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5" r:id="rId6"/>
    <p:sldId id="266" r:id="rId7"/>
    <p:sldId id="267" r:id="rId8"/>
    <p:sldId id="276" r:id="rId9"/>
    <p:sldId id="277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302" r:id="rId32"/>
    <p:sldId id="303" r:id="rId33"/>
    <p:sldId id="304" r:id="rId34"/>
    <p:sldId id="305" r:id="rId35"/>
    <p:sldId id="306" r:id="rId36"/>
    <p:sldId id="307" r:id="rId37"/>
    <p:sldId id="308" r:id="rId38"/>
    <p:sldId id="309" r:id="rId39"/>
    <p:sldId id="310" r:id="rId40"/>
    <p:sldId id="311" r:id="rId41"/>
    <p:sldId id="312" r:id="rId42"/>
    <p:sldId id="313" r:id="rId43"/>
    <p:sldId id="314" r:id="rId44"/>
    <p:sldId id="315" r:id="rId45"/>
    <p:sldId id="316" r:id="rId46"/>
    <p:sldId id="317" r:id="rId47"/>
    <p:sldId id="318" r:id="rId48"/>
    <p:sldId id="319" r:id="rId49"/>
    <p:sldId id="320" r:id="rId50"/>
    <p:sldId id="321" r:id="rId51"/>
    <p:sldId id="322" r:id="rId52"/>
    <p:sldId id="323" r:id="rId53"/>
    <p:sldId id="324" r:id="rId54"/>
    <p:sldId id="325" r:id="rId55"/>
    <p:sldId id="326" r:id="rId56"/>
    <p:sldId id="327" r:id="rId57"/>
    <p:sldId id="328" r:id="rId58"/>
    <p:sldId id="329" r:id="rId59"/>
    <p:sldId id="330" r:id="rId60"/>
    <p:sldId id="331" r:id="rId61"/>
    <p:sldId id="332" r:id="rId62"/>
    <p:sldId id="333" r:id="rId63"/>
    <p:sldId id="334" r:id="rId64"/>
    <p:sldId id="335" r:id="rId65"/>
    <p:sldId id="336" r:id="rId66"/>
    <p:sldId id="337" r:id="rId67"/>
    <p:sldId id="338" r:id="rId68"/>
    <p:sldId id="339" r:id="rId69"/>
    <p:sldId id="340" r:id="rId70"/>
    <p:sldId id="341" r:id="rId71"/>
    <p:sldId id="342" r:id="rId72"/>
    <p:sldId id="343" r:id="rId73"/>
    <p:sldId id="344" r:id="rId74"/>
    <p:sldId id="345" r:id="rId75"/>
    <p:sldId id="346" r:id="rId76"/>
    <p:sldId id="347" r:id="rId77"/>
    <p:sldId id="348" r:id="rId78"/>
    <p:sldId id="349" r:id="rId79"/>
    <p:sldId id="350" r:id="rId80"/>
    <p:sldId id="351" r:id="rId81"/>
    <p:sldId id="352" r:id="rId82"/>
    <p:sldId id="353" r:id="rId83"/>
    <p:sldId id="354" r:id="rId84"/>
    <p:sldId id="355" r:id="rId85"/>
    <p:sldId id="356" r:id="rId86"/>
    <p:sldId id="357" r:id="rId87"/>
    <p:sldId id="358" r:id="rId88"/>
    <p:sldId id="359" r:id="rId89"/>
    <p:sldId id="360" r:id="rId90"/>
    <p:sldId id="361" r:id="rId91"/>
    <p:sldId id="362" r:id="rId92"/>
    <p:sldId id="363" r:id="rId93"/>
    <p:sldId id="364" r:id="rId94"/>
    <p:sldId id="365" r:id="rId95"/>
    <p:sldId id="366" r:id="rId96"/>
    <p:sldId id="367" r:id="rId97"/>
    <p:sldId id="368" r:id="rId98"/>
    <p:sldId id="369" r:id="rId99"/>
    <p:sldId id="370" r:id="rId100"/>
    <p:sldId id="371" r:id="rId101"/>
    <p:sldId id="372" r:id="rId102"/>
    <p:sldId id="373" r:id="rId103"/>
    <p:sldId id="374" r:id="rId104"/>
    <p:sldId id="375" r:id="rId105"/>
    <p:sldId id="376" r:id="rId106"/>
    <p:sldId id="377" r:id="rId107"/>
    <p:sldId id="378" r:id="rId108"/>
    <p:sldId id="379" r:id="rId109"/>
    <p:sldId id="380" r:id="rId110"/>
    <p:sldId id="381" r:id="rId111"/>
    <p:sldId id="382" r:id="rId112"/>
    <p:sldId id="383" r:id="rId113"/>
    <p:sldId id="384" r:id="rId114"/>
    <p:sldId id="385" r:id="rId115"/>
    <p:sldId id="386" r:id="rId116"/>
    <p:sldId id="387" r:id="rId117"/>
    <p:sldId id="388" r:id="rId118"/>
    <p:sldId id="389" r:id="rId119"/>
    <p:sldId id="390" r:id="rId120"/>
    <p:sldId id="391" r:id="rId121"/>
    <p:sldId id="392" r:id="rId122"/>
    <p:sldId id="393" r:id="rId123"/>
    <p:sldId id="394" r:id="rId124"/>
    <p:sldId id="395" r:id="rId125"/>
    <p:sldId id="396" r:id="rId126"/>
    <p:sldId id="397" r:id="rId127"/>
    <p:sldId id="398" r:id="rId128"/>
    <p:sldId id="399" r:id="rId129"/>
    <p:sldId id="400" r:id="rId130"/>
    <p:sldId id="401" r:id="rId131"/>
    <p:sldId id="402" r:id="rId132"/>
    <p:sldId id="403" r:id="rId133"/>
    <p:sldId id="404" r:id="rId134"/>
    <p:sldId id="405" r:id="rId135"/>
    <p:sldId id="406" r:id="rId136"/>
    <p:sldId id="407" r:id="rId137"/>
    <p:sldId id="408" r:id="rId138"/>
    <p:sldId id="409" r:id="rId139"/>
    <p:sldId id="410" r:id="rId140"/>
    <p:sldId id="411" r:id="rId141"/>
    <p:sldId id="412" r:id="rId142"/>
    <p:sldId id="413" r:id="rId143"/>
    <p:sldId id="414" r:id="rId144"/>
    <p:sldId id="415" r:id="rId145"/>
    <p:sldId id="416" r:id="rId146"/>
    <p:sldId id="417" r:id="rId147"/>
    <p:sldId id="418" r:id="rId148"/>
    <p:sldId id="419" r:id="rId149"/>
    <p:sldId id="420" r:id="rId150"/>
    <p:sldId id="421" r:id="rId151"/>
    <p:sldId id="422" r:id="rId152"/>
    <p:sldId id="423" r:id="rId153"/>
    <p:sldId id="424" r:id="rId154"/>
    <p:sldId id="425" r:id="rId155"/>
    <p:sldId id="426" r:id="rId156"/>
    <p:sldId id="427" r:id="rId157"/>
    <p:sldId id="428" r:id="rId158"/>
    <p:sldId id="429" r:id="rId159"/>
    <p:sldId id="430" r:id="rId160"/>
    <p:sldId id="431" r:id="rId161"/>
    <p:sldId id="432" r:id="rId162"/>
    <p:sldId id="433" r:id="rId163"/>
    <p:sldId id="434" r:id="rId164"/>
    <p:sldId id="435" r:id="rId165"/>
    <p:sldId id="436" r:id="rId166"/>
    <p:sldId id="437" r:id="rId167"/>
    <p:sldId id="438" r:id="rId168"/>
    <p:sldId id="439" r:id="rId169"/>
    <p:sldId id="440" r:id="rId170"/>
    <p:sldId id="441" r:id="rId171"/>
    <p:sldId id="442" r:id="rId172"/>
    <p:sldId id="443" r:id="rId173"/>
    <p:sldId id="444" r:id="rId174"/>
    <p:sldId id="445" r:id="rId175"/>
    <p:sldId id="446" r:id="rId176"/>
    <p:sldId id="447" r:id="rId177"/>
    <p:sldId id="448" r:id="rId178"/>
    <p:sldId id="449" r:id="rId179"/>
    <p:sldId id="450" r:id="rId180"/>
    <p:sldId id="451" r:id="rId181"/>
    <p:sldId id="452" r:id="rId182"/>
    <p:sldId id="453" r:id="rId183"/>
    <p:sldId id="454" r:id="rId184"/>
    <p:sldId id="455" r:id="rId185"/>
    <p:sldId id="456" r:id="rId186"/>
    <p:sldId id="457" r:id="rId187"/>
    <p:sldId id="458" r:id="rId188"/>
    <p:sldId id="459" r:id="rId189"/>
    <p:sldId id="460" r:id="rId190"/>
    <p:sldId id="461" r:id="rId191"/>
    <p:sldId id="462" r:id="rId192"/>
    <p:sldId id="463" r:id="rId193"/>
    <p:sldId id="464" r:id="rId194"/>
    <p:sldId id="465" r:id="rId195"/>
    <p:sldId id="466" r:id="rId196"/>
    <p:sldId id="467" r:id="rId197"/>
    <p:sldId id="468" r:id="rId198"/>
    <p:sldId id="469" r:id="rId199"/>
    <p:sldId id="470" r:id="rId200"/>
    <p:sldId id="471" r:id="rId201"/>
    <p:sldId id="472" r:id="rId202"/>
    <p:sldId id="473" r:id="rId203"/>
    <p:sldId id="474" r:id="rId204"/>
    <p:sldId id="475" r:id="rId205"/>
    <p:sldId id="476" r:id="rId206"/>
    <p:sldId id="477" r:id="rId207"/>
    <p:sldId id="478" r:id="rId208"/>
    <p:sldId id="479" r:id="rId209"/>
    <p:sldId id="480" r:id="rId210"/>
    <p:sldId id="481" r:id="rId211"/>
    <p:sldId id="482" r:id="rId212"/>
    <p:sldId id="483" r:id="rId213"/>
    <p:sldId id="484" r:id="rId214"/>
    <p:sldId id="485" r:id="rId215"/>
    <p:sldId id="486" r:id="rId216"/>
    <p:sldId id="487" r:id="rId217"/>
    <p:sldId id="488" r:id="rId218"/>
    <p:sldId id="489" r:id="rId219"/>
    <p:sldId id="490" r:id="rId220"/>
    <p:sldId id="491" r:id="rId221"/>
    <p:sldId id="492" r:id="rId222"/>
    <p:sldId id="493" r:id="rId223"/>
    <p:sldId id="494" r:id="rId224"/>
    <p:sldId id="495" r:id="rId225"/>
    <p:sldId id="496" r:id="rId226"/>
    <p:sldId id="497" r:id="rId227"/>
    <p:sldId id="498" r:id="rId228"/>
    <p:sldId id="499" r:id="rId229"/>
    <p:sldId id="500" r:id="rId230"/>
    <p:sldId id="501" r:id="rId231"/>
    <p:sldId id="502" r:id="rId232"/>
    <p:sldId id="503" r:id="rId233"/>
    <p:sldId id="504" r:id="rId234"/>
    <p:sldId id="505" r:id="rId235"/>
    <p:sldId id="506" r:id="rId236"/>
    <p:sldId id="507" r:id="rId237"/>
    <p:sldId id="508" r:id="rId238"/>
    <p:sldId id="509" r:id="rId239"/>
    <p:sldId id="510" r:id="rId240"/>
    <p:sldId id="511" r:id="rId241"/>
    <p:sldId id="512" r:id="rId242"/>
    <p:sldId id="513" r:id="rId243"/>
    <p:sldId id="514" r:id="rId244"/>
    <p:sldId id="515" r:id="rId245"/>
    <p:sldId id="516" r:id="rId246"/>
    <p:sldId id="517" r:id="rId247"/>
    <p:sldId id="518" r:id="rId248"/>
    <p:sldId id="519" r:id="rId249"/>
    <p:sldId id="520" r:id="rId250"/>
    <p:sldId id="521" r:id="rId251"/>
    <p:sldId id="522" r:id="rId252"/>
    <p:sldId id="523" r:id="rId253"/>
    <p:sldId id="524" r:id="rId254"/>
    <p:sldId id="525" r:id="rId255"/>
    <p:sldId id="526" r:id="rId256"/>
    <p:sldId id="527" r:id="rId257"/>
    <p:sldId id="528" r:id="rId258"/>
    <p:sldId id="529" r:id="rId259"/>
    <p:sldId id="530" r:id="rId260"/>
    <p:sldId id="531" r:id="rId261"/>
    <p:sldId id="532" r:id="rId262"/>
    <p:sldId id="533" r:id="rId263"/>
    <p:sldId id="534" r:id="rId264"/>
    <p:sldId id="535" r:id="rId265"/>
    <p:sldId id="536" r:id="rId266"/>
    <p:sldId id="537" r:id="rId267"/>
    <p:sldId id="538" r:id="rId268"/>
    <p:sldId id="539" r:id="rId269"/>
    <p:sldId id="540" r:id="rId270"/>
    <p:sldId id="541" r:id="rId271"/>
    <p:sldId id="542" r:id="rId272"/>
    <p:sldId id="543" r:id="rId273"/>
    <p:sldId id="544" r:id="rId274"/>
    <p:sldId id="545" r:id="rId275"/>
    <p:sldId id="546" r:id="rId276"/>
    <p:sldId id="547" r:id="rId277"/>
    <p:sldId id="548" r:id="rId278"/>
    <p:sldId id="549" r:id="rId279"/>
    <p:sldId id="550" r:id="rId280"/>
    <p:sldId id="551" r:id="rId281"/>
    <p:sldId id="552" r:id="rId282"/>
    <p:sldId id="553" r:id="rId283"/>
    <p:sldId id="554" r:id="rId284"/>
    <p:sldId id="555" r:id="rId285"/>
    <p:sldId id="556" r:id="rId286"/>
    <p:sldId id="557" r:id="rId287"/>
    <p:sldId id="558" r:id="rId288"/>
    <p:sldId id="559" r:id="rId289"/>
    <p:sldId id="560" r:id="rId290"/>
    <p:sldId id="561" r:id="rId291"/>
    <p:sldId id="562" r:id="rId292"/>
    <p:sldId id="563" r:id="rId293"/>
    <p:sldId id="564" r:id="rId294"/>
    <p:sldId id="565" r:id="rId295"/>
    <p:sldId id="566" r:id="rId296"/>
    <p:sldId id="567" r:id="rId297"/>
    <p:sldId id="568" r:id="rId298"/>
    <p:sldId id="569" r:id="rId299"/>
    <p:sldId id="570" r:id="rId300"/>
    <p:sldId id="571" r:id="rId301"/>
    <p:sldId id="572" r:id="rId302"/>
    <p:sldId id="573" r:id="rId303"/>
    <p:sldId id="574" r:id="rId304"/>
    <p:sldId id="575" r:id="rId305"/>
    <p:sldId id="576" r:id="rId306"/>
    <p:sldId id="577" r:id="rId307"/>
    <p:sldId id="578" r:id="rId308"/>
    <p:sldId id="579" r:id="rId309"/>
    <p:sldId id="580" r:id="rId310"/>
    <p:sldId id="581" r:id="rId311"/>
    <p:sldId id="582" r:id="rId312"/>
    <p:sldId id="583" r:id="rId313"/>
    <p:sldId id="584" r:id="rId314"/>
    <p:sldId id="585" r:id="rId315"/>
    <p:sldId id="586" r:id="rId316"/>
    <p:sldId id="587" r:id="rId317"/>
    <p:sldId id="588" r:id="rId318"/>
    <p:sldId id="589" r:id="rId319"/>
    <p:sldId id="590" r:id="rId320"/>
    <p:sldId id="591" r:id="rId321"/>
    <p:sldId id="592" r:id="rId322"/>
    <p:sldId id="593" r:id="rId323"/>
    <p:sldId id="594" r:id="rId324"/>
    <p:sldId id="595" r:id="rId325"/>
    <p:sldId id="596" r:id="rId326"/>
    <p:sldId id="597" r:id="rId327"/>
    <p:sldId id="598" r:id="rId328"/>
    <p:sldId id="599" r:id="rId329"/>
    <p:sldId id="600" r:id="rId330"/>
    <p:sldId id="601" r:id="rId331"/>
    <p:sldId id="602" r:id="rId332"/>
    <p:sldId id="603" r:id="rId333"/>
    <p:sldId id="604" r:id="rId334"/>
    <p:sldId id="605" r:id="rId335"/>
    <p:sldId id="606" r:id="rId336"/>
    <p:sldId id="607" r:id="rId337"/>
    <p:sldId id="608" r:id="rId338"/>
    <p:sldId id="609" r:id="rId339"/>
    <p:sldId id="610" r:id="rId340"/>
    <p:sldId id="611" r:id="rId341"/>
    <p:sldId id="612" r:id="rId342"/>
    <p:sldId id="613" r:id="rId343"/>
    <p:sldId id="614" r:id="rId344"/>
    <p:sldId id="615" r:id="rId345"/>
    <p:sldId id="616" r:id="rId346"/>
    <p:sldId id="617" r:id="rId347"/>
    <p:sldId id="618" r:id="rId348"/>
    <p:sldId id="619" r:id="rId349"/>
    <p:sldId id="620" r:id="rId350"/>
    <p:sldId id="621" r:id="rId351"/>
    <p:sldId id="622" r:id="rId352"/>
    <p:sldId id="623" r:id="rId353"/>
    <p:sldId id="624" r:id="rId354"/>
    <p:sldId id="625" r:id="rId355"/>
    <p:sldId id="626" r:id="rId356"/>
    <p:sldId id="627" r:id="rId357"/>
    <p:sldId id="628" r:id="rId358"/>
    <p:sldId id="629" r:id="rId359"/>
    <p:sldId id="630" r:id="rId360"/>
    <p:sldId id="631" r:id="rId361"/>
    <p:sldId id="632" r:id="rId362"/>
    <p:sldId id="633" r:id="rId363"/>
    <p:sldId id="634" r:id="rId364"/>
    <p:sldId id="635" r:id="rId365"/>
    <p:sldId id="636" r:id="rId366"/>
    <p:sldId id="637" r:id="rId367"/>
    <p:sldId id="638" r:id="rId368"/>
    <p:sldId id="639" r:id="rId369"/>
    <p:sldId id="640" r:id="rId370"/>
    <p:sldId id="641" r:id="rId371"/>
    <p:sldId id="642" r:id="rId372"/>
    <p:sldId id="643" r:id="rId373"/>
    <p:sldId id="644" r:id="rId374"/>
    <p:sldId id="645" r:id="rId375"/>
    <p:sldId id="646" r:id="rId376"/>
    <p:sldId id="647" r:id="rId377"/>
    <p:sldId id="648" r:id="rId378"/>
    <p:sldId id="649" r:id="rId379"/>
    <p:sldId id="650" r:id="rId380"/>
    <p:sldId id="651" r:id="rId381"/>
    <p:sldId id="652" r:id="rId382"/>
    <p:sldId id="653" r:id="rId383"/>
    <p:sldId id="654" r:id="rId384"/>
    <p:sldId id="655" r:id="rId385"/>
    <p:sldId id="656" r:id="rId386"/>
    <p:sldId id="657" r:id="rId387"/>
    <p:sldId id="658" r:id="rId388"/>
    <p:sldId id="659" r:id="rId389"/>
    <p:sldId id="660" r:id="rId390"/>
    <p:sldId id="661" r:id="rId391"/>
  </p:sldIdLst>
  <p:sldSz cx="9144000" cy="5143500"/>
  <p:notesSz cx="9144000" cy="5143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4" Type="http://schemas.openxmlformats.org/officeDocument/2006/relationships/tableStyles" Target="tableStyles.xml"/><Relationship Id="rId393" Type="http://schemas.openxmlformats.org/officeDocument/2006/relationships/viewProps" Target="viewProps.xml"/><Relationship Id="rId392" Type="http://schemas.openxmlformats.org/officeDocument/2006/relationships/presProps" Target="presProps.xml"/><Relationship Id="rId391" Type="http://schemas.openxmlformats.org/officeDocument/2006/relationships/slide" Target="slides/slide389.xml"/><Relationship Id="rId390" Type="http://schemas.openxmlformats.org/officeDocument/2006/relationships/slide" Target="slides/slide388.xml"/><Relationship Id="rId39" Type="http://schemas.openxmlformats.org/officeDocument/2006/relationships/slide" Target="slides/slide37.xml"/><Relationship Id="rId389" Type="http://schemas.openxmlformats.org/officeDocument/2006/relationships/slide" Target="slides/slide387.xml"/><Relationship Id="rId388" Type="http://schemas.openxmlformats.org/officeDocument/2006/relationships/slide" Target="slides/slide386.xml"/><Relationship Id="rId387" Type="http://schemas.openxmlformats.org/officeDocument/2006/relationships/slide" Target="slides/slide385.xml"/><Relationship Id="rId386" Type="http://schemas.openxmlformats.org/officeDocument/2006/relationships/slide" Target="slides/slide384.xml"/><Relationship Id="rId385" Type="http://schemas.openxmlformats.org/officeDocument/2006/relationships/slide" Target="slides/slide383.xml"/><Relationship Id="rId384" Type="http://schemas.openxmlformats.org/officeDocument/2006/relationships/slide" Target="slides/slide382.xml"/><Relationship Id="rId383" Type="http://schemas.openxmlformats.org/officeDocument/2006/relationships/slide" Target="slides/slide381.xml"/><Relationship Id="rId382" Type="http://schemas.openxmlformats.org/officeDocument/2006/relationships/slide" Target="slides/slide380.xml"/><Relationship Id="rId381" Type="http://schemas.openxmlformats.org/officeDocument/2006/relationships/slide" Target="slides/slide379.xml"/><Relationship Id="rId380" Type="http://schemas.openxmlformats.org/officeDocument/2006/relationships/slide" Target="slides/slide378.xml"/><Relationship Id="rId38" Type="http://schemas.openxmlformats.org/officeDocument/2006/relationships/slide" Target="slides/slide36.xml"/><Relationship Id="rId379" Type="http://schemas.openxmlformats.org/officeDocument/2006/relationships/slide" Target="slides/slide377.xml"/><Relationship Id="rId378" Type="http://schemas.openxmlformats.org/officeDocument/2006/relationships/slide" Target="slides/slide376.xml"/><Relationship Id="rId377" Type="http://schemas.openxmlformats.org/officeDocument/2006/relationships/slide" Target="slides/slide375.xml"/><Relationship Id="rId376" Type="http://schemas.openxmlformats.org/officeDocument/2006/relationships/slide" Target="slides/slide374.xml"/><Relationship Id="rId375" Type="http://schemas.openxmlformats.org/officeDocument/2006/relationships/slide" Target="slides/slide373.xml"/><Relationship Id="rId374" Type="http://schemas.openxmlformats.org/officeDocument/2006/relationships/slide" Target="slides/slide372.xml"/><Relationship Id="rId373" Type="http://schemas.openxmlformats.org/officeDocument/2006/relationships/slide" Target="slides/slide371.xml"/><Relationship Id="rId372" Type="http://schemas.openxmlformats.org/officeDocument/2006/relationships/slide" Target="slides/slide370.xml"/><Relationship Id="rId371" Type="http://schemas.openxmlformats.org/officeDocument/2006/relationships/slide" Target="slides/slide369.xml"/><Relationship Id="rId370" Type="http://schemas.openxmlformats.org/officeDocument/2006/relationships/slide" Target="slides/slide368.xml"/><Relationship Id="rId37" Type="http://schemas.openxmlformats.org/officeDocument/2006/relationships/slide" Target="slides/slide35.xml"/><Relationship Id="rId369" Type="http://schemas.openxmlformats.org/officeDocument/2006/relationships/slide" Target="slides/slide367.xml"/><Relationship Id="rId368" Type="http://schemas.openxmlformats.org/officeDocument/2006/relationships/slide" Target="slides/slide366.xml"/><Relationship Id="rId367" Type="http://schemas.openxmlformats.org/officeDocument/2006/relationships/slide" Target="slides/slide365.xml"/><Relationship Id="rId366" Type="http://schemas.openxmlformats.org/officeDocument/2006/relationships/slide" Target="slides/slide364.xml"/><Relationship Id="rId365" Type="http://schemas.openxmlformats.org/officeDocument/2006/relationships/slide" Target="slides/slide363.xml"/><Relationship Id="rId364" Type="http://schemas.openxmlformats.org/officeDocument/2006/relationships/slide" Target="slides/slide362.xml"/><Relationship Id="rId363" Type="http://schemas.openxmlformats.org/officeDocument/2006/relationships/slide" Target="slides/slide361.xml"/><Relationship Id="rId362" Type="http://schemas.openxmlformats.org/officeDocument/2006/relationships/slide" Target="slides/slide360.xml"/><Relationship Id="rId361" Type="http://schemas.openxmlformats.org/officeDocument/2006/relationships/slide" Target="slides/slide359.xml"/><Relationship Id="rId360" Type="http://schemas.openxmlformats.org/officeDocument/2006/relationships/slide" Target="slides/slide358.xml"/><Relationship Id="rId36" Type="http://schemas.openxmlformats.org/officeDocument/2006/relationships/slide" Target="slides/slide34.xml"/><Relationship Id="rId359" Type="http://schemas.openxmlformats.org/officeDocument/2006/relationships/slide" Target="slides/slide357.xml"/><Relationship Id="rId358" Type="http://schemas.openxmlformats.org/officeDocument/2006/relationships/slide" Target="slides/slide356.xml"/><Relationship Id="rId357" Type="http://schemas.openxmlformats.org/officeDocument/2006/relationships/slide" Target="slides/slide355.xml"/><Relationship Id="rId356" Type="http://schemas.openxmlformats.org/officeDocument/2006/relationships/slide" Target="slides/slide354.xml"/><Relationship Id="rId355" Type="http://schemas.openxmlformats.org/officeDocument/2006/relationships/slide" Target="slides/slide353.xml"/><Relationship Id="rId354" Type="http://schemas.openxmlformats.org/officeDocument/2006/relationships/slide" Target="slides/slide352.xml"/><Relationship Id="rId353" Type="http://schemas.openxmlformats.org/officeDocument/2006/relationships/slide" Target="slides/slide351.xml"/><Relationship Id="rId352" Type="http://schemas.openxmlformats.org/officeDocument/2006/relationships/slide" Target="slides/slide350.xml"/><Relationship Id="rId351" Type="http://schemas.openxmlformats.org/officeDocument/2006/relationships/slide" Target="slides/slide349.xml"/><Relationship Id="rId350" Type="http://schemas.openxmlformats.org/officeDocument/2006/relationships/slide" Target="slides/slide348.xml"/><Relationship Id="rId35" Type="http://schemas.openxmlformats.org/officeDocument/2006/relationships/slide" Target="slides/slide33.xml"/><Relationship Id="rId349" Type="http://schemas.openxmlformats.org/officeDocument/2006/relationships/slide" Target="slides/slide347.xml"/><Relationship Id="rId348" Type="http://schemas.openxmlformats.org/officeDocument/2006/relationships/slide" Target="slides/slide346.xml"/><Relationship Id="rId347" Type="http://schemas.openxmlformats.org/officeDocument/2006/relationships/slide" Target="slides/slide345.xml"/><Relationship Id="rId346" Type="http://schemas.openxmlformats.org/officeDocument/2006/relationships/slide" Target="slides/slide344.xml"/><Relationship Id="rId345" Type="http://schemas.openxmlformats.org/officeDocument/2006/relationships/slide" Target="slides/slide343.xml"/><Relationship Id="rId344" Type="http://schemas.openxmlformats.org/officeDocument/2006/relationships/slide" Target="slides/slide342.xml"/><Relationship Id="rId343" Type="http://schemas.openxmlformats.org/officeDocument/2006/relationships/slide" Target="slides/slide341.xml"/><Relationship Id="rId342" Type="http://schemas.openxmlformats.org/officeDocument/2006/relationships/slide" Target="slides/slide340.xml"/><Relationship Id="rId341" Type="http://schemas.openxmlformats.org/officeDocument/2006/relationships/slide" Target="slides/slide339.xml"/><Relationship Id="rId340" Type="http://schemas.openxmlformats.org/officeDocument/2006/relationships/slide" Target="slides/slide338.xml"/><Relationship Id="rId34" Type="http://schemas.openxmlformats.org/officeDocument/2006/relationships/slide" Target="slides/slide32.xml"/><Relationship Id="rId339" Type="http://schemas.openxmlformats.org/officeDocument/2006/relationships/slide" Target="slides/slide337.xml"/><Relationship Id="rId338" Type="http://schemas.openxmlformats.org/officeDocument/2006/relationships/slide" Target="slides/slide336.xml"/><Relationship Id="rId337" Type="http://schemas.openxmlformats.org/officeDocument/2006/relationships/slide" Target="slides/slide335.xml"/><Relationship Id="rId336" Type="http://schemas.openxmlformats.org/officeDocument/2006/relationships/slide" Target="slides/slide334.xml"/><Relationship Id="rId335" Type="http://schemas.openxmlformats.org/officeDocument/2006/relationships/slide" Target="slides/slide333.xml"/><Relationship Id="rId334" Type="http://schemas.openxmlformats.org/officeDocument/2006/relationships/slide" Target="slides/slide332.xml"/><Relationship Id="rId333" Type="http://schemas.openxmlformats.org/officeDocument/2006/relationships/slide" Target="slides/slide331.xml"/><Relationship Id="rId332" Type="http://schemas.openxmlformats.org/officeDocument/2006/relationships/slide" Target="slides/slide330.xml"/><Relationship Id="rId331" Type="http://schemas.openxmlformats.org/officeDocument/2006/relationships/slide" Target="slides/slide329.xml"/><Relationship Id="rId330" Type="http://schemas.openxmlformats.org/officeDocument/2006/relationships/slide" Target="slides/slide328.xml"/><Relationship Id="rId33" Type="http://schemas.openxmlformats.org/officeDocument/2006/relationships/slide" Target="slides/slide31.xml"/><Relationship Id="rId329" Type="http://schemas.openxmlformats.org/officeDocument/2006/relationships/slide" Target="slides/slide327.xml"/><Relationship Id="rId328" Type="http://schemas.openxmlformats.org/officeDocument/2006/relationships/slide" Target="slides/slide326.xml"/><Relationship Id="rId327" Type="http://schemas.openxmlformats.org/officeDocument/2006/relationships/slide" Target="slides/slide325.xml"/><Relationship Id="rId326" Type="http://schemas.openxmlformats.org/officeDocument/2006/relationships/slide" Target="slides/slide324.xml"/><Relationship Id="rId325" Type="http://schemas.openxmlformats.org/officeDocument/2006/relationships/slide" Target="slides/slide323.xml"/><Relationship Id="rId324" Type="http://schemas.openxmlformats.org/officeDocument/2006/relationships/slide" Target="slides/slide322.xml"/><Relationship Id="rId323" Type="http://schemas.openxmlformats.org/officeDocument/2006/relationships/slide" Target="slides/slide321.xml"/><Relationship Id="rId322" Type="http://schemas.openxmlformats.org/officeDocument/2006/relationships/slide" Target="slides/slide320.xml"/><Relationship Id="rId321" Type="http://schemas.openxmlformats.org/officeDocument/2006/relationships/slide" Target="slides/slide319.xml"/><Relationship Id="rId320" Type="http://schemas.openxmlformats.org/officeDocument/2006/relationships/slide" Target="slides/slide318.xml"/><Relationship Id="rId32" Type="http://schemas.openxmlformats.org/officeDocument/2006/relationships/slide" Target="slides/slide30.xml"/><Relationship Id="rId319" Type="http://schemas.openxmlformats.org/officeDocument/2006/relationships/slide" Target="slides/slide317.xml"/><Relationship Id="rId318" Type="http://schemas.openxmlformats.org/officeDocument/2006/relationships/slide" Target="slides/slide316.xml"/><Relationship Id="rId317" Type="http://schemas.openxmlformats.org/officeDocument/2006/relationships/slide" Target="slides/slide315.xml"/><Relationship Id="rId316" Type="http://schemas.openxmlformats.org/officeDocument/2006/relationships/slide" Target="slides/slide314.xml"/><Relationship Id="rId315" Type="http://schemas.openxmlformats.org/officeDocument/2006/relationships/slide" Target="slides/slide313.xml"/><Relationship Id="rId314" Type="http://schemas.openxmlformats.org/officeDocument/2006/relationships/slide" Target="slides/slide312.xml"/><Relationship Id="rId313" Type="http://schemas.openxmlformats.org/officeDocument/2006/relationships/slide" Target="slides/slide311.xml"/><Relationship Id="rId312" Type="http://schemas.openxmlformats.org/officeDocument/2006/relationships/slide" Target="slides/slide310.xml"/><Relationship Id="rId311" Type="http://schemas.openxmlformats.org/officeDocument/2006/relationships/slide" Target="slides/slide309.xml"/><Relationship Id="rId310" Type="http://schemas.openxmlformats.org/officeDocument/2006/relationships/slide" Target="slides/slide308.xml"/><Relationship Id="rId31" Type="http://schemas.openxmlformats.org/officeDocument/2006/relationships/slide" Target="slides/slide29.xml"/><Relationship Id="rId309" Type="http://schemas.openxmlformats.org/officeDocument/2006/relationships/slide" Target="slides/slide307.xml"/><Relationship Id="rId308" Type="http://schemas.openxmlformats.org/officeDocument/2006/relationships/slide" Target="slides/slide306.xml"/><Relationship Id="rId307" Type="http://schemas.openxmlformats.org/officeDocument/2006/relationships/slide" Target="slides/slide305.xml"/><Relationship Id="rId306" Type="http://schemas.openxmlformats.org/officeDocument/2006/relationships/slide" Target="slides/slide304.xml"/><Relationship Id="rId305" Type="http://schemas.openxmlformats.org/officeDocument/2006/relationships/slide" Target="slides/slide303.xml"/><Relationship Id="rId304" Type="http://schemas.openxmlformats.org/officeDocument/2006/relationships/slide" Target="slides/slide302.xml"/><Relationship Id="rId303" Type="http://schemas.openxmlformats.org/officeDocument/2006/relationships/slide" Target="slides/slide301.xml"/><Relationship Id="rId302" Type="http://schemas.openxmlformats.org/officeDocument/2006/relationships/slide" Target="slides/slide300.xml"/><Relationship Id="rId301" Type="http://schemas.openxmlformats.org/officeDocument/2006/relationships/slide" Target="slides/slide299.xml"/><Relationship Id="rId300" Type="http://schemas.openxmlformats.org/officeDocument/2006/relationships/slide" Target="slides/slide298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9" Type="http://schemas.openxmlformats.org/officeDocument/2006/relationships/slide" Target="slides/slide297.xml"/><Relationship Id="rId298" Type="http://schemas.openxmlformats.org/officeDocument/2006/relationships/slide" Target="slides/slide296.xml"/><Relationship Id="rId297" Type="http://schemas.openxmlformats.org/officeDocument/2006/relationships/slide" Target="slides/slide295.xml"/><Relationship Id="rId296" Type="http://schemas.openxmlformats.org/officeDocument/2006/relationships/slide" Target="slides/slide294.xml"/><Relationship Id="rId295" Type="http://schemas.openxmlformats.org/officeDocument/2006/relationships/slide" Target="slides/slide293.xml"/><Relationship Id="rId294" Type="http://schemas.openxmlformats.org/officeDocument/2006/relationships/slide" Target="slides/slide292.xml"/><Relationship Id="rId293" Type="http://schemas.openxmlformats.org/officeDocument/2006/relationships/slide" Target="slides/slide291.xml"/><Relationship Id="rId292" Type="http://schemas.openxmlformats.org/officeDocument/2006/relationships/slide" Target="slides/slide290.xml"/><Relationship Id="rId291" Type="http://schemas.openxmlformats.org/officeDocument/2006/relationships/slide" Target="slides/slide289.xml"/><Relationship Id="rId290" Type="http://schemas.openxmlformats.org/officeDocument/2006/relationships/slide" Target="slides/slide288.xml"/><Relationship Id="rId29" Type="http://schemas.openxmlformats.org/officeDocument/2006/relationships/slide" Target="slides/slide27.xml"/><Relationship Id="rId289" Type="http://schemas.openxmlformats.org/officeDocument/2006/relationships/slide" Target="slides/slide287.xml"/><Relationship Id="rId288" Type="http://schemas.openxmlformats.org/officeDocument/2006/relationships/slide" Target="slides/slide286.xml"/><Relationship Id="rId287" Type="http://schemas.openxmlformats.org/officeDocument/2006/relationships/slide" Target="slides/slide285.xml"/><Relationship Id="rId286" Type="http://schemas.openxmlformats.org/officeDocument/2006/relationships/slide" Target="slides/slide284.xml"/><Relationship Id="rId285" Type="http://schemas.openxmlformats.org/officeDocument/2006/relationships/slide" Target="slides/slide283.xml"/><Relationship Id="rId284" Type="http://schemas.openxmlformats.org/officeDocument/2006/relationships/slide" Target="slides/slide282.xml"/><Relationship Id="rId283" Type="http://schemas.openxmlformats.org/officeDocument/2006/relationships/slide" Target="slides/slide281.xml"/><Relationship Id="rId282" Type="http://schemas.openxmlformats.org/officeDocument/2006/relationships/slide" Target="slides/slide280.xml"/><Relationship Id="rId281" Type="http://schemas.openxmlformats.org/officeDocument/2006/relationships/slide" Target="slides/slide279.xml"/><Relationship Id="rId280" Type="http://schemas.openxmlformats.org/officeDocument/2006/relationships/slide" Target="slides/slide278.xml"/><Relationship Id="rId28" Type="http://schemas.openxmlformats.org/officeDocument/2006/relationships/slide" Target="slides/slide26.xml"/><Relationship Id="rId279" Type="http://schemas.openxmlformats.org/officeDocument/2006/relationships/slide" Target="slides/slide277.xml"/><Relationship Id="rId278" Type="http://schemas.openxmlformats.org/officeDocument/2006/relationships/slide" Target="slides/slide276.xml"/><Relationship Id="rId277" Type="http://schemas.openxmlformats.org/officeDocument/2006/relationships/slide" Target="slides/slide275.xml"/><Relationship Id="rId276" Type="http://schemas.openxmlformats.org/officeDocument/2006/relationships/slide" Target="slides/slide274.xml"/><Relationship Id="rId275" Type="http://schemas.openxmlformats.org/officeDocument/2006/relationships/slide" Target="slides/slide273.xml"/><Relationship Id="rId274" Type="http://schemas.openxmlformats.org/officeDocument/2006/relationships/slide" Target="slides/slide272.xml"/><Relationship Id="rId273" Type="http://schemas.openxmlformats.org/officeDocument/2006/relationships/slide" Target="slides/slide271.xml"/><Relationship Id="rId272" Type="http://schemas.openxmlformats.org/officeDocument/2006/relationships/slide" Target="slides/slide270.xml"/><Relationship Id="rId271" Type="http://schemas.openxmlformats.org/officeDocument/2006/relationships/slide" Target="slides/slide269.xml"/><Relationship Id="rId270" Type="http://schemas.openxmlformats.org/officeDocument/2006/relationships/slide" Target="slides/slide268.xml"/><Relationship Id="rId27" Type="http://schemas.openxmlformats.org/officeDocument/2006/relationships/slide" Target="slides/slide25.xml"/><Relationship Id="rId269" Type="http://schemas.openxmlformats.org/officeDocument/2006/relationships/slide" Target="slides/slide267.xml"/><Relationship Id="rId268" Type="http://schemas.openxmlformats.org/officeDocument/2006/relationships/slide" Target="slides/slide266.xml"/><Relationship Id="rId267" Type="http://schemas.openxmlformats.org/officeDocument/2006/relationships/slide" Target="slides/slide265.xml"/><Relationship Id="rId266" Type="http://schemas.openxmlformats.org/officeDocument/2006/relationships/slide" Target="slides/slide264.xml"/><Relationship Id="rId265" Type="http://schemas.openxmlformats.org/officeDocument/2006/relationships/slide" Target="slides/slide263.xml"/><Relationship Id="rId264" Type="http://schemas.openxmlformats.org/officeDocument/2006/relationships/slide" Target="slides/slide262.xml"/><Relationship Id="rId263" Type="http://schemas.openxmlformats.org/officeDocument/2006/relationships/slide" Target="slides/slide261.xml"/><Relationship Id="rId262" Type="http://schemas.openxmlformats.org/officeDocument/2006/relationships/slide" Target="slides/slide260.xml"/><Relationship Id="rId261" Type="http://schemas.openxmlformats.org/officeDocument/2006/relationships/slide" Target="slides/slide259.xml"/><Relationship Id="rId260" Type="http://schemas.openxmlformats.org/officeDocument/2006/relationships/slide" Target="slides/slide258.xml"/><Relationship Id="rId26" Type="http://schemas.openxmlformats.org/officeDocument/2006/relationships/slide" Target="slides/slide24.xml"/><Relationship Id="rId259" Type="http://schemas.openxmlformats.org/officeDocument/2006/relationships/slide" Target="slides/slide257.xml"/><Relationship Id="rId258" Type="http://schemas.openxmlformats.org/officeDocument/2006/relationships/slide" Target="slides/slide256.xml"/><Relationship Id="rId257" Type="http://schemas.openxmlformats.org/officeDocument/2006/relationships/slide" Target="slides/slide255.xml"/><Relationship Id="rId256" Type="http://schemas.openxmlformats.org/officeDocument/2006/relationships/slide" Target="slides/slide254.xml"/><Relationship Id="rId255" Type="http://schemas.openxmlformats.org/officeDocument/2006/relationships/slide" Target="slides/slide253.xml"/><Relationship Id="rId254" Type="http://schemas.openxmlformats.org/officeDocument/2006/relationships/slide" Target="slides/slide252.xml"/><Relationship Id="rId253" Type="http://schemas.openxmlformats.org/officeDocument/2006/relationships/slide" Target="slides/slide251.xml"/><Relationship Id="rId252" Type="http://schemas.openxmlformats.org/officeDocument/2006/relationships/slide" Target="slides/slide250.xml"/><Relationship Id="rId251" Type="http://schemas.openxmlformats.org/officeDocument/2006/relationships/slide" Target="slides/slide249.xml"/><Relationship Id="rId250" Type="http://schemas.openxmlformats.org/officeDocument/2006/relationships/slide" Target="slides/slide248.xml"/><Relationship Id="rId25" Type="http://schemas.openxmlformats.org/officeDocument/2006/relationships/slide" Target="slides/slide23.xml"/><Relationship Id="rId249" Type="http://schemas.openxmlformats.org/officeDocument/2006/relationships/slide" Target="slides/slide247.xml"/><Relationship Id="rId248" Type="http://schemas.openxmlformats.org/officeDocument/2006/relationships/slide" Target="slides/slide246.xml"/><Relationship Id="rId247" Type="http://schemas.openxmlformats.org/officeDocument/2006/relationships/slide" Target="slides/slide245.xml"/><Relationship Id="rId246" Type="http://schemas.openxmlformats.org/officeDocument/2006/relationships/slide" Target="slides/slide244.xml"/><Relationship Id="rId245" Type="http://schemas.openxmlformats.org/officeDocument/2006/relationships/slide" Target="slides/slide243.xml"/><Relationship Id="rId244" Type="http://schemas.openxmlformats.org/officeDocument/2006/relationships/slide" Target="slides/slide242.xml"/><Relationship Id="rId243" Type="http://schemas.openxmlformats.org/officeDocument/2006/relationships/slide" Target="slides/slide241.xml"/><Relationship Id="rId242" Type="http://schemas.openxmlformats.org/officeDocument/2006/relationships/slide" Target="slides/slide240.xml"/><Relationship Id="rId241" Type="http://schemas.openxmlformats.org/officeDocument/2006/relationships/slide" Target="slides/slide239.xml"/><Relationship Id="rId240" Type="http://schemas.openxmlformats.org/officeDocument/2006/relationships/slide" Target="slides/slide238.xml"/><Relationship Id="rId24" Type="http://schemas.openxmlformats.org/officeDocument/2006/relationships/slide" Target="slides/slide22.xml"/><Relationship Id="rId239" Type="http://schemas.openxmlformats.org/officeDocument/2006/relationships/slide" Target="slides/slide237.xml"/><Relationship Id="rId238" Type="http://schemas.openxmlformats.org/officeDocument/2006/relationships/slide" Target="slides/slide236.xml"/><Relationship Id="rId237" Type="http://schemas.openxmlformats.org/officeDocument/2006/relationships/slide" Target="slides/slide235.xml"/><Relationship Id="rId236" Type="http://schemas.openxmlformats.org/officeDocument/2006/relationships/slide" Target="slides/slide234.xml"/><Relationship Id="rId235" Type="http://schemas.openxmlformats.org/officeDocument/2006/relationships/slide" Target="slides/slide233.xml"/><Relationship Id="rId234" Type="http://schemas.openxmlformats.org/officeDocument/2006/relationships/slide" Target="slides/slide232.xml"/><Relationship Id="rId233" Type="http://schemas.openxmlformats.org/officeDocument/2006/relationships/slide" Target="slides/slide231.xml"/><Relationship Id="rId232" Type="http://schemas.openxmlformats.org/officeDocument/2006/relationships/slide" Target="slides/slide230.xml"/><Relationship Id="rId231" Type="http://schemas.openxmlformats.org/officeDocument/2006/relationships/slide" Target="slides/slide229.xml"/><Relationship Id="rId230" Type="http://schemas.openxmlformats.org/officeDocument/2006/relationships/slide" Target="slides/slide228.xml"/><Relationship Id="rId23" Type="http://schemas.openxmlformats.org/officeDocument/2006/relationships/slide" Target="slides/slide21.xml"/><Relationship Id="rId229" Type="http://schemas.openxmlformats.org/officeDocument/2006/relationships/slide" Target="slides/slide227.xml"/><Relationship Id="rId228" Type="http://schemas.openxmlformats.org/officeDocument/2006/relationships/slide" Target="slides/slide226.xml"/><Relationship Id="rId227" Type="http://schemas.openxmlformats.org/officeDocument/2006/relationships/slide" Target="slides/slide225.xml"/><Relationship Id="rId226" Type="http://schemas.openxmlformats.org/officeDocument/2006/relationships/slide" Target="slides/slide224.xml"/><Relationship Id="rId225" Type="http://schemas.openxmlformats.org/officeDocument/2006/relationships/slide" Target="slides/slide223.xml"/><Relationship Id="rId224" Type="http://schemas.openxmlformats.org/officeDocument/2006/relationships/slide" Target="slides/slide222.xml"/><Relationship Id="rId223" Type="http://schemas.openxmlformats.org/officeDocument/2006/relationships/slide" Target="slides/slide221.xml"/><Relationship Id="rId222" Type="http://schemas.openxmlformats.org/officeDocument/2006/relationships/slide" Target="slides/slide220.xml"/><Relationship Id="rId221" Type="http://schemas.openxmlformats.org/officeDocument/2006/relationships/slide" Target="slides/slide219.xml"/><Relationship Id="rId220" Type="http://schemas.openxmlformats.org/officeDocument/2006/relationships/slide" Target="slides/slide218.xml"/><Relationship Id="rId22" Type="http://schemas.openxmlformats.org/officeDocument/2006/relationships/slide" Target="slides/slide20.xml"/><Relationship Id="rId219" Type="http://schemas.openxmlformats.org/officeDocument/2006/relationships/slide" Target="slides/slide217.xml"/><Relationship Id="rId218" Type="http://schemas.openxmlformats.org/officeDocument/2006/relationships/slide" Target="slides/slide216.xml"/><Relationship Id="rId217" Type="http://schemas.openxmlformats.org/officeDocument/2006/relationships/slide" Target="slides/slide215.xml"/><Relationship Id="rId216" Type="http://schemas.openxmlformats.org/officeDocument/2006/relationships/slide" Target="slides/slide214.xml"/><Relationship Id="rId215" Type="http://schemas.openxmlformats.org/officeDocument/2006/relationships/slide" Target="slides/slide213.xml"/><Relationship Id="rId214" Type="http://schemas.openxmlformats.org/officeDocument/2006/relationships/slide" Target="slides/slide212.xml"/><Relationship Id="rId213" Type="http://schemas.openxmlformats.org/officeDocument/2006/relationships/slide" Target="slides/slide211.xml"/><Relationship Id="rId212" Type="http://schemas.openxmlformats.org/officeDocument/2006/relationships/slide" Target="slides/slide210.xml"/><Relationship Id="rId211" Type="http://schemas.openxmlformats.org/officeDocument/2006/relationships/slide" Target="slides/slide209.xml"/><Relationship Id="rId210" Type="http://schemas.openxmlformats.org/officeDocument/2006/relationships/slide" Target="slides/slide208.xml"/><Relationship Id="rId21" Type="http://schemas.openxmlformats.org/officeDocument/2006/relationships/slide" Target="slides/slide19.xml"/><Relationship Id="rId209" Type="http://schemas.openxmlformats.org/officeDocument/2006/relationships/slide" Target="slides/slide207.xml"/><Relationship Id="rId208" Type="http://schemas.openxmlformats.org/officeDocument/2006/relationships/slide" Target="slides/slide206.xml"/><Relationship Id="rId207" Type="http://schemas.openxmlformats.org/officeDocument/2006/relationships/slide" Target="slides/slide205.xml"/><Relationship Id="rId206" Type="http://schemas.openxmlformats.org/officeDocument/2006/relationships/slide" Target="slides/slide204.xml"/><Relationship Id="rId205" Type="http://schemas.openxmlformats.org/officeDocument/2006/relationships/slide" Target="slides/slide203.xml"/><Relationship Id="rId204" Type="http://schemas.openxmlformats.org/officeDocument/2006/relationships/slide" Target="slides/slide202.xml"/><Relationship Id="rId203" Type="http://schemas.openxmlformats.org/officeDocument/2006/relationships/slide" Target="slides/slide201.xml"/><Relationship Id="rId202" Type="http://schemas.openxmlformats.org/officeDocument/2006/relationships/slide" Target="slides/slide200.xml"/><Relationship Id="rId201" Type="http://schemas.openxmlformats.org/officeDocument/2006/relationships/slide" Target="slides/slide199.xml"/><Relationship Id="rId200" Type="http://schemas.openxmlformats.org/officeDocument/2006/relationships/slide" Target="slides/slide198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9" Type="http://schemas.openxmlformats.org/officeDocument/2006/relationships/slide" Target="slides/slide197.xml"/><Relationship Id="rId198" Type="http://schemas.openxmlformats.org/officeDocument/2006/relationships/slide" Target="slides/slide196.xml"/><Relationship Id="rId197" Type="http://schemas.openxmlformats.org/officeDocument/2006/relationships/slide" Target="slides/slide195.xml"/><Relationship Id="rId196" Type="http://schemas.openxmlformats.org/officeDocument/2006/relationships/slide" Target="slides/slide194.xml"/><Relationship Id="rId195" Type="http://schemas.openxmlformats.org/officeDocument/2006/relationships/slide" Target="slides/slide193.xml"/><Relationship Id="rId194" Type="http://schemas.openxmlformats.org/officeDocument/2006/relationships/slide" Target="slides/slide192.xml"/><Relationship Id="rId193" Type="http://schemas.openxmlformats.org/officeDocument/2006/relationships/slide" Target="slides/slide191.xml"/><Relationship Id="rId192" Type="http://schemas.openxmlformats.org/officeDocument/2006/relationships/slide" Target="slides/slide190.xml"/><Relationship Id="rId191" Type="http://schemas.openxmlformats.org/officeDocument/2006/relationships/slide" Target="slides/slide189.xml"/><Relationship Id="rId190" Type="http://schemas.openxmlformats.org/officeDocument/2006/relationships/slide" Target="slides/slide188.xml"/><Relationship Id="rId19" Type="http://schemas.openxmlformats.org/officeDocument/2006/relationships/slide" Target="slides/slide17.xml"/><Relationship Id="rId189" Type="http://schemas.openxmlformats.org/officeDocument/2006/relationships/slide" Target="slides/slide187.xml"/><Relationship Id="rId188" Type="http://schemas.openxmlformats.org/officeDocument/2006/relationships/slide" Target="slides/slide186.xml"/><Relationship Id="rId187" Type="http://schemas.openxmlformats.org/officeDocument/2006/relationships/slide" Target="slides/slide185.xml"/><Relationship Id="rId186" Type="http://schemas.openxmlformats.org/officeDocument/2006/relationships/slide" Target="slides/slide184.xml"/><Relationship Id="rId185" Type="http://schemas.openxmlformats.org/officeDocument/2006/relationships/slide" Target="slides/slide183.xml"/><Relationship Id="rId184" Type="http://schemas.openxmlformats.org/officeDocument/2006/relationships/slide" Target="slides/slide182.xml"/><Relationship Id="rId183" Type="http://schemas.openxmlformats.org/officeDocument/2006/relationships/slide" Target="slides/slide181.xml"/><Relationship Id="rId182" Type="http://schemas.openxmlformats.org/officeDocument/2006/relationships/slide" Target="slides/slide180.xml"/><Relationship Id="rId181" Type="http://schemas.openxmlformats.org/officeDocument/2006/relationships/slide" Target="slides/slide179.xml"/><Relationship Id="rId180" Type="http://schemas.openxmlformats.org/officeDocument/2006/relationships/slide" Target="slides/slide178.xml"/><Relationship Id="rId18" Type="http://schemas.openxmlformats.org/officeDocument/2006/relationships/slide" Target="slides/slide16.xml"/><Relationship Id="rId179" Type="http://schemas.openxmlformats.org/officeDocument/2006/relationships/slide" Target="slides/slide177.xml"/><Relationship Id="rId178" Type="http://schemas.openxmlformats.org/officeDocument/2006/relationships/slide" Target="slides/slide176.xml"/><Relationship Id="rId177" Type="http://schemas.openxmlformats.org/officeDocument/2006/relationships/slide" Target="slides/slide175.xml"/><Relationship Id="rId176" Type="http://schemas.openxmlformats.org/officeDocument/2006/relationships/slide" Target="slides/slide174.xml"/><Relationship Id="rId175" Type="http://schemas.openxmlformats.org/officeDocument/2006/relationships/slide" Target="slides/slide173.xml"/><Relationship Id="rId174" Type="http://schemas.openxmlformats.org/officeDocument/2006/relationships/slide" Target="slides/slide172.xml"/><Relationship Id="rId173" Type="http://schemas.openxmlformats.org/officeDocument/2006/relationships/slide" Target="slides/slide171.xml"/><Relationship Id="rId172" Type="http://schemas.openxmlformats.org/officeDocument/2006/relationships/slide" Target="slides/slide170.xml"/><Relationship Id="rId171" Type="http://schemas.openxmlformats.org/officeDocument/2006/relationships/slide" Target="slides/slide169.xml"/><Relationship Id="rId170" Type="http://schemas.openxmlformats.org/officeDocument/2006/relationships/slide" Target="slides/slide168.xml"/><Relationship Id="rId17" Type="http://schemas.openxmlformats.org/officeDocument/2006/relationships/slide" Target="slides/slide15.xml"/><Relationship Id="rId169" Type="http://schemas.openxmlformats.org/officeDocument/2006/relationships/slide" Target="slides/slide167.xml"/><Relationship Id="rId168" Type="http://schemas.openxmlformats.org/officeDocument/2006/relationships/slide" Target="slides/slide166.xml"/><Relationship Id="rId167" Type="http://schemas.openxmlformats.org/officeDocument/2006/relationships/slide" Target="slides/slide165.xml"/><Relationship Id="rId166" Type="http://schemas.openxmlformats.org/officeDocument/2006/relationships/slide" Target="slides/slide164.xml"/><Relationship Id="rId165" Type="http://schemas.openxmlformats.org/officeDocument/2006/relationships/slide" Target="slides/slide163.xml"/><Relationship Id="rId164" Type="http://schemas.openxmlformats.org/officeDocument/2006/relationships/slide" Target="slides/slide162.xml"/><Relationship Id="rId163" Type="http://schemas.openxmlformats.org/officeDocument/2006/relationships/slide" Target="slides/slide161.xml"/><Relationship Id="rId162" Type="http://schemas.openxmlformats.org/officeDocument/2006/relationships/slide" Target="slides/slide160.xml"/><Relationship Id="rId161" Type="http://schemas.openxmlformats.org/officeDocument/2006/relationships/slide" Target="slides/slide159.xml"/><Relationship Id="rId160" Type="http://schemas.openxmlformats.org/officeDocument/2006/relationships/slide" Target="slides/slide158.xml"/><Relationship Id="rId16" Type="http://schemas.openxmlformats.org/officeDocument/2006/relationships/slide" Target="slides/slide14.xml"/><Relationship Id="rId159" Type="http://schemas.openxmlformats.org/officeDocument/2006/relationships/slide" Target="slides/slide157.xml"/><Relationship Id="rId158" Type="http://schemas.openxmlformats.org/officeDocument/2006/relationships/slide" Target="slides/slide156.xml"/><Relationship Id="rId157" Type="http://schemas.openxmlformats.org/officeDocument/2006/relationships/slide" Target="slides/slide155.xml"/><Relationship Id="rId156" Type="http://schemas.openxmlformats.org/officeDocument/2006/relationships/slide" Target="slides/slide154.xml"/><Relationship Id="rId155" Type="http://schemas.openxmlformats.org/officeDocument/2006/relationships/slide" Target="slides/slide153.xml"/><Relationship Id="rId154" Type="http://schemas.openxmlformats.org/officeDocument/2006/relationships/slide" Target="slides/slide152.xml"/><Relationship Id="rId153" Type="http://schemas.openxmlformats.org/officeDocument/2006/relationships/slide" Target="slides/slide151.xml"/><Relationship Id="rId152" Type="http://schemas.openxmlformats.org/officeDocument/2006/relationships/slide" Target="slides/slide150.xml"/><Relationship Id="rId151" Type="http://schemas.openxmlformats.org/officeDocument/2006/relationships/slide" Target="slides/slide149.xml"/><Relationship Id="rId150" Type="http://schemas.openxmlformats.org/officeDocument/2006/relationships/slide" Target="slides/slide148.xml"/><Relationship Id="rId15" Type="http://schemas.openxmlformats.org/officeDocument/2006/relationships/slide" Target="slides/slide13.xml"/><Relationship Id="rId149" Type="http://schemas.openxmlformats.org/officeDocument/2006/relationships/slide" Target="slides/slide147.xml"/><Relationship Id="rId148" Type="http://schemas.openxmlformats.org/officeDocument/2006/relationships/slide" Target="slides/slide146.xml"/><Relationship Id="rId147" Type="http://schemas.openxmlformats.org/officeDocument/2006/relationships/slide" Target="slides/slide145.xml"/><Relationship Id="rId146" Type="http://schemas.openxmlformats.org/officeDocument/2006/relationships/slide" Target="slides/slide144.xml"/><Relationship Id="rId145" Type="http://schemas.openxmlformats.org/officeDocument/2006/relationships/slide" Target="slides/slide143.xml"/><Relationship Id="rId144" Type="http://schemas.openxmlformats.org/officeDocument/2006/relationships/slide" Target="slides/slide142.xml"/><Relationship Id="rId143" Type="http://schemas.openxmlformats.org/officeDocument/2006/relationships/slide" Target="slides/slide141.xml"/><Relationship Id="rId142" Type="http://schemas.openxmlformats.org/officeDocument/2006/relationships/slide" Target="slides/slide140.xml"/><Relationship Id="rId141" Type="http://schemas.openxmlformats.org/officeDocument/2006/relationships/slide" Target="slides/slide139.xml"/><Relationship Id="rId140" Type="http://schemas.openxmlformats.org/officeDocument/2006/relationships/slide" Target="slides/slide138.xml"/><Relationship Id="rId14" Type="http://schemas.openxmlformats.org/officeDocument/2006/relationships/slide" Target="slides/slide12.xml"/><Relationship Id="rId139" Type="http://schemas.openxmlformats.org/officeDocument/2006/relationships/slide" Target="slides/slide137.xml"/><Relationship Id="rId138" Type="http://schemas.openxmlformats.org/officeDocument/2006/relationships/slide" Target="slides/slide136.xml"/><Relationship Id="rId137" Type="http://schemas.openxmlformats.org/officeDocument/2006/relationships/slide" Target="slides/slide135.xml"/><Relationship Id="rId136" Type="http://schemas.openxmlformats.org/officeDocument/2006/relationships/slide" Target="slides/slide134.xml"/><Relationship Id="rId135" Type="http://schemas.openxmlformats.org/officeDocument/2006/relationships/slide" Target="slides/slide133.xml"/><Relationship Id="rId134" Type="http://schemas.openxmlformats.org/officeDocument/2006/relationships/slide" Target="slides/slide132.xml"/><Relationship Id="rId133" Type="http://schemas.openxmlformats.org/officeDocument/2006/relationships/slide" Target="slides/slide131.xml"/><Relationship Id="rId132" Type="http://schemas.openxmlformats.org/officeDocument/2006/relationships/slide" Target="slides/slide130.xml"/><Relationship Id="rId131" Type="http://schemas.openxmlformats.org/officeDocument/2006/relationships/slide" Target="slides/slide129.xml"/><Relationship Id="rId130" Type="http://schemas.openxmlformats.org/officeDocument/2006/relationships/slide" Target="slides/slide128.xml"/><Relationship Id="rId13" Type="http://schemas.openxmlformats.org/officeDocument/2006/relationships/slide" Target="slides/slide11.xml"/><Relationship Id="rId129" Type="http://schemas.openxmlformats.org/officeDocument/2006/relationships/slide" Target="slides/slide127.xml"/><Relationship Id="rId128" Type="http://schemas.openxmlformats.org/officeDocument/2006/relationships/slide" Target="slides/slide126.xml"/><Relationship Id="rId127" Type="http://schemas.openxmlformats.org/officeDocument/2006/relationships/slide" Target="slides/slide125.xml"/><Relationship Id="rId126" Type="http://schemas.openxmlformats.org/officeDocument/2006/relationships/slide" Target="slides/slide124.xml"/><Relationship Id="rId125" Type="http://schemas.openxmlformats.org/officeDocument/2006/relationships/slide" Target="slides/slide123.xml"/><Relationship Id="rId124" Type="http://schemas.openxmlformats.org/officeDocument/2006/relationships/slide" Target="slides/slide122.xml"/><Relationship Id="rId123" Type="http://schemas.openxmlformats.org/officeDocument/2006/relationships/slide" Target="slides/slide121.xml"/><Relationship Id="rId122" Type="http://schemas.openxmlformats.org/officeDocument/2006/relationships/slide" Target="slides/slide120.xml"/><Relationship Id="rId121" Type="http://schemas.openxmlformats.org/officeDocument/2006/relationships/slide" Target="slides/slide119.xml"/><Relationship Id="rId120" Type="http://schemas.openxmlformats.org/officeDocument/2006/relationships/slide" Target="slides/slide118.xml"/><Relationship Id="rId12" Type="http://schemas.openxmlformats.org/officeDocument/2006/relationships/slide" Target="slides/slide10.xml"/><Relationship Id="rId119" Type="http://schemas.openxmlformats.org/officeDocument/2006/relationships/slide" Target="slides/slide117.xml"/><Relationship Id="rId118" Type="http://schemas.openxmlformats.org/officeDocument/2006/relationships/slide" Target="slides/slide116.xml"/><Relationship Id="rId117" Type="http://schemas.openxmlformats.org/officeDocument/2006/relationships/slide" Target="slides/slide115.xml"/><Relationship Id="rId116" Type="http://schemas.openxmlformats.org/officeDocument/2006/relationships/slide" Target="slides/slide114.xml"/><Relationship Id="rId115" Type="http://schemas.openxmlformats.org/officeDocument/2006/relationships/slide" Target="slides/slide113.xml"/><Relationship Id="rId114" Type="http://schemas.openxmlformats.org/officeDocument/2006/relationships/slide" Target="slides/slide112.xml"/><Relationship Id="rId113" Type="http://schemas.openxmlformats.org/officeDocument/2006/relationships/slide" Target="slides/slide111.xml"/><Relationship Id="rId112" Type="http://schemas.openxmlformats.org/officeDocument/2006/relationships/slide" Target="slides/slide110.xml"/><Relationship Id="rId111" Type="http://schemas.openxmlformats.org/officeDocument/2006/relationships/slide" Target="slides/slide109.xml"/><Relationship Id="rId110" Type="http://schemas.openxmlformats.org/officeDocument/2006/relationships/slide" Target="slides/slide108.xml"/><Relationship Id="rId11" Type="http://schemas.openxmlformats.org/officeDocument/2006/relationships/slide" Target="slides/slide9.xml"/><Relationship Id="rId109" Type="http://schemas.openxmlformats.org/officeDocument/2006/relationships/slide" Target="slides/slide107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-1587" y="0"/>
            <a:ext cx="9147175" cy="5146675"/>
          </a:xfrm>
          <a:custGeom>
            <a:avLst/>
            <a:gdLst/>
            <a:ahLst/>
            <a:cxnLst/>
            <a:rect l="l" t="t" r="r" b="b"/>
            <a:pathLst>
              <a:path w="9147175" h="5146675">
                <a:moveTo>
                  <a:pt x="0" y="5146675"/>
                </a:moveTo>
                <a:lnTo>
                  <a:pt x="9147175" y="5146675"/>
                </a:lnTo>
                <a:lnTo>
                  <a:pt x="9147175" y="0"/>
                </a:lnTo>
                <a:lnTo>
                  <a:pt x="0" y="0"/>
                </a:lnTo>
                <a:lnTo>
                  <a:pt x="0" y="514667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77907" y="1475524"/>
            <a:ext cx="7588184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0070EA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078090" y="3202877"/>
            <a:ext cx="6987819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rgbClr val="595959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-1587" y="0"/>
            <a:ext cx="9147175" cy="5146675"/>
          </a:xfrm>
          <a:custGeom>
            <a:avLst/>
            <a:gdLst/>
            <a:ahLst/>
            <a:cxnLst/>
            <a:rect l="l" t="t" r="r" b="b"/>
            <a:pathLst>
              <a:path w="9147175" h="5146675">
                <a:moveTo>
                  <a:pt x="0" y="5146675"/>
                </a:moveTo>
                <a:lnTo>
                  <a:pt x="9147175" y="5146675"/>
                </a:lnTo>
                <a:lnTo>
                  <a:pt x="9147175" y="0"/>
                </a:lnTo>
                <a:lnTo>
                  <a:pt x="0" y="0"/>
                </a:lnTo>
                <a:lnTo>
                  <a:pt x="0" y="514667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693237" cy="514350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0812" y="1615912"/>
            <a:ext cx="1911676" cy="1911676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3045250" y="2584450"/>
            <a:ext cx="5787390" cy="0"/>
          </a:xfrm>
          <a:custGeom>
            <a:avLst/>
            <a:gdLst/>
            <a:ahLst/>
            <a:cxnLst/>
            <a:rect l="l" t="t" r="r" b="b"/>
            <a:pathLst>
              <a:path w="5787390">
                <a:moveTo>
                  <a:pt x="0" y="0"/>
                </a:moveTo>
                <a:lnTo>
                  <a:pt x="5787024" y="0"/>
                </a:lnTo>
              </a:path>
            </a:pathLst>
          </a:custGeom>
          <a:ln w="25400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image" Target="../media/image4.png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-1587" y="0"/>
            <a:ext cx="9147175" cy="5146675"/>
          </a:xfrm>
          <a:custGeom>
            <a:avLst/>
            <a:gdLst/>
            <a:ahLst/>
            <a:cxnLst/>
            <a:rect l="l" t="t" r="r" b="b"/>
            <a:pathLst>
              <a:path w="9147175" h="5146675">
                <a:moveTo>
                  <a:pt x="0" y="5146675"/>
                </a:moveTo>
                <a:lnTo>
                  <a:pt x="9147175" y="5146675"/>
                </a:lnTo>
                <a:lnTo>
                  <a:pt x="9147175" y="0"/>
                </a:lnTo>
                <a:lnTo>
                  <a:pt x="0" y="0"/>
                </a:lnTo>
                <a:lnTo>
                  <a:pt x="0" y="514667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4565581"/>
            <a:ext cx="9144000" cy="57791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11700" y="4694799"/>
            <a:ext cx="1471902" cy="33044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0425" y="350860"/>
            <a:ext cx="3837940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73322" y="1124095"/>
            <a:ext cx="8221345" cy="30651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png"/><Relationship Id="rId8" Type="http://schemas.openxmlformats.org/officeDocument/2006/relationships/image" Target="../media/image45.png"/><Relationship Id="rId7" Type="http://schemas.openxmlformats.org/officeDocument/2006/relationships/image" Target="../media/image44.png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10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9.png"/><Relationship Id="rId8" Type="http://schemas.openxmlformats.org/officeDocument/2006/relationships/image" Target="../media/image157.png"/><Relationship Id="rId7" Type="http://schemas.openxmlformats.org/officeDocument/2006/relationships/image" Target="../media/image145.png"/><Relationship Id="rId6" Type="http://schemas.openxmlformats.org/officeDocument/2006/relationships/image" Target="../media/image155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Relationship Id="rId3" Type="http://schemas.openxmlformats.org/officeDocument/2006/relationships/image" Target="../media/image143.png"/><Relationship Id="rId2" Type="http://schemas.openxmlformats.org/officeDocument/2006/relationships/image" Target="../media/image154.png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159.png"/><Relationship Id="rId16" Type="http://schemas.openxmlformats.org/officeDocument/2006/relationships/image" Target="../media/image156.png"/><Relationship Id="rId15" Type="http://schemas.openxmlformats.org/officeDocument/2006/relationships/image" Target="../media/image158.png"/><Relationship Id="rId14" Type="http://schemas.openxmlformats.org/officeDocument/2006/relationships/image" Target="../media/image153.png"/><Relationship Id="rId13" Type="http://schemas.openxmlformats.org/officeDocument/2006/relationships/image" Target="../media/image151.png"/><Relationship Id="rId12" Type="http://schemas.openxmlformats.org/officeDocument/2006/relationships/image" Target="../media/image150.png"/><Relationship Id="rId11" Type="http://schemas.openxmlformats.org/officeDocument/2006/relationships/image" Target="../media/image148.png"/><Relationship Id="rId10" Type="http://schemas.openxmlformats.org/officeDocument/2006/relationships/image" Target="../media/image152.png"/><Relationship Id="rId1" Type="http://schemas.openxmlformats.org/officeDocument/2006/relationships/image" Target="../media/image144.png"/></Relationships>
</file>

<file path=ppt/slides/_rels/slide10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9.png"/><Relationship Id="rId8" Type="http://schemas.openxmlformats.org/officeDocument/2006/relationships/image" Target="../media/image157.png"/><Relationship Id="rId7" Type="http://schemas.openxmlformats.org/officeDocument/2006/relationships/image" Target="../media/image145.png"/><Relationship Id="rId6" Type="http://schemas.openxmlformats.org/officeDocument/2006/relationships/image" Target="../media/image155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Relationship Id="rId3" Type="http://schemas.openxmlformats.org/officeDocument/2006/relationships/image" Target="../media/image143.png"/><Relationship Id="rId2" Type="http://schemas.openxmlformats.org/officeDocument/2006/relationships/image" Target="../media/image154.png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159.png"/><Relationship Id="rId17" Type="http://schemas.openxmlformats.org/officeDocument/2006/relationships/image" Target="../media/image156.png"/><Relationship Id="rId16" Type="http://schemas.openxmlformats.org/officeDocument/2006/relationships/image" Target="../media/image160.png"/><Relationship Id="rId15" Type="http://schemas.openxmlformats.org/officeDocument/2006/relationships/image" Target="../media/image158.png"/><Relationship Id="rId14" Type="http://schemas.openxmlformats.org/officeDocument/2006/relationships/image" Target="../media/image153.png"/><Relationship Id="rId13" Type="http://schemas.openxmlformats.org/officeDocument/2006/relationships/image" Target="../media/image151.png"/><Relationship Id="rId12" Type="http://schemas.openxmlformats.org/officeDocument/2006/relationships/image" Target="../media/image150.png"/><Relationship Id="rId11" Type="http://schemas.openxmlformats.org/officeDocument/2006/relationships/image" Target="../media/image148.png"/><Relationship Id="rId10" Type="http://schemas.openxmlformats.org/officeDocument/2006/relationships/image" Target="../media/image152.png"/><Relationship Id="rId1" Type="http://schemas.openxmlformats.org/officeDocument/2006/relationships/image" Target="../media/image144.png"/></Relationships>
</file>

<file path=ppt/slides/_rels/slide10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9.png"/><Relationship Id="rId8" Type="http://schemas.openxmlformats.org/officeDocument/2006/relationships/image" Target="../media/image157.png"/><Relationship Id="rId7" Type="http://schemas.openxmlformats.org/officeDocument/2006/relationships/image" Target="../media/image145.png"/><Relationship Id="rId6" Type="http://schemas.openxmlformats.org/officeDocument/2006/relationships/image" Target="../media/image155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Relationship Id="rId3" Type="http://schemas.openxmlformats.org/officeDocument/2006/relationships/image" Target="../media/image143.png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154.png"/><Relationship Id="rId19" Type="http://schemas.openxmlformats.org/officeDocument/2006/relationships/image" Target="../media/image159.png"/><Relationship Id="rId18" Type="http://schemas.openxmlformats.org/officeDocument/2006/relationships/image" Target="../media/image161.png"/><Relationship Id="rId17" Type="http://schemas.openxmlformats.org/officeDocument/2006/relationships/image" Target="../media/image156.png"/><Relationship Id="rId16" Type="http://schemas.openxmlformats.org/officeDocument/2006/relationships/image" Target="../media/image160.png"/><Relationship Id="rId15" Type="http://schemas.openxmlformats.org/officeDocument/2006/relationships/image" Target="../media/image158.png"/><Relationship Id="rId14" Type="http://schemas.openxmlformats.org/officeDocument/2006/relationships/image" Target="../media/image153.png"/><Relationship Id="rId13" Type="http://schemas.openxmlformats.org/officeDocument/2006/relationships/image" Target="../media/image151.png"/><Relationship Id="rId12" Type="http://schemas.openxmlformats.org/officeDocument/2006/relationships/image" Target="../media/image150.png"/><Relationship Id="rId11" Type="http://schemas.openxmlformats.org/officeDocument/2006/relationships/image" Target="../media/image148.png"/><Relationship Id="rId10" Type="http://schemas.openxmlformats.org/officeDocument/2006/relationships/image" Target="../media/image152.png"/><Relationship Id="rId1" Type="http://schemas.openxmlformats.org/officeDocument/2006/relationships/image" Target="../media/image144.png"/></Relationships>
</file>

<file path=ppt/slides/_rels/slide10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5.png"/><Relationship Id="rId8" Type="http://schemas.openxmlformats.org/officeDocument/2006/relationships/image" Target="../media/image154.png"/><Relationship Id="rId7" Type="http://schemas.openxmlformats.org/officeDocument/2006/relationships/image" Target="../media/image145.png"/><Relationship Id="rId6" Type="http://schemas.openxmlformats.org/officeDocument/2006/relationships/image" Target="../media/image144.png"/><Relationship Id="rId5" Type="http://schemas.openxmlformats.org/officeDocument/2006/relationships/image" Target="../media/image153.png"/><Relationship Id="rId4" Type="http://schemas.openxmlformats.org/officeDocument/2006/relationships/image" Target="../media/image148.png"/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56.png"/><Relationship Id="rId1" Type="http://schemas.openxmlformats.org/officeDocument/2006/relationships/image" Target="../media/image143.png"/></Relationships>
</file>

<file path=ppt/slides/_rels/slide10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56.png"/><Relationship Id="rId7" Type="http://schemas.openxmlformats.org/officeDocument/2006/relationships/image" Target="../media/image162.png"/><Relationship Id="rId6" Type="http://schemas.openxmlformats.org/officeDocument/2006/relationships/image" Target="../media/image144.png"/><Relationship Id="rId5" Type="http://schemas.openxmlformats.org/officeDocument/2006/relationships/image" Target="../media/image153.png"/><Relationship Id="rId4" Type="http://schemas.openxmlformats.org/officeDocument/2006/relationships/image" Target="../media/image148.png"/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image" Target="../media/image143.png"/></Relationships>
</file>

<file path=ppt/slides/_rels/slide10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9.png"/><Relationship Id="rId8" Type="http://schemas.openxmlformats.org/officeDocument/2006/relationships/image" Target="../media/image156.png"/><Relationship Id="rId7" Type="http://schemas.openxmlformats.org/officeDocument/2006/relationships/image" Target="../media/image162.png"/><Relationship Id="rId6" Type="http://schemas.openxmlformats.org/officeDocument/2006/relationships/image" Target="../media/image144.png"/><Relationship Id="rId5" Type="http://schemas.openxmlformats.org/officeDocument/2006/relationships/image" Target="../media/image153.png"/><Relationship Id="rId4" Type="http://schemas.openxmlformats.org/officeDocument/2006/relationships/image" Target="../media/image148.png"/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64.png"/><Relationship Id="rId11" Type="http://schemas.openxmlformats.org/officeDocument/2006/relationships/image" Target="../media/image163.png"/><Relationship Id="rId10" Type="http://schemas.openxmlformats.org/officeDocument/2006/relationships/image" Target="../media/image152.png"/><Relationship Id="rId1" Type="http://schemas.openxmlformats.org/officeDocument/2006/relationships/image" Target="../media/image143.png"/></Relationships>
</file>

<file path=ppt/slides/_rels/slide10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9.png"/><Relationship Id="rId8" Type="http://schemas.openxmlformats.org/officeDocument/2006/relationships/image" Target="../media/image156.png"/><Relationship Id="rId7" Type="http://schemas.openxmlformats.org/officeDocument/2006/relationships/image" Target="../media/image162.png"/><Relationship Id="rId6" Type="http://schemas.openxmlformats.org/officeDocument/2006/relationships/image" Target="../media/image144.png"/><Relationship Id="rId5" Type="http://schemas.openxmlformats.org/officeDocument/2006/relationships/image" Target="../media/image153.png"/><Relationship Id="rId4" Type="http://schemas.openxmlformats.org/officeDocument/2006/relationships/image" Target="../media/image148.png"/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65.png"/><Relationship Id="rId12" Type="http://schemas.openxmlformats.org/officeDocument/2006/relationships/image" Target="../media/image164.png"/><Relationship Id="rId11" Type="http://schemas.openxmlformats.org/officeDocument/2006/relationships/image" Target="../media/image163.png"/><Relationship Id="rId10" Type="http://schemas.openxmlformats.org/officeDocument/2006/relationships/image" Target="../media/image152.png"/><Relationship Id="rId1" Type="http://schemas.openxmlformats.org/officeDocument/2006/relationships/image" Target="../media/image143.png"/></Relationships>
</file>

<file path=ppt/slides/_rels/slide10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5.png"/><Relationship Id="rId8" Type="http://schemas.openxmlformats.org/officeDocument/2006/relationships/image" Target="../media/image154.png"/><Relationship Id="rId7" Type="http://schemas.openxmlformats.org/officeDocument/2006/relationships/image" Target="../media/image145.png"/><Relationship Id="rId6" Type="http://schemas.openxmlformats.org/officeDocument/2006/relationships/image" Target="../media/image144.png"/><Relationship Id="rId5" Type="http://schemas.openxmlformats.org/officeDocument/2006/relationships/image" Target="../media/image153.png"/><Relationship Id="rId4" Type="http://schemas.openxmlformats.org/officeDocument/2006/relationships/image" Target="../media/image148.png"/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43.png"/></Relationships>
</file>

<file path=ppt/slides/_rels/slide10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5.png"/><Relationship Id="rId8" Type="http://schemas.openxmlformats.org/officeDocument/2006/relationships/image" Target="../media/image154.png"/><Relationship Id="rId7" Type="http://schemas.openxmlformats.org/officeDocument/2006/relationships/image" Target="../media/image145.png"/><Relationship Id="rId6" Type="http://schemas.openxmlformats.org/officeDocument/2006/relationships/image" Target="../media/image144.png"/><Relationship Id="rId5" Type="http://schemas.openxmlformats.org/officeDocument/2006/relationships/image" Target="../media/image153.png"/><Relationship Id="rId4" Type="http://schemas.openxmlformats.org/officeDocument/2006/relationships/image" Target="../media/image148.png"/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43.png"/></Relationships>
</file>

<file path=ppt/slides/_rels/slide10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5.png"/><Relationship Id="rId8" Type="http://schemas.openxmlformats.org/officeDocument/2006/relationships/image" Target="../media/image154.png"/><Relationship Id="rId7" Type="http://schemas.openxmlformats.org/officeDocument/2006/relationships/image" Target="../media/image145.png"/><Relationship Id="rId6" Type="http://schemas.openxmlformats.org/officeDocument/2006/relationships/image" Target="../media/image144.png"/><Relationship Id="rId5" Type="http://schemas.openxmlformats.org/officeDocument/2006/relationships/image" Target="../media/image153.png"/><Relationship Id="rId4" Type="http://schemas.openxmlformats.org/officeDocument/2006/relationships/image" Target="../media/image148.png"/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43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7.png"/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5.png"/><Relationship Id="rId8" Type="http://schemas.openxmlformats.org/officeDocument/2006/relationships/image" Target="../media/image154.png"/><Relationship Id="rId7" Type="http://schemas.openxmlformats.org/officeDocument/2006/relationships/image" Target="../media/image145.png"/><Relationship Id="rId6" Type="http://schemas.openxmlformats.org/officeDocument/2006/relationships/image" Target="../media/image144.png"/><Relationship Id="rId5" Type="http://schemas.openxmlformats.org/officeDocument/2006/relationships/image" Target="../media/image153.png"/><Relationship Id="rId4" Type="http://schemas.openxmlformats.org/officeDocument/2006/relationships/image" Target="../media/image148.png"/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43.png"/></Relationships>
</file>

<file path=ppt/slides/_rels/slide1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5.png"/><Relationship Id="rId8" Type="http://schemas.openxmlformats.org/officeDocument/2006/relationships/image" Target="../media/image154.png"/><Relationship Id="rId7" Type="http://schemas.openxmlformats.org/officeDocument/2006/relationships/image" Target="../media/image145.png"/><Relationship Id="rId6" Type="http://schemas.openxmlformats.org/officeDocument/2006/relationships/image" Target="../media/image144.png"/><Relationship Id="rId5" Type="http://schemas.openxmlformats.org/officeDocument/2006/relationships/image" Target="../media/image153.png"/><Relationship Id="rId4" Type="http://schemas.openxmlformats.org/officeDocument/2006/relationships/image" Target="../media/image148.png"/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43.png"/></Relationships>
</file>

<file path=ppt/slides/_rels/slide1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53.png"/><Relationship Id="rId4" Type="http://schemas.openxmlformats.org/officeDocument/2006/relationships/image" Target="../media/image148.png"/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image" Target="../media/image143.png"/></Relationships>
</file>

<file path=ppt/slides/_rels/slide1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1.png"/><Relationship Id="rId8" Type="http://schemas.openxmlformats.org/officeDocument/2006/relationships/image" Target="../media/image152.png"/><Relationship Id="rId7" Type="http://schemas.openxmlformats.org/officeDocument/2006/relationships/image" Target="../media/image149.png"/><Relationship Id="rId6" Type="http://schemas.openxmlformats.org/officeDocument/2006/relationships/image" Target="../media/image144.png"/><Relationship Id="rId5" Type="http://schemas.openxmlformats.org/officeDocument/2006/relationships/image" Target="../media/image153.png"/><Relationship Id="rId4" Type="http://schemas.openxmlformats.org/officeDocument/2006/relationships/image" Target="../media/image148.png"/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43.png"/></Relationships>
</file>

<file path=ppt/slides/_rels/slide1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9.png"/><Relationship Id="rId8" Type="http://schemas.openxmlformats.org/officeDocument/2006/relationships/image" Target="../media/image167.png"/><Relationship Id="rId7" Type="http://schemas.openxmlformats.org/officeDocument/2006/relationships/image" Target="../media/image166.png"/><Relationship Id="rId6" Type="http://schemas.openxmlformats.org/officeDocument/2006/relationships/image" Target="../media/image144.png"/><Relationship Id="rId5" Type="http://schemas.openxmlformats.org/officeDocument/2006/relationships/image" Target="../media/image153.png"/><Relationship Id="rId4" Type="http://schemas.openxmlformats.org/officeDocument/2006/relationships/image" Target="../media/image148.png"/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51.png"/><Relationship Id="rId10" Type="http://schemas.openxmlformats.org/officeDocument/2006/relationships/image" Target="../media/image152.png"/><Relationship Id="rId1" Type="http://schemas.openxmlformats.org/officeDocument/2006/relationships/image" Target="../media/image143.png"/></Relationships>
</file>

<file path=ppt/slides/_rels/slide1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5.png"/><Relationship Id="rId8" Type="http://schemas.openxmlformats.org/officeDocument/2006/relationships/image" Target="../media/image154.png"/><Relationship Id="rId7" Type="http://schemas.openxmlformats.org/officeDocument/2006/relationships/image" Target="../media/image145.png"/><Relationship Id="rId6" Type="http://schemas.openxmlformats.org/officeDocument/2006/relationships/image" Target="../media/image144.png"/><Relationship Id="rId5" Type="http://schemas.openxmlformats.org/officeDocument/2006/relationships/image" Target="../media/image153.png"/><Relationship Id="rId4" Type="http://schemas.openxmlformats.org/officeDocument/2006/relationships/image" Target="../media/image148.png"/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43.png"/></Relationships>
</file>

<file path=ppt/slides/_rels/slide1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5.png"/><Relationship Id="rId8" Type="http://schemas.openxmlformats.org/officeDocument/2006/relationships/image" Target="../media/image154.png"/><Relationship Id="rId7" Type="http://schemas.openxmlformats.org/officeDocument/2006/relationships/image" Target="../media/image145.png"/><Relationship Id="rId6" Type="http://schemas.openxmlformats.org/officeDocument/2006/relationships/image" Target="../media/image144.png"/><Relationship Id="rId5" Type="http://schemas.openxmlformats.org/officeDocument/2006/relationships/image" Target="../media/image153.png"/><Relationship Id="rId4" Type="http://schemas.openxmlformats.org/officeDocument/2006/relationships/image" Target="../media/image148.png"/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43.png"/></Relationships>
</file>

<file path=ppt/slides/_rels/slide1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5.png"/><Relationship Id="rId8" Type="http://schemas.openxmlformats.org/officeDocument/2006/relationships/image" Target="../media/image154.png"/><Relationship Id="rId7" Type="http://schemas.openxmlformats.org/officeDocument/2006/relationships/image" Target="../media/image145.png"/><Relationship Id="rId6" Type="http://schemas.openxmlformats.org/officeDocument/2006/relationships/image" Target="../media/image144.png"/><Relationship Id="rId5" Type="http://schemas.openxmlformats.org/officeDocument/2006/relationships/image" Target="../media/image153.png"/><Relationship Id="rId4" Type="http://schemas.openxmlformats.org/officeDocument/2006/relationships/image" Target="../media/image148.png"/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43.png"/></Relationships>
</file>

<file path=ppt/slides/_rels/slide1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5.png"/><Relationship Id="rId8" Type="http://schemas.openxmlformats.org/officeDocument/2006/relationships/image" Target="../media/image154.png"/><Relationship Id="rId7" Type="http://schemas.openxmlformats.org/officeDocument/2006/relationships/image" Target="../media/image145.png"/><Relationship Id="rId6" Type="http://schemas.openxmlformats.org/officeDocument/2006/relationships/image" Target="../media/image144.png"/><Relationship Id="rId5" Type="http://schemas.openxmlformats.org/officeDocument/2006/relationships/image" Target="../media/image153.png"/><Relationship Id="rId4" Type="http://schemas.openxmlformats.org/officeDocument/2006/relationships/image" Target="../media/image148.png"/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43.png"/></Relationships>
</file>

<file path=ppt/slides/_rels/slide1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5.png"/><Relationship Id="rId8" Type="http://schemas.openxmlformats.org/officeDocument/2006/relationships/image" Target="../media/image154.png"/><Relationship Id="rId7" Type="http://schemas.openxmlformats.org/officeDocument/2006/relationships/image" Target="../media/image145.png"/><Relationship Id="rId6" Type="http://schemas.openxmlformats.org/officeDocument/2006/relationships/image" Target="../media/image144.png"/><Relationship Id="rId5" Type="http://schemas.openxmlformats.org/officeDocument/2006/relationships/image" Target="../media/image153.png"/><Relationship Id="rId4" Type="http://schemas.openxmlformats.org/officeDocument/2006/relationships/image" Target="../media/image148.png"/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43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7.png"/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62.png"/><Relationship Id="rId6" Type="http://schemas.openxmlformats.org/officeDocument/2006/relationships/image" Target="../media/image144.png"/><Relationship Id="rId5" Type="http://schemas.openxmlformats.org/officeDocument/2006/relationships/image" Target="../media/image153.png"/><Relationship Id="rId4" Type="http://schemas.openxmlformats.org/officeDocument/2006/relationships/image" Target="../media/image148.png"/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image" Target="../media/image143.png"/></Relationships>
</file>

<file path=ppt/slides/_rels/slide1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5.png"/><Relationship Id="rId8" Type="http://schemas.openxmlformats.org/officeDocument/2006/relationships/image" Target="../media/image168.png"/><Relationship Id="rId7" Type="http://schemas.openxmlformats.org/officeDocument/2006/relationships/image" Target="../media/image166.png"/><Relationship Id="rId6" Type="http://schemas.openxmlformats.org/officeDocument/2006/relationships/image" Target="../media/image144.png"/><Relationship Id="rId5" Type="http://schemas.openxmlformats.org/officeDocument/2006/relationships/image" Target="../media/image153.png"/><Relationship Id="rId4" Type="http://schemas.openxmlformats.org/officeDocument/2006/relationships/image" Target="../media/image148.png"/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62.png"/><Relationship Id="rId1" Type="http://schemas.openxmlformats.org/officeDocument/2006/relationships/image" Target="../media/image143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3.png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image" Target="../media/image130.pn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3.png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image" Target="../media/image130.png"/></Relationships>
</file>

<file path=ppt/slides/_rels/slide1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image" Target="../media/image130.png"/></Relationships>
</file>

<file path=ppt/slides/_rels/slide1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3.png"/><Relationship Id="rId8" Type="http://schemas.openxmlformats.org/officeDocument/2006/relationships/image" Target="../media/image132.png"/><Relationship Id="rId7" Type="http://schemas.openxmlformats.org/officeDocument/2006/relationships/image" Target="../media/image131.png"/><Relationship Id="rId6" Type="http://schemas.openxmlformats.org/officeDocument/2006/relationships/image" Target="../media/image130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74.png"/><Relationship Id="rId10" Type="http://schemas.openxmlformats.org/officeDocument/2006/relationships/image" Target="../media/image134.png"/><Relationship Id="rId1" Type="http://schemas.openxmlformats.org/officeDocument/2006/relationships/image" Target="../media/image169.png"/></Relationships>
</file>

<file path=ppt/slides/_rels/slide1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3.png"/><Relationship Id="rId8" Type="http://schemas.openxmlformats.org/officeDocument/2006/relationships/image" Target="../media/image132.png"/><Relationship Id="rId7" Type="http://schemas.openxmlformats.org/officeDocument/2006/relationships/image" Target="../media/image131.png"/><Relationship Id="rId6" Type="http://schemas.openxmlformats.org/officeDocument/2006/relationships/image" Target="../media/image130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174.png"/><Relationship Id="rId16" Type="http://schemas.openxmlformats.org/officeDocument/2006/relationships/image" Target="../media/image164.png"/><Relationship Id="rId15" Type="http://schemas.openxmlformats.org/officeDocument/2006/relationships/image" Target="../media/image163.png"/><Relationship Id="rId14" Type="http://schemas.openxmlformats.org/officeDocument/2006/relationships/image" Target="../media/image152.png"/><Relationship Id="rId13" Type="http://schemas.openxmlformats.org/officeDocument/2006/relationships/image" Target="../media/image149.png"/><Relationship Id="rId12" Type="http://schemas.openxmlformats.org/officeDocument/2006/relationships/image" Target="../media/image176.png"/><Relationship Id="rId11" Type="http://schemas.openxmlformats.org/officeDocument/2006/relationships/image" Target="../media/image175.png"/><Relationship Id="rId10" Type="http://schemas.openxmlformats.org/officeDocument/2006/relationships/image" Target="../media/image134.png"/><Relationship Id="rId1" Type="http://schemas.openxmlformats.org/officeDocument/2006/relationships/image" Target="../media/image169.png"/></Relationships>
</file>

<file path=ppt/slides/_rels/slide1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3.png"/><Relationship Id="rId8" Type="http://schemas.openxmlformats.org/officeDocument/2006/relationships/image" Target="../media/image132.png"/><Relationship Id="rId7" Type="http://schemas.openxmlformats.org/officeDocument/2006/relationships/image" Target="../media/image131.png"/><Relationship Id="rId6" Type="http://schemas.openxmlformats.org/officeDocument/2006/relationships/image" Target="../media/image130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174.png"/><Relationship Id="rId16" Type="http://schemas.openxmlformats.org/officeDocument/2006/relationships/image" Target="../media/image164.png"/><Relationship Id="rId15" Type="http://schemas.openxmlformats.org/officeDocument/2006/relationships/image" Target="../media/image163.png"/><Relationship Id="rId14" Type="http://schemas.openxmlformats.org/officeDocument/2006/relationships/image" Target="../media/image152.png"/><Relationship Id="rId13" Type="http://schemas.openxmlformats.org/officeDocument/2006/relationships/image" Target="../media/image149.png"/><Relationship Id="rId12" Type="http://schemas.openxmlformats.org/officeDocument/2006/relationships/image" Target="../media/image176.png"/><Relationship Id="rId11" Type="http://schemas.openxmlformats.org/officeDocument/2006/relationships/image" Target="../media/image175.png"/><Relationship Id="rId10" Type="http://schemas.openxmlformats.org/officeDocument/2006/relationships/image" Target="../media/image134.png"/><Relationship Id="rId1" Type="http://schemas.openxmlformats.org/officeDocument/2006/relationships/image" Target="../media/image169.png"/></Relationships>
</file>

<file path=ppt/slides/_rels/slide1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3.png"/><Relationship Id="rId8" Type="http://schemas.openxmlformats.org/officeDocument/2006/relationships/image" Target="../media/image132.png"/><Relationship Id="rId7" Type="http://schemas.openxmlformats.org/officeDocument/2006/relationships/image" Target="../media/image131.png"/><Relationship Id="rId6" Type="http://schemas.openxmlformats.org/officeDocument/2006/relationships/image" Target="../media/image130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174.png"/><Relationship Id="rId16" Type="http://schemas.openxmlformats.org/officeDocument/2006/relationships/image" Target="../media/image164.png"/><Relationship Id="rId15" Type="http://schemas.openxmlformats.org/officeDocument/2006/relationships/image" Target="../media/image163.png"/><Relationship Id="rId14" Type="http://schemas.openxmlformats.org/officeDocument/2006/relationships/image" Target="../media/image152.png"/><Relationship Id="rId13" Type="http://schemas.openxmlformats.org/officeDocument/2006/relationships/image" Target="../media/image149.png"/><Relationship Id="rId12" Type="http://schemas.openxmlformats.org/officeDocument/2006/relationships/image" Target="../media/image176.png"/><Relationship Id="rId11" Type="http://schemas.openxmlformats.org/officeDocument/2006/relationships/image" Target="../media/image175.png"/><Relationship Id="rId10" Type="http://schemas.openxmlformats.org/officeDocument/2006/relationships/image" Target="../media/image134.png"/><Relationship Id="rId1" Type="http://schemas.openxmlformats.org/officeDocument/2006/relationships/image" Target="../media/image169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3.png"/><Relationship Id="rId8" Type="http://schemas.openxmlformats.org/officeDocument/2006/relationships/image" Target="../media/image132.png"/><Relationship Id="rId7" Type="http://schemas.openxmlformats.org/officeDocument/2006/relationships/image" Target="../media/image131.png"/><Relationship Id="rId6" Type="http://schemas.openxmlformats.org/officeDocument/2006/relationships/image" Target="../media/image130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174.png"/><Relationship Id="rId16" Type="http://schemas.openxmlformats.org/officeDocument/2006/relationships/image" Target="../media/image164.png"/><Relationship Id="rId15" Type="http://schemas.openxmlformats.org/officeDocument/2006/relationships/image" Target="../media/image163.png"/><Relationship Id="rId14" Type="http://schemas.openxmlformats.org/officeDocument/2006/relationships/image" Target="../media/image152.png"/><Relationship Id="rId13" Type="http://schemas.openxmlformats.org/officeDocument/2006/relationships/image" Target="../media/image149.png"/><Relationship Id="rId12" Type="http://schemas.openxmlformats.org/officeDocument/2006/relationships/image" Target="../media/image176.png"/><Relationship Id="rId11" Type="http://schemas.openxmlformats.org/officeDocument/2006/relationships/image" Target="../media/image175.png"/><Relationship Id="rId10" Type="http://schemas.openxmlformats.org/officeDocument/2006/relationships/image" Target="../media/image134.png"/><Relationship Id="rId1" Type="http://schemas.openxmlformats.org/officeDocument/2006/relationships/image" Target="../media/image169.png"/></Relationships>
</file>

<file path=ppt/slides/_rels/slide1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3.png"/><Relationship Id="rId8" Type="http://schemas.openxmlformats.org/officeDocument/2006/relationships/image" Target="../media/image132.png"/><Relationship Id="rId7" Type="http://schemas.openxmlformats.org/officeDocument/2006/relationships/image" Target="../media/image131.png"/><Relationship Id="rId6" Type="http://schemas.openxmlformats.org/officeDocument/2006/relationships/image" Target="../media/image130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174.png"/><Relationship Id="rId16" Type="http://schemas.openxmlformats.org/officeDocument/2006/relationships/image" Target="../media/image164.png"/><Relationship Id="rId15" Type="http://schemas.openxmlformats.org/officeDocument/2006/relationships/image" Target="../media/image163.png"/><Relationship Id="rId14" Type="http://schemas.openxmlformats.org/officeDocument/2006/relationships/image" Target="../media/image152.png"/><Relationship Id="rId13" Type="http://schemas.openxmlformats.org/officeDocument/2006/relationships/image" Target="../media/image149.png"/><Relationship Id="rId12" Type="http://schemas.openxmlformats.org/officeDocument/2006/relationships/image" Target="../media/image176.png"/><Relationship Id="rId11" Type="http://schemas.openxmlformats.org/officeDocument/2006/relationships/image" Target="../media/image175.png"/><Relationship Id="rId10" Type="http://schemas.openxmlformats.org/officeDocument/2006/relationships/image" Target="../media/image134.png"/><Relationship Id="rId1" Type="http://schemas.openxmlformats.org/officeDocument/2006/relationships/image" Target="../media/image169.png"/></Relationships>
</file>

<file path=ppt/slides/_rels/slide1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3.png"/><Relationship Id="rId8" Type="http://schemas.openxmlformats.org/officeDocument/2006/relationships/image" Target="../media/image132.png"/><Relationship Id="rId7" Type="http://schemas.openxmlformats.org/officeDocument/2006/relationships/image" Target="../media/image131.png"/><Relationship Id="rId6" Type="http://schemas.openxmlformats.org/officeDocument/2006/relationships/image" Target="../media/image130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174.png"/><Relationship Id="rId16" Type="http://schemas.openxmlformats.org/officeDocument/2006/relationships/image" Target="../media/image164.png"/><Relationship Id="rId15" Type="http://schemas.openxmlformats.org/officeDocument/2006/relationships/image" Target="../media/image163.png"/><Relationship Id="rId14" Type="http://schemas.openxmlformats.org/officeDocument/2006/relationships/image" Target="../media/image152.png"/><Relationship Id="rId13" Type="http://schemas.openxmlformats.org/officeDocument/2006/relationships/image" Target="../media/image149.png"/><Relationship Id="rId12" Type="http://schemas.openxmlformats.org/officeDocument/2006/relationships/image" Target="../media/image176.png"/><Relationship Id="rId11" Type="http://schemas.openxmlformats.org/officeDocument/2006/relationships/image" Target="../media/image175.png"/><Relationship Id="rId10" Type="http://schemas.openxmlformats.org/officeDocument/2006/relationships/image" Target="../media/image134.png"/><Relationship Id="rId1" Type="http://schemas.openxmlformats.org/officeDocument/2006/relationships/image" Target="../media/image169.png"/></Relationships>
</file>

<file path=ppt/slides/_rels/slide1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3.png"/><Relationship Id="rId8" Type="http://schemas.openxmlformats.org/officeDocument/2006/relationships/image" Target="../media/image132.png"/><Relationship Id="rId7" Type="http://schemas.openxmlformats.org/officeDocument/2006/relationships/image" Target="../media/image131.png"/><Relationship Id="rId6" Type="http://schemas.openxmlformats.org/officeDocument/2006/relationships/image" Target="../media/image130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174.png"/><Relationship Id="rId16" Type="http://schemas.openxmlformats.org/officeDocument/2006/relationships/image" Target="../media/image164.png"/><Relationship Id="rId15" Type="http://schemas.openxmlformats.org/officeDocument/2006/relationships/image" Target="../media/image163.png"/><Relationship Id="rId14" Type="http://schemas.openxmlformats.org/officeDocument/2006/relationships/image" Target="../media/image152.png"/><Relationship Id="rId13" Type="http://schemas.openxmlformats.org/officeDocument/2006/relationships/image" Target="../media/image149.png"/><Relationship Id="rId12" Type="http://schemas.openxmlformats.org/officeDocument/2006/relationships/image" Target="../media/image176.png"/><Relationship Id="rId11" Type="http://schemas.openxmlformats.org/officeDocument/2006/relationships/image" Target="../media/image175.png"/><Relationship Id="rId10" Type="http://schemas.openxmlformats.org/officeDocument/2006/relationships/image" Target="../media/image134.png"/><Relationship Id="rId1" Type="http://schemas.openxmlformats.org/officeDocument/2006/relationships/image" Target="../media/image169.png"/></Relationships>
</file>

<file path=ppt/slides/_rels/slide1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3.png"/><Relationship Id="rId8" Type="http://schemas.openxmlformats.org/officeDocument/2006/relationships/image" Target="../media/image132.png"/><Relationship Id="rId7" Type="http://schemas.openxmlformats.org/officeDocument/2006/relationships/image" Target="../media/image131.png"/><Relationship Id="rId6" Type="http://schemas.openxmlformats.org/officeDocument/2006/relationships/image" Target="../media/image130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174.png"/><Relationship Id="rId16" Type="http://schemas.openxmlformats.org/officeDocument/2006/relationships/image" Target="../media/image164.png"/><Relationship Id="rId15" Type="http://schemas.openxmlformats.org/officeDocument/2006/relationships/image" Target="../media/image163.png"/><Relationship Id="rId14" Type="http://schemas.openxmlformats.org/officeDocument/2006/relationships/image" Target="../media/image152.png"/><Relationship Id="rId13" Type="http://schemas.openxmlformats.org/officeDocument/2006/relationships/image" Target="../media/image149.png"/><Relationship Id="rId12" Type="http://schemas.openxmlformats.org/officeDocument/2006/relationships/image" Target="../media/image176.png"/><Relationship Id="rId11" Type="http://schemas.openxmlformats.org/officeDocument/2006/relationships/image" Target="../media/image175.png"/><Relationship Id="rId10" Type="http://schemas.openxmlformats.org/officeDocument/2006/relationships/image" Target="../media/image134.png"/><Relationship Id="rId1" Type="http://schemas.openxmlformats.org/officeDocument/2006/relationships/image" Target="../media/image169.png"/></Relationships>
</file>

<file path=ppt/slides/_rels/slide1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3.png"/><Relationship Id="rId8" Type="http://schemas.openxmlformats.org/officeDocument/2006/relationships/image" Target="../media/image132.png"/><Relationship Id="rId7" Type="http://schemas.openxmlformats.org/officeDocument/2006/relationships/image" Target="../media/image131.png"/><Relationship Id="rId6" Type="http://schemas.openxmlformats.org/officeDocument/2006/relationships/image" Target="../media/image130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174.png"/><Relationship Id="rId16" Type="http://schemas.openxmlformats.org/officeDocument/2006/relationships/image" Target="../media/image164.png"/><Relationship Id="rId15" Type="http://schemas.openxmlformats.org/officeDocument/2006/relationships/image" Target="../media/image163.png"/><Relationship Id="rId14" Type="http://schemas.openxmlformats.org/officeDocument/2006/relationships/image" Target="../media/image152.png"/><Relationship Id="rId13" Type="http://schemas.openxmlformats.org/officeDocument/2006/relationships/image" Target="../media/image149.png"/><Relationship Id="rId12" Type="http://schemas.openxmlformats.org/officeDocument/2006/relationships/image" Target="../media/image176.png"/><Relationship Id="rId11" Type="http://schemas.openxmlformats.org/officeDocument/2006/relationships/image" Target="../media/image175.png"/><Relationship Id="rId10" Type="http://schemas.openxmlformats.org/officeDocument/2006/relationships/image" Target="../media/image134.png"/><Relationship Id="rId1" Type="http://schemas.openxmlformats.org/officeDocument/2006/relationships/image" Target="../media/image169.png"/></Relationships>
</file>

<file path=ppt/slides/_rels/slide1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5.png"/><Relationship Id="rId8" Type="http://schemas.openxmlformats.org/officeDocument/2006/relationships/image" Target="../media/image184.png"/><Relationship Id="rId7" Type="http://schemas.openxmlformats.org/officeDocument/2006/relationships/image" Target="../media/image183.png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77.png"/></Relationships>
</file>

<file path=ppt/slides/_rels/slide13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86.png"/><Relationship Id="rId4" Type="http://schemas.openxmlformats.org/officeDocument/2006/relationships/image" Target="../media/image144.png"/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image" Target="../media/image143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52.png"/><Relationship Id="rId6" Type="http://schemas.openxmlformats.org/officeDocument/2006/relationships/image" Target="../media/image149.png"/><Relationship Id="rId5" Type="http://schemas.openxmlformats.org/officeDocument/2006/relationships/image" Target="../media/image186.png"/><Relationship Id="rId4" Type="http://schemas.openxmlformats.org/officeDocument/2006/relationships/image" Target="../media/image144.png"/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image" Target="../media/image143.png"/></Relationships>
</file>

<file path=ppt/slides/_rels/slide13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87.png"/><Relationship Id="rId7" Type="http://schemas.openxmlformats.org/officeDocument/2006/relationships/image" Target="../media/image152.png"/><Relationship Id="rId6" Type="http://schemas.openxmlformats.org/officeDocument/2006/relationships/image" Target="../media/image149.png"/><Relationship Id="rId5" Type="http://schemas.openxmlformats.org/officeDocument/2006/relationships/image" Target="../media/image186.png"/><Relationship Id="rId4" Type="http://schemas.openxmlformats.org/officeDocument/2006/relationships/image" Target="../media/image144.png"/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image" Target="../media/image1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0.png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7.png"/><Relationship Id="rId8" Type="http://schemas.openxmlformats.org/officeDocument/2006/relationships/image" Target="../media/image152.png"/><Relationship Id="rId7" Type="http://schemas.openxmlformats.org/officeDocument/2006/relationships/image" Target="../media/image149.png"/><Relationship Id="rId6" Type="http://schemas.openxmlformats.org/officeDocument/2006/relationships/image" Target="../media/image188.png"/><Relationship Id="rId5" Type="http://schemas.openxmlformats.org/officeDocument/2006/relationships/image" Target="../media/image186.png"/><Relationship Id="rId4" Type="http://schemas.openxmlformats.org/officeDocument/2006/relationships/image" Target="../media/image144.png"/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43.png"/></Relationships>
</file>

<file path=ppt/slides/_rels/slide1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7.png"/><Relationship Id="rId8" Type="http://schemas.openxmlformats.org/officeDocument/2006/relationships/image" Target="../media/image152.png"/><Relationship Id="rId7" Type="http://schemas.openxmlformats.org/officeDocument/2006/relationships/image" Target="../media/image149.png"/><Relationship Id="rId6" Type="http://schemas.openxmlformats.org/officeDocument/2006/relationships/image" Target="../media/image188.png"/><Relationship Id="rId5" Type="http://schemas.openxmlformats.org/officeDocument/2006/relationships/image" Target="../media/image186.png"/><Relationship Id="rId4" Type="http://schemas.openxmlformats.org/officeDocument/2006/relationships/image" Target="../media/image144.png"/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43.png"/></Relationships>
</file>

<file path=ppt/slides/_rels/slide1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7.png"/><Relationship Id="rId8" Type="http://schemas.openxmlformats.org/officeDocument/2006/relationships/image" Target="../media/image152.png"/><Relationship Id="rId7" Type="http://schemas.openxmlformats.org/officeDocument/2006/relationships/image" Target="../media/image149.png"/><Relationship Id="rId6" Type="http://schemas.openxmlformats.org/officeDocument/2006/relationships/image" Target="../media/image188.png"/><Relationship Id="rId5" Type="http://schemas.openxmlformats.org/officeDocument/2006/relationships/image" Target="../media/image186.png"/><Relationship Id="rId4" Type="http://schemas.openxmlformats.org/officeDocument/2006/relationships/image" Target="../media/image144.png"/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50.png"/><Relationship Id="rId1" Type="http://schemas.openxmlformats.org/officeDocument/2006/relationships/image" Target="../media/image143.png"/></Relationships>
</file>

<file path=ppt/slides/_rels/slide1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2.png"/><Relationship Id="rId8" Type="http://schemas.openxmlformats.org/officeDocument/2006/relationships/image" Target="../media/image149.png"/><Relationship Id="rId7" Type="http://schemas.openxmlformats.org/officeDocument/2006/relationships/image" Target="../media/image189.png"/><Relationship Id="rId6" Type="http://schemas.openxmlformats.org/officeDocument/2006/relationships/image" Target="../media/image188.png"/><Relationship Id="rId5" Type="http://schemas.openxmlformats.org/officeDocument/2006/relationships/image" Target="../media/image186.png"/><Relationship Id="rId4" Type="http://schemas.openxmlformats.org/officeDocument/2006/relationships/image" Target="../media/image144.png"/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50.png"/><Relationship Id="rId10" Type="http://schemas.openxmlformats.org/officeDocument/2006/relationships/image" Target="../media/image187.png"/><Relationship Id="rId1" Type="http://schemas.openxmlformats.org/officeDocument/2006/relationships/image" Target="../media/image143.png"/></Relationships>
</file>

<file path=ppt/slides/_rels/slide1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2.png"/><Relationship Id="rId8" Type="http://schemas.openxmlformats.org/officeDocument/2006/relationships/image" Target="../media/image149.png"/><Relationship Id="rId7" Type="http://schemas.openxmlformats.org/officeDocument/2006/relationships/image" Target="../media/image189.png"/><Relationship Id="rId6" Type="http://schemas.openxmlformats.org/officeDocument/2006/relationships/image" Target="../media/image188.png"/><Relationship Id="rId5" Type="http://schemas.openxmlformats.org/officeDocument/2006/relationships/image" Target="../media/image186.png"/><Relationship Id="rId4" Type="http://schemas.openxmlformats.org/officeDocument/2006/relationships/image" Target="../media/image144.png"/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50.png"/><Relationship Id="rId10" Type="http://schemas.openxmlformats.org/officeDocument/2006/relationships/image" Target="../media/image187.png"/><Relationship Id="rId1" Type="http://schemas.openxmlformats.org/officeDocument/2006/relationships/image" Target="../media/image143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0.png"/><Relationship Id="rId8" Type="http://schemas.openxmlformats.org/officeDocument/2006/relationships/image" Target="../media/image169.png"/><Relationship Id="rId7" Type="http://schemas.openxmlformats.org/officeDocument/2006/relationships/image" Target="../media/image172.png"/><Relationship Id="rId6" Type="http://schemas.openxmlformats.org/officeDocument/2006/relationships/image" Target="../media/image171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3" Type="http://schemas.openxmlformats.org/officeDocument/2006/relationships/image" Target="../media/image132.png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194.png"/><Relationship Id="rId2" Type="http://schemas.openxmlformats.org/officeDocument/2006/relationships/image" Target="../media/image131.png"/><Relationship Id="rId19" Type="http://schemas.openxmlformats.org/officeDocument/2006/relationships/image" Target="../media/image193.png"/><Relationship Id="rId18" Type="http://schemas.openxmlformats.org/officeDocument/2006/relationships/image" Target="../media/image192.png"/><Relationship Id="rId17" Type="http://schemas.openxmlformats.org/officeDocument/2006/relationships/image" Target="../media/image191.png"/><Relationship Id="rId16" Type="http://schemas.openxmlformats.org/officeDocument/2006/relationships/image" Target="../media/image164.png"/><Relationship Id="rId15" Type="http://schemas.openxmlformats.org/officeDocument/2006/relationships/image" Target="../media/image163.png"/><Relationship Id="rId14" Type="http://schemas.openxmlformats.org/officeDocument/2006/relationships/image" Target="../media/image152.png"/><Relationship Id="rId13" Type="http://schemas.openxmlformats.org/officeDocument/2006/relationships/image" Target="../media/image149.png"/><Relationship Id="rId12" Type="http://schemas.openxmlformats.org/officeDocument/2006/relationships/image" Target="../media/image176.png"/><Relationship Id="rId11" Type="http://schemas.openxmlformats.org/officeDocument/2006/relationships/image" Target="../media/image175.png"/><Relationship Id="rId10" Type="http://schemas.openxmlformats.org/officeDocument/2006/relationships/image" Target="../media/image173.png"/><Relationship Id="rId1" Type="http://schemas.openxmlformats.org/officeDocument/2006/relationships/image" Target="../media/image130.png"/></Relationships>
</file>

<file path=ppt/slides/_rels/slide1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0.png"/><Relationship Id="rId8" Type="http://schemas.openxmlformats.org/officeDocument/2006/relationships/image" Target="../media/image169.png"/><Relationship Id="rId7" Type="http://schemas.openxmlformats.org/officeDocument/2006/relationships/image" Target="../media/image172.png"/><Relationship Id="rId6" Type="http://schemas.openxmlformats.org/officeDocument/2006/relationships/image" Target="../media/image171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3" Type="http://schemas.openxmlformats.org/officeDocument/2006/relationships/image" Target="../media/image132.png"/><Relationship Id="rId22" Type="http://schemas.openxmlformats.org/officeDocument/2006/relationships/slideLayout" Target="../slideLayouts/slideLayout2.xml"/><Relationship Id="rId21" Type="http://schemas.openxmlformats.org/officeDocument/2006/relationships/image" Target="../media/image195.png"/><Relationship Id="rId20" Type="http://schemas.openxmlformats.org/officeDocument/2006/relationships/image" Target="../media/image194.png"/><Relationship Id="rId2" Type="http://schemas.openxmlformats.org/officeDocument/2006/relationships/image" Target="../media/image131.png"/><Relationship Id="rId19" Type="http://schemas.openxmlformats.org/officeDocument/2006/relationships/image" Target="../media/image193.png"/><Relationship Id="rId18" Type="http://schemas.openxmlformats.org/officeDocument/2006/relationships/image" Target="../media/image192.png"/><Relationship Id="rId17" Type="http://schemas.openxmlformats.org/officeDocument/2006/relationships/image" Target="../media/image191.png"/><Relationship Id="rId16" Type="http://schemas.openxmlformats.org/officeDocument/2006/relationships/image" Target="../media/image164.png"/><Relationship Id="rId15" Type="http://schemas.openxmlformats.org/officeDocument/2006/relationships/image" Target="../media/image163.png"/><Relationship Id="rId14" Type="http://schemas.openxmlformats.org/officeDocument/2006/relationships/image" Target="../media/image152.png"/><Relationship Id="rId13" Type="http://schemas.openxmlformats.org/officeDocument/2006/relationships/image" Target="../media/image149.png"/><Relationship Id="rId12" Type="http://schemas.openxmlformats.org/officeDocument/2006/relationships/image" Target="../media/image176.png"/><Relationship Id="rId11" Type="http://schemas.openxmlformats.org/officeDocument/2006/relationships/image" Target="../media/image175.png"/><Relationship Id="rId10" Type="http://schemas.openxmlformats.org/officeDocument/2006/relationships/image" Target="../media/image173.png"/><Relationship Id="rId1" Type="http://schemas.openxmlformats.org/officeDocument/2006/relationships/image" Target="../media/image130.png"/></Relationships>
</file>

<file path=ppt/slides/_rels/slide1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0.png"/><Relationship Id="rId8" Type="http://schemas.openxmlformats.org/officeDocument/2006/relationships/image" Target="../media/image169.png"/><Relationship Id="rId7" Type="http://schemas.openxmlformats.org/officeDocument/2006/relationships/image" Target="../media/image172.png"/><Relationship Id="rId6" Type="http://schemas.openxmlformats.org/officeDocument/2006/relationships/image" Target="../media/image171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3" Type="http://schemas.openxmlformats.org/officeDocument/2006/relationships/image" Target="../media/image132.png"/><Relationship Id="rId22" Type="http://schemas.openxmlformats.org/officeDocument/2006/relationships/slideLayout" Target="../slideLayouts/slideLayout2.xml"/><Relationship Id="rId21" Type="http://schemas.openxmlformats.org/officeDocument/2006/relationships/image" Target="../media/image195.png"/><Relationship Id="rId20" Type="http://schemas.openxmlformats.org/officeDocument/2006/relationships/image" Target="../media/image194.png"/><Relationship Id="rId2" Type="http://schemas.openxmlformats.org/officeDocument/2006/relationships/image" Target="../media/image131.png"/><Relationship Id="rId19" Type="http://schemas.openxmlformats.org/officeDocument/2006/relationships/image" Target="../media/image193.png"/><Relationship Id="rId18" Type="http://schemas.openxmlformats.org/officeDocument/2006/relationships/image" Target="../media/image192.png"/><Relationship Id="rId17" Type="http://schemas.openxmlformats.org/officeDocument/2006/relationships/image" Target="../media/image191.png"/><Relationship Id="rId16" Type="http://schemas.openxmlformats.org/officeDocument/2006/relationships/image" Target="../media/image164.png"/><Relationship Id="rId15" Type="http://schemas.openxmlformats.org/officeDocument/2006/relationships/image" Target="../media/image163.png"/><Relationship Id="rId14" Type="http://schemas.openxmlformats.org/officeDocument/2006/relationships/image" Target="../media/image152.png"/><Relationship Id="rId13" Type="http://schemas.openxmlformats.org/officeDocument/2006/relationships/image" Target="../media/image149.png"/><Relationship Id="rId12" Type="http://schemas.openxmlformats.org/officeDocument/2006/relationships/image" Target="../media/image176.png"/><Relationship Id="rId11" Type="http://schemas.openxmlformats.org/officeDocument/2006/relationships/image" Target="../media/image175.png"/><Relationship Id="rId10" Type="http://schemas.openxmlformats.org/officeDocument/2006/relationships/image" Target="../media/image173.png"/><Relationship Id="rId1" Type="http://schemas.openxmlformats.org/officeDocument/2006/relationships/image" Target="../media/image130.png"/></Relationships>
</file>

<file path=ppt/slides/_rels/slide1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0.png"/><Relationship Id="rId8" Type="http://schemas.openxmlformats.org/officeDocument/2006/relationships/image" Target="../media/image169.png"/><Relationship Id="rId7" Type="http://schemas.openxmlformats.org/officeDocument/2006/relationships/image" Target="../media/image172.png"/><Relationship Id="rId6" Type="http://schemas.openxmlformats.org/officeDocument/2006/relationships/image" Target="../media/image171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3" Type="http://schemas.openxmlformats.org/officeDocument/2006/relationships/image" Target="../media/image132.png"/><Relationship Id="rId22" Type="http://schemas.openxmlformats.org/officeDocument/2006/relationships/slideLayout" Target="../slideLayouts/slideLayout2.xml"/><Relationship Id="rId21" Type="http://schemas.openxmlformats.org/officeDocument/2006/relationships/image" Target="../media/image195.png"/><Relationship Id="rId20" Type="http://schemas.openxmlformats.org/officeDocument/2006/relationships/image" Target="../media/image194.png"/><Relationship Id="rId2" Type="http://schemas.openxmlformats.org/officeDocument/2006/relationships/image" Target="../media/image131.png"/><Relationship Id="rId19" Type="http://schemas.openxmlformats.org/officeDocument/2006/relationships/image" Target="../media/image193.png"/><Relationship Id="rId18" Type="http://schemas.openxmlformats.org/officeDocument/2006/relationships/image" Target="../media/image192.png"/><Relationship Id="rId17" Type="http://schemas.openxmlformats.org/officeDocument/2006/relationships/image" Target="../media/image191.png"/><Relationship Id="rId16" Type="http://schemas.openxmlformats.org/officeDocument/2006/relationships/image" Target="../media/image164.png"/><Relationship Id="rId15" Type="http://schemas.openxmlformats.org/officeDocument/2006/relationships/image" Target="../media/image163.png"/><Relationship Id="rId14" Type="http://schemas.openxmlformats.org/officeDocument/2006/relationships/image" Target="../media/image152.png"/><Relationship Id="rId13" Type="http://schemas.openxmlformats.org/officeDocument/2006/relationships/image" Target="../media/image149.png"/><Relationship Id="rId12" Type="http://schemas.openxmlformats.org/officeDocument/2006/relationships/image" Target="../media/image176.png"/><Relationship Id="rId11" Type="http://schemas.openxmlformats.org/officeDocument/2006/relationships/image" Target="../media/image175.png"/><Relationship Id="rId10" Type="http://schemas.openxmlformats.org/officeDocument/2006/relationships/image" Target="../media/image173.png"/><Relationship Id="rId1" Type="http://schemas.openxmlformats.org/officeDocument/2006/relationships/image" Target="../media/image1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0.png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2.png"/><Relationship Id="rId8" Type="http://schemas.openxmlformats.org/officeDocument/2006/relationships/image" Target="../media/image171.png"/><Relationship Id="rId7" Type="http://schemas.openxmlformats.org/officeDocument/2006/relationships/image" Target="../media/image134.png"/><Relationship Id="rId6" Type="http://schemas.openxmlformats.org/officeDocument/2006/relationships/image" Target="../media/image190.png"/><Relationship Id="rId5" Type="http://schemas.openxmlformats.org/officeDocument/2006/relationships/image" Target="../media/image169.png"/><Relationship Id="rId4" Type="http://schemas.openxmlformats.org/officeDocument/2006/relationships/image" Target="../media/image133.png"/><Relationship Id="rId3" Type="http://schemas.openxmlformats.org/officeDocument/2006/relationships/image" Target="../media/image132.png"/><Relationship Id="rId22" Type="http://schemas.openxmlformats.org/officeDocument/2006/relationships/slideLayout" Target="../slideLayouts/slideLayout2.xml"/><Relationship Id="rId21" Type="http://schemas.openxmlformats.org/officeDocument/2006/relationships/image" Target="../media/image195.png"/><Relationship Id="rId20" Type="http://schemas.openxmlformats.org/officeDocument/2006/relationships/image" Target="../media/image194.png"/><Relationship Id="rId2" Type="http://schemas.openxmlformats.org/officeDocument/2006/relationships/image" Target="../media/image131.png"/><Relationship Id="rId19" Type="http://schemas.openxmlformats.org/officeDocument/2006/relationships/image" Target="../media/image193.png"/><Relationship Id="rId18" Type="http://schemas.openxmlformats.org/officeDocument/2006/relationships/image" Target="../media/image192.png"/><Relationship Id="rId17" Type="http://schemas.openxmlformats.org/officeDocument/2006/relationships/image" Target="../media/image191.png"/><Relationship Id="rId16" Type="http://schemas.openxmlformats.org/officeDocument/2006/relationships/image" Target="../media/image164.png"/><Relationship Id="rId15" Type="http://schemas.openxmlformats.org/officeDocument/2006/relationships/image" Target="../media/image163.png"/><Relationship Id="rId14" Type="http://schemas.openxmlformats.org/officeDocument/2006/relationships/image" Target="../media/image152.png"/><Relationship Id="rId13" Type="http://schemas.openxmlformats.org/officeDocument/2006/relationships/image" Target="../media/image149.png"/><Relationship Id="rId12" Type="http://schemas.openxmlformats.org/officeDocument/2006/relationships/image" Target="../media/image176.png"/><Relationship Id="rId11" Type="http://schemas.openxmlformats.org/officeDocument/2006/relationships/image" Target="../media/image175.png"/><Relationship Id="rId10" Type="http://schemas.openxmlformats.org/officeDocument/2006/relationships/image" Target="../media/image173.png"/><Relationship Id="rId1" Type="http://schemas.openxmlformats.org/officeDocument/2006/relationships/image" Target="../media/image130.png"/></Relationships>
</file>

<file path=ppt/slides/_rels/slide1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1.png"/><Relationship Id="rId8" Type="http://schemas.openxmlformats.org/officeDocument/2006/relationships/image" Target="../media/image134.png"/><Relationship Id="rId7" Type="http://schemas.openxmlformats.org/officeDocument/2006/relationships/image" Target="../media/image173.png"/><Relationship Id="rId6" Type="http://schemas.openxmlformats.org/officeDocument/2006/relationships/image" Target="../media/image190.png"/><Relationship Id="rId5" Type="http://schemas.openxmlformats.org/officeDocument/2006/relationships/image" Target="../media/image169.png"/><Relationship Id="rId4" Type="http://schemas.openxmlformats.org/officeDocument/2006/relationships/image" Target="../media/image133.png"/><Relationship Id="rId3" Type="http://schemas.openxmlformats.org/officeDocument/2006/relationships/image" Target="../media/image132.png"/><Relationship Id="rId22" Type="http://schemas.openxmlformats.org/officeDocument/2006/relationships/slideLayout" Target="../slideLayouts/slideLayout2.xml"/><Relationship Id="rId21" Type="http://schemas.openxmlformats.org/officeDocument/2006/relationships/image" Target="../media/image195.png"/><Relationship Id="rId20" Type="http://schemas.openxmlformats.org/officeDocument/2006/relationships/image" Target="../media/image198.png"/><Relationship Id="rId2" Type="http://schemas.openxmlformats.org/officeDocument/2006/relationships/image" Target="../media/image131.png"/><Relationship Id="rId19" Type="http://schemas.openxmlformats.org/officeDocument/2006/relationships/image" Target="../media/image197.png"/><Relationship Id="rId18" Type="http://schemas.openxmlformats.org/officeDocument/2006/relationships/image" Target="../media/image196.png"/><Relationship Id="rId17" Type="http://schemas.openxmlformats.org/officeDocument/2006/relationships/image" Target="../media/image194.png"/><Relationship Id="rId16" Type="http://schemas.openxmlformats.org/officeDocument/2006/relationships/image" Target="../media/image193.png"/><Relationship Id="rId15" Type="http://schemas.openxmlformats.org/officeDocument/2006/relationships/image" Target="../media/image191.png"/><Relationship Id="rId14" Type="http://schemas.openxmlformats.org/officeDocument/2006/relationships/image" Target="../media/image152.png"/><Relationship Id="rId13" Type="http://schemas.openxmlformats.org/officeDocument/2006/relationships/image" Target="../media/image149.png"/><Relationship Id="rId12" Type="http://schemas.openxmlformats.org/officeDocument/2006/relationships/image" Target="../media/image176.png"/><Relationship Id="rId11" Type="http://schemas.openxmlformats.org/officeDocument/2006/relationships/image" Target="../media/image175.png"/><Relationship Id="rId10" Type="http://schemas.openxmlformats.org/officeDocument/2006/relationships/image" Target="../media/image172.png"/><Relationship Id="rId1" Type="http://schemas.openxmlformats.org/officeDocument/2006/relationships/image" Target="../media/image130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02.png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image" Target="../media/image130.png"/></Relationships>
</file>

<file path=ppt/slides/_rels/slide1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5.png"/><Relationship Id="rId8" Type="http://schemas.openxmlformats.org/officeDocument/2006/relationships/image" Target="../media/image204.png"/><Relationship Id="rId7" Type="http://schemas.openxmlformats.org/officeDocument/2006/relationships/image" Target="../media/image203.png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202.png"/><Relationship Id="rId10" Type="http://schemas.openxmlformats.org/officeDocument/2006/relationships/image" Target="../media/image206.png"/><Relationship Id="rId1" Type="http://schemas.openxmlformats.org/officeDocument/2006/relationships/image" Target="../media/image130.png"/></Relationships>
</file>

<file path=ppt/slides/_rels/slide1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5.png"/><Relationship Id="rId8" Type="http://schemas.openxmlformats.org/officeDocument/2006/relationships/image" Target="../media/image204.png"/><Relationship Id="rId7" Type="http://schemas.openxmlformats.org/officeDocument/2006/relationships/image" Target="../media/image203.png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202.png"/><Relationship Id="rId12" Type="http://schemas.openxmlformats.org/officeDocument/2006/relationships/image" Target="../media/image208.png"/><Relationship Id="rId11" Type="http://schemas.openxmlformats.org/officeDocument/2006/relationships/image" Target="../media/image207.png"/><Relationship Id="rId10" Type="http://schemas.openxmlformats.org/officeDocument/2006/relationships/image" Target="../media/image206.png"/><Relationship Id="rId1" Type="http://schemas.openxmlformats.org/officeDocument/2006/relationships/image" Target="../media/image130.png"/></Relationships>
</file>

<file path=ppt/slides/_rels/slide1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5.png"/><Relationship Id="rId8" Type="http://schemas.openxmlformats.org/officeDocument/2006/relationships/image" Target="../media/image204.png"/><Relationship Id="rId7" Type="http://schemas.openxmlformats.org/officeDocument/2006/relationships/image" Target="../media/image203.png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202.png"/><Relationship Id="rId12" Type="http://schemas.openxmlformats.org/officeDocument/2006/relationships/image" Target="../media/image208.png"/><Relationship Id="rId11" Type="http://schemas.openxmlformats.org/officeDocument/2006/relationships/image" Target="../media/image207.png"/><Relationship Id="rId10" Type="http://schemas.openxmlformats.org/officeDocument/2006/relationships/image" Target="../media/image206.png"/><Relationship Id="rId1" Type="http://schemas.openxmlformats.org/officeDocument/2006/relationships/image" Target="../media/image130.png"/></Relationships>
</file>

<file path=ppt/slides/_rels/slide1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5.png"/><Relationship Id="rId8" Type="http://schemas.openxmlformats.org/officeDocument/2006/relationships/image" Target="../media/image204.png"/><Relationship Id="rId7" Type="http://schemas.openxmlformats.org/officeDocument/2006/relationships/image" Target="../media/image203.png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202.png"/><Relationship Id="rId12" Type="http://schemas.openxmlformats.org/officeDocument/2006/relationships/image" Target="../media/image208.png"/><Relationship Id="rId11" Type="http://schemas.openxmlformats.org/officeDocument/2006/relationships/image" Target="../media/image207.png"/><Relationship Id="rId10" Type="http://schemas.openxmlformats.org/officeDocument/2006/relationships/image" Target="../media/image206.png"/><Relationship Id="rId1" Type="http://schemas.openxmlformats.org/officeDocument/2006/relationships/image" Target="../media/image130.png"/></Relationships>
</file>

<file path=ppt/slides/_rels/slide1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5.png"/><Relationship Id="rId8" Type="http://schemas.openxmlformats.org/officeDocument/2006/relationships/image" Target="../media/image204.png"/><Relationship Id="rId7" Type="http://schemas.openxmlformats.org/officeDocument/2006/relationships/image" Target="../media/image203.png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202.png"/><Relationship Id="rId12" Type="http://schemas.openxmlformats.org/officeDocument/2006/relationships/image" Target="../media/image208.png"/><Relationship Id="rId11" Type="http://schemas.openxmlformats.org/officeDocument/2006/relationships/image" Target="../media/image207.png"/><Relationship Id="rId10" Type="http://schemas.openxmlformats.org/officeDocument/2006/relationships/image" Target="../media/image206.png"/><Relationship Id="rId1" Type="http://schemas.openxmlformats.org/officeDocument/2006/relationships/image" Target="../media/image130.png"/></Relationships>
</file>

<file path=ppt/slides/_rels/slide1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5.png"/><Relationship Id="rId8" Type="http://schemas.openxmlformats.org/officeDocument/2006/relationships/image" Target="../media/image204.png"/><Relationship Id="rId7" Type="http://schemas.openxmlformats.org/officeDocument/2006/relationships/image" Target="../media/image203.png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202.png"/><Relationship Id="rId12" Type="http://schemas.openxmlformats.org/officeDocument/2006/relationships/image" Target="../media/image208.png"/><Relationship Id="rId11" Type="http://schemas.openxmlformats.org/officeDocument/2006/relationships/image" Target="../media/image207.png"/><Relationship Id="rId10" Type="http://schemas.openxmlformats.org/officeDocument/2006/relationships/image" Target="../media/image206.png"/><Relationship Id="rId1" Type="http://schemas.openxmlformats.org/officeDocument/2006/relationships/image" Target="../media/image1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0.png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5.png"/><Relationship Id="rId8" Type="http://schemas.openxmlformats.org/officeDocument/2006/relationships/image" Target="../media/image204.png"/><Relationship Id="rId7" Type="http://schemas.openxmlformats.org/officeDocument/2006/relationships/image" Target="../media/image203.png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202.png"/><Relationship Id="rId12" Type="http://schemas.openxmlformats.org/officeDocument/2006/relationships/image" Target="../media/image208.png"/><Relationship Id="rId11" Type="http://schemas.openxmlformats.org/officeDocument/2006/relationships/image" Target="../media/image207.png"/><Relationship Id="rId10" Type="http://schemas.openxmlformats.org/officeDocument/2006/relationships/image" Target="../media/image206.png"/><Relationship Id="rId1" Type="http://schemas.openxmlformats.org/officeDocument/2006/relationships/image" Target="../media/image130.png"/></Relationships>
</file>

<file path=ppt/slides/_rels/slide1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5.png"/><Relationship Id="rId8" Type="http://schemas.openxmlformats.org/officeDocument/2006/relationships/image" Target="../media/image204.png"/><Relationship Id="rId7" Type="http://schemas.openxmlformats.org/officeDocument/2006/relationships/image" Target="../media/image203.png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209.png"/><Relationship Id="rId13" Type="http://schemas.openxmlformats.org/officeDocument/2006/relationships/image" Target="../media/image202.png"/><Relationship Id="rId12" Type="http://schemas.openxmlformats.org/officeDocument/2006/relationships/image" Target="../media/image208.png"/><Relationship Id="rId11" Type="http://schemas.openxmlformats.org/officeDocument/2006/relationships/image" Target="../media/image207.png"/><Relationship Id="rId10" Type="http://schemas.openxmlformats.org/officeDocument/2006/relationships/image" Target="../media/image206.png"/><Relationship Id="rId1" Type="http://schemas.openxmlformats.org/officeDocument/2006/relationships/image" Target="../media/image130.png"/></Relationships>
</file>

<file path=ppt/slides/_rels/slide16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5.png"/><Relationship Id="rId8" Type="http://schemas.openxmlformats.org/officeDocument/2006/relationships/image" Target="../media/image204.png"/><Relationship Id="rId7" Type="http://schemas.openxmlformats.org/officeDocument/2006/relationships/image" Target="../media/image203.png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210.png"/><Relationship Id="rId14" Type="http://schemas.openxmlformats.org/officeDocument/2006/relationships/image" Target="../media/image209.png"/><Relationship Id="rId13" Type="http://schemas.openxmlformats.org/officeDocument/2006/relationships/image" Target="../media/image202.png"/><Relationship Id="rId12" Type="http://schemas.openxmlformats.org/officeDocument/2006/relationships/image" Target="../media/image208.png"/><Relationship Id="rId11" Type="http://schemas.openxmlformats.org/officeDocument/2006/relationships/image" Target="../media/image207.png"/><Relationship Id="rId10" Type="http://schemas.openxmlformats.org/officeDocument/2006/relationships/image" Target="../media/image206.png"/><Relationship Id="rId1" Type="http://schemas.openxmlformats.org/officeDocument/2006/relationships/image" Target="../media/image130.png"/></Relationships>
</file>

<file path=ppt/slides/_rels/slide1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5.png"/><Relationship Id="rId8" Type="http://schemas.openxmlformats.org/officeDocument/2006/relationships/image" Target="../media/image204.png"/><Relationship Id="rId7" Type="http://schemas.openxmlformats.org/officeDocument/2006/relationships/image" Target="../media/image203.png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210.png"/><Relationship Id="rId14" Type="http://schemas.openxmlformats.org/officeDocument/2006/relationships/image" Target="../media/image209.png"/><Relationship Id="rId13" Type="http://schemas.openxmlformats.org/officeDocument/2006/relationships/image" Target="../media/image202.png"/><Relationship Id="rId12" Type="http://schemas.openxmlformats.org/officeDocument/2006/relationships/image" Target="../media/image208.png"/><Relationship Id="rId11" Type="http://schemas.openxmlformats.org/officeDocument/2006/relationships/image" Target="../media/image207.png"/><Relationship Id="rId10" Type="http://schemas.openxmlformats.org/officeDocument/2006/relationships/image" Target="../media/image206.png"/><Relationship Id="rId1" Type="http://schemas.openxmlformats.org/officeDocument/2006/relationships/image" Target="../media/image130.png"/></Relationships>
</file>

<file path=ppt/slides/_rels/slide1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5.png"/><Relationship Id="rId8" Type="http://schemas.openxmlformats.org/officeDocument/2006/relationships/image" Target="../media/image204.png"/><Relationship Id="rId7" Type="http://schemas.openxmlformats.org/officeDocument/2006/relationships/image" Target="../media/image203.png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210.png"/><Relationship Id="rId14" Type="http://schemas.openxmlformats.org/officeDocument/2006/relationships/image" Target="../media/image209.png"/><Relationship Id="rId13" Type="http://schemas.openxmlformats.org/officeDocument/2006/relationships/image" Target="../media/image202.png"/><Relationship Id="rId12" Type="http://schemas.openxmlformats.org/officeDocument/2006/relationships/image" Target="../media/image208.png"/><Relationship Id="rId11" Type="http://schemas.openxmlformats.org/officeDocument/2006/relationships/image" Target="../media/image207.png"/><Relationship Id="rId10" Type="http://schemas.openxmlformats.org/officeDocument/2006/relationships/image" Target="../media/image206.png"/><Relationship Id="rId1" Type="http://schemas.openxmlformats.org/officeDocument/2006/relationships/image" Target="../media/image130.png"/></Relationships>
</file>

<file path=ppt/slides/_rels/slide1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5.png"/><Relationship Id="rId8" Type="http://schemas.openxmlformats.org/officeDocument/2006/relationships/image" Target="../media/image204.png"/><Relationship Id="rId7" Type="http://schemas.openxmlformats.org/officeDocument/2006/relationships/image" Target="../media/image203.png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210.png"/><Relationship Id="rId14" Type="http://schemas.openxmlformats.org/officeDocument/2006/relationships/image" Target="../media/image209.png"/><Relationship Id="rId13" Type="http://schemas.openxmlformats.org/officeDocument/2006/relationships/image" Target="../media/image202.png"/><Relationship Id="rId12" Type="http://schemas.openxmlformats.org/officeDocument/2006/relationships/image" Target="../media/image208.png"/><Relationship Id="rId11" Type="http://schemas.openxmlformats.org/officeDocument/2006/relationships/image" Target="../media/image207.png"/><Relationship Id="rId10" Type="http://schemas.openxmlformats.org/officeDocument/2006/relationships/image" Target="../media/image206.png"/><Relationship Id="rId1" Type="http://schemas.openxmlformats.org/officeDocument/2006/relationships/image" Target="../media/image130.png"/></Relationships>
</file>

<file path=ppt/slides/_rels/slide1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5.png"/><Relationship Id="rId8" Type="http://schemas.openxmlformats.org/officeDocument/2006/relationships/image" Target="../media/image204.png"/><Relationship Id="rId7" Type="http://schemas.openxmlformats.org/officeDocument/2006/relationships/image" Target="../media/image203.png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210.png"/><Relationship Id="rId14" Type="http://schemas.openxmlformats.org/officeDocument/2006/relationships/image" Target="../media/image209.png"/><Relationship Id="rId13" Type="http://schemas.openxmlformats.org/officeDocument/2006/relationships/image" Target="../media/image202.png"/><Relationship Id="rId12" Type="http://schemas.openxmlformats.org/officeDocument/2006/relationships/image" Target="../media/image208.png"/><Relationship Id="rId11" Type="http://schemas.openxmlformats.org/officeDocument/2006/relationships/image" Target="../media/image207.png"/><Relationship Id="rId10" Type="http://schemas.openxmlformats.org/officeDocument/2006/relationships/image" Target="../media/image206.png"/><Relationship Id="rId1" Type="http://schemas.openxmlformats.org/officeDocument/2006/relationships/image" Target="../media/image130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6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5" Type="http://schemas.openxmlformats.org/officeDocument/2006/relationships/image" Target="../media/image204.png"/><Relationship Id="rId4" Type="http://schemas.openxmlformats.org/officeDocument/2006/relationships/image" Target="../media/image206.png"/><Relationship Id="rId3" Type="http://schemas.openxmlformats.org/officeDocument/2006/relationships/image" Target="../media/image205.png"/><Relationship Id="rId2" Type="http://schemas.openxmlformats.org/officeDocument/2006/relationships/image" Target="../media/image211.png"/><Relationship Id="rId1" Type="http://schemas.openxmlformats.org/officeDocument/2006/relationships/image" Target="../media/image20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0.png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10.png"/><Relationship Id="rId6" Type="http://schemas.openxmlformats.org/officeDocument/2006/relationships/image" Target="../media/image202.png"/><Relationship Id="rId5" Type="http://schemas.openxmlformats.org/officeDocument/2006/relationships/image" Target="../media/image204.png"/><Relationship Id="rId4" Type="http://schemas.openxmlformats.org/officeDocument/2006/relationships/image" Target="../media/image206.png"/><Relationship Id="rId3" Type="http://schemas.openxmlformats.org/officeDocument/2006/relationships/image" Target="../media/image205.png"/><Relationship Id="rId2" Type="http://schemas.openxmlformats.org/officeDocument/2006/relationships/image" Target="../media/image211.png"/><Relationship Id="rId1" Type="http://schemas.openxmlformats.org/officeDocument/2006/relationships/image" Target="../media/image203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10.png"/><Relationship Id="rId6" Type="http://schemas.openxmlformats.org/officeDocument/2006/relationships/image" Target="../media/image202.png"/><Relationship Id="rId5" Type="http://schemas.openxmlformats.org/officeDocument/2006/relationships/image" Target="../media/image204.png"/><Relationship Id="rId4" Type="http://schemas.openxmlformats.org/officeDocument/2006/relationships/image" Target="../media/image206.png"/><Relationship Id="rId3" Type="http://schemas.openxmlformats.org/officeDocument/2006/relationships/image" Target="../media/image205.png"/><Relationship Id="rId2" Type="http://schemas.openxmlformats.org/officeDocument/2006/relationships/image" Target="../media/image211.png"/><Relationship Id="rId1" Type="http://schemas.openxmlformats.org/officeDocument/2006/relationships/image" Target="../media/image203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10.png"/><Relationship Id="rId6" Type="http://schemas.openxmlformats.org/officeDocument/2006/relationships/image" Target="../media/image202.png"/><Relationship Id="rId5" Type="http://schemas.openxmlformats.org/officeDocument/2006/relationships/image" Target="../media/image204.png"/><Relationship Id="rId4" Type="http://schemas.openxmlformats.org/officeDocument/2006/relationships/image" Target="../media/image206.png"/><Relationship Id="rId3" Type="http://schemas.openxmlformats.org/officeDocument/2006/relationships/image" Target="../media/image205.png"/><Relationship Id="rId2" Type="http://schemas.openxmlformats.org/officeDocument/2006/relationships/image" Target="../media/image211.png"/><Relationship Id="rId1" Type="http://schemas.openxmlformats.org/officeDocument/2006/relationships/image" Target="../media/image203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10.png"/><Relationship Id="rId6" Type="http://schemas.openxmlformats.org/officeDocument/2006/relationships/image" Target="../media/image202.png"/><Relationship Id="rId5" Type="http://schemas.openxmlformats.org/officeDocument/2006/relationships/image" Target="../media/image204.png"/><Relationship Id="rId4" Type="http://schemas.openxmlformats.org/officeDocument/2006/relationships/image" Target="../media/image206.png"/><Relationship Id="rId3" Type="http://schemas.openxmlformats.org/officeDocument/2006/relationships/image" Target="../media/image205.png"/><Relationship Id="rId2" Type="http://schemas.openxmlformats.org/officeDocument/2006/relationships/image" Target="../media/image211.png"/><Relationship Id="rId1" Type="http://schemas.openxmlformats.org/officeDocument/2006/relationships/image" Target="../media/image203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10.png"/><Relationship Id="rId6" Type="http://schemas.openxmlformats.org/officeDocument/2006/relationships/image" Target="../media/image202.png"/><Relationship Id="rId5" Type="http://schemas.openxmlformats.org/officeDocument/2006/relationships/image" Target="../media/image204.png"/><Relationship Id="rId4" Type="http://schemas.openxmlformats.org/officeDocument/2006/relationships/image" Target="../media/image206.png"/><Relationship Id="rId3" Type="http://schemas.openxmlformats.org/officeDocument/2006/relationships/image" Target="../media/image205.png"/><Relationship Id="rId2" Type="http://schemas.openxmlformats.org/officeDocument/2006/relationships/image" Target="../media/image211.png"/><Relationship Id="rId1" Type="http://schemas.openxmlformats.org/officeDocument/2006/relationships/image" Target="../media/image203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10.png"/><Relationship Id="rId6" Type="http://schemas.openxmlformats.org/officeDocument/2006/relationships/image" Target="../media/image202.png"/><Relationship Id="rId5" Type="http://schemas.openxmlformats.org/officeDocument/2006/relationships/image" Target="../media/image204.png"/><Relationship Id="rId4" Type="http://schemas.openxmlformats.org/officeDocument/2006/relationships/image" Target="../media/image206.png"/><Relationship Id="rId3" Type="http://schemas.openxmlformats.org/officeDocument/2006/relationships/image" Target="../media/image205.png"/><Relationship Id="rId2" Type="http://schemas.openxmlformats.org/officeDocument/2006/relationships/image" Target="../media/image211.png"/><Relationship Id="rId1" Type="http://schemas.openxmlformats.org/officeDocument/2006/relationships/image" Target="../media/image203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10.png"/><Relationship Id="rId6" Type="http://schemas.openxmlformats.org/officeDocument/2006/relationships/image" Target="../media/image202.png"/><Relationship Id="rId5" Type="http://schemas.openxmlformats.org/officeDocument/2006/relationships/image" Target="../media/image204.png"/><Relationship Id="rId4" Type="http://schemas.openxmlformats.org/officeDocument/2006/relationships/image" Target="../media/image206.png"/><Relationship Id="rId3" Type="http://schemas.openxmlformats.org/officeDocument/2006/relationships/image" Target="../media/image205.png"/><Relationship Id="rId2" Type="http://schemas.openxmlformats.org/officeDocument/2006/relationships/image" Target="../media/image211.png"/><Relationship Id="rId1" Type="http://schemas.openxmlformats.org/officeDocument/2006/relationships/image" Target="../media/image203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10.png"/><Relationship Id="rId6" Type="http://schemas.openxmlformats.org/officeDocument/2006/relationships/image" Target="../media/image202.png"/><Relationship Id="rId5" Type="http://schemas.openxmlformats.org/officeDocument/2006/relationships/image" Target="../media/image204.png"/><Relationship Id="rId4" Type="http://schemas.openxmlformats.org/officeDocument/2006/relationships/image" Target="../media/image206.png"/><Relationship Id="rId3" Type="http://schemas.openxmlformats.org/officeDocument/2006/relationships/image" Target="../media/image205.png"/><Relationship Id="rId2" Type="http://schemas.openxmlformats.org/officeDocument/2006/relationships/image" Target="../media/image211.png"/><Relationship Id="rId1" Type="http://schemas.openxmlformats.org/officeDocument/2006/relationships/image" Target="../media/image203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10.png"/><Relationship Id="rId6" Type="http://schemas.openxmlformats.org/officeDocument/2006/relationships/image" Target="../media/image202.png"/><Relationship Id="rId5" Type="http://schemas.openxmlformats.org/officeDocument/2006/relationships/image" Target="../media/image204.png"/><Relationship Id="rId4" Type="http://schemas.openxmlformats.org/officeDocument/2006/relationships/image" Target="../media/image206.png"/><Relationship Id="rId3" Type="http://schemas.openxmlformats.org/officeDocument/2006/relationships/image" Target="../media/image205.png"/><Relationship Id="rId2" Type="http://schemas.openxmlformats.org/officeDocument/2006/relationships/image" Target="../media/image211.png"/><Relationship Id="rId1" Type="http://schemas.openxmlformats.org/officeDocument/2006/relationships/image" Target="../media/image203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10.png"/><Relationship Id="rId6" Type="http://schemas.openxmlformats.org/officeDocument/2006/relationships/image" Target="../media/image202.png"/><Relationship Id="rId5" Type="http://schemas.openxmlformats.org/officeDocument/2006/relationships/image" Target="../media/image204.png"/><Relationship Id="rId4" Type="http://schemas.openxmlformats.org/officeDocument/2006/relationships/image" Target="../media/image206.png"/><Relationship Id="rId3" Type="http://schemas.openxmlformats.org/officeDocument/2006/relationships/image" Target="../media/image205.png"/><Relationship Id="rId2" Type="http://schemas.openxmlformats.org/officeDocument/2006/relationships/image" Target="../media/image211.png"/><Relationship Id="rId1" Type="http://schemas.openxmlformats.org/officeDocument/2006/relationships/image" Target="../media/image20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0.png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8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6.png"/><Relationship Id="rId3" Type="http://schemas.openxmlformats.org/officeDocument/2006/relationships/image" Target="../media/image205.png"/><Relationship Id="rId2" Type="http://schemas.openxmlformats.org/officeDocument/2006/relationships/image" Target="../media/image211.png"/><Relationship Id="rId1" Type="http://schemas.openxmlformats.org/officeDocument/2006/relationships/image" Target="../media/image203.png"/></Relationships>
</file>

<file path=ppt/slides/_rels/slide18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6.png"/><Relationship Id="rId3" Type="http://schemas.openxmlformats.org/officeDocument/2006/relationships/image" Target="../media/image205.png"/><Relationship Id="rId2" Type="http://schemas.openxmlformats.org/officeDocument/2006/relationships/image" Target="../media/image211.png"/><Relationship Id="rId1" Type="http://schemas.openxmlformats.org/officeDocument/2006/relationships/image" Target="../media/image203.pn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6.png"/><Relationship Id="rId3" Type="http://schemas.openxmlformats.org/officeDocument/2006/relationships/image" Target="../media/image205.png"/><Relationship Id="rId2" Type="http://schemas.openxmlformats.org/officeDocument/2006/relationships/image" Target="../media/image211.png"/><Relationship Id="rId1" Type="http://schemas.openxmlformats.org/officeDocument/2006/relationships/image" Target="../media/image203.pn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6.png"/><Relationship Id="rId3" Type="http://schemas.openxmlformats.org/officeDocument/2006/relationships/image" Target="../media/image205.png"/><Relationship Id="rId2" Type="http://schemas.openxmlformats.org/officeDocument/2006/relationships/image" Target="../media/image211.png"/><Relationship Id="rId1" Type="http://schemas.openxmlformats.org/officeDocument/2006/relationships/image" Target="../media/image203.pn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6.png"/><Relationship Id="rId3" Type="http://schemas.openxmlformats.org/officeDocument/2006/relationships/image" Target="../media/image205.png"/><Relationship Id="rId2" Type="http://schemas.openxmlformats.org/officeDocument/2006/relationships/image" Target="../media/image211.png"/><Relationship Id="rId1" Type="http://schemas.openxmlformats.org/officeDocument/2006/relationships/image" Target="../media/image203.png"/></Relationships>
</file>

<file path=ppt/slides/_rels/slide18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6.png"/><Relationship Id="rId3" Type="http://schemas.openxmlformats.org/officeDocument/2006/relationships/image" Target="../media/image205.png"/><Relationship Id="rId2" Type="http://schemas.openxmlformats.org/officeDocument/2006/relationships/image" Target="../media/image211.png"/><Relationship Id="rId1" Type="http://schemas.openxmlformats.org/officeDocument/2006/relationships/image" Target="../media/image203.png"/></Relationships>
</file>

<file path=ppt/slides/_rels/slide18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06.png"/><Relationship Id="rId3" Type="http://schemas.openxmlformats.org/officeDocument/2006/relationships/image" Target="../media/image205.png"/><Relationship Id="rId2" Type="http://schemas.openxmlformats.org/officeDocument/2006/relationships/image" Target="../media/image211.png"/><Relationship Id="rId1" Type="http://schemas.openxmlformats.org/officeDocument/2006/relationships/image" Target="../media/image203.png"/></Relationships>
</file>

<file path=ppt/slides/_rels/slide18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06.png"/><Relationship Id="rId3" Type="http://schemas.openxmlformats.org/officeDocument/2006/relationships/image" Target="../media/image205.png"/><Relationship Id="rId2" Type="http://schemas.openxmlformats.org/officeDocument/2006/relationships/image" Target="../media/image211.png"/><Relationship Id="rId1" Type="http://schemas.openxmlformats.org/officeDocument/2006/relationships/image" Target="../media/image203.png"/></Relationships>
</file>

<file path=ppt/slides/_rels/slide18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06.png"/><Relationship Id="rId3" Type="http://schemas.openxmlformats.org/officeDocument/2006/relationships/image" Target="../media/image205.png"/><Relationship Id="rId2" Type="http://schemas.openxmlformats.org/officeDocument/2006/relationships/image" Target="../media/image211.png"/><Relationship Id="rId1" Type="http://schemas.openxmlformats.org/officeDocument/2006/relationships/image" Target="../media/image203.png"/></Relationships>
</file>

<file path=ppt/slides/_rels/slide18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06.png"/><Relationship Id="rId3" Type="http://schemas.openxmlformats.org/officeDocument/2006/relationships/image" Target="../media/image205.png"/><Relationship Id="rId2" Type="http://schemas.openxmlformats.org/officeDocument/2006/relationships/image" Target="../media/image211.png"/><Relationship Id="rId1" Type="http://schemas.openxmlformats.org/officeDocument/2006/relationships/image" Target="../media/image20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0.png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9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06.png"/><Relationship Id="rId3" Type="http://schemas.openxmlformats.org/officeDocument/2006/relationships/image" Target="../media/image205.png"/><Relationship Id="rId2" Type="http://schemas.openxmlformats.org/officeDocument/2006/relationships/image" Target="../media/image211.png"/><Relationship Id="rId1" Type="http://schemas.openxmlformats.org/officeDocument/2006/relationships/image" Target="../media/image203.png"/></Relationships>
</file>

<file path=ppt/slides/_rels/slide19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Relationship Id="rId3" Type="http://schemas.openxmlformats.org/officeDocument/2006/relationships/image" Target="../media/image205.png"/><Relationship Id="rId2" Type="http://schemas.openxmlformats.org/officeDocument/2006/relationships/image" Target="../media/image211.png"/><Relationship Id="rId1" Type="http://schemas.openxmlformats.org/officeDocument/2006/relationships/image" Target="../media/image203.png"/></Relationships>
</file>

<file path=ppt/slides/_rels/slide19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Relationship Id="rId3" Type="http://schemas.openxmlformats.org/officeDocument/2006/relationships/image" Target="../media/image205.png"/><Relationship Id="rId2" Type="http://schemas.openxmlformats.org/officeDocument/2006/relationships/image" Target="../media/image211.png"/><Relationship Id="rId1" Type="http://schemas.openxmlformats.org/officeDocument/2006/relationships/image" Target="../media/image203.png"/></Relationships>
</file>

<file path=ppt/slides/_rels/slide19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Relationship Id="rId3" Type="http://schemas.openxmlformats.org/officeDocument/2006/relationships/image" Target="../media/image205.png"/><Relationship Id="rId2" Type="http://schemas.openxmlformats.org/officeDocument/2006/relationships/image" Target="../media/image211.png"/><Relationship Id="rId1" Type="http://schemas.openxmlformats.org/officeDocument/2006/relationships/image" Target="../media/image203.png"/></Relationships>
</file>

<file path=ppt/slides/_rels/slide19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Relationship Id="rId3" Type="http://schemas.openxmlformats.org/officeDocument/2006/relationships/image" Target="../media/image205.png"/><Relationship Id="rId2" Type="http://schemas.openxmlformats.org/officeDocument/2006/relationships/image" Target="../media/image211.png"/><Relationship Id="rId1" Type="http://schemas.openxmlformats.org/officeDocument/2006/relationships/image" Target="../media/image203.png"/></Relationships>
</file>

<file path=ppt/slides/_rels/slide19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Relationship Id="rId3" Type="http://schemas.openxmlformats.org/officeDocument/2006/relationships/image" Target="../media/image205.png"/><Relationship Id="rId2" Type="http://schemas.openxmlformats.org/officeDocument/2006/relationships/image" Target="../media/image211.png"/><Relationship Id="rId1" Type="http://schemas.openxmlformats.org/officeDocument/2006/relationships/image" Target="../media/image203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16.png"/><Relationship Id="rId6" Type="http://schemas.openxmlformats.org/officeDocument/2006/relationships/image" Target="../media/image202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Relationship Id="rId3" Type="http://schemas.openxmlformats.org/officeDocument/2006/relationships/image" Target="../media/image205.png"/><Relationship Id="rId2" Type="http://schemas.openxmlformats.org/officeDocument/2006/relationships/image" Target="../media/image211.png"/><Relationship Id="rId1" Type="http://schemas.openxmlformats.org/officeDocument/2006/relationships/image" Target="../media/image203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16.png"/><Relationship Id="rId6" Type="http://schemas.openxmlformats.org/officeDocument/2006/relationships/image" Target="../media/image202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Relationship Id="rId3" Type="http://schemas.openxmlformats.org/officeDocument/2006/relationships/image" Target="../media/image205.png"/><Relationship Id="rId2" Type="http://schemas.openxmlformats.org/officeDocument/2006/relationships/image" Target="../media/image211.png"/><Relationship Id="rId1" Type="http://schemas.openxmlformats.org/officeDocument/2006/relationships/image" Target="../media/image203.png"/></Relationships>
</file>

<file path=ppt/slides/_rels/slide19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4.png"/><Relationship Id="rId3" Type="http://schemas.openxmlformats.org/officeDocument/2006/relationships/image" Target="../media/image205.png"/><Relationship Id="rId2" Type="http://schemas.openxmlformats.org/officeDocument/2006/relationships/image" Target="../media/image207.png"/><Relationship Id="rId1" Type="http://schemas.openxmlformats.org/officeDocument/2006/relationships/image" Target="../media/image203.png"/></Relationships>
</file>

<file path=ppt/slides/_rels/slide19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17.png"/><Relationship Id="rId4" Type="http://schemas.openxmlformats.org/officeDocument/2006/relationships/image" Target="../media/image214.png"/><Relationship Id="rId3" Type="http://schemas.openxmlformats.org/officeDocument/2006/relationships/image" Target="../media/image205.png"/><Relationship Id="rId2" Type="http://schemas.openxmlformats.org/officeDocument/2006/relationships/image" Target="../media/image207.png"/><Relationship Id="rId1" Type="http://schemas.openxmlformats.org/officeDocument/2006/relationships/image" Target="../media/image20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0.png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image" Target="../media/image218.png"/></Relationships>
</file>

<file path=ppt/slides/_rels/slide20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20.png"/><Relationship Id="rId4" Type="http://schemas.openxmlformats.org/officeDocument/2006/relationships/image" Target="../media/image219.png"/><Relationship Id="rId3" Type="http://schemas.openxmlformats.org/officeDocument/2006/relationships/image" Target="../media/image218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20.png"/><Relationship Id="rId4" Type="http://schemas.openxmlformats.org/officeDocument/2006/relationships/image" Target="../media/image218.png"/><Relationship Id="rId3" Type="http://schemas.openxmlformats.org/officeDocument/2006/relationships/image" Target="../media/image219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20.png"/><Relationship Id="rId4" Type="http://schemas.openxmlformats.org/officeDocument/2006/relationships/image" Target="../media/image218.png"/><Relationship Id="rId3" Type="http://schemas.openxmlformats.org/officeDocument/2006/relationships/image" Target="../media/image219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0.png"/><Relationship Id="rId2" Type="http://schemas.openxmlformats.org/officeDocument/2006/relationships/image" Target="../media/image218.png"/><Relationship Id="rId1" Type="http://schemas.openxmlformats.org/officeDocument/2006/relationships/image" Target="../media/image219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0.png"/><Relationship Id="rId7" Type="http://schemas.openxmlformats.org/officeDocument/2006/relationships/image" Target="../media/image49.png"/><Relationship Id="rId6" Type="http://schemas.openxmlformats.org/officeDocument/2006/relationships/image" Target="../media/image48.png"/><Relationship Id="rId5" Type="http://schemas.openxmlformats.org/officeDocument/2006/relationships/image" Target="../media/image51.png"/><Relationship Id="rId4" Type="http://schemas.openxmlformats.org/officeDocument/2006/relationships/image" Target="../media/image47.png"/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0.png"/><Relationship Id="rId3" Type="http://schemas.openxmlformats.org/officeDocument/2006/relationships/image" Target="../media/image218.png"/><Relationship Id="rId2" Type="http://schemas.openxmlformats.org/officeDocument/2006/relationships/image" Target="../media/image219.png"/><Relationship Id="rId1" Type="http://schemas.openxmlformats.org/officeDocument/2006/relationships/image" Target="../media/image221.png"/></Relationships>
</file>

<file path=ppt/slides/_rels/slide2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0.png"/><Relationship Id="rId3" Type="http://schemas.openxmlformats.org/officeDocument/2006/relationships/image" Target="../media/image218.png"/><Relationship Id="rId2" Type="http://schemas.openxmlformats.org/officeDocument/2006/relationships/image" Target="../media/image219.png"/><Relationship Id="rId1" Type="http://schemas.openxmlformats.org/officeDocument/2006/relationships/image" Target="../media/image221.png"/></Relationships>
</file>

<file path=ppt/slides/_rels/slide2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0.png"/><Relationship Id="rId3" Type="http://schemas.openxmlformats.org/officeDocument/2006/relationships/image" Target="../media/image218.png"/><Relationship Id="rId2" Type="http://schemas.openxmlformats.org/officeDocument/2006/relationships/image" Target="../media/image219.png"/><Relationship Id="rId1" Type="http://schemas.openxmlformats.org/officeDocument/2006/relationships/image" Target="../media/image221.png"/></Relationships>
</file>

<file path=ppt/slides/_rels/slide2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0.png"/><Relationship Id="rId3" Type="http://schemas.openxmlformats.org/officeDocument/2006/relationships/image" Target="../media/image218.png"/><Relationship Id="rId2" Type="http://schemas.openxmlformats.org/officeDocument/2006/relationships/image" Target="../media/image219.png"/><Relationship Id="rId1" Type="http://schemas.openxmlformats.org/officeDocument/2006/relationships/image" Target="../media/image221.png"/></Relationships>
</file>

<file path=ppt/slides/_rels/slide2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8.png"/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image" Target="../media/image221.png"/></Relationships>
</file>

<file path=ppt/slides/_rels/slide2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8.png"/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image" Target="../media/image221.png"/></Relationships>
</file>

<file path=ppt/slides/_rels/slide2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0.png"/><Relationship Id="rId3" Type="http://schemas.openxmlformats.org/officeDocument/2006/relationships/image" Target="../media/image218.png"/><Relationship Id="rId2" Type="http://schemas.openxmlformats.org/officeDocument/2006/relationships/image" Target="../media/image219.png"/><Relationship Id="rId1" Type="http://schemas.openxmlformats.org/officeDocument/2006/relationships/image" Target="../media/image221.png"/></Relationships>
</file>

<file path=ppt/slides/_rels/slide2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0.png"/><Relationship Id="rId3" Type="http://schemas.openxmlformats.org/officeDocument/2006/relationships/image" Target="../media/image218.png"/><Relationship Id="rId2" Type="http://schemas.openxmlformats.org/officeDocument/2006/relationships/image" Target="../media/image219.png"/><Relationship Id="rId1" Type="http://schemas.openxmlformats.org/officeDocument/2006/relationships/image" Target="../media/image221.png"/></Relationships>
</file>

<file path=ppt/slides/_rels/slide2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0.png"/><Relationship Id="rId3" Type="http://schemas.openxmlformats.org/officeDocument/2006/relationships/image" Target="../media/image218.png"/><Relationship Id="rId2" Type="http://schemas.openxmlformats.org/officeDocument/2006/relationships/image" Target="../media/image219.png"/><Relationship Id="rId1" Type="http://schemas.openxmlformats.org/officeDocument/2006/relationships/image" Target="../media/image221.png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png"/><Relationship Id="rId8" Type="http://schemas.openxmlformats.org/officeDocument/2006/relationships/image" Target="../media/image49.png"/><Relationship Id="rId7" Type="http://schemas.openxmlformats.org/officeDocument/2006/relationships/image" Target="../media/image30.png"/><Relationship Id="rId6" Type="http://schemas.openxmlformats.org/officeDocument/2006/relationships/image" Target="../media/image48.png"/><Relationship Id="rId5" Type="http://schemas.openxmlformats.org/officeDocument/2006/relationships/image" Target="../media/image51.png"/><Relationship Id="rId4" Type="http://schemas.openxmlformats.org/officeDocument/2006/relationships/image" Target="../media/image47.png"/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2.png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5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5" Type="http://schemas.openxmlformats.org/officeDocument/2006/relationships/image" Target="../media/image173.png"/><Relationship Id="rId4" Type="http://schemas.openxmlformats.org/officeDocument/2006/relationships/image" Target="../media/image223.png"/><Relationship Id="rId3" Type="http://schemas.openxmlformats.org/officeDocument/2006/relationships/image" Target="../media/image171.png"/><Relationship Id="rId2" Type="http://schemas.openxmlformats.org/officeDocument/2006/relationships/image" Target="../media/image146.png"/><Relationship Id="rId1" Type="http://schemas.openxmlformats.org/officeDocument/2006/relationships/image" Target="../media/image143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3.png"/><Relationship Id="rId8" Type="http://schemas.openxmlformats.org/officeDocument/2006/relationships/image" Target="../media/image171.png"/><Relationship Id="rId7" Type="http://schemas.openxmlformats.org/officeDocument/2006/relationships/image" Target="../media/image225.png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Relationship Id="rId3" Type="http://schemas.openxmlformats.org/officeDocument/2006/relationships/image" Target="../media/image149.png"/><Relationship Id="rId2" Type="http://schemas.openxmlformats.org/officeDocument/2006/relationships/image" Target="../media/image146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224.png"/><Relationship Id="rId10" Type="http://schemas.openxmlformats.org/officeDocument/2006/relationships/image" Target="../media/image173.png"/><Relationship Id="rId1" Type="http://schemas.openxmlformats.org/officeDocument/2006/relationships/image" Target="../media/image143.png"/></Relationships>
</file>

<file path=ppt/slides/_rels/slide2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1.png"/><Relationship Id="rId8" Type="http://schemas.openxmlformats.org/officeDocument/2006/relationships/image" Target="../media/image156.png"/><Relationship Id="rId7" Type="http://schemas.openxmlformats.org/officeDocument/2006/relationships/image" Target="../media/image225.png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Relationship Id="rId3" Type="http://schemas.openxmlformats.org/officeDocument/2006/relationships/image" Target="../media/image149.png"/><Relationship Id="rId2" Type="http://schemas.openxmlformats.org/officeDocument/2006/relationships/image" Target="../media/image146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224.png"/><Relationship Id="rId11" Type="http://schemas.openxmlformats.org/officeDocument/2006/relationships/image" Target="../media/image173.png"/><Relationship Id="rId10" Type="http://schemas.openxmlformats.org/officeDocument/2006/relationships/image" Target="../media/image223.png"/><Relationship Id="rId1" Type="http://schemas.openxmlformats.org/officeDocument/2006/relationships/image" Target="../media/image143.png"/></Relationships>
</file>

<file path=ppt/slides/_rels/slide2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2.png"/><Relationship Id="rId8" Type="http://schemas.openxmlformats.org/officeDocument/2006/relationships/image" Target="../media/image231.png"/><Relationship Id="rId7" Type="http://schemas.openxmlformats.org/officeDocument/2006/relationships/image" Target="../media/image230.png"/><Relationship Id="rId6" Type="http://schemas.openxmlformats.org/officeDocument/2006/relationships/image" Target="../media/image229.png"/><Relationship Id="rId5" Type="http://schemas.openxmlformats.org/officeDocument/2006/relationships/image" Target="../media/image173.png"/><Relationship Id="rId4" Type="http://schemas.openxmlformats.org/officeDocument/2006/relationships/image" Target="../media/image228.png"/><Relationship Id="rId3" Type="http://schemas.openxmlformats.org/officeDocument/2006/relationships/image" Target="../media/image171.png"/><Relationship Id="rId2" Type="http://schemas.openxmlformats.org/officeDocument/2006/relationships/image" Target="../media/image227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26.png"/></Relationships>
</file>

<file path=ppt/slides/_rels/slide26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2.png"/><Relationship Id="rId8" Type="http://schemas.openxmlformats.org/officeDocument/2006/relationships/image" Target="../media/image231.png"/><Relationship Id="rId7" Type="http://schemas.openxmlformats.org/officeDocument/2006/relationships/image" Target="../media/image230.png"/><Relationship Id="rId6" Type="http://schemas.openxmlformats.org/officeDocument/2006/relationships/image" Target="../media/image229.png"/><Relationship Id="rId5" Type="http://schemas.openxmlformats.org/officeDocument/2006/relationships/image" Target="../media/image173.png"/><Relationship Id="rId4" Type="http://schemas.openxmlformats.org/officeDocument/2006/relationships/image" Target="../media/image228.png"/><Relationship Id="rId3" Type="http://schemas.openxmlformats.org/officeDocument/2006/relationships/image" Target="../media/image171.png"/><Relationship Id="rId2" Type="http://schemas.openxmlformats.org/officeDocument/2006/relationships/image" Target="../media/image227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26.png"/></Relationships>
</file>

<file path=ppt/slides/_rels/slide2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2.png"/><Relationship Id="rId8" Type="http://schemas.openxmlformats.org/officeDocument/2006/relationships/image" Target="../media/image231.png"/><Relationship Id="rId7" Type="http://schemas.openxmlformats.org/officeDocument/2006/relationships/image" Target="../media/image230.png"/><Relationship Id="rId6" Type="http://schemas.openxmlformats.org/officeDocument/2006/relationships/image" Target="../media/image229.png"/><Relationship Id="rId5" Type="http://schemas.openxmlformats.org/officeDocument/2006/relationships/image" Target="../media/image173.png"/><Relationship Id="rId4" Type="http://schemas.openxmlformats.org/officeDocument/2006/relationships/image" Target="../media/image228.png"/><Relationship Id="rId3" Type="http://schemas.openxmlformats.org/officeDocument/2006/relationships/image" Target="../media/image171.png"/><Relationship Id="rId2" Type="http://schemas.openxmlformats.org/officeDocument/2006/relationships/image" Target="../media/image227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50.png"/><Relationship Id="rId10" Type="http://schemas.openxmlformats.org/officeDocument/2006/relationships/image" Target="../media/image149.png"/><Relationship Id="rId1" Type="http://schemas.openxmlformats.org/officeDocument/2006/relationships/image" Target="../media/image226.png"/></Relationships>
</file>

<file path=ppt/slides/_rels/slide2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2.png"/><Relationship Id="rId8" Type="http://schemas.openxmlformats.org/officeDocument/2006/relationships/image" Target="../media/image231.png"/><Relationship Id="rId7" Type="http://schemas.openxmlformats.org/officeDocument/2006/relationships/image" Target="../media/image230.png"/><Relationship Id="rId6" Type="http://schemas.openxmlformats.org/officeDocument/2006/relationships/image" Target="../media/image229.png"/><Relationship Id="rId5" Type="http://schemas.openxmlformats.org/officeDocument/2006/relationships/image" Target="../media/image173.png"/><Relationship Id="rId4" Type="http://schemas.openxmlformats.org/officeDocument/2006/relationships/image" Target="../media/image228.png"/><Relationship Id="rId3" Type="http://schemas.openxmlformats.org/officeDocument/2006/relationships/image" Target="../media/image171.png"/><Relationship Id="rId2" Type="http://schemas.openxmlformats.org/officeDocument/2006/relationships/image" Target="../media/image227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50.png"/><Relationship Id="rId10" Type="http://schemas.openxmlformats.org/officeDocument/2006/relationships/image" Target="../media/image149.png"/><Relationship Id="rId1" Type="http://schemas.openxmlformats.org/officeDocument/2006/relationships/image" Target="../media/image226.png"/></Relationships>
</file>

<file path=ppt/slides/_rels/slide2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2.png"/><Relationship Id="rId8" Type="http://schemas.openxmlformats.org/officeDocument/2006/relationships/image" Target="../media/image231.png"/><Relationship Id="rId7" Type="http://schemas.openxmlformats.org/officeDocument/2006/relationships/image" Target="../media/image230.png"/><Relationship Id="rId6" Type="http://schemas.openxmlformats.org/officeDocument/2006/relationships/image" Target="../media/image229.png"/><Relationship Id="rId5" Type="http://schemas.openxmlformats.org/officeDocument/2006/relationships/image" Target="../media/image173.png"/><Relationship Id="rId4" Type="http://schemas.openxmlformats.org/officeDocument/2006/relationships/image" Target="../media/image228.png"/><Relationship Id="rId3" Type="http://schemas.openxmlformats.org/officeDocument/2006/relationships/image" Target="../media/image171.png"/><Relationship Id="rId2" Type="http://schemas.openxmlformats.org/officeDocument/2006/relationships/image" Target="../media/image227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51.png"/><Relationship Id="rId11" Type="http://schemas.openxmlformats.org/officeDocument/2006/relationships/image" Target="../media/image150.png"/><Relationship Id="rId10" Type="http://schemas.openxmlformats.org/officeDocument/2006/relationships/image" Target="../media/image149.png"/><Relationship Id="rId1" Type="http://schemas.openxmlformats.org/officeDocument/2006/relationships/image" Target="../media/image226.png"/></Relationships>
</file>

<file path=ppt/slides/_rels/slide2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2.png"/><Relationship Id="rId8" Type="http://schemas.openxmlformats.org/officeDocument/2006/relationships/image" Target="../media/image231.png"/><Relationship Id="rId7" Type="http://schemas.openxmlformats.org/officeDocument/2006/relationships/image" Target="../media/image230.png"/><Relationship Id="rId6" Type="http://schemas.openxmlformats.org/officeDocument/2006/relationships/image" Target="../media/image229.png"/><Relationship Id="rId5" Type="http://schemas.openxmlformats.org/officeDocument/2006/relationships/image" Target="../media/image173.png"/><Relationship Id="rId4" Type="http://schemas.openxmlformats.org/officeDocument/2006/relationships/image" Target="../media/image228.png"/><Relationship Id="rId3" Type="http://schemas.openxmlformats.org/officeDocument/2006/relationships/image" Target="../media/image171.png"/><Relationship Id="rId2" Type="http://schemas.openxmlformats.org/officeDocument/2006/relationships/image" Target="../media/image227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51.png"/><Relationship Id="rId11" Type="http://schemas.openxmlformats.org/officeDocument/2006/relationships/image" Target="../media/image150.png"/><Relationship Id="rId10" Type="http://schemas.openxmlformats.org/officeDocument/2006/relationships/image" Target="../media/image149.png"/><Relationship Id="rId1" Type="http://schemas.openxmlformats.org/officeDocument/2006/relationships/image" Target="../media/image226.png"/></Relationships>
</file>

<file path=ppt/slides/_rels/slide26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2.png"/><Relationship Id="rId8" Type="http://schemas.openxmlformats.org/officeDocument/2006/relationships/image" Target="../media/image231.png"/><Relationship Id="rId7" Type="http://schemas.openxmlformats.org/officeDocument/2006/relationships/image" Target="../media/image230.png"/><Relationship Id="rId6" Type="http://schemas.openxmlformats.org/officeDocument/2006/relationships/image" Target="../media/image229.png"/><Relationship Id="rId5" Type="http://schemas.openxmlformats.org/officeDocument/2006/relationships/image" Target="../media/image173.png"/><Relationship Id="rId4" Type="http://schemas.openxmlformats.org/officeDocument/2006/relationships/image" Target="../media/image228.png"/><Relationship Id="rId3" Type="http://schemas.openxmlformats.org/officeDocument/2006/relationships/image" Target="../media/image171.png"/><Relationship Id="rId2" Type="http://schemas.openxmlformats.org/officeDocument/2006/relationships/image" Target="../media/image227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51.png"/><Relationship Id="rId11" Type="http://schemas.openxmlformats.org/officeDocument/2006/relationships/image" Target="../media/image150.png"/><Relationship Id="rId10" Type="http://schemas.openxmlformats.org/officeDocument/2006/relationships/image" Target="../media/image149.png"/><Relationship Id="rId1" Type="http://schemas.openxmlformats.org/officeDocument/2006/relationships/image" Target="../media/image226.png"/></Relationships>
</file>

<file path=ppt/slides/_rels/slide2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2.png"/><Relationship Id="rId8" Type="http://schemas.openxmlformats.org/officeDocument/2006/relationships/image" Target="../media/image231.png"/><Relationship Id="rId7" Type="http://schemas.openxmlformats.org/officeDocument/2006/relationships/image" Target="../media/image230.png"/><Relationship Id="rId6" Type="http://schemas.openxmlformats.org/officeDocument/2006/relationships/image" Target="../media/image229.png"/><Relationship Id="rId5" Type="http://schemas.openxmlformats.org/officeDocument/2006/relationships/image" Target="../media/image173.png"/><Relationship Id="rId4" Type="http://schemas.openxmlformats.org/officeDocument/2006/relationships/image" Target="../media/image228.png"/><Relationship Id="rId3" Type="http://schemas.openxmlformats.org/officeDocument/2006/relationships/image" Target="../media/image171.png"/><Relationship Id="rId2" Type="http://schemas.openxmlformats.org/officeDocument/2006/relationships/image" Target="../media/image227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51.png"/><Relationship Id="rId12" Type="http://schemas.openxmlformats.org/officeDocument/2006/relationships/image" Target="../media/image150.png"/><Relationship Id="rId11" Type="http://schemas.openxmlformats.org/officeDocument/2006/relationships/image" Target="../media/image149.png"/><Relationship Id="rId10" Type="http://schemas.openxmlformats.org/officeDocument/2006/relationships/image" Target="../media/image233.png"/><Relationship Id="rId1" Type="http://schemas.openxmlformats.org/officeDocument/2006/relationships/image" Target="../media/image226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.png"/><Relationship Id="rId8" Type="http://schemas.openxmlformats.org/officeDocument/2006/relationships/image" Target="../media/image64.png"/><Relationship Id="rId7" Type="http://schemas.openxmlformats.org/officeDocument/2006/relationships/image" Target="../media/image63.png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74.png"/><Relationship Id="rId17" Type="http://schemas.openxmlformats.org/officeDocument/2006/relationships/image" Target="../media/image73.png"/><Relationship Id="rId16" Type="http://schemas.openxmlformats.org/officeDocument/2006/relationships/image" Target="../media/image72.png"/><Relationship Id="rId15" Type="http://schemas.openxmlformats.org/officeDocument/2006/relationships/image" Target="../media/image71.png"/><Relationship Id="rId14" Type="http://schemas.openxmlformats.org/officeDocument/2006/relationships/image" Target="../media/image70.png"/><Relationship Id="rId13" Type="http://schemas.openxmlformats.org/officeDocument/2006/relationships/image" Target="../media/image69.png"/><Relationship Id="rId12" Type="http://schemas.openxmlformats.org/officeDocument/2006/relationships/image" Target="../media/image68.png"/><Relationship Id="rId11" Type="http://schemas.openxmlformats.org/officeDocument/2006/relationships/image" Target="../media/image67.png"/><Relationship Id="rId10" Type="http://schemas.openxmlformats.org/officeDocument/2006/relationships/image" Target="../media/image66.png"/><Relationship Id="rId1" Type="http://schemas.openxmlformats.org/officeDocument/2006/relationships/image" Target="../media/image57.png"/></Relationships>
</file>

<file path=ppt/slides/_rels/slide2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2.png"/><Relationship Id="rId8" Type="http://schemas.openxmlformats.org/officeDocument/2006/relationships/image" Target="../media/image231.png"/><Relationship Id="rId7" Type="http://schemas.openxmlformats.org/officeDocument/2006/relationships/image" Target="../media/image230.png"/><Relationship Id="rId6" Type="http://schemas.openxmlformats.org/officeDocument/2006/relationships/image" Target="../media/image229.png"/><Relationship Id="rId5" Type="http://schemas.openxmlformats.org/officeDocument/2006/relationships/image" Target="../media/image173.png"/><Relationship Id="rId4" Type="http://schemas.openxmlformats.org/officeDocument/2006/relationships/image" Target="../media/image228.png"/><Relationship Id="rId3" Type="http://schemas.openxmlformats.org/officeDocument/2006/relationships/image" Target="../media/image171.png"/><Relationship Id="rId2" Type="http://schemas.openxmlformats.org/officeDocument/2006/relationships/image" Target="../media/image227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51.png"/><Relationship Id="rId10" Type="http://schemas.openxmlformats.org/officeDocument/2006/relationships/image" Target="../media/image149.png"/><Relationship Id="rId1" Type="http://schemas.openxmlformats.org/officeDocument/2006/relationships/image" Target="../media/image226.png"/></Relationships>
</file>

<file path=ppt/slides/_rels/slide2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2.png"/><Relationship Id="rId8" Type="http://schemas.openxmlformats.org/officeDocument/2006/relationships/image" Target="../media/image231.png"/><Relationship Id="rId7" Type="http://schemas.openxmlformats.org/officeDocument/2006/relationships/image" Target="../media/image230.png"/><Relationship Id="rId6" Type="http://schemas.openxmlformats.org/officeDocument/2006/relationships/image" Target="../media/image229.png"/><Relationship Id="rId5" Type="http://schemas.openxmlformats.org/officeDocument/2006/relationships/image" Target="../media/image173.png"/><Relationship Id="rId4" Type="http://schemas.openxmlformats.org/officeDocument/2006/relationships/image" Target="../media/image228.png"/><Relationship Id="rId3" Type="http://schemas.openxmlformats.org/officeDocument/2006/relationships/image" Target="../media/image171.png"/><Relationship Id="rId2" Type="http://schemas.openxmlformats.org/officeDocument/2006/relationships/image" Target="../media/image227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51.png"/><Relationship Id="rId11" Type="http://schemas.openxmlformats.org/officeDocument/2006/relationships/image" Target="../media/image149.png"/><Relationship Id="rId10" Type="http://schemas.openxmlformats.org/officeDocument/2006/relationships/image" Target="../media/image233.png"/><Relationship Id="rId1" Type="http://schemas.openxmlformats.org/officeDocument/2006/relationships/image" Target="../media/image226.png"/></Relationships>
</file>

<file path=ppt/slides/_rels/slide2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2.png"/><Relationship Id="rId8" Type="http://schemas.openxmlformats.org/officeDocument/2006/relationships/image" Target="../media/image231.png"/><Relationship Id="rId7" Type="http://schemas.openxmlformats.org/officeDocument/2006/relationships/image" Target="../media/image230.png"/><Relationship Id="rId6" Type="http://schemas.openxmlformats.org/officeDocument/2006/relationships/image" Target="../media/image229.png"/><Relationship Id="rId5" Type="http://schemas.openxmlformats.org/officeDocument/2006/relationships/image" Target="../media/image173.png"/><Relationship Id="rId4" Type="http://schemas.openxmlformats.org/officeDocument/2006/relationships/image" Target="../media/image228.png"/><Relationship Id="rId3" Type="http://schemas.openxmlformats.org/officeDocument/2006/relationships/image" Target="../media/image171.png"/><Relationship Id="rId2" Type="http://schemas.openxmlformats.org/officeDocument/2006/relationships/image" Target="../media/image227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51.png"/><Relationship Id="rId11" Type="http://schemas.openxmlformats.org/officeDocument/2006/relationships/image" Target="../media/image149.png"/><Relationship Id="rId10" Type="http://schemas.openxmlformats.org/officeDocument/2006/relationships/image" Target="../media/image233.png"/><Relationship Id="rId1" Type="http://schemas.openxmlformats.org/officeDocument/2006/relationships/image" Target="../media/image226.png"/></Relationships>
</file>

<file path=ppt/slides/_rels/slide2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8.png"/><Relationship Id="rId8" Type="http://schemas.openxmlformats.org/officeDocument/2006/relationships/image" Target="../media/image171.png"/><Relationship Id="rId7" Type="http://schemas.openxmlformats.org/officeDocument/2006/relationships/image" Target="../media/image229.png"/><Relationship Id="rId6" Type="http://schemas.openxmlformats.org/officeDocument/2006/relationships/image" Target="../media/image17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image" Target="../media/image227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87.png"/><Relationship Id="rId10" Type="http://schemas.openxmlformats.org/officeDocument/2006/relationships/image" Target="../media/image149.png"/><Relationship Id="rId1" Type="http://schemas.openxmlformats.org/officeDocument/2006/relationships/image" Target="../media/image226.png"/></Relationships>
</file>

<file path=ppt/slides/_rels/slide2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1.png"/><Relationship Id="rId8" Type="http://schemas.openxmlformats.org/officeDocument/2006/relationships/image" Target="../media/image234.png"/><Relationship Id="rId7" Type="http://schemas.openxmlformats.org/officeDocument/2006/relationships/image" Target="../media/image229.png"/><Relationship Id="rId6" Type="http://schemas.openxmlformats.org/officeDocument/2006/relationships/image" Target="../media/image17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image" Target="../media/image227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87.png"/><Relationship Id="rId11" Type="http://schemas.openxmlformats.org/officeDocument/2006/relationships/image" Target="../media/image149.png"/><Relationship Id="rId10" Type="http://schemas.openxmlformats.org/officeDocument/2006/relationships/image" Target="../media/image228.png"/><Relationship Id="rId1" Type="http://schemas.openxmlformats.org/officeDocument/2006/relationships/image" Target="../media/image226.png"/></Relationships>
</file>

<file path=ppt/slides/_rels/slide2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1.png"/><Relationship Id="rId8" Type="http://schemas.openxmlformats.org/officeDocument/2006/relationships/image" Target="../media/image234.png"/><Relationship Id="rId7" Type="http://schemas.openxmlformats.org/officeDocument/2006/relationships/image" Target="../media/image229.png"/><Relationship Id="rId6" Type="http://schemas.openxmlformats.org/officeDocument/2006/relationships/image" Target="../media/image17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image" Target="../media/image227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87.png"/><Relationship Id="rId12" Type="http://schemas.openxmlformats.org/officeDocument/2006/relationships/image" Target="../media/image149.png"/><Relationship Id="rId11" Type="http://schemas.openxmlformats.org/officeDocument/2006/relationships/image" Target="../media/image233.png"/><Relationship Id="rId10" Type="http://schemas.openxmlformats.org/officeDocument/2006/relationships/image" Target="../media/image228.png"/><Relationship Id="rId1" Type="http://schemas.openxmlformats.org/officeDocument/2006/relationships/image" Target="../media/image226.png"/></Relationships>
</file>

<file path=ppt/slides/_rels/slide2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1.png"/><Relationship Id="rId8" Type="http://schemas.openxmlformats.org/officeDocument/2006/relationships/image" Target="../media/image234.png"/><Relationship Id="rId7" Type="http://schemas.openxmlformats.org/officeDocument/2006/relationships/image" Target="../media/image229.png"/><Relationship Id="rId6" Type="http://schemas.openxmlformats.org/officeDocument/2006/relationships/image" Target="../media/image17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image" Target="../media/image227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87.png"/><Relationship Id="rId12" Type="http://schemas.openxmlformats.org/officeDocument/2006/relationships/image" Target="../media/image149.png"/><Relationship Id="rId11" Type="http://schemas.openxmlformats.org/officeDocument/2006/relationships/image" Target="../media/image233.png"/><Relationship Id="rId10" Type="http://schemas.openxmlformats.org/officeDocument/2006/relationships/image" Target="../media/image228.png"/><Relationship Id="rId1" Type="http://schemas.openxmlformats.org/officeDocument/2006/relationships/image" Target="../media/image226.png"/></Relationships>
</file>

<file path=ppt/slides/_rels/slide2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1.png"/><Relationship Id="rId8" Type="http://schemas.openxmlformats.org/officeDocument/2006/relationships/image" Target="../media/image234.png"/><Relationship Id="rId7" Type="http://schemas.openxmlformats.org/officeDocument/2006/relationships/image" Target="../media/image229.png"/><Relationship Id="rId6" Type="http://schemas.openxmlformats.org/officeDocument/2006/relationships/image" Target="../media/image17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image" Target="../media/image227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187.png"/><Relationship Id="rId14" Type="http://schemas.openxmlformats.org/officeDocument/2006/relationships/image" Target="../media/image149.png"/><Relationship Id="rId13" Type="http://schemas.openxmlformats.org/officeDocument/2006/relationships/image" Target="../media/image236.png"/><Relationship Id="rId12" Type="http://schemas.openxmlformats.org/officeDocument/2006/relationships/image" Target="../media/image235.png"/><Relationship Id="rId11" Type="http://schemas.openxmlformats.org/officeDocument/2006/relationships/image" Target="../media/image233.png"/><Relationship Id="rId10" Type="http://schemas.openxmlformats.org/officeDocument/2006/relationships/image" Target="../media/image228.png"/><Relationship Id="rId1" Type="http://schemas.openxmlformats.org/officeDocument/2006/relationships/image" Target="../media/image226.png"/></Relationships>
</file>

<file path=ppt/slides/_rels/slide27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1.png"/><Relationship Id="rId8" Type="http://schemas.openxmlformats.org/officeDocument/2006/relationships/image" Target="../media/image234.png"/><Relationship Id="rId7" Type="http://schemas.openxmlformats.org/officeDocument/2006/relationships/image" Target="../media/image229.png"/><Relationship Id="rId6" Type="http://schemas.openxmlformats.org/officeDocument/2006/relationships/image" Target="../media/image17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image" Target="../media/image227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187.png"/><Relationship Id="rId14" Type="http://schemas.openxmlformats.org/officeDocument/2006/relationships/image" Target="../media/image149.png"/><Relationship Id="rId13" Type="http://schemas.openxmlformats.org/officeDocument/2006/relationships/image" Target="../media/image236.png"/><Relationship Id="rId12" Type="http://schemas.openxmlformats.org/officeDocument/2006/relationships/image" Target="../media/image235.png"/><Relationship Id="rId11" Type="http://schemas.openxmlformats.org/officeDocument/2006/relationships/image" Target="../media/image233.png"/><Relationship Id="rId10" Type="http://schemas.openxmlformats.org/officeDocument/2006/relationships/image" Target="../media/image228.png"/><Relationship Id="rId1" Type="http://schemas.openxmlformats.org/officeDocument/2006/relationships/image" Target="../media/image226.png"/></Relationships>
</file>

<file path=ppt/slides/_rels/slide27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1.png"/><Relationship Id="rId8" Type="http://schemas.openxmlformats.org/officeDocument/2006/relationships/image" Target="../media/image234.png"/><Relationship Id="rId7" Type="http://schemas.openxmlformats.org/officeDocument/2006/relationships/image" Target="../media/image229.png"/><Relationship Id="rId6" Type="http://schemas.openxmlformats.org/officeDocument/2006/relationships/image" Target="../media/image17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image" Target="../media/image227.png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187.png"/><Relationship Id="rId17" Type="http://schemas.openxmlformats.org/officeDocument/2006/relationships/image" Target="../media/image149.png"/><Relationship Id="rId16" Type="http://schemas.openxmlformats.org/officeDocument/2006/relationships/image" Target="../media/image239.png"/><Relationship Id="rId15" Type="http://schemas.openxmlformats.org/officeDocument/2006/relationships/image" Target="../media/image238.png"/><Relationship Id="rId14" Type="http://schemas.openxmlformats.org/officeDocument/2006/relationships/image" Target="../media/image237.png"/><Relationship Id="rId13" Type="http://schemas.openxmlformats.org/officeDocument/2006/relationships/image" Target="../media/image236.png"/><Relationship Id="rId12" Type="http://schemas.openxmlformats.org/officeDocument/2006/relationships/image" Target="../media/image235.png"/><Relationship Id="rId11" Type="http://schemas.openxmlformats.org/officeDocument/2006/relationships/image" Target="../media/image233.png"/><Relationship Id="rId10" Type="http://schemas.openxmlformats.org/officeDocument/2006/relationships/image" Target="../media/image228.png"/><Relationship Id="rId1" Type="http://schemas.openxmlformats.org/officeDocument/2006/relationships/image" Target="../media/image2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9.png"/><Relationship Id="rId8" Type="http://schemas.openxmlformats.org/officeDocument/2006/relationships/image" Target="../media/image173.png"/><Relationship Id="rId7" Type="http://schemas.openxmlformats.org/officeDocument/2006/relationships/image" Target="../media/image228.png"/><Relationship Id="rId6" Type="http://schemas.openxmlformats.org/officeDocument/2006/relationships/image" Target="../media/image171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image" Target="../media/image227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26.png"/></Relationships>
</file>

<file path=ppt/slides/_rels/slide28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3.png"/><Relationship Id="rId8" Type="http://schemas.openxmlformats.org/officeDocument/2006/relationships/image" Target="../media/image228.png"/><Relationship Id="rId7" Type="http://schemas.openxmlformats.org/officeDocument/2006/relationships/image" Target="../media/image171.png"/><Relationship Id="rId6" Type="http://schemas.openxmlformats.org/officeDocument/2006/relationships/image" Target="../media/image234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image" Target="../media/image227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29.png"/><Relationship Id="rId1" Type="http://schemas.openxmlformats.org/officeDocument/2006/relationships/image" Target="../media/image226.png"/></Relationships>
</file>

<file path=ppt/slides/_rels/slide28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8.png"/><Relationship Id="rId8" Type="http://schemas.openxmlformats.org/officeDocument/2006/relationships/image" Target="../media/image171.png"/><Relationship Id="rId7" Type="http://schemas.openxmlformats.org/officeDocument/2006/relationships/image" Target="../media/image234.png"/><Relationship Id="rId6" Type="http://schemas.openxmlformats.org/officeDocument/2006/relationships/image" Target="../media/image240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image" Target="../media/image227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229.png"/><Relationship Id="rId10" Type="http://schemas.openxmlformats.org/officeDocument/2006/relationships/image" Target="../media/image173.png"/><Relationship Id="rId1" Type="http://schemas.openxmlformats.org/officeDocument/2006/relationships/image" Target="../media/image226.png"/></Relationships>
</file>

<file path=ppt/slides/_rels/slide28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8.png"/><Relationship Id="rId8" Type="http://schemas.openxmlformats.org/officeDocument/2006/relationships/image" Target="../media/image171.png"/><Relationship Id="rId7" Type="http://schemas.openxmlformats.org/officeDocument/2006/relationships/image" Target="../media/image234.png"/><Relationship Id="rId6" Type="http://schemas.openxmlformats.org/officeDocument/2006/relationships/image" Target="../media/image240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image" Target="../media/image227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229.png"/><Relationship Id="rId10" Type="http://schemas.openxmlformats.org/officeDocument/2006/relationships/image" Target="../media/image173.png"/><Relationship Id="rId1" Type="http://schemas.openxmlformats.org/officeDocument/2006/relationships/image" Target="../media/image226.png"/></Relationships>
</file>

<file path=ppt/slides/_rels/slide28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1.png"/><Relationship Id="rId8" Type="http://schemas.openxmlformats.org/officeDocument/2006/relationships/image" Target="../media/image241.png"/><Relationship Id="rId7" Type="http://schemas.openxmlformats.org/officeDocument/2006/relationships/image" Target="../media/image234.png"/><Relationship Id="rId6" Type="http://schemas.openxmlformats.org/officeDocument/2006/relationships/image" Target="../media/image240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image" Target="../media/image227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242.png"/><Relationship Id="rId12" Type="http://schemas.openxmlformats.org/officeDocument/2006/relationships/image" Target="../media/image229.png"/><Relationship Id="rId11" Type="http://schemas.openxmlformats.org/officeDocument/2006/relationships/image" Target="../media/image173.png"/><Relationship Id="rId10" Type="http://schemas.openxmlformats.org/officeDocument/2006/relationships/image" Target="../media/image228.png"/><Relationship Id="rId1" Type="http://schemas.openxmlformats.org/officeDocument/2006/relationships/image" Target="../media/image226.png"/></Relationships>
</file>

<file path=ppt/slides/_rels/slide28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1.png"/><Relationship Id="rId8" Type="http://schemas.openxmlformats.org/officeDocument/2006/relationships/image" Target="../media/image241.png"/><Relationship Id="rId7" Type="http://schemas.openxmlformats.org/officeDocument/2006/relationships/image" Target="../media/image234.png"/><Relationship Id="rId6" Type="http://schemas.openxmlformats.org/officeDocument/2006/relationships/image" Target="../media/image240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image" Target="../media/image227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242.png"/><Relationship Id="rId12" Type="http://schemas.openxmlformats.org/officeDocument/2006/relationships/image" Target="../media/image229.png"/><Relationship Id="rId11" Type="http://schemas.openxmlformats.org/officeDocument/2006/relationships/image" Target="../media/image173.png"/><Relationship Id="rId10" Type="http://schemas.openxmlformats.org/officeDocument/2006/relationships/image" Target="../media/image228.png"/><Relationship Id="rId1" Type="http://schemas.openxmlformats.org/officeDocument/2006/relationships/image" Target="../media/image226.png"/></Relationships>
</file>

<file path=ppt/slides/_rels/slide2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3.png"/><Relationship Id="rId8" Type="http://schemas.openxmlformats.org/officeDocument/2006/relationships/image" Target="../media/image241.png"/><Relationship Id="rId7" Type="http://schemas.openxmlformats.org/officeDocument/2006/relationships/image" Target="../media/image234.png"/><Relationship Id="rId6" Type="http://schemas.openxmlformats.org/officeDocument/2006/relationships/image" Target="../media/image240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image" Target="../media/image227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242.png"/><Relationship Id="rId13" Type="http://schemas.openxmlformats.org/officeDocument/2006/relationships/image" Target="../media/image229.png"/><Relationship Id="rId12" Type="http://schemas.openxmlformats.org/officeDocument/2006/relationships/image" Target="../media/image173.png"/><Relationship Id="rId11" Type="http://schemas.openxmlformats.org/officeDocument/2006/relationships/image" Target="../media/image228.png"/><Relationship Id="rId10" Type="http://schemas.openxmlformats.org/officeDocument/2006/relationships/image" Target="../media/image171.png"/><Relationship Id="rId1" Type="http://schemas.openxmlformats.org/officeDocument/2006/relationships/image" Target="../media/image226.png"/></Relationships>
</file>

<file path=ppt/slides/_rels/slide28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3.png"/><Relationship Id="rId8" Type="http://schemas.openxmlformats.org/officeDocument/2006/relationships/image" Target="../media/image241.png"/><Relationship Id="rId7" Type="http://schemas.openxmlformats.org/officeDocument/2006/relationships/image" Target="../media/image234.png"/><Relationship Id="rId6" Type="http://schemas.openxmlformats.org/officeDocument/2006/relationships/image" Target="../media/image240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image" Target="../media/image227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229.png"/><Relationship Id="rId13" Type="http://schemas.openxmlformats.org/officeDocument/2006/relationships/image" Target="../media/image173.png"/><Relationship Id="rId12" Type="http://schemas.openxmlformats.org/officeDocument/2006/relationships/image" Target="../media/image228.png"/><Relationship Id="rId11" Type="http://schemas.openxmlformats.org/officeDocument/2006/relationships/image" Target="../media/image171.png"/><Relationship Id="rId10" Type="http://schemas.openxmlformats.org/officeDocument/2006/relationships/image" Target="../media/image244.png"/><Relationship Id="rId1" Type="http://schemas.openxmlformats.org/officeDocument/2006/relationships/image" Target="../media/image226.png"/></Relationships>
</file>

<file path=ppt/slides/_rels/slide28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8.png"/><Relationship Id="rId8" Type="http://schemas.openxmlformats.org/officeDocument/2006/relationships/image" Target="../media/image171.png"/><Relationship Id="rId7" Type="http://schemas.openxmlformats.org/officeDocument/2006/relationships/image" Target="../media/image232.png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Relationship Id="rId3" Type="http://schemas.openxmlformats.org/officeDocument/2006/relationships/image" Target="../media/image173.png"/><Relationship Id="rId2" Type="http://schemas.openxmlformats.org/officeDocument/2006/relationships/image" Target="../media/image227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26.png"/></Relationships>
</file>

<file path=ppt/slides/_rels/slide28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4.png"/><Relationship Id="rId8" Type="http://schemas.openxmlformats.org/officeDocument/2006/relationships/image" Target="../media/image232.png"/><Relationship Id="rId7" Type="http://schemas.openxmlformats.org/officeDocument/2006/relationships/image" Target="../media/image231.png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173.png"/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228.png"/><Relationship Id="rId10" Type="http://schemas.openxmlformats.org/officeDocument/2006/relationships/image" Target="../media/image171.png"/><Relationship Id="rId1" Type="http://schemas.openxmlformats.org/officeDocument/2006/relationships/image" Target="../media/image2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29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4.png"/><Relationship Id="rId8" Type="http://schemas.openxmlformats.org/officeDocument/2006/relationships/image" Target="../media/image232.png"/><Relationship Id="rId7" Type="http://schemas.openxmlformats.org/officeDocument/2006/relationships/image" Target="../media/image231.png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173.png"/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228.png"/><Relationship Id="rId10" Type="http://schemas.openxmlformats.org/officeDocument/2006/relationships/image" Target="../media/image171.png"/><Relationship Id="rId1" Type="http://schemas.openxmlformats.org/officeDocument/2006/relationships/image" Target="../media/image233.png"/></Relationships>
</file>

<file path=ppt/slides/_rels/slide29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4.png"/><Relationship Id="rId8" Type="http://schemas.openxmlformats.org/officeDocument/2006/relationships/image" Target="../media/image232.png"/><Relationship Id="rId7" Type="http://schemas.openxmlformats.org/officeDocument/2006/relationships/image" Target="../media/image231.png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173.png"/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228.png"/><Relationship Id="rId10" Type="http://schemas.openxmlformats.org/officeDocument/2006/relationships/image" Target="../media/image171.png"/><Relationship Id="rId1" Type="http://schemas.openxmlformats.org/officeDocument/2006/relationships/image" Target="../media/image233.png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5.png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46.png"/><Relationship Id="rId1" Type="http://schemas.openxmlformats.org/officeDocument/2006/relationships/image" Target="../media/image245.png"/></Relationships>
</file>

<file path=ppt/slides/_rels/slide29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image" Target="../media/image245.png"/></Relationships>
</file>

<file path=ppt/slides/_rels/slide29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image" Target="../media/image245.png"/></Relationships>
</file>

<file path=ppt/slides/_rels/slide29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8.png"/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image" Target="../media/image245.png"/></Relationships>
</file>

<file path=ppt/slides/_rels/slide29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8.png"/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image" Target="../media/image2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0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8.png"/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image" Target="../media/image245.png"/></Relationships>
</file>

<file path=ppt/slides/_rels/slide30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8.png"/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image" Target="../media/image245.png"/></Relationships>
</file>

<file path=ppt/slides/_rels/slide30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8.png"/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image" Target="../media/image245.png"/></Relationships>
</file>

<file path=ppt/slides/_rels/slide30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49.png"/><Relationship Id="rId4" Type="http://schemas.openxmlformats.org/officeDocument/2006/relationships/image" Target="../media/image248.png"/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image" Target="../media/image245.png"/></Relationships>
</file>

<file path=ppt/slides/_rels/slide30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49.png"/><Relationship Id="rId4" Type="http://schemas.openxmlformats.org/officeDocument/2006/relationships/image" Target="../media/image248.png"/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image" Target="../media/image245.png"/></Relationships>
</file>

<file path=ppt/slides/_rels/slide30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49.png"/><Relationship Id="rId4" Type="http://schemas.openxmlformats.org/officeDocument/2006/relationships/image" Target="../media/image248.png"/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image" Target="../media/image245.png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0.png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51.png"/><Relationship Id="rId1" Type="http://schemas.openxmlformats.org/officeDocument/2006/relationships/image" Target="../media/image250.png"/></Relationships>
</file>

<file path=ppt/slides/_rels/slide30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7.png"/><Relationship Id="rId2" Type="http://schemas.openxmlformats.org/officeDocument/2006/relationships/image" Target="../media/image251.png"/><Relationship Id="rId1" Type="http://schemas.openxmlformats.org/officeDocument/2006/relationships/image" Target="../media/image250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5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7.png"/><Relationship Id="rId2" Type="http://schemas.openxmlformats.org/officeDocument/2006/relationships/image" Target="../media/image251.png"/><Relationship Id="rId1" Type="http://schemas.openxmlformats.org/officeDocument/2006/relationships/image" Target="../media/image250.png"/></Relationships>
</file>

<file path=ppt/slides/_rels/slide3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2.png"/><Relationship Id="rId3" Type="http://schemas.openxmlformats.org/officeDocument/2006/relationships/image" Target="../media/image247.png"/><Relationship Id="rId2" Type="http://schemas.openxmlformats.org/officeDocument/2006/relationships/image" Target="../media/image251.png"/><Relationship Id="rId1" Type="http://schemas.openxmlformats.org/officeDocument/2006/relationships/image" Target="../media/image250.png"/></Relationships>
</file>

<file path=ppt/slides/_rels/slide3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2.png"/><Relationship Id="rId3" Type="http://schemas.openxmlformats.org/officeDocument/2006/relationships/image" Target="../media/image247.png"/><Relationship Id="rId2" Type="http://schemas.openxmlformats.org/officeDocument/2006/relationships/image" Target="../media/image251.png"/><Relationship Id="rId1" Type="http://schemas.openxmlformats.org/officeDocument/2006/relationships/image" Target="../media/image250.png"/></Relationships>
</file>

<file path=ppt/slides/_rels/slide3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2.png"/><Relationship Id="rId3" Type="http://schemas.openxmlformats.org/officeDocument/2006/relationships/image" Target="../media/image247.png"/><Relationship Id="rId2" Type="http://schemas.openxmlformats.org/officeDocument/2006/relationships/image" Target="../media/image251.png"/><Relationship Id="rId1" Type="http://schemas.openxmlformats.org/officeDocument/2006/relationships/image" Target="../media/image250.png"/></Relationships>
</file>

<file path=ppt/slides/_rels/slide3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2.png"/><Relationship Id="rId3" Type="http://schemas.openxmlformats.org/officeDocument/2006/relationships/image" Target="../media/image247.png"/><Relationship Id="rId2" Type="http://schemas.openxmlformats.org/officeDocument/2006/relationships/image" Target="../media/image251.png"/><Relationship Id="rId1" Type="http://schemas.openxmlformats.org/officeDocument/2006/relationships/image" Target="../media/image250.png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3.png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54.png"/><Relationship Id="rId1" Type="http://schemas.openxmlformats.org/officeDocument/2006/relationships/image" Target="../media/image253.png"/></Relationships>
</file>

<file path=ppt/slides/_rels/slide3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47.png"/><Relationship Id="rId2" Type="http://schemas.openxmlformats.org/officeDocument/2006/relationships/image" Target="../media/image254.png"/><Relationship Id="rId1" Type="http://schemas.openxmlformats.org/officeDocument/2006/relationships/image" Target="../media/image253.png"/></Relationships>
</file>

<file path=ppt/slides/_rels/slide3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47.png"/><Relationship Id="rId2" Type="http://schemas.openxmlformats.org/officeDocument/2006/relationships/image" Target="../media/image254.png"/><Relationship Id="rId1" Type="http://schemas.openxmlformats.org/officeDocument/2006/relationships/image" Target="../media/image253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5.png"/><Relationship Id="rId3" Type="http://schemas.openxmlformats.org/officeDocument/2006/relationships/image" Target="../media/image247.png"/><Relationship Id="rId2" Type="http://schemas.openxmlformats.org/officeDocument/2006/relationships/image" Target="../media/image254.png"/><Relationship Id="rId1" Type="http://schemas.openxmlformats.org/officeDocument/2006/relationships/image" Target="../media/image253.png"/></Relationships>
</file>

<file path=ppt/slides/_rels/slide3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5.png"/><Relationship Id="rId3" Type="http://schemas.openxmlformats.org/officeDocument/2006/relationships/image" Target="../media/image247.png"/><Relationship Id="rId2" Type="http://schemas.openxmlformats.org/officeDocument/2006/relationships/image" Target="../media/image254.png"/><Relationship Id="rId1" Type="http://schemas.openxmlformats.org/officeDocument/2006/relationships/image" Target="../media/image253.png"/></Relationships>
</file>

<file path=ppt/slides/_rels/slide3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55.png"/><Relationship Id="rId4" Type="http://schemas.openxmlformats.org/officeDocument/2006/relationships/image" Target="../media/image256.png"/><Relationship Id="rId3" Type="http://schemas.openxmlformats.org/officeDocument/2006/relationships/image" Target="../media/image247.png"/><Relationship Id="rId2" Type="http://schemas.openxmlformats.org/officeDocument/2006/relationships/image" Target="../media/image254.png"/><Relationship Id="rId1" Type="http://schemas.openxmlformats.org/officeDocument/2006/relationships/image" Target="../media/image253.png"/></Relationships>
</file>

<file path=ppt/slides/_rels/slide3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55.png"/><Relationship Id="rId4" Type="http://schemas.openxmlformats.org/officeDocument/2006/relationships/image" Target="../media/image256.png"/><Relationship Id="rId3" Type="http://schemas.openxmlformats.org/officeDocument/2006/relationships/image" Target="../media/image247.png"/><Relationship Id="rId2" Type="http://schemas.openxmlformats.org/officeDocument/2006/relationships/image" Target="../media/image254.png"/><Relationship Id="rId1" Type="http://schemas.openxmlformats.org/officeDocument/2006/relationships/image" Target="../media/image253.png"/></Relationships>
</file>

<file path=ppt/slides/_rels/slide3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55.png"/><Relationship Id="rId4" Type="http://schemas.openxmlformats.org/officeDocument/2006/relationships/image" Target="../media/image256.png"/><Relationship Id="rId3" Type="http://schemas.openxmlformats.org/officeDocument/2006/relationships/image" Target="../media/image247.png"/><Relationship Id="rId2" Type="http://schemas.openxmlformats.org/officeDocument/2006/relationships/image" Target="../media/image254.png"/><Relationship Id="rId1" Type="http://schemas.openxmlformats.org/officeDocument/2006/relationships/image" Target="../media/image253.png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7.png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7.png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7.png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3" Type="http://schemas.openxmlformats.org/officeDocument/2006/relationships/image" Target="../media/image77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8.png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59.png"/><Relationship Id="rId1" Type="http://schemas.openxmlformats.org/officeDocument/2006/relationships/image" Target="../media/image258.png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59.png"/><Relationship Id="rId1" Type="http://schemas.openxmlformats.org/officeDocument/2006/relationships/image" Target="../media/image258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59.png"/><Relationship Id="rId1" Type="http://schemas.openxmlformats.org/officeDocument/2006/relationships/image" Target="../media/image258.png"/></Relationships>
</file>

<file path=ppt/slides/_rels/slide3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image" Target="../media/image260.png"/></Relationships>
</file>

<file path=ppt/slides/_rels/slide34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259.png"/><Relationship Id="rId4" Type="http://schemas.openxmlformats.org/officeDocument/2006/relationships/image" Target="../media/image258.png"/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image" Target="../media/image260.png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59.png"/><Relationship Id="rId1" Type="http://schemas.openxmlformats.org/officeDocument/2006/relationships/image" Target="../media/image258.png"/></Relationships>
</file>

<file path=ppt/slides/_rels/slide3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image" Target="../media/image261.png"/></Relationships>
</file>

<file path=ppt/slides/_rels/slide34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259.png"/><Relationship Id="rId4" Type="http://schemas.openxmlformats.org/officeDocument/2006/relationships/image" Target="../media/image258.png"/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image" Target="../media/image260.png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59.png"/><Relationship Id="rId1" Type="http://schemas.openxmlformats.org/officeDocument/2006/relationships/image" Target="../media/image258.png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76.png"/><Relationship Id="rId6" Type="http://schemas.openxmlformats.org/officeDocument/2006/relationships/image" Target="../media/image78.png"/><Relationship Id="rId5" Type="http://schemas.openxmlformats.org/officeDocument/2006/relationships/image" Target="../media/image79.png"/><Relationship Id="rId4" Type="http://schemas.openxmlformats.org/officeDocument/2006/relationships/image" Target="../media/image75.png"/><Relationship Id="rId3" Type="http://schemas.openxmlformats.org/officeDocument/2006/relationships/image" Target="../media/image77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8.png"/><Relationship Id="rId8" Type="http://schemas.openxmlformats.org/officeDocument/2006/relationships/image" Target="../media/image87.png"/><Relationship Id="rId7" Type="http://schemas.openxmlformats.org/officeDocument/2006/relationships/image" Target="../media/image86.png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3" Type="http://schemas.openxmlformats.org/officeDocument/2006/relationships/image" Target="../media/image82.png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101.png"/><Relationship Id="rId21" Type="http://schemas.openxmlformats.org/officeDocument/2006/relationships/image" Target="../media/image100.png"/><Relationship Id="rId20" Type="http://schemas.openxmlformats.org/officeDocument/2006/relationships/image" Target="../media/image99.png"/><Relationship Id="rId2" Type="http://schemas.openxmlformats.org/officeDocument/2006/relationships/image" Target="../media/image81.png"/><Relationship Id="rId19" Type="http://schemas.openxmlformats.org/officeDocument/2006/relationships/image" Target="../media/image98.png"/><Relationship Id="rId18" Type="http://schemas.openxmlformats.org/officeDocument/2006/relationships/image" Target="../media/image97.png"/><Relationship Id="rId17" Type="http://schemas.openxmlformats.org/officeDocument/2006/relationships/image" Target="../media/image96.png"/><Relationship Id="rId16" Type="http://schemas.openxmlformats.org/officeDocument/2006/relationships/image" Target="../media/image95.png"/><Relationship Id="rId15" Type="http://schemas.openxmlformats.org/officeDocument/2006/relationships/image" Target="../media/image94.png"/><Relationship Id="rId14" Type="http://schemas.openxmlformats.org/officeDocument/2006/relationships/image" Target="../media/image93.png"/><Relationship Id="rId13" Type="http://schemas.openxmlformats.org/officeDocument/2006/relationships/image" Target="../media/image92.png"/><Relationship Id="rId12" Type="http://schemas.openxmlformats.org/officeDocument/2006/relationships/image" Target="../media/image91.png"/><Relationship Id="rId11" Type="http://schemas.openxmlformats.org/officeDocument/2006/relationships/image" Target="../media/image90.png"/><Relationship Id="rId10" Type="http://schemas.openxmlformats.org/officeDocument/2006/relationships/image" Target="../media/image89.png"/><Relationship Id="rId1" Type="http://schemas.openxmlformats.org/officeDocument/2006/relationships/image" Target="../media/image80.png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3.png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3.png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3.png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8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image" Target="../media/image264.png"/></Relationships>
</file>

<file path=ppt/slides/_rels/slide38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6.png"/><Relationship Id="rId3" Type="http://schemas.openxmlformats.org/officeDocument/2006/relationships/image" Target="../media/image265.png"/><Relationship Id="rId2" Type="http://schemas.openxmlformats.org/officeDocument/2006/relationships/image" Target="../media/image267.png"/><Relationship Id="rId1" Type="http://schemas.openxmlformats.org/officeDocument/2006/relationships/image" Target="../media/image264.png"/></Relationships>
</file>

<file path=ppt/slides/_rels/slide38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66.png"/><Relationship Id="rId4" Type="http://schemas.openxmlformats.org/officeDocument/2006/relationships/image" Target="../media/image265.png"/><Relationship Id="rId3" Type="http://schemas.openxmlformats.org/officeDocument/2006/relationships/image" Target="../media/image267.png"/><Relationship Id="rId2" Type="http://schemas.openxmlformats.org/officeDocument/2006/relationships/image" Target="../media/image264.png"/><Relationship Id="rId1" Type="http://schemas.openxmlformats.org/officeDocument/2006/relationships/image" Target="../media/image268.png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8.png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7.png"/><Relationship Id="rId1" Type="http://schemas.openxmlformats.org/officeDocument/2006/relationships/image" Target="../media/image268.png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7.png"/><Relationship Id="rId1" Type="http://schemas.openxmlformats.org/officeDocument/2006/relationships/image" Target="../media/image268.png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7.png"/><Relationship Id="rId1" Type="http://schemas.openxmlformats.org/officeDocument/2006/relationships/image" Target="../media/image268.png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18.png"/><Relationship Id="rId13" Type="http://schemas.openxmlformats.org/officeDocument/2006/relationships/image" Target="../media/image17.png"/><Relationship Id="rId12" Type="http://schemas.openxmlformats.org/officeDocument/2006/relationships/image" Target="../media/image16.png"/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1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3.png"/><Relationship Id="rId3" Type="http://schemas.openxmlformats.org/officeDocument/2006/relationships/image" Target="../media/image102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3.png"/><Relationship Id="rId3" Type="http://schemas.openxmlformats.org/officeDocument/2006/relationships/image" Target="../media/image102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3.png"/><Relationship Id="rId3" Type="http://schemas.openxmlformats.org/officeDocument/2006/relationships/image" Target="../media/image102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3.png"/><Relationship Id="rId3" Type="http://schemas.openxmlformats.org/officeDocument/2006/relationships/image" Target="../media/image102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3.png"/><Relationship Id="rId3" Type="http://schemas.openxmlformats.org/officeDocument/2006/relationships/image" Target="../media/image102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3.png"/><Relationship Id="rId3" Type="http://schemas.openxmlformats.org/officeDocument/2006/relationships/image" Target="../media/image102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2.png"/><Relationship Id="rId8" Type="http://schemas.openxmlformats.org/officeDocument/2006/relationships/image" Target="../media/image111.png"/><Relationship Id="rId7" Type="http://schemas.openxmlformats.org/officeDocument/2006/relationships/image" Target="../media/image110.png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3" Type="http://schemas.openxmlformats.org/officeDocument/2006/relationships/image" Target="../media/image106.png"/><Relationship Id="rId24" Type="http://schemas.openxmlformats.org/officeDocument/2006/relationships/slideLayout" Target="../slideLayouts/slideLayout2.xml"/><Relationship Id="rId23" Type="http://schemas.openxmlformats.org/officeDocument/2006/relationships/image" Target="../media/image126.png"/><Relationship Id="rId22" Type="http://schemas.openxmlformats.org/officeDocument/2006/relationships/image" Target="../media/image125.png"/><Relationship Id="rId21" Type="http://schemas.openxmlformats.org/officeDocument/2006/relationships/image" Target="../media/image124.png"/><Relationship Id="rId20" Type="http://schemas.openxmlformats.org/officeDocument/2006/relationships/image" Target="../media/image123.png"/><Relationship Id="rId2" Type="http://schemas.openxmlformats.org/officeDocument/2006/relationships/image" Target="../media/image105.png"/><Relationship Id="rId19" Type="http://schemas.openxmlformats.org/officeDocument/2006/relationships/image" Target="../media/image122.png"/><Relationship Id="rId18" Type="http://schemas.openxmlformats.org/officeDocument/2006/relationships/image" Target="../media/image121.png"/><Relationship Id="rId17" Type="http://schemas.openxmlformats.org/officeDocument/2006/relationships/image" Target="../media/image120.png"/><Relationship Id="rId16" Type="http://schemas.openxmlformats.org/officeDocument/2006/relationships/image" Target="../media/image119.png"/><Relationship Id="rId15" Type="http://schemas.openxmlformats.org/officeDocument/2006/relationships/image" Target="../media/image118.png"/><Relationship Id="rId14" Type="http://schemas.openxmlformats.org/officeDocument/2006/relationships/image" Target="../media/image117.png"/><Relationship Id="rId13" Type="http://schemas.openxmlformats.org/officeDocument/2006/relationships/image" Target="../media/image116.png"/><Relationship Id="rId12" Type="http://schemas.openxmlformats.org/officeDocument/2006/relationships/image" Target="../media/image115.png"/><Relationship Id="rId11" Type="http://schemas.openxmlformats.org/officeDocument/2006/relationships/image" Target="../media/image114.png"/><Relationship Id="rId10" Type="http://schemas.openxmlformats.org/officeDocument/2006/relationships/image" Target="../media/image113.png"/><Relationship Id="rId1" Type="http://schemas.openxmlformats.org/officeDocument/2006/relationships/image" Target="../media/image10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7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7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3.png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image" Target="../media/image130.pn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33.png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image" Target="../media/image130.png"/></Relationships>
</file>

<file path=ppt/slides/_rels/slide5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image" Target="../media/image130.png"/></Relationships>
</file>

<file path=ppt/slides/_rels/slide5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image" Target="../media/image130.png"/></Relationships>
</file>

<file path=ppt/slides/_rels/slide5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image" Target="../media/image130.png"/></Relationships>
</file>

<file path=ppt/slides/_rels/slide5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image" Target="../media/image1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image" Target="../media/image130.png"/></Relationships>
</file>

<file path=ppt/slides/_rels/slide6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image" Target="../media/image130.pn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image" Target="../media/image130.png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image" Target="../media/image130.pn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image" Target="../media/image130.png"/></Relationships>
</file>

<file path=ppt/slides/_rels/slide6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image" Target="../media/image130.png"/></Relationships>
</file>

<file path=ppt/slides/_rels/slide6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image" Target="../media/image130.pn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image" Target="../media/image130.pn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image" Target="../media/image130.png"/></Relationships>
</file>

<file path=ppt/slides/_rels/slide6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image" Target="../media/image1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image" Target="../media/image13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42.png"/><Relationship Id="rId7" Type="http://schemas.openxmlformats.org/officeDocument/2006/relationships/image" Target="../media/image141.png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image" Target="../media/image135.png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42.png"/><Relationship Id="rId7" Type="http://schemas.openxmlformats.org/officeDocument/2006/relationships/image" Target="../media/image141.png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image" Target="../media/image135.png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42.png"/><Relationship Id="rId7" Type="http://schemas.openxmlformats.org/officeDocument/2006/relationships/image" Target="../media/image141.png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image" Target="../media/image135.png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42.png"/><Relationship Id="rId7" Type="http://schemas.openxmlformats.org/officeDocument/2006/relationships/image" Target="../media/image141.png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image" Target="../media/image135.png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42.png"/><Relationship Id="rId7" Type="http://schemas.openxmlformats.org/officeDocument/2006/relationships/image" Target="../media/image141.png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image" Target="../media/image135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37.png"/><Relationship Id="rId12" Type="http://schemas.openxmlformats.org/officeDocument/2006/relationships/image" Target="../media/image36.png"/><Relationship Id="rId11" Type="http://schemas.openxmlformats.org/officeDocument/2006/relationships/image" Target="../media/image35.png"/><Relationship Id="rId10" Type="http://schemas.openxmlformats.org/officeDocument/2006/relationships/image" Target="../media/image34.png"/><Relationship Id="rId1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image" Target="../media/image143.png"/></Relationships>
</file>

<file path=ppt/slides/_rels/slide8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image" Target="../media/image143.png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50.png"/><Relationship Id="rId7" Type="http://schemas.openxmlformats.org/officeDocument/2006/relationships/image" Target="../media/image149.png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image" Target="../media/image143.png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1.png"/><Relationship Id="rId8" Type="http://schemas.openxmlformats.org/officeDocument/2006/relationships/image" Target="../media/image150.png"/><Relationship Id="rId7" Type="http://schemas.openxmlformats.org/officeDocument/2006/relationships/image" Target="../media/image149.png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43.png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1.png"/><Relationship Id="rId8" Type="http://schemas.openxmlformats.org/officeDocument/2006/relationships/image" Target="../media/image150.png"/><Relationship Id="rId7" Type="http://schemas.openxmlformats.org/officeDocument/2006/relationships/image" Target="../media/image149.png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43.png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1.png"/><Relationship Id="rId8" Type="http://schemas.openxmlformats.org/officeDocument/2006/relationships/image" Target="../media/image150.png"/><Relationship Id="rId7" Type="http://schemas.openxmlformats.org/officeDocument/2006/relationships/image" Target="../media/image149.png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43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1.png"/><Relationship Id="rId8" Type="http://schemas.openxmlformats.org/officeDocument/2006/relationships/image" Target="../media/image150.png"/><Relationship Id="rId7" Type="http://schemas.openxmlformats.org/officeDocument/2006/relationships/image" Target="../media/image149.png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52.png"/><Relationship Id="rId1" Type="http://schemas.openxmlformats.org/officeDocument/2006/relationships/image" Target="../media/image143.png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1.png"/><Relationship Id="rId8" Type="http://schemas.openxmlformats.org/officeDocument/2006/relationships/image" Target="../media/image150.png"/><Relationship Id="rId7" Type="http://schemas.openxmlformats.org/officeDocument/2006/relationships/image" Target="../media/image149.png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52.png"/><Relationship Id="rId1" Type="http://schemas.openxmlformats.org/officeDocument/2006/relationships/image" Target="../media/image143.png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1.png"/><Relationship Id="rId8" Type="http://schemas.openxmlformats.org/officeDocument/2006/relationships/image" Target="../media/image150.png"/><Relationship Id="rId7" Type="http://schemas.openxmlformats.org/officeDocument/2006/relationships/image" Target="../media/image149.png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52.png"/><Relationship Id="rId10" Type="http://schemas.openxmlformats.org/officeDocument/2006/relationships/image" Target="../media/image153.png"/><Relationship Id="rId1" Type="http://schemas.openxmlformats.org/officeDocument/2006/relationships/image" Target="../media/image143.png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9.png"/><Relationship Id="rId8" Type="http://schemas.openxmlformats.org/officeDocument/2006/relationships/image" Target="../media/image148.png"/><Relationship Id="rId7" Type="http://schemas.openxmlformats.org/officeDocument/2006/relationships/image" Target="../media/image145.png"/><Relationship Id="rId6" Type="http://schemas.openxmlformats.org/officeDocument/2006/relationships/image" Target="../media/image155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Relationship Id="rId3" Type="http://schemas.openxmlformats.org/officeDocument/2006/relationships/image" Target="../media/image143.png"/><Relationship Id="rId2" Type="http://schemas.openxmlformats.org/officeDocument/2006/relationships/image" Target="../media/image154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52.png"/><Relationship Id="rId12" Type="http://schemas.openxmlformats.org/officeDocument/2006/relationships/image" Target="../media/image153.png"/><Relationship Id="rId11" Type="http://schemas.openxmlformats.org/officeDocument/2006/relationships/image" Target="../media/image151.png"/><Relationship Id="rId10" Type="http://schemas.openxmlformats.org/officeDocument/2006/relationships/image" Target="../media/image150.png"/><Relationship Id="rId1" Type="http://schemas.openxmlformats.org/officeDocument/2006/relationships/image" Target="../media/image144.png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9.png"/><Relationship Id="rId8" Type="http://schemas.openxmlformats.org/officeDocument/2006/relationships/image" Target="../media/image148.png"/><Relationship Id="rId7" Type="http://schemas.openxmlformats.org/officeDocument/2006/relationships/image" Target="../media/image145.png"/><Relationship Id="rId6" Type="http://schemas.openxmlformats.org/officeDocument/2006/relationships/image" Target="../media/image155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Relationship Id="rId3" Type="http://schemas.openxmlformats.org/officeDocument/2006/relationships/image" Target="../media/image143.png"/><Relationship Id="rId2" Type="http://schemas.openxmlformats.org/officeDocument/2006/relationships/image" Target="../media/image154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52.png"/><Relationship Id="rId12" Type="http://schemas.openxmlformats.org/officeDocument/2006/relationships/image" Target="../media/image153.png"/><Relationship Id="rId11" Type="http://schemas.openxmlformats.org/officeDocument/2006/relationships/image" Target="../media/image151.png"/><Relationship Id="rId10" Type="http://schemas.openxmlformats.org/officeDocument/2006/relationships/image" Target="../media/image150.png"/><Relationship Id="rId1" Type="http://schemas.openxmlformats.org/officeDocument/2006/relationships/image" Target="../media/image144.png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9.png"/><Relationship Id="rId8" Type="http://schemas.openxmlformats.org/officeDocument/2006/relationships/image" Target="../media/image148.png"/><Relationship Id="rId7" Type="http://schemas.openxmlformats.org/officeDocument/2006/relationships/image" Target="../media/image145.png"/><Relationship Id="rId6" Type="http://schemas.openxmlformats.org/officeDocument/2006/relationships/image" Target="../media/image155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Relationship Id="rId3" Type="http://schemas.openxmlformats.org/officeDocument/2006/relationships/image" Target="../media/image143.png"/><Relationship Id="rId2" Type="http://schemas.openxmlformats.org/officeDocument/2006/relationships/image" Target="../media/image154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52.png"/><Relationship Id="rId12" Type="http://schemas.openxmlformats.org/officeDocument/2006/relationships/image" Target="../media/image153.png"/><Relationship Id="rId11" Type="http://schemas.openxmlformats.org/officeDocument/2006/relationships/image" Target="../media/image151.png"/><Relationship Id="rId10" Type="http://schemas.openxmlformats.org/officeDocument/2006/relationships/image" Target="../media/image150.png"/><Relationship Id="rId1" Type="http://schemas.openxmlformats.org/officeDocument/2006/relationships/image" Target="../media/image144.png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9.png"/><Relationship Id="rId8" Type="http://schemas.openxmlformats.org/officeDocument/2006/relationships/image" Target="../media/image148.png"/><Relationship Id="rId7" Type="http://schemas.openxmlformats.org/officeDocument/2006/relationships/image" Target="../media/image145.png"/><Relationship Id="rId6" Type="http://schemas.openxmlformats.org/officeDocument/2006/relationships/image" Target="../media/image155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Relationship Id="rId3" Type="http://schemas.openxmlformats.org/officeDocument/2006/relationships/image" Target="../media/image143.png"/><Relationship Id="rId2" Type="http://schemas.openxmlformats.org/officeDocument/2006/relationships/image" Target="../media/image154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52.png"/><Relationship Id="rId12" Type="http://schemas.openxmlformats.org/officeDocument/2006/relationships/image" Target="../media/image153.png"/><Relationship Id="rId11" Type="http://schemas.openxmlformats.org/officeDocument/2006/relationships/image" Target="../media/image151.png"/><Relationship Id="rId10" Type="http://schemas.openxmlformats.org/officeDocument/2006/relationships/image" Target="../media/image150.png"/><Relationship Id="rId1" Type="http://schemas.openxmlformats.org/officeDocument/2006/relationships/image" Target="../media/image144.png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9.png"/><Relationship Id="rId8" Type="http://schemas.openxmlformats.org/officeDocument/2006/relationships/image" Target="../media/image148.png"/><Relationship Id="rId7" Type="http://schemas.openxmlformats.org/officeDocument/2006/relationships/image" Target="../media/image145.png"/><Relationship Id="rId6" Type="http://schemas.openxmlformats.org/officeDocument/2006/relationships/image" Target="../media/image155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Relationship Id="rId3" Type="http://schemas.openxmlformats.org/officeDocument/2006/relationships/image" Target="../media/image143.png"/><Relationship Id="rId2" Type="http://schemas.openxmlformats.org/officeDocument/2006/relationships/image" Target="../media/image154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52.png"/><Relationship Id="rId12" Type="http://schemas.openxmlformats.org/officeDocument/2006/relationships/image" Target="../media/image153.png"/><Relationship Id="rId11" Type="http://schemas.openxmlformats.org/officeDocument/2006/relationships/image" Target="../media/image151.png"/><Relationship Id="rId10" Type="http://schemas.openxmlformats.org/officeDocument/2006/relationships/image" Target="../media/image150.png"/><Relationship Id="rId1" Type="http://schemas.openxmlformats.org/officeDocument/2006/relationships/image" Target="../media/image144.png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9.png"/><Relationship Id="rId8" Type="http://schemas.openxmlformats.org/officeDocument/2006/relationships/image" Target="../media/image148.png"/><Relationship Id="rId7" Type="http://schemas.openxmlformats.org/officeDocument/2006/relationships/image" Target="../media/image145.png"/><Relationship Id="rId6" Type="http://schemas.openxmlformats.org/officeDocument/2006/relationships/image" Target="../media/image155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Relationship Id="rId3" Type="http://schemas.openxmlformats.org/officeDocument/2006/relationships/image" Target="../media/image143.png"/><Relationship Id="rId2" Type="http://schemas.openxmlformats.org/officeDocument/2006/relationships/image" Target="../media/image154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156.png"/><Relationship Id="rId13" Type="http://schemas.openxmlformats.org/officeDocument/2006/relationships/image" Target="../media/image152.png"/><Relationship Id="rId12" Type="http://schemas.openxmlformats.org/officeDocument/2006/relationships/image" Target="../media/image153.png"/><Relationship Id="rId11" Type="http://schemas.openxmlformats.org/officeDocument/2006/relationships/image" Target="../media/image151.png"/><Relationship Id="rId10" Type="http://schemas.openxmlformats.org/officeDocument/2006/relationships/image" Target="../media/image150.png"/><Relationship Id="rId1" Type="http://schemas.openxmlformats.org/officeDocument/2006/relationships/image" Target="../media/image144.png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9.png"/><Relationship Id="rId8" Type="http://schemas.openxmlformats.org/officeDocument/2006/relationships/image" Target="../media/image148.png"/><Relationship Id="rId7" Type="http://schemas.openxmlformats.org/officeDocument/2006/relationships/image" Target="../media/image145.png"/><Relationship Id="rId6" Type="http://schemas.openxmlformats.org/officeDocument/2006/relationships/image" Target="../media/image155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Relationship Id="rId3" Type="http://schemas.openxmlformats.org/officeDocument/2006/relationships/image" Target="../media/image143.png"/><Relationship Id="rId2" Type="http://schemas.openxmlformats.org/officeDocument/2006/relationships/image" Target="../media/image154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156.png"/><Relationship Id="rId15" Type="http://schemas.openxmlformats.org/officeDocument/2006/relationships/image" Target="../media/image158.png"/><Relationship Id="rId14" Type="http://schemas.openxmlformats.org/officeDocument/2006/relationships/image" Target="../media/image157.png"/><Relationship Id="rId13" Type="http://schemas.openxmlformats.org/officeDocument/2006/relationships/image" Target="../media/image152.png"/><Relationship Id="rId12" Type="http://schemas.openxmlformats.org/officeDocument/2006/relationships/image" Target="../media/image153.png"/><Relationship Id="rId11" Type="http://schemas.openxmlformats.org/officeDocument/2006/relationships/image" Target="../media/image151.png"/><Relationship Id="rId10" Type="http://schemas.openxmlformats.org/officeDocument/2006/relationships/image" Target="../media/image150.png"/><Relationship Id="rId1" Type="http://schemas.openxmlformats.org/officeDocument/2006/relationships/image" Target="../media/image1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07269" y="220471"/>
            <a:ext cx="392874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-170" dirty="0">
                <a:latin typeface="Trebuchet MS" panose="020B0603020202020204"/>
                <a:cs typeface="Trebuchet MS" panose="020B0603020202020204"/>
              </a:rPr>
              <a:t>Copy</a:t>
            </a:r>
            <a:r>
              <a:rPr sz="4500" spc="-190" dirty="0">
                <a:latin typeface="Trebuchet MS" panose="020B0603020202020204"/>
                <a:cs typeface="Trebuchet MS" panose="020B0603020202020204"/>
              </a:rPr>
              <a:t>r</a:t>
            </a:r>
            <a:r>
              <a:rPr sz="4500" spc="-204" dirty="0">
                <a:latin typeface="Trebuchet MS" panose="020B0603020202020204"/>
                <a:cs typeface="Trebuchet MS" panose="020B0603020202020204"/>
              </a:rPr>
              <a:t>igh</a:t>
            </a:r>
            <a:r>
              <a:rPr sz="4500" spc="-175" dirty="0">
                <a:latin typeface="Trebuchet MS" panose="020B0603020202020204"/>
                <a:cs typeface="Trebuchet MS" panose="020B0603020202020204"/>
              </a:rPr>
              <a:t>t</a:t>
            </a:r>
            <a:r>
              <a:rPr sz="4500" spc="-34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4500" spc="-180" dirty="0">
                <a:latin typeface="Trebuchet MS" panose="020B0603020202020204"/>
                <a:cs typeface="Trebuchet MS" panose="020B0603020202020204"/>
              </a:rPr>
              <a:t>Notice</a:t>
            </a:r>
            <a:endParaRPr sz="45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2543" y="1141729"/>
            <a:ext cx="7383145" cy="1461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65" dirty="0">
                <a:latin typeface="Trebuchet MS" panose="020B0603020202020204"/>
                <a:cs typeface="Trebuchet MS" panose="020B0603020202020204"/>
              </a:rPr>
              <a:t>These</a:t>
            </a:r>
            <a:r>
              <a:rPr sz="1350" spc="-9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55" dirty="0">
                <a:latin typeface="Trebuchet MS" panose="020B0603020202020204"/>
                <a:cs typeface="Trebuchet MS" panose="020B0603020202020204"/>
              </a:rPr>
              <a:t>slides</a:t>
            </a:r>
            <a:r>
              <a:rPr sz="1350" spc="-10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65" dirty="0">
                <a:latin typeface="Trebuchet MS" panose="020B0603020202020204"/>
                <a:cs typeface="Trebuchet MS" panose="020B0603020202020204"/>
              </a:rPr>
              <a:t>are</a:t>
            </a:r>
            <a:r>
              <a:rPr sz="1350" spc="-9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60" dirty="0">
                <a:latin typeface="Trebuchet MS" panose="020B0603020202020204"/>
                <a:cs typeface="Trebuchet MS" panose="020B0603020202020204"/>
              </a:rPr>
              <a:t>distributed</a:t>
            </a:r>
            <a:r>
              <a:rPr sz="1350" spc="-9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45" dirty="0">
                <a:latin typeface="Trebuchet MS" panose="020B0603020202020204"/>
                <a:cs typeface="Trebuchet MS" panose="020B0603020202020204"/>
              </a:rPr>
              <a:t>under</a:t>
            </a:r>
            <a:r>
              <a:rPr sz="1350" spc="-9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65" dirty="0">
                <a:latin typeface="Trebuchet MS" panose="020B0603020202020204"/>
                <a:cs typeface="Trebuchet MS" panose="020B0603020202020204"/>
              </a:rPr>
              <a:t>the</a:t>
            </a:r>
            <a:r>
              <a:rPr sz="1350" spc="-9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75" dirty="0">
                <a:latin typeface="Trebuchet MS" panose="020B0603020202020204"/>
                <a:cs typeface="Trebuchet MS" panose="020B0603020202020204"/>
              </a:rPr>
              <a:t>Creative</a:t>
            </a:r>
            <a:r>
              <a:rPr sz="1350" spc="-9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35" dirty="0">
                <a:latin typeface="Trebuchet MS" panose="020B0603020202020204"/>
                <a:cs typeface="Trebuchet MS" panose="020B0603020202020204"/>
              </a:rPr>
              <a:t>Commons</a:t>
            </a:r>
            <a:r>
              <a:rPr sz="1350" spc="-10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80" dirty="0">
                <a:latin typeface="Trebuchet MS" panose="020B0603020202020204"/>
                <a:cs typeface="Trebuchet MS" panose="020B0603020202020204"/>
              </a:rPr>
              <a:t>License.</a:t>
            </a:r>
            <a:endParaRPr sz="1350">
              <a:latin typeface="Trebuchet MS" panose="020B0603020202020204"/>
              <a:cs typeface="Trebuchet MS" panose="020B0603020202020204"/>
            </a:endParaRPr>
          </a:p>
          <a:p>
            <a:pPr>
              <a:lnSpc>
                <a:spcPct val="100000"/>
              </a:lnSpc>
            </a:pPr>
            <a:endParaRPr sz="1400">
              <a:latin typeface="Trebuchet MS" panose="020B0603020202020204"/>
              <a:cs typeface="Trebuchet MS" panose="020B0603020202020204"/>
            </a:endParaRPr>
          </a:p>
          <a:p>
            <a:pPr marL="12700" marR="5080" indent="-635">
              <a:lnSpc>
                <a:spcPct val="99000"/>
              </a:lnSpc>
              <a:spcBef>
                <a:spcPts val="5"/>
              </a:spcBef>
            </a:pPr>
            <a:r>
              <a:rPr sz="1350" u="sng" spc="-6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 panose="020B0603020202020204"/>
                <a:cs typeface="Trebuchet MS" panose="020B0603020202020204"/>
              </a:rPr>
              <a:t>DeepLearning.AI</a:t>
            </a:r>
            <a:r>
              <a:rPr sz="1350" spc="-60" dirty="0">
                <a:solidFill>
                  <a:srgbClr val="0000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55" dirty="0">
                <a:latin typeface="Trebuchet MS" panose="020B0603020202020204"/>
                <a:cs typeface="Trebuchet MS" panose="020B0603020202020204"/>
              </a:rPr>
              <a:t>makes these slides </a:t>
            </a:r>
            <a:r>
              <a:rPr sz="1350" spc="-70" dirty="0">
                <a:latin typeface="Trebuchet MS" panose="020B0603020202020204"/>
                <a:cs typeface="Trebuchet MS" panose="020B0603020202020204"/>
              </a:rPr>
              <a:t>available </a:t>
            </a:r>
            <a:r>
              <a:rPr sz="1350" spc="-55" dirty="0">
                <a:latin typeface="Trebuchet MS" panose="020B0603020202020204"/>
                <a:cs typeface="Trebuchet MS" panose="020B0603020202020204"/>
              </a:rPr>
              <a:t>for </a:t>
            </a:r>
            <a:r>
              <a:rPr sz="1350" spc="-60" dirty="0">
                <a:latin typeface="Trebuchet MS" panose="020B0603020202020204"/>
                <a:cs typeface="Trebuchet MS" panose="020B0603020202020204"/>
              </a:rPr>
              <a:t>educational </a:t>
            </a:r>
            <a:r>
              <a:rPr sz="1350" spc="-55" dirty="0">
                <a:latin typeface="Trebuchet MS" panose="020B0603020202020204"/>
                <a:cs typeface="Trebuchet MS" panose="020B0603020202020204"/>
              </a:rPr>
              <a:t>purposes. You may </a:t>
            </a:r>
            <a:r>
              <a:rPr sz="1350" spc="-45" dirty="0">
                <a:latin typeface="Trebuchet MS" panose="020B0603020202020204"/>
                <a:cs typeface="Trebuchet MS" panose="020B0603020202020204"/>
              </a:rPr>
              <a:t>not </a:t>
            </a:r>
            <a:r>
              <a:rPr sz="1350" spc="-40" dirty="0">
                <a:latin typeface="Trebuchet MS" panose="020B0603020202020204"/>
                <a:cs typeface="Trebuchet MS" panose="020B0603020202020204"/>
              </a:rPr>
              <a:t>use </a:t>
            </a:r>
            <a:r>
              <a:rPr sz="1350" spc="-35" dirty="0">
                <a:latin typeface="Trebuchet MS" panose="020B0603020202020204"/>
                <a:cs typeface="Trebuchet MS" panose="020B0603020202020204"/>
              </a:rPr>
              <a:t>or </a:t>
            </a:r>
            <a:r>
              <a:rPr sz="1350" spc="-60" dirty="0">
                <a:latin typeface="Trebuchet MS" panose="020B0603020202020204"/>
                <a:cs typeface="Trebuchet MS" panose="020B0603020202020204"/>
              </a:rPr>
              <a:t>distribute </a:t>
            </a:r>
            <a:r>
              <a:rPr sz="1350" spc="-55" dirty="0">
                <a:latin typeface="Trebuchet MS" panose="020B0603020202020204"/>
                <a:cs typeface="Trebuchet MS" panose="020B0603020202020204"/>
              </a:rPr>
              <a:t> these</a:t>
            </a:r>
            <a:r>
              <a:rPr sz="1350" spc="-9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55" dirty="0">
                <a:latin typeface="Trebuchet MS" panose="020B0603020202020204"/>
                <a:cs typeface="Trebuchet MS" panose="020B0603020202020204"/>
              </a:rPr>
              <a:t>slides</a:t>
            </a:r>
            <a:r>
              <a:rPr sz="1350" spc="-9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55" dirty="0">
                <a:latin typeface="Trebuchet MS" panose="020B0603020202020204"/>
                <a:cs typeface="Trebuchet MS" panose="020B0603020202020204"/>
              </a:rPr>
              <a:t>for</a:t>
            </a:r>
            <a:r>
              <a:rPr sz="1350" spc="-9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70" dirty="0">
                <a:latin typeface="Trebuchet MS" panose="020B0603020202020204"/>
                <a:cs typeface="Trebuchet MS" panose="020B0603020202020204"/>
              </a:rPr>
              <a:t>commercial</a:t>
            </a:r>
            <a:r>
              <a:rPr sz="1350" spc="-9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50" dirty="0">
                <a:latin typeface="Trebuchet MS" panose="020B0603020202020204"/>
                <a:cs typeface="Trebuchet MS" panose="020B0603020202020204"/>
              </a:rPr>
              <a:t>purposes.</a:t>
            </a:r>
            <a:r>
              <a:rPr sz="1350" spc="-9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55" dirty="0">
                <a:latin typeface="Trebuchet MS" panose="020B0603020202020204"/>
                <a:cs typeface="Trebuchet MS" panose="020B0603020202020204"/>
              </a:rPr>
              <a:t>You</a:t>
            </a:r>
            <a:r>
              <a:rPr sz="1350" spc="-9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55" dirty="0">
                <a:latin typeface="Trebuchet MS" panose="020B0603020202020204"/>
                <a:cs typeface="Trebuchet MS" panose="020B0603020202020204"/>
              </a:rPr>
              <a:t>may</a:t>
            </a:r>
            <a:r>
              <a:rPr sz="1350" spc="-9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65" dirty="0">
                <a:latin typeface="Trebuchet MS" panose="020B0603020202020204"/>
                <a:cs typeface="Trebuchet MS" panose="020B0603020202020204"/>
              </a:rPr>
              <a:t>make</a:t>
            </a:r>
            <a:r>
              <a:rPr sz="1350" spc="-9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55" dirty="0">
                <a:latin typeface="Trebuchet MS" panose="020B0603020202020204"/>
                <a:cs typeface="Trebuchet MS" panose="020B0603020202020204"/>
              </a:rPr>
              <a:t>copies</a:t>
            </a:r>
            <a:r>
              <a:rPr sz="1350" spc="-9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50" dirty="0">
                <a:latin typeface="Trebuchet MS" panose="020B0603020202020204"/>
                <a:cs typeface="Trebuchet MS" panose="020B0603020202020204"/>
              </a:rPr>
              <a:t>of</a:t>
            </a:r>
            <a:r>
              <a:rPr sz="1350" spc="-9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55" dirty="0">
                <a:latin typeface="Trebuchet MS" panose="020B0603020202020204"/>
                <a:cs typeface="Trebuchet MS" panose="020B0603020202020204"/>
              </a:rPr>
              <a:t>these</a:t>
            </a:r>
            <a:r>
              <a:rPr sz="1350" spc="-9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55" dirty="0">
                <a:latin typeface="Trebuchet MS" panose="020B0603020202020204"/>
                <a:cs typeface="Trebuchet MS" panose="020B0603020202020204"/>
              </a:rPr>
              <a:t>slides</a:t>
            </a:r>
            <a:r>
              <a:rPr sz="1350" spc="-10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45" dirty="0">
                <a:latin typeface="Trebuchet MS" panose="020B0603020202020204"/>
                <a:cs typeface="Trebuchet MS" panose="020B0603020202020204"/>
              </a:rPr>
              <a:t>and</a:t>
            </a:r>
            <a:r>
              <a:rPr sz="1350" spc="-9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40" dirty="0">
                <a:latin typeface="Trebuchet MS" panose="020B0603020202020204"/>
                <a:cs typeface="Trebuchet MS" panose="020B0603020202020204"/>
              </a:rPr>
              <a:t>use</a:t>
            </a:r>
            <a:r>
              <a:rPr sz="1350" spc="-9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35" dirty="0">
                <a:latin typeface="Trebuchet MS" panose="020B0603020202020204"/>
                <a:cs typeface="Trebuchet MS" panose="020B0603020202020204"/>
              </a:rPr>
              <a:t>or</a:t>
            </a:r>
            <a:r>
              <a:rPr sz="1350" spc="-9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60" dirty="0">
                <a:latin typeface="Trebuchet MS" panose="020B0603020202020204"/>
                <a:cs typeface="Trebuchet MS" panose="020B0603020202020204"/>
              </a:rPr>
              <a:t>distribute</a:t>
            </a:r>
            <a:r>
              <a:rPr sz="1350" spc="-9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60" dirty="0">
                <a:latin typeface="Trebuchet MS" panose="020B0603020202020204"/>
                <a:cs typeface="Trebuchet MS" panose="020B0603020202020204"/>
              </a:rPr>
              <a:t>them</a:t>
            </a:r>
            <a:r>
              <a:rPr sz="1350" spc="-9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55" dirty="0">
                <a:latin typeface="Trebuchet MS" panose="020B0603020202020204"/>
                <a:cs typeface="Trebuchet MS" panose="020B0603020202020204"/>
              </a:rPr>
              <a:t>for </a:t>
            </a:r>
            <a:r>
              <a:rPr sz="1350" spc="-39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60" dirty="0">
                <a:latin typeface="Trebuchet MS" panose="020B0603020202020204"/>
                <a:cs typeface="Trebuchet MS" panose="020B0603020202020204"/>
              </a:rPr>
              <a:t>educational</a:t>
            </a:r>
            <a:r>
              <a:rPr sz="1350" spc="-10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40" dirty="0">
                <a:latin typeface="Trebuchet MS" panose="020B0603020202020204"/>
                <a:cs typeface="Trebuchet MS" panose="020B0603020202020204"/>
              </a:rPr>
              <a:t>purposes</a:t>
            </a:r>
            <a:r>
              <a:rPr sz="1350" spc="-10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45" dirty="0">
                <a:latin typeface="Trebuchet MS" panose="020B0603020202020204"/>
                <a:cs typeface="Trebuchet MS" panose="020B0603020202020204"/>
              </a:rPr>
              <a:t>as</a:t>
            </a:r>
            <a:r>
              <a:rPr sz="1350" spc="-10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45" dirty="0">
                <a:latin typeface="Trebuchet MS" panose="020B0603020202020204"/>
                <a:cs typeface="Trebuchet MS" panose="020B0603020202020204"/>
              </a:rPr>
              <a:t>long</a:t>
            </a:r>
            <a:r>
              <a:rPr sz="1350" spc="-9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45" dirty="0">
                <a:latin typeface="Trebuchet MS" panose="020B0603020202020204"/>
                <a:cs typeface="Trebuchet MS" panose="020B0603020202020204"/>
              </a:rPr>
              <a:t>as</a:t>
            </a:r>
            <a:r>
              <a:rPr sz="1350" spc="-10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35" dirty="0">
                <a:latin typeface="Trebuchet MS" panose="020B0603020202020204"/>
                <a:cs typeface="Trebuchet MS" panose="020B0603020202020204"/>
              </a:rPr>
              <a:t>you</a:t>
            </a:r>
            <a:r>
              <a:rPr sz="1350" spc="-9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85" dirty="0">
                <a:latin typeface="Trebuchet MS" panose="020B0603020202020204"/>
                <a:cs typeface="Trebuchet MS" panose="020B0603020202020204"/>
              </a:rPr>
              <a:t>cite</a:t>
            </a:r>
            <a:r>
              <a:rPr sz="1350" spc="-9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u="sng" spc="-6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 panose="020B0603020202020204"/>
                <a:cs typeface="Trebuchet MS" panose="020B0603020202020204"/>
              </a:rPr>
              <a:t>DeepLearning.AI</a:t>
            </a:r>
            <a:r>
              <a:rPr sz="1350" spc="-100" dirty="0">
                <a:solidFill>
                  <a:srgbClr val="0000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45" dirty="0">
                <a:latin typeface="Trebuchet MS" panose="020B0603020202020204"/>
                <a:cs typeface="Trebuchet MS" panose="020B0603020202020204"/>
              </a:rPr>
              <a:t>as</a:t>
            </a:r>
            <a:r>
              <a:rPr sz="1350" spc="-10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65" dirty="0">
                <a:latin typeface="Trebuchet MS" panose="020B0603020202020204"/>
                <a:cs typeface="Trebuchet MS" panose="020B0603020202020204"/>
              </a:rPr>
              <a:t>the</a:t>
            </a:r>
            <a:r>
              <a:rPr sz="1350" spc="-9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50" dirty="0">
                <a:latin typeface="Trebuchet MS" panose="020B0603020202020204"/>
                <a:cs typeface="Trebuchet MS" panose="020B0603020202020204"/>
              </a:rPr>
              <a:t>source</a:t>
            </a:r>
            <a:r>
              <a:rPr sz="1350" spc="-9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50" dirty="0">
                <a:latin typeface="Trebuchet MS" panose="020B0603020202020204"/>
                <a:cs typeface="Trebuchet MS" panose="020B0603020202020204"/>
              </a:rPr>
              <a:t>of</a:t>
            </a:r>
            <a:r>
              <a:rPr sz="1350" spc="-9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65" dirty="0">
                <a:latin typeface="Trebuchet MS" panose="020B0603020202020204"/>
                <a:cs typeface="Trebuchet MS" panose="020B0603020202020204"/>
              </a:rPr>
              <a:t>the</a:t>
            </a:r>
            <a:r>
              <a:rPr sz="1350" spc="-9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70" dirty="0">
                <a:latin typeface="Trebuchet MS" panose="020B0603020202020204"/>
                <a:cs typeface="Trebuchet MS" panose="020B0603020202020204"/>
              </a:rPr>
              <a:t>slides.</a:t>
            </a:r>
            <a:endParaRPr sz="1350">
              <a:latin typeface="Trebuchet MS" panose="020B0603020202020204"/>
              <a:cs typeface="Trebuchet MS" panose="020B060302020202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</a:pPr>
            <a:r>
              <a:rPr sz="1350" spc="-55" dirty="0">
                <a:latin typeface="Trebuchet MS" panose="020B0603020202020204"/>
                <a:cs typeface="Trebuchet MS" panose="020B0603020202020204"/>
              </a:rPr>
              <a:t>For</a:t>
            </a:r>
            <a:r>
              <a:rPr sz="1350" spc="-10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65" dirty="0">
                <a:latin typeface="Trebuchet MS" panose="020B0603020202020204"/>
                <a:cs typeface="Trebuchet MS" panose="020B0603020202020204"/>
              </a:rPr>
              <a:t>the</a:t>
            </a:r>
            <a:r>
              <a:rPr sz="1350" spc="-9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60" dirty="0">
                <a:latin typeface="Trebuchet MS" panose="020B0603020202020204"/>
                <a:cs typeface="Trebuchet MS" panose="020B0603020202020204"/>
              </a:rPr>
              <a:t>rest</a:t>
            </a:r>
            <a:r>
              <a:rPr sz="1350" spc="-9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50" dirty="0">
                <a:latin typeface="Trebuchet MS" panose="020B0603020202020204"/>
                <a:cs typeface="Trebuchet MS" panose="020B0603020202020204"/>
              </a:rPr>
              <a:t>of</a:t>
            </a:r>
            <a:r>
              <a:rPr sz="1350" spc="-10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65" dirty="0">
                <a:latin typeface="Trebuchet MS" panose="020B0603020202020204"/>
                <a:cs typeface="Trebuchet MS" panose="020B0603020202020204"/>
              </a:rPr>
              <a:t>the</a:t>
            </a:r>
            <a:r>
              <a:rPr sz="1350" spc="-9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65" dirty="0">
                <a:latin typeface="Trebuchet MS" panose="020B0603020202020204"/>
                <a:cs typeface="Trebuchet MS" panose="020B0603020202020204"/>
              </a:rPr>
              <a:t>details</a:t>
            </a:r>
            <a:r>
              <a:rPr sz="1350" spc="-10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50" dirty="0">
                <a:latin typeface="Trebuchet MS" panose="020B0603020202020204"/>
                <a:cs typeface="Trebuchet MS" panose="020B0603020202020204"/>
              </a:rPr>
              <a:t>of</a:t>
            </a:r>
            <a:r>
              <a:rPr sz="1350" spc="-9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65" dirty="0">
                <a:latin typeface="Trebuchet MS" panose="020B0603020202020204"/>
                <a:cs typeface="Trebuchet MS" panose="020B0603020202020204"/>
              </a:rPr>
              <a:t>the</a:t>
            </a:r>
            <a:r>
              <a:rPr sz="1350" spc="-9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80" dirty="0">
                <a:latin typeface="Trebuchet MS" panose="020B0603020202020204"/>
                <a:cs typeface="Trebuchet MS" panose="020B0603020202020204"/>
              </a:rPr>
              <a:t>license,</a:t>
            </a:r>
            <a:r>
              <a:rPr sz="1350" spc="-9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55" dirty="0">
                <a:latin typeface="Trebuchet MS" panose="020B0603020202020204"/>
                <a:cs typeface="Trebuchet MS" panose="020B0603020202020204"/>
              </a:rPr>
              <a:t>see</a:t>
            </a:r>
            <a:r>
              <a:rPr sz="1350" spc="-9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u="sng" spc="-7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 panose="020B0603020202020204"/>
                <a:cs typeface="Trebuchet MS" panose="020B0603020202020204"/>
              </a:rPr>
              <a:t>https://creativecommons.org/licenses/by-sa/2.0/legalcode</a:t>
            </a:r>
            <a:endParaRPr sz="135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4747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Quiz:</a:t>
            </a:r>
            <a:r>
              <a:rPr spc="25" dirty="0"/>
              <a:t> </a:t>
            </a: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sentences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755650" y="1057536"/>
            <a:ext cx="5264785" cy="323850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Given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this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system: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93040" indent="-180975">
              <a:lnSpc>
                <a:spcPct val="100000"/>
              </a:lnSpc>
              <a:spcBef>
                <a:spcPts val="370"/>
              </a:spcBef>
              <a:buChar char="•"/>
              <a:tabLst>
                <a:tab pos="193675" algn="l"/>
              </a:tabLst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dog,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cat,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bird,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one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red.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93040" indent="-180975">
              <a:lnSpc>
                <a:spcPct val="100000"/>
              </a:lnSpc>
              <a:spcBef>
                <a:spcPts val="370"/>
              </a:spcBef>
              <a:buChar char="•"/>
              <a:tabLst>
                <a:tab pos="193675" algn="l"/>
              </a:tabLst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dog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cat,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one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orange.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93040" indent="-180975">
              <a:lnSpc>
                <a:spcPct val="100000"/>
              </a:lnSpc>
              <a:spcBef>
                <a:spcPts val="370"/>
              </a:spcBef>
              <a:buChar char="•"/>
              <a:tabLst>
                <a:tab pos="193675" algn="l"/>
              </a:tabLst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dog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black.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5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Problem</a:t>
            </a:r>
            <a:r>
              <a:rPr sz="1800" b="1" spc="-4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1: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What</a:t>
            </a:r>
            <a:r>
              <a:rPr sz="18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color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bird?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5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Problem</a:t>
            </a:r>
            <a:r>
              <a:rPr sz="1800" b="1" spc="-4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2: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this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system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singular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or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non-singular?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55648" y="256497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9050">
            <a:solidFill>
              <a:srgbClr val="3C00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19237" y="2341008"/>
            <a:ext cx="1179195" cy="40005"/>
          </a:xfrm>
          <a:custGeom>
            <a:avLst/>
            <a:gdLst/>
            <a:ahLst/>
            <a:cxnLst/>
            <a:rect l="l" t="t" r="r" b="b"/>
            <a:pathLst>
              <a:path w="1179195" h="40005">
                <a:moveTo>
                  <a:pt x="62258" y="10655"/>
                </a:moveTo>
                <a:lnTo>
                  <a:pt x="62258" y="10507"/>
                </a:lnTo>
                <a:lnTo>
                  <a:pt x="62406" y="10114"/>
                </a:lnTo>
                <a:lnTo>
                  <a:pt x="62258" y="9770"/>
                </a:lnTo>
                <a:lnTo>
                  <a:pt x="62111" y="9427"/>
                </a:lnTo>
                <a:lnTo>
                  <a:pt x="61865" y="8977"/>
                </a:lnTo>
                <a:lnTo>
                  <a:pt x="61374" y="8594"/>
                </a:lnTo>
                <a:lnTo>
                  <a:pt x="60883" y="8211"/>
                </a:lnTo>
                <a:lnTo>
                  <a:pt x="60187" y="7809"/>
                </a:lnTo>
                <a:lnTo>
                  <a:pt x="59313" y="7472"/>
                </a:lnTo>
                <a:lnTo>
                  <a:pt x="58439" y="7134"/>
                </a:lnTo>
                <a:lnTo>
                  <a:pt x="47313" y="5524"/>
                </a:lnTo>
                <a:lnTo>
                  <a:pt x="45669" y="5421"/>
                </a:lnTo>
                <a:lnTo>
                  <a:pt x="35043" y="5214"/>
                </a:lnTo>
                <a:lnTo>
                  <a:pt x="33221" y="5220"/>
                </a:lnTo>
                <a:lnTo>
                  <a:pt x="31412" y="5225"/>
                </a:lnTo>
                <a:lnTo>
                  <a:pt x="29602" y="5231"/>
                </a:lnTo>
                <a:lnTo>
                  <a:pt x="27786" y="5395"/>
                </a:lnTo>
                <a:lnTo>
                  <a:pt x="25982" y="5262"/>
                </a:lnTo>
                <a:lnTo>
                  <a:pt x="24178" y="5129"/>
                </a:lnTo>
                <a:lnTo>
                  <a:pt x="22379" y="4755"/>
                </a:lnTo>
                <a:lnTo>
                  <a:pt x="20590" y="4428"/>
                </a:lnTo>
                <a:lnTo>
                  <a:pt x="18800" y="4102"/>
                </a:lnTo>
                <a:lnTo>
                  <a:pt x="17020" y="3669"/>
                </a:lnTo>
                <a:lnTo>
                  <a:pt x="15248" y="3301"/>
                </a:lnTo>
                <a:lnTo>
                  <a:pt x="13475" y="2933"/>
                </a:lnTo>
                <a:lnTo>
                  <a:pt x="11712" y="2545"/>
                </a:lnTo>
                <a:lnTo>
                  <a:pt x="9955" y="2219"/>
                </a:lnTo>
                <a:lnTo>
                  <a:pt x="8197" y="1892"/>
                </a:lnTo>
                <a:lnTo>
                  <a:pt x="6153" y="1592"/>
                </a:lnTo>
                <a:lnTo>
                  <a:pt x="4702" y="1342"/>
                </a:lnTo>
                <a:lnTo>
                  <a:pt x="3250" y="1092"/>
                </a:lnTo>
                <a:lnTo>
                  <a:pt x="2003" y="888"/>
                </a:lnTo>
                <a:lnTo>
                  <a:pt x="1246" y="719"/>
                </a:lnTo>
                <a:lnTo>
                  <a:pt x="489" y="549"/>
                </a:lnTo>
                <a:lnTo>
                  <a:pt x="0" y="427"/>
                </a:lnTo>
                <a:lnTo>
                  <a:pt x="161" y="327"/>
                </a:lnTo>
                <a:lnTo>
                  <a:pt x="322" y="227"/>
                </a:lnTo>
                <a:lnTo>
                  <a:pt x="9340" y="21"/>
                </a:lnTo>
                <a:lnTo>
                  <a:pt x="11939" y="26"/>
                </a:lnTo>
                <a:lnTo>
                  <a:pt x="14707" y="31"/>
                </a:lnTo>
                <a:lnTo>
                  <a:pt x="17474" y="36"/>
                </a:lnTo>
                <a:lnTo>
                  <a:pt x="20632" y="51"/>
                </a:lnTo>
                <a:lnTo>
                  <a:pt x="23862" y="65"/>
                </a:lnTo>
                <a:lnTo>
                  <a:pt x="27091" y="79"/>
                </a:lnTo>
                <a:lnTo>
                  <a:pt x="30434" y="98"/>
                </a:lnTo>
                <a:lnTo>
                  <a:pt x="34082" y="114"/>
                </a:lnTo>
                <a:lnTo>
                  <a:pt x="37730" y="130"/>
                </a:lnTo>
                <a:lnTo>
                  <a:pt x="41776" y="0"/>
                </a:lnTo>
                <a:lnTo>
                  <a:pt x="45751" y="161"/>
                </a:lnTo>
                <a:lnTo>
                  <a:pt x="49726" y="323"/>
                </a:lnTo>
                <a:lnTo>
                  <a:pt x="53878" y="730"/>
                </a:lnTo>
                <a:lnTo>
                  <a:pt x="57930" y="1084"/>
                </a:lnTo>
                <a:lnTo>
                  <a:pt x="61981" y="1439"/>
                </a:lnTo>
                <a:lnTo>
                  <a:pt x="66070" y="1898"/>
                </a:lnTo>
                <a:lnTo>
                  <a:pt x="70062" y="2288"/>
                </a:lnTo>
                <a:lnTo>
                  <a:pt x="74053" y="2679"/>
                </a:lnTo>
                <a:lnTo>
                  <a:pt x="78005" y="3086"/>
                </a:lnTo>
                <a:lnTo>
                  <a:pt x="81877" y="3428"/>
                </a:lnTo>
                <a:lnTo>
                  <a:pt x="100707" y="4666"/>
                </a:lnTo>
                <a:lnTo>
                  <a:pt x="104340" y="4988"/>
                </a:lnTo>
                <a:lnTo>
                  <a:pt x="107973" y="5310"/>
                </a:lnTo>
                <a:lnTo>
                  <a:pt x="111542" y="5828"/>
                </a:lnTo>
                <a:lnTo>
                  <a:pt x="115092" y="6274"/>
                </a:lnTo>
                <a:lnTo>
                  <a:pt x="118641" y="6720"/>
                </a:lnTo>
                <a:lnTo>
                  <a:pt x="122144" y="7230"/>
                </a:lnTo>
                <a:lnTo>
                  <a:pt x="125638" y="7662"/>
                </a:lnTo>
                <a:lnTo>
                  <a:pt x="129132" y="8094"/>
                </a:lnTo>
                <a:lnTo>
                  <a:pt x="132595" y="8513"/>
                </a:lnTo>
                <a:lnTo>
                  <a:pt x="136057" y="8864"/>
                </a:lnTo>
                <a:lnTo>
                  <a:pt x="139519" y="9216"/>
                </a:lnTo>
                <a:lnTo>
                  <a:pt x="155855" y="10373"/>
                </a:lnTo>
                <a:lnTo>
                  <a:pt x="158954" y="10532"/>
                </a:lnTo>
                <a:lnTo>
                  <a:pt x="161946" y="10490"/>
                </a:lnTo>
                <a:lnTo>
                  <a:pt x="165009" y="10723"/>
                </a:lnTo>
                <a:lnTo>
                  <a:pt x="168071" y="10956"/>
                </a:lnTo>
                <a:lnTo>
                  <a:pt x="171117" y="11393"/>
                </a:lnTo>
                <a:lnTo>
                  <a:pt x="174230" y="11770"/>
                </a:lnTo>
                <a:lnTo>
                  <a:pt x="177343" y="12148"/>
                </a:lnTo>
                <a:lnTo>
                  <a:pt x="180488" y="12603"/>
                </a:lnTo>
                <a:lnTo>
                  <a:pt x="183686" y="12989"/>
                </a:lnTo>
                <a:lnTo>
                  <a:pt x="203410" y="14936"/>
                </a:lnTo>
                <a:lnTo>
                  <a:pt x="206772" y="15174"/>
                </a:lnTo>
                <a:lnTo>
                  <a:pt x="210178" y="15215"/>
                </a:lnTo>
                <a:lnTo>
                  <a:pt x="213596" y="15517"/>
                </a:lnTo>
                <a:lnTo>
                  <a:pt x="217014" y="15819"/>
                </a:lnTo>
                <a:lnTo>
                  <a:pt x="220611" y="16320"/>
                </a:lnTo>
                <a:lnTo>
                  <a:pt x="223918" y="16750"/>
                </a:lnTo>
                <a:lnTo>
                  <a:pt x="227225" y="17181"/>
                </a:lnTo>
                <a:lnTo>
                  <a:pt x="230307" y="17678"/>
                </a:lnTo>
                <a:lnTo>
                  <a:pt x="233438" y="18100"/>
                </a:lnTo>
                <a:lnTo>
                  <a:pt x="236570" y="18521"/>
                </a:lnTo>
                <a:lnTo>
                  <a:pt x="239754" y="18785"/>
                </a:lnTo>
                <a:lnTo>
                  <a:pt x="242708" y="19277"/>
                </a:lnTo>
                <a:lnTo>
                  <a:pt x="245661" y="19770"/>
                </a:lnTo>
                <a:lnTo>
                  <a:pt x="248356" y="20462"/>
                </a:lnTo>
                <a:lnTo>
                  <a:pt x="251161" y="21054"/>
                </a:lnTo>
                <a:lnTo>
                  <a:pt x="253965" y="21646"/>
                </a:lnTo>
                <a:lnTo>
                  <a:pt x="256841" y="22287"/>
                </a:lnTo>
                <a:lnTo>
                  <a:pt x="259537" y="22828"/>
                </a:lnTo>
                <a:lnTo>
                  <a:pt x="262233" y="23369"/>
                </a:lnTo>
                <a:lnTo>
                  <a:pt x="264710" y="23875"/>
                </a:lnTo>
                <a:lnTo>
                  <a:pt x="267336" y="24299"/>
                </a:lnTo>
                <a:lnTo>
                  <a:pt x="269961" y="24722"/>
                </a:lnTo>
                <a:lnTo>
                  <a:pt x="272703" y="24928"/>
                </a:lnTo>
                <a:lnTo>
                  <a:pt x="275289" y="25368"/>
                </a:lnTo>
                <a:lnTo>
                  <a:pt x="277875" y="25808"/>
                </a:lnTo>
                <a:lnTo>
                  <a:pt x="280283" y="26418"/>
                </a:lnTo>
                <a:lnTo>
                  <a:pt x="282851" y="26939"/>
                </a:lnTo>
                <a:lnTo>
                  <a:pt x="285420" y="27461"/>
                </a:lnTo>
                <a:lnTo>
                  <a:pt x="287989" y="28022"/>
                </a:lnTo>
                <a:lnTo>
                  <a:pt x="290702" y="28495"/>
                </a:lnTo>
                <a:lnTo>
                  <a:pt x="293416" y="28968"/>
                </a:lnTo>
                <a:lnTo>
                  <a:pt x="296365" y="29409"/>
                </a:lnTo>
                <a:lnTo>
                  <a:pt x="299131" y="29777"/>
                </a:lnTo>
                <a:lnTo>
                  <a:pt x="301898" y="30146"/>
                </a:lnTo>
                <a:lnTo>
                  <a:pt x="315722" y="31299"/>
                </a:lnTo>
                <a:lnTo>
                  <a:pt x="318605" y="31452"/>
                </a:lnTo>
                <a:lnTo>
                  <a:pt x="335944" y="31785"/>
                </a:lnTo>
                <a:lnTo>
                  <a:pt x="338924" y="31782"/>
                </a:lnTo>
                <a:lnTo>
                  <a:pt x="341711" y="31778"/>
                </a:lnTo>
                <a:lnTo>
                  <a:pt x="344497" y="31773"/>
                </a:lnTo>
                <a:lnTo>
                  <a:pt x="347089" y="31752"/>
                </a:lnTo>
                <a:lnTo>
                  <a:pt x="349812" y="31734"/>
                </a:lnTo>
                <a:lnTo>
                  <a:pt x="352535" y="31715"/>
                </a:lnTo>
                <a:lnTo>
                  <a:pt x="355377" y="31689"/>
                </a:lnTo>
                <a:lnTo>
                  <a:pt x="358047" y="31666"/>
                </a:lnTo>
                <a:lnTo>
                  <a:pt x="360717" y="31643"/>
                </a:lnTo>
                <a:lnTo>
                  <a:pt x="363201" y="31619"/>
                </a:lnTo>
                <a:lnTo>
                  <a:pt x="365833" y="31598"/>
                </a:lnTo>
                <a:lnTo>
                  <a:pt x="368466" y="31578"/>
                </a:lnTo>
                <a:lnTo>
                  <a:pt x="371233" y="31411"/>
                </a:lnTo>
                <a:lnTo>
                  <a:pt x="373841" y="31542"/>
                </a:lnTo>
                <a:lnTo>
                  <a:pt x="376449" y="31673"/>
                </a:lnTo>
                <a:lnTo>
                  <a:pt x="379034" y="32053"/>
                </a:lnTo>
                <a:lnTo>
                  <a:pt x="381482" y="32385"/>
                </a:lnTo>
                <a:lnTo>
                  <a:pt x="383929" y="32717"/>
                </a:lnTo>
                <a:lnTo>
                  <a:pt x="386132" y="33159"/>
                </a:lnTo>
                <a:lnTo>
                  <a:pt x="388525" y="33535"/>
                </a:lnTo>
                <a:lnTo>
                  <a:pt x="390918" y="33911"/>
                </a:lnTo>
                <a:lnTo>
                  <a:pt x="393440" y="34308"/>
                </a:lnTo>
                <a:lnTo>
                  <a:pt x="395841" y="34643"/>
                </a:lnTo>
                <a:lnTo>
                  <a:pt x="398243" y="34977"/>
                </a:lnTo>
                <a:lnTo>
                  <a:pt x="400495" y="35285"/>
                </a:lnTo>
                <a:lnTo>
                  <a:pt x="402934" y="35541"/>
                </a:lnTo>
                <a:lnTo>
                  <a:pt x="405374" y="35798"/>
                </a:lnTo>
                <a:lnTo>
                  <a:pt x="407846" y="36008"/>
                </a:lnTo>
                <a:lnTo>
                  <a:pt x="410479" y="36182"/>
                </a:lnTo>
                <a:lnTo>
                  <a:pt x="413113" y="36356"/>
                </a:lnTo>
                <a:lnTo>
                  <a:pt x="443008" y="36901"/>
                </a:lnTo>
                <a:lnTo>
                  <a:pt x="446776" y="36897"/>
                </a:lnTo>
                <a:lnTo>
                  <a:pt x="450503" y="36892"/>
                </a:lnTo>
                <a:lnTo>
                  <a:pt x="454229" y="36887"/>
                </a:lnTo>
                <a:lnTo>
                  <a:pt x="457996" y="36871"/>
                </a:lnTo>
                <a:lnTo>
                  <a:pt x="461716" y="36857"/>
                </a:lnTo>
                <a:lnTo>
                  <a:pt x="465437" y="36843"/>
                </a:lnTo>
                <a:lnTo>
                  <a:pt x="469152" y="36824"/>
                </a:lnTo>
                <a:lnTo>
                  <a:pt x="472827" y="36807"/>
                </a:lnTo>
                <a:lnTo>
                  <a:pt x="476502" y="36791"/>
                </a:lnTo>
                <a:lnTo>
                  <a:pt x="480149" y="36774"/>
                </a:lnTo>
                <a:lnTo>
                  <a:pt x="515646" y="36673"/>
                </a:lnTo>
                <a:lnTo>
                  <a:pt x="518987" y="36668"/>
                </a:lnTo>
                <a:lnTo>
                  <a:pt x="534409" y="36659"/>
                </a:lnTo>
                <a:lnTo>
                  <a:pt x="537487" y="36659"/>
                </a:lnTo>
                <a:lnTo>
                  <a:pt x="540541" y="36659"/>
                </a:lnTo>
                <a:lnTo>
                  <a:pt x="543661" y="36659"/>
                </a:lnTo>
                <a:lnTo>
                  <a:pt x="546780" y="36659"/>
                </a:lnTo>
                <a:lnTo>
                  <a:pt x="549927" y="36660"/>
                </a:lnTo>
                <a:lnTo>
                  <a:pt x="553126" y="36660"/>
                </a:lnTo>
                <a:lnTo>
                  <a:pt x="556326" y="36661"/>
                </a:lnTo>
                <a:lnTo>
                  <a:pt x="559574" y="36662"/>
                </a:lnTo>
                <a:lnTo>
                  <a:pt x="562859" y="36663"/>
                </a:lnTo>
                <a:lnTo>
                  <a:pt x="566145" y="36663"/>
                </a:lnTo>
                <a:lnTo>
                  <a:pt x="569480" y="36664"/>
                </a:lnTo>
                <a:lnTo>
                  <a:pt x="572840" y="36665"/>
                </a:lnTo>
                <a:lnTo>
                  <a:pt x="576200" y="36665"/>
                </a:lnTo>
                <a:lnTo>
                  <a:pt x="579602" y="36666"/>
                </a:lnTo>
                <a:lnTo>
                  <a:pt x="583017" y="36666"/>
                </a:lnTo>
                <a:lnTo>
                  <a:pt x="586432" y="36667"/>
                </a:lnTo>
                <a:lnTo>
                  <a:pt x="589879" y="36667"/>
                </a:lnTo>
                <a:lnTo>
                  <a:pt x="593331" y="36668"/>
                </a:lnTo>
                <a:lnTo>
                  <a:pt x="596782" y="36668"/>
                </a:lnTo>
                <a:lnTo>
                  <a:pt x="600255" y="36668"/>
                </a:lnTo>
                <a:lnTo>
                  <a:pt x="603728" y="36668"/>
                </a:lnTo>
                <a:lnTo>
                  <a:pt x="607202" y="36669"/>
                </a:lnTo>
                <a:lnTo>
                  <a:pt x="610834" y="36669"/>
                </a:lnTo>
                <a:lnTo>
                  <a:pt x="614170" y="36669"/>
                </a:lnTo>
                <a:lnTo>
                  <a:pt x="617505" y="36669"/>
                </a:lnTo>
                <a:lnTo>
                  <a:pt x="620600" y="36669"/>
                </a:lnTo>
                <a:lnTo>
                  <a:pt x="623742" y="36669"/>
                </a:lnTo>
                <a:lnTo>
                  <a:pt x="626884" y="36669"/>
                </a:lnTo>
                <a:lnTo>
                  <a:pt x="629921" y="36669"/>
                </a:lnTo>
                <a:lnTo>
                  <a:pt x="633022" y="36669"/>
                </a:lnTo>
                <a:lnTo>
                  <a:pt x="636122" y="36669"/>
                </a:lnTo>
                <a:lnTo>
                  <a:pt x="639204" y="36669"/>
                </a:lnTo>
                <a:lnTo>
                  <a:pt x="642346" y="36669"/>
                </a:lnTo>
                <a:lnTo>
                  <a:pt x="645489" y="36669"/>
                </a:lnTo>
                <a:lnTo>
                  <a:pt x="648658" y="36669"/>
                </a:lnTo>
                <a:lnTo>
                  <a:pt x="651877" y="36669"/>
                </a:lnTo>
                <a:lnTo>
                  <a:pt x="655096" y="36669"/>
                </a:lnTo>
                <a:lnTo>
                  <a:pt x="1167111" y="36669"/>
                </a:lnTo>
                <a:lnTo>
                  <a:pt x="1169349" y="36521"/>
                </a:lnTo>
                <a:lnTo>
                  <a:pt x="1171225" y="36669"/>
                </a:lnTo>
                <a:lnTo>
                  <a:pt x="1173100" y="36816"/>
                </a:lnTo>
                <a:lnTo>
                  <a:pt x="1174868" y="37210"/>
                </a:lnTo>
                <a:lnTo>
                  <a:pt x="1179007" y="39665"/>
                </a:lnTo>
                <a:lnTo>
                  <a:pt x="1179124" y="39852"/>
                </a:lnTo>
              </a:path>
            </a:pathLst>
          </a:custGeom>
          <a:ln w="19050">
            <a:solidFill>
              <a:srgbClr val="3C00B8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6106359" y="794739"/>
            <a:ext cx="287655" cy="195580"/>
            <a:chOff x="6106359" y="794739"/>
            <a:chExt cx="287655" cy="195580"/>
          </a:xfrm>
        </p:grpSpPr>
        <p:sp>
          <p:nvSpPr>
            <p:cNvPr id="7" name="object 7"/>
            <p:cNvSpPr/>
            <p:nvPr/>
          </p:nvSpPr>
          <p:spPr>
            <a:xfrm>
              <a:off x="6115884" y="804264"/>
              <a:ext cx="213360" cy="176530"/>
            </a:xfrm>
            <a:custGeom>
              <a:avLst/>
              <a:gdLst/>
              <a:ahLst/>
              <a:cxnLst/>
              <a:rect l="l" t="t" r="r" b="b"/>
              <a:pathLst>
                <a:path w="213360" h="176530">
                  <a:moveTo>
                    <a:pt x="74140" y="17777"/>
                  </a:moveTo>
                  <a:lnTo>
                    <a:pt x="73992" y="17777"/>
                  </a:lnTo>
                  <a:lnTo>
                    <a:pt x="73599" y="17925"/>
                  </a:lnTo>
                  <a:lnTo>
                    <a:pt x="73255" y="17777"/>
                  </a:lnTo>
                  <a:lnTo>
                    <a:pt x="72912" y="17630"/>
                  </a:lnTo>
                  <a:lnTo>
                    <a:pt x="72609" y="17236"/>
                  </a:lnTo>
                  <a:lnTo>
                    <a:pt x="72079" y="16893"/>
                  </a:lnTo>
                  <a:lnTo>
                    <a:pt x="71548" y="16550"/>
                  </a:lnTo>
                  <a:lnTo>
                    <a:pt x="70753" y="16247"/>
                  </a:lnTo>
                  <a:lnTo>
                    <a:pt x="70072" y="15716"/>
                  </a:lnTo>
                  <a:lnTo>
                    <a:pt x="69391" y="15186"/>
                  </a:lnTo>
                  <a:lnTo>
                    <a:pt x="68779" y="14391"/>
                  </a:lnTo>
                  <a:lnTo>
                    <a:pt x="67991" y="13710"/>
                  </a:lnTo>
                  <a:lnTo>
                    <a:pt x="67203" y="13029"/>
                  </a:lnTo>
                  <a:lnTo>
                    <a:pt x="66345" y="12270"/>
                  </a:lnTo>
                  <a:lnTo>
                    <a:pt x="65342" y="11629"/>
                  </a:lnTo>
                  <a:lnTo>
                    <a:pt x="64340" y="10988"/>
                  </a:lnTo>
                  <a:lnTo>
                    <a:pt x="63210" y="10376"/>
                  </a:lnTo>
                  <a:lnTo>
                    <a:pt x="61976" y="9865"/>
                  </a:lnTo>
                  <a:lnTo>
                    <a:pt x="60742" y="9353"/>
                  </a:lnTo>
                  <a:lnTo>
                    <a:pt x="59373" y="8771"/>
                  </a:lnTo>
                  <a:lnTo>
                    <a:pt x="57938" y="8559"/>
                  </a:lnTo>
                  <a:lnTo>
                    <a:pt x="56503" y="8346"/>
                  </a:lnTo>
                  <a:lnTo>
                    <a:pt x="55100" y="8173"/>
                  </a:lnTo>
                  <a:lnTo>
                    <a:pt x="53366" y="8589"/>
                  </a:lnTo>
                  <a:lnTo>
                    <a:pt x="51633" y="9004"/>
                  </a:lnTo>
                  <a:lnTo>
                    <a:pt x="49714" y="9507"/>
                  </a:lnTo>
                  <a:lnTo>
                    <a:pt x="47537" y="11050"/>
                  </a:lnTo>
                  <a:lnTo>
                    <a:pt x="45358" y="12593"/>
                  </a:lnTo>
                  <a:lnTo>
                    <a:pt x="42918" y="14823"/>
                  </a:lnTo>
                  <a:lnTo>
                    <a:pt x="40299" y="17847"/>
                  </a:lnTo>
                  <a:lnTo>
                    <a:pt x="37680" y="20871"/>
                  </a:lnTo>
                  <a:lnTo>
                    <a:pt x="17666" y="56188"/>
                  </a:lnTo>
                  <a:lnTo>
                    <a:pt x="15269" y="62546"/>
                  </a:lnTo>
                  <a:lnTo>
                    <a:pt x="12871" y="68903"/>
                  </a:lnTo>
                  <a:lnTo>
                    <a:pt x="4411" y="102795"/>
                  </a:lnTo>
                  <a:lnTo>
                    <a:pt x="3203" y="109275"/>
                  </a:lnTo>
                  <a:lnTo>
                    <a:pt x="2344" y="115596"/>
                  </a:lnTo>
                  <a:lnTo>
                    <a:pt x="1642" y="121450"/>
                  </a:lnTo>
                  <a:lnTo>
                    <a:pt x="941" y="127305"/>
                  </a:lnTo>
                  <a:lnTo>
                    <a:pt x="382" y="132931"/>
                  </a:lnTo>
                  <a:lnTo>
                    <a:pt x="200" y="137919"/>
                  </a:lnTo>
                  <a:lnTo>
                    <a:pt x="18" y="142907"/>
                  </a:lnTo>
                  <a:lnTo>
                    <a:pt x="0" y="147377"/>
                  </a:lnTo>
                  <a:lnTo>
                    <a:pt x="551" y="151379"/>
                  </a:lnTo>
                  <a:lnTo>
                    <a:pt x="1102" y="155381"/>
                  </a:lnTo>
                  <a:lnTo>
                    <a:pt x="2240" y="158955"/>
                  </a:lnTo>
                  <a:lnTo>
                    <a:pt x="3507" y="161931"/>
                  </a:lnTo>
                  <a:lnTo>
                    <a:pt x="4773" y="164907"/>
                  </a:lnTo>
                  <a:lnTo>
                    <a:pt x="6297" y="167278"/>
                  </a:lnTo>
                  <a:lnTo>
                    <a:pt x="8148" y="169235"/>
                  </a:lnTo>
                  <a:lnTo>
                    <a:pt x="9998" y="171192"/>
                  </a:lnTo>
                  <a:lnTo>
                    <a:pt x="28140" y="176340"/>
                  </a:lnTo>
                  <a:lnTo>
                    <a:pt x="31008" y="175815"/>
                  </a:lnTo>
                  <a:lnTo>
                    <a:pt x="33876" y="175290"/>
                  </a:lnTo>
                  <a:lnTo>
                    <a:pt x="36826" y="174241"/>
                  </a:lnTo>
                  <a:lnTo>
                    <a:pt x="39863" y="172775"/>
                  </a:lnTo>
                  <a:lnTo>
                    <a:pt x="42900" y="171308"/>
                  </a:lnTo>
                  <a:lnTo>
                    <a:pt x="58152" y="158225"/>
                  </a:lnTo>
                  <a:lnTo>
                    <a:pt x="60982" y="154702"/>
                  </a:lnTo>
                  <a:lnTo>
                    <a:pt x="63679" y="150380"/>
                  </a:lnTo>
                  <a:lnTo>
                    <a:pt x="66214" y="145874"/>
                  </a:lnTo>
                  <a:lnTo>
                    <a:pt x="68749" y="141368"/>
                  </a:lnTo>
                  <a:lnTo>
                    <a:pt x="71258" y="136305"/>
                  </a:lnTo>
                  <a:lnTo>
                    <a:pt x="73361" y="131189"/>
                  </a:lnTo>
                  <a:lnTo>
                    <a:pt x="75465" y="126074"/>
                  </a:lnTo>
                  <a:lnTo>
                    <a:pt x="77159" y="120468"/>
                  </a:lnTo>
                  <a:lnTo>
                    <a:pt x="78837" y="115180"/>
                  </a:lnTo>
                  <a:lnTo>
                    <a:pt x="80514" y="109893"/>
                  </a:lnTo>
                  <a:lnTo>
                    <a:pt x="82101" y="104527"/>
                  </a:lnTo>
                  <a:lnTo>
                    <a:pt x="83429" y="99462"/>
                  </a:lnTo>
                  <a:lnTo>
                    <a:pt x="84756" y="94398"/>
                  </a:lnTo>
                  <a:lnTo>
                    <a:pt x="85873" y="89327"/>
                  </a:lnTo>
                  <a:lnTo>
                    <a:pt x="86799" y="84793"/>
                  </a:lnTo>
                  <a:lnTo>
                    <a:pt x="87726" y="80258"/>
                  </a:lnTo>
                  <a:lnTo>
                    <a:pt x="88270" y="75902"/>
                  </a:lnTo>
                  <a:lnTo>
                    <a:pt x="88986" y="72256"/>
                  </a:lnTo>
                  <a:lnTo>
                    <a:pt x="89701" y="68611"/>
                  </a:lnTo>
                  <a:lnTo>
                    <a:pt x="90457" y="65647"/>
                  </a:lnTo>
                  <a:lnTo>
                    <a:pt x="91093" y="62918"/>
                  </a:lnTo>
                  <a:lnTo>
                    <a:pt x="91729" y="60189"/>
                  </a:lnTo>
                  <a:lnTo>
                    <a:pt x="92167" y="57836"/>
                  </a:lnTo>
                  <a:lnTo>
                    <a:pt x="97735" y="48475"/>
                  </a:lnTo>
                  <a:lnTo>
                    <a:pt x="98806" y="47810"/>
                  </a:lnTo>
                  <a:lnTo>
                    <a:pt x="100022" y="47471"/>
                  </a:lnTo>
                  <a:lnTo>
                    <a:pt x="101330" y="47204"/>
                  </a:lnTo>
                  <a:lnTo>
                    <a:pt x="102637" y="46937"/>
                  </a:lnTo>
                  <a:lnTo>
                    <a:pt x="104082" y="46748"/>
                  </a:lnTo>
                  <a:lnTo>
                    <a:pt x="105581" y="46873"/>
                  </a:lnTo>
                  <a:lnTo>
                    <a:pt x="107079" y="46997"/>
                  </a:lnTo>
                  <a:lnTo>
                    <a:pt x="108982" y="47506"/>
                  </a:lnTo>
                  <a:lnTo>
                    <a:pt x="110321" y="47952"/>
                  </a:lnTo>
                  <a:lnTo>
                    <a:pt x="111661" y="48399"/>
                  </a:lnTo>
                  <a:lnTo>
                    <a:pt x="112879" y="49022"/>
                  </a:lnTo>
                  <a:lnTo>
                    <a:pt x="113616" y="49554"/>
                  </a:lnTo>
                  <a:lnTo>
                    <a:pt x="114353" y="50086"/>
                  </a:lnTo>
                  <a:lnTo>
                    <a:pt x="114729" y="50660"/>
                  </a:lnTo>
                  <a:lnTo>
                    <a:pt x="114744" y="51144"/>
                  </a:lnTo>
                  <a:lnTo>
                    <a:pt x="114760" y="51628"/>
                  </a:lnTo>
                  <a:lnTo>
                    <a:pt x="114355" y="52080"/>
                  </a:lnTo>
                  <a:lnTo>
                    <a:pt x="113712" y="52458"/>
                  </a:lnTo>
                  <a:lnTo>
                    <a:pt x="113071" y="52835"/>
                  </a:lnTo>
                  <a:lnTo>
                    <a:pt x="112195" y="52855"/>
                  </a:lnTo>
                  <a:lnTo>
                    <a:pt x="110892" y="53410"/>
                  </a:lnTo>
                  <a:lnTo>
                    <a:pt x="109587" y="53966"/>
                  </a:lnTo>
                  <a:lnTo>
                    <a:pt x="107890" y="54650"/>
                  </a:lnTo>
                  <a:lnTo>
                    <a:pt x="105886" y="55790"/>
                  </a:lnTo>
                  <a:lnTo>
                    <a:pt x="103883" y="56929"/>
                  </a:lnTo>
                  <a:lnTo>
                    <a:pt x="101326" y="58272"/>
                  </a:lnTo>
                  <a:lnTo>
                    <a:pt x="98872" y="60246"/>
                  </a:lnTo>
                  <a:lnTo>
                    <a:pt x="83526" y="77893"/>
                  </a:lnTo>
                  <a:lnTo>
                    <a:pt x="81204" y="81701"/>
                  </a:lnTo>
                  <a:lnTo>
                    <a:pt x="79038" y="86158"/>
                  </a:lnTo>
                  <a:lnTo>
                    <a:pt x="77229" y="90490"/>
                  </a:lnTo>
                  <a:lnTo>
                    <a:pt x="75420" y="94823"/>
                  </a:lnTo>
                  <a:lnTo>
                    <a:pt x="73916" y="99439"/>
                  </a:lnTo>
                  <a:lnTo>
                    <a:pt x="72671" y="103887"/>
                  </a:lnTo>
                  <a:lnTo>
                    <a:pt x="71425" y="108334"/>
                  </a:lnTo>
                  <a:lnTo>
                    <a:pt x="70508" y="112835"/>
                  </a:lnTo>
                  <a:lnTo>
                    <a:pt x="69757" y="117173"/>
                  </a:lnTo>
                  <a:lnTo>
                    <a:pt x="69005" y="121511"/>
                  </a:lnTo>
                  <a:lnTo>
                    <a:pt x="68390" y="125927"/>
                  </a:lnTo>
                  <a:lnTo>
                    <a:pt x="68160" y="129916"/>
                  </a:lnTo>
                  <a:lnTo>
                    <a:pt x="67931" y="133905"/>
                  </a:lnTo>
                  <a:lnTo>
                    <a:pt x="68013" y="137674"/>
                  </a:lnTo>
                  <a:lnTo>
                    <a:pt x="68379" y="141104"/>
                  </a:lnTo>
                  <a:lnTo>
                    <a:pt x="68744" y="144535"/>
                  </a:lnTo>
                  <a:lnTo>
                    <a:pt x="74636" y="157398"/>
                  </a:lnTo>
                  <a:lnTo>
                    <a:pt x="76282" y="159294"/>
                  </a:lnTo>
                  <a:lnTo>
                    <a:pt x="93612" y="165482"/>
                  </a:lnTo>
                  <a:lnTo>
                    <a:pt x="96039" y="165698"/>
                  </a:lnTo>
                  <a:lnTo>
                    <a:pt x="113791" y="159047"/>
                  </a:lnTo>
                  <a:lnTo>
                    <a:pt x="115575" y="156992"/>
                  </a:lnTo>
                  <a:lnTo>
                    <a:pt x="122506" y="140660"/>
                  </a:lnTo>
                  <a:lnTo>
                    <a:pt x="123547" y="136728"/>
                  </a:lnTo>
                  <a:lnTo>
                    <a:pt x="124344" y="132296"/>
                  </a:lnTo>
                  <a:lnTo>
                    <a:pt x="125001" y="127713"/>
                  </a:lnTo>
                  <a:lnTo>
                    <a:pt x="125658" y="123130"/>
                  </a:lnTo>
                  <a:lnTo>
                    <a:pt x="126093" y="118030"/>
                  </a:lnTo>
                  <a:lnTo>
                    <a:pt x="126447" y="113164"/>
                  </a:lnTo>
                  <a:lnTo>
                    <a:pt x="126800" y="108298"/>
                  </a:lnTo>
                  <a:lnTo>
                    <a:pt x="127128" y="103140"/>
                  </a:lnTo>
                  <a:lnTo>
                    <a:pt x="127122" y="98518"/>
                  </a:lnTo>
                  <a:lnTo>
                    <a:pt x="127117" y="93896"/>
                  </a:lnTo>
                  <a:lnTo>
                    <a:pt x="126744" y="89440"/>
                  </a:lnTo>
                  <a:lnTo>
                    <a:pt x="126413" y="85430"/>
                  </a:lnTo>
                  <a:lnTo>
                    <a:pt x="126081" y="81420"/>
                  </a:lnTo>
                  <a:lnTo>
                    <a:pt x="123783" y="67300"/>
                  </a:lnTo>
                  <a:lnTo>
                    <a:pt x="123366" y="65876"/>
                  </a:lnTo>
                  <a:lnTo>
                    <a:pt x="121680" y="71340"/>
                  </a:lnTo>
                  <a:lnTo>
                    <a:pt x="121745" y="74171"/>
                  </a:lnTo>
                  <a:lnTo>
                    <a:pt x="122087" y="77431"/>
                  </a:lnTo>
                  <a:lnTo>
                    <a:pt x="122430" y="80691"/>
                  </a:lnTo>
                  <a:lnTo>
                    <a:pt x="123029" y="84871"/>
                  </a:lnTo>
                  <a:lnTo>
                    <a:pt x="123825" y="88984"/>
                  </a:lnTo>
                  <a:lnTo>
                    <a:pt x="124620" y="93098"/>
                  </a:lnTo>
                  <a:lnTo>
                    <a:pt x="125679" y="97831"/>
                  </a:lnTo>
                  <a:lnTo>
                    <a:pt x="126860" y="102114"/>
                  </a:lnTo>
                  <a:lnTo>
                    <a:pt x="128042" y="106398"/>
                  </a:lnTo>
                  <a:lnTo>
                    <a:pt x="129445" y="110603"/>
                  </a:lnTo>
                  <a:lnTo>
                    <a:pt x="130914" y="114685"/>
                  </a:lnTo>
                  <a:lnTo>
                    <a:pt x="132383" y="118767"/>
                  </a:lnTo>
                  <a:lnTo>
                    <a:pt x="140857" y="136180"/>
                  </a:lnTo>
                  <a:lnTo>
                    <a:pt x="142769" y="139051"/>
                  </a:lnTo>
                  <a:lnTo>
                    <a:pt x="153797" y="149228"/>
                  </a:lnTo>
                  <a:lnTo>
                    <a:pt x="156004" y="150684"/>
                  </a:lnTo>
                  <a:lnTo>
                    <a:pt x="158235" y="151872"/>
                  </a:lnTo>
                  <a:lnTo>
                    <a:pt x="160387" y="152574"/>
                  </a:lnTo>
                  <a:lnTo>
                    <a:pt x="162539" y="153277"/>
                  </a:lnTo>
                  <a:lnTo>
                    <a:pt x="164508" y="153533"/>
                  </a:lnTo>
                  <a:lnTo>
                    <a:pt x="166709" y="153444"/>
                  </a:lnTo>
                  <a:lnTo>
                    <a:pt x="168910" y="153355"/>
                  </a:lnTo>
                  <a:lnTo>
                    <a:pt x="193904" y="118842"/>
                  </a:lnTo>
                  <a:lnTo>
                    <a:pt x="196174" y="106281"/>
                  </a:lnTo>
                  <a:lnTo>
                    <a:pt x="197201" y="99915"/>
                  </a:lnTo>
                  <a:lnTo>
                    <a:pt x="197943" y="92908"/>
                  </a:lnTo>
                  <a:lnTo>
                    <a:pt x="198550" y="85878"/>
                  </a:lnTo>
                  <a:lnTo>
                    <a:pt x="199157" y="78847"/>
                  </a:lnTo>
                  <a:lnTo>
                    <a:pt x="200398" y="37260"/>
                  </a:lnTo>
                  <a:lnTo>
                    <a:pt x="200368" y="31418"/>
                  </a:lnTo>
                  <a:lnTo>
                    <a:pt x="200337" y="26262"/>
                  </a:lnTo>
                  <a:lnTo>
                    <a:pt x="200305" y="21106"/>
                  </a:lnTo>
                  <a:lnTo>
                    <a:pt x="198942" y="3150"/>
                  </a:lnTo>
                  <a:lnTo>
                    <a:pt x="198502" y="1048"/>
                  </a:lnTo>
                  <a:lnTo>
                    <a:pt x="197949" y="0"/>
                  </a:lnTo>
                  <a:lnTo>
                    <a:pt x="197479" y="13"/>
                  </a:lnTo>
                  <a:lnTo>
                    <a:pt x="197008" y="27"/>
                  </a:lnTo>
                  <a:lnTo>
                    <a:pt x="196674" y="1279"/>
                  </a:lnTo>
                  <a:lnTo>
                    <a:pt x="196122" y="3233"/>
                  </a:lnTo>
                  <a:lnTo>
                    <a:pt x="195569" y="5188"/>
                  </a:lnTo>
                  <a:lnTo>
                    <a:pt x="190206" y="47918"/>
                  </a:lnTo>
                  <a:lnTo>
                    <a:pt x="189208" y="67969"/>
                  </a:lnTo>
                  <a:lnTo>
                    <a:pt x="188833" y="75201"/>
                  </a:lnTo>
                  <a:lnTo>
                    <a:pt x="188793" y="82134"/>
                  </a:lnTo>
                  <a:lnTo>
                    <a:pt x="188753" y="89068"/>
                  </a:lnTo>
                  <a:lnTo>
                    <a:pt x="189031" y="96256"/>
                  </a:lnTo>
                  <a:lnTo>
                    <a:pt x="189282" y="102859"/>
                  </a:lnTo>
                  <a:lnTo>
                    <a:pt x="193117" y="143285"/>
                  </a:lnTo>
                  <a:lnTo>
                    <a:pt x="195304" y="151721"/>
                  </a:lnTo>
                  <a:lnTo>
                    <a:pt x="196459" y="155706"/>
                  </a:lnTo>
                  <a:lnTo>
                    <a:pt x="212447" y="175617"/>
                  </a:lnTo>
                  <a:lnTo>
                    <a:pt x="213177" y="175983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274029" y="850548"/>
              <a:ext cx="110489" cy="8255"/>
            </a:xfrm>
            <a:custGeom>
              <a:avLst/>
              <a:gdLst/>
              <a:ahLst/>
              <a:cxnLst/>
              <a:rect l="l" t="t" r="r" b="b"/>
              <a:pathLst>
                <a:path w="110489" h="8255">
                  <a:moveTo>
                    <a:pt x="4442" y="7912"/>
                  </a:moveTo>
                  <a:lnTo>
                    <a:pt x="4442" y="7912"/>
                  </a:lnTo>
                  <a:lnTo>
                    <a:pt x="0" y="7912"/>
                  </a:lnTo>
                  <a:lnTo>
                    <a:pt x="84" y="7912"/>
                  </a:lnTo>
                  <a:lnTo>
                    <a:pt x="30658" y="7912"/>
                  </a:lnTo>
                  <a:lnTo>
                    <a:pt x="35792" y="8059"/>
                  </a:lnTo>
                  <a:lnTo>
                    <a:pt x="40970" y="7912"/>
                  </a:lnTo>
                  <a:lnTo>
                    <a:pt x="46149" y="7765"/>
                  </a:lnTo>
                  <a:lnTo>
                    <a:pt x="51845" y="7371"/>
                  </a:lnTo>
                  <a:lnTo>
                    <a:pt x="57211" y="7028"/>
                  </a:lnTo>
                  <a:lnTo>
                    <a:pt x="62577" y="6684"/>
                  </a:lnTo>
                  <a:lnTo>
                    <a:pt x="68029" y="6382"/>
                  </a:lnTo>
                  <a:lnTo>
                    <a:pt x="73166" y="5851"/>
                  </a:lnTo>
                  <a:lnTo>
                    <a:pt x="78303" y="5321"/>
                  </a:lnTo>
                  <a:lnTo>
                    <a:pt x="83442" y="4526"/>
                  </a:lnTo>
                  <a:lnTo>
                    <a:pt x="88034" y="3844"/>
                  </a:lnTo>
                  <a:lnTo>
                    <a:pt x="92625" y="3163"/>
                  </a:lnTo>
                  <a:lnTo>
                    <a:pt x="97030" y="2404"/>
                  </a:lnTo>
                  <a:lnTo>
                    <a:pt x="100715" y="1764"/>
                  </a:lnTo>
                  <a:lnTo>
                    <a:pt x="104401" y="1123"/>
                  </a:lnTo>
                  <a:lnTo>
                    <a:pt x="108577" y="293"/>
                  </a:lnTo>
                  <a:lnTo>
                    <a:pt x="110149" y="0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9" name="object 9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81499" y="1062992"/>
            <a:ext cx="439101" cy="245318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6607128" y="341382"/>
            <a:ext cx="128905" cy="169545"/>
            <a:chOff x="6607128" y="341382"/>
            <a:chExt cx="128905" cy="169545"/>
          </a:xfrm>
        </p:grpSpPr>
        <p:sp>
          <p:nvSpPr>
            <p:cNvPr id="11" name="object 11"/>
            <p:cNvSpPr/>
            <p:nvPr/>
          </p:nvSpPr>
          <p:spPr>
            <a:xfrm>
              <a:off x="6611451" y="416223"/>
              <a:ext cx="102870" cy="0"/>
            </a:xfrm>
            <a:custGeom>
              <a:avLst/>
              <a:gdLst/>
              <a:ahLst/>
              <a:cxnLst/>
              <a:rect l="l" t="t" r="r" b="b"/>
              <a:pathLst>
                <a:path w="102870">
                  <a:moveTo>
                    <a:pt x="0" y="0"/>
                  </a:moveTo>
                  <a:lnTo>
                    <a:pt x="0" y="0"/>
                  </a:lnTo>
                  <a:lnTo>
                    <a:pt x="101248" y="0"/>
                  </a:lnTo>
                  <a:lnTo>
                    <a:pt x="102506" y="0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616653" y="350907"/>
              <a:ext cx="109855" cy="150495"/>
            </a:xfrm>
            <a:custGeom>
              <a:avLst/>
              <a:gdLst/>
              <a:ahLst/>
              <a:cxnLst/>
              <a:rect l="l" t="t" r="r" b="b"/>
              <a:pathLst>
                <a:path w="109854" h="150495">
                  <a:moveTo>
                    <a:pt x="0" y="101736"/>
                  </a:moveTo>
                  <a:lnTo>
                    <a:pt x="0" y="101736"/>
                  </a:lnTo>
                  <a:lnTo>
                    <a:pt x="47505" y="101736"/>
                  </a:lnTo>
                  <a:lnTo>
                    <a:pt x="52166" y="101883"/>
                  </a:lnTo>
                  <a:lnTo>
                    <a:pt x="56374" y="101736"/>
                  </a:lnTo>
                  <a:lnTo>
                    <a:pt x="60582" y="101588"/>
                  </a:lnTo>
                  <a:lnTo>
                    <a:pt x="64551" y="101342"/>
                  </a:lnTo>
                  <a:lnTo>
                    <a:pt x="68426" y="100851"/>
                  </a:lnTo>
                  <a:lnTo>
                    <a:pt x="72300" y="100360"/>
                  </a:lnTo>
                  <a:lnTo>
                    <a:pt x="76132" y="99664"/>
                  </a:lnTo>
                  <a:lnTo>
                    <a:pt x="79623" y="98790"/>
                  </a:lnTo>
                  <a:lnTo>
                    <a:pt x="83115" y="97916"/>
                  </a:lnTo>
                  <a:lnTo>
                    <a:pt x="96748" y="91519"/>
                  </a:lnTo>
                  <a:lnTo>
                    <a:pt x="98798" y="90050"/>
                  </a:lnTo>
                  <a:lnTo>
                    <a:pt x="104544" y="81659"/>
                  </a:lnTo>
                  <a:lnTo>
                    <a:pt x="105248" y="79766"/>
                  </a:lnTo>
                  <a:lnTo>
                    <a:pt x="105758" y="77717"/>
                  </a:lnTo>
                  <a:lnTo>
                    <a:pt x="105896" y="75431"/>
                  </a:lnTo>
                  <a:lnTo>
                    <a:pt x="106034" y="73145"/>
                  </a:lnTo>
                  <a:lnTo>
                    <a:pt x="105837" y="70775"/>
                  </a:lnTo>
                  <a:lnTo>
                    <a:pt x="105374" y="67944"/>
                  </a:lnTo>
                  <a:lnTo>
                    <a:pt x="104912" y="65113"/>
                  </a:lnTo>
                  <a:lnTo>
                    <a:pt x="88692" y="29423"/>
                  </a:lnTo>
                  <a:lnTo>
                    <a:pt x="82171" y="19816"/>
                  </a:lnTo>
                  <a:lnTo>
                    <a:pt x="80224" y="16975"/>
                  </a:lnTo>
                  <a:lnTo>
                    <a:pt x="78277" y="14134"/>
                  </a:lnTo>
                  <a:lnTo>
                    <a:pt x="76587" y="11397"/>
                  </a:lnTo>
                  <a:lnTo>
                    <a:pt x="74903" y="9106"/>
                  </a:lnTo>
                  <a:lnTo>
                    <a:pt x="73220" y="6815"/>
                  </a:lnTo>
                  <a:lnTo>
                    <a:pt x="71389" y="4708"/>
                  </a:lnTo>
                  <a:lnTo>
                    <a:pt x="70123" y="3229"/>
                  </a:lnTo>
                  <a:lnTo>
                    <a:pt x="68858" y="1750"/>
                  </a:lnTo>
                  <a:lnTo>
                    <a:pt x="67709" y="464"/>
                  </a:lnTo>
                  <a:lnTo>
                    <a:pt x="67310" y="232"/>
                  </a:lnTo>
                  <a:lnTo>
                    <a:pt x="66912" y="0"/>
                  </a:lnTo>
                  <a:lnTo>
                    <a:pt x="67037" y="669"/>
                  </a:lnTo>
                  <a:lnTo>
                    <a:pt x="67728" y="1837"/>
                  </a:lnTo>
                  <a:lnTo>
                    <a:pt x="68420" y="3005"/>
                  </a:lnTo>
                  <a:lnTo>
                    <a:pt x="69751" y="4833"/>
                  </a:lnTo>
                  <a:lnTo>
                    <a:pt x="71459" y="7240"/>
                  </a:lnTo>
                  <a:lnTo>
                    <a:pt x="73169" y="9647"/>
                  </a:lnTo>
                  <a:lnTo>
                    <a:pt x="75613" y="12775"/>
                  </a:lnTo>
                  <a:lnTo>
                    <a:pt x="77982" y="16276"/>
                  </a:lnTo>
                  <a:lnTo>
                    <a:pt x="98225" y="52035"/>
                  </a:lnTo>
                  <a:lnTo>
                    <a:pt x="100133" y="56781"/>
                  </a:lnTo>
                  <a:lnTo>
                    <a:pt x="102042" y="61527"/>
                  </a:lnTo>
                  <a:lnTo>
                    <a:pt x="103651" y="66254"/>
                  </a:lnTo>
                  <a:lnTo>
                    <a:pt x="104985" y="70778"/>
                  </a:lnTo>
                  <a:lnTo>
                    <a:pt x="106319" y="75302"/>
                  </a:lnTo>
                  <a:lnTo>
                    <a:pt x="107465" y="79543"/>
                  </a:lnTo>
                  <a:lnTo>
                    <a:pt x="108138" y="83924"/>
                  </a:lnTo>
                  <a:lnTo>
                    <a:pt x="108811" y="88305"/>
                  </a:lnTo>
                  <a:lnTo>
                    <a:pt x="109235" y="92761"/>
                  </a:lnTo>
                  <a:lnTo>
                    <a:pt x="109021" y="97063"/>
                  </a:lnTo>
                  <a:lnTo>
                    <a:pt x="108805" y="101364"/>
                  </a:lnTo>
                  <a:lnTo>
                    <a:pt x="108060" y="105613"/>
                  </a:lnTo>
                  <a:lnTo>
                    <a:pt x="106849" y="109733"/>
                  </a:lnTo>
                  <a:lnTo>
                    <a:pt x="105637" y="113854"/>
                  </a:lnTo>
                  <a:lnTo>
                    <a:pt x="103844" y="118013"/>
                  </a:lnTo>
                  <a:lnTo>
                    <a:pt x="101750" y="121785"/>
                  </a:lnTo>
                  <a:lnTo>
                    <a:pt x="99656" y="125556"/>
                  </a:lnTo>
                  <a:lnTo>
                    <a:pt x="78111" y="148641"/>
                  </a:lnTo>
                  <a:lnTo>
                    <a:pt x="76706" y="149935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6846310" y="211025"/>
            <a:ext cx="569595" cy="278765"/>
            <a:chOff x="6846310" y="211025"/>
            <a:chExt cx="569595" cy="278765"/>
          </a:xfrm>
        </p:grpSpPr>
        <p:sp>
          <p:nvSpPr>
            <p:cNvPr id="14" name="object 14"/>
            <p:cNvSpPr/>
            <p:nvPr/>
          </p:nvSpPr>
          <p:spPr>
            <a:xfrm>
              <a:off x="6908484" y="300576"/>
              <a:ext cx="5080" cy="179705"/>
            </a:xfrm>
            <a:custGeom>
              <a:avLst/>
              <a:gdLst/>
              <a:ahLst/>
              <a:cxnLst/>
              <a:rect l="l" t="t" r="r" b="b"/>
              <a:pathLst>
                <a:path w="5079" h="179704">
                  <a:moveTo>
                    <a:pt x="4728" y="1185"/>
                  </a:moveTo>
                  <a:lnTo>
                    <a:pt x="4728" y="1185"/>
                  </a:lnTo>
                  <a:lnTo>
                    <a:pt x="4728" y="0"/>
                  </a:lnTo>
                  <a:lnTo>
                    <a:pt x="4728" y="893"/>
                  </a:lnTo>
                  <a:lnTo>
                    <a:pt x="4728" y="100310"/>
                  </a:lnTo>
                  <a:lnTo>
                    <a:pt x="4875" y="107536"/>
                  </a:lnTo>
                  <a:lnTo>
                    <a:pt x="4728" y="114160"/>
                  </a:lnTo>
                  <a:lnTo>
                    <a:pt x="4581" y="120785"/>
                  </a:lnTo>
                  <a:lnTo>
                    <a:pt x="4187" y="127070"/>
                  </a:lnTo>
                  <a:lnTo>
                    <a:pt x="3843" y="132884"/>
                  </a:lnTo>
                  <a:lnTo>
                    <a:pt x="3500" y="138698"/>
                  </a:lnTo>
                  <a:lnTo>
                    <a:pt x="3050" y="144182"/>
                  </a:lnTo>
                  <a:lnTo>
                    <a:pt x="2667" y="149045"/>
                  </a:lnTo>
                  <a:lnTo>
                    <a:pt x="2284" y="153908"/>
                  </a:lnTo>
                  <a:lnTo>
                    <a:pt x="1883" y="158206"/>
                  </a:lnTo>
                  <a:lnTo>
                    <a:pt x="1545" y="162061"/>
                  </a:lnTo>
                  <a:lnTo>
                    <a:pt x="1207" y="165917"/>
                  </a:lnTo>
                  <a:lnTo>
                    <a:pt x="899" y="169334"/>
                  </a:lnTo>
                  <a:lnTo>
                    <a:pt x="641" y="172177"/>
                  </a:lnTo>
                  <a:lnTo>
                    <a:pt x="383" y="175021"/>
                  </a:lnTo>
                  <a:lnTo>
                    <a:pt x="106" y="177965"/>
                  </a:lnTo>
                  <a:lnTo>
                    <a:pt x="0" y="179123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855835" y="220550"/>
              <a:ext cx="550545" cy="223520"/>
            </a:xfrm>
            <a:custGeom>
              <a:avLst/>
              <a:gdLst/>
              <a:ahLst/>
              <a:cxnLst/>
              <a:rect l="l" t="t" r="r" b="b"/>
              <a:pathLst>
                <a:path w="550545" h="223520">
                  <a:moveTo>
                    <a:pt x="148" y="86414"/>
                  </a:moveTo>
                  <a:lnTo>
                    <a:pt x="148" y="86266"/>
                  </a:lnTo>
                  <a:lnTo>
                    <a:pt x="0" y="86020"/>
                  </a:lnTo>
                  <a:lnTo>
                    <a:pt x="148" y="85530"/>
                  </a:lnTo>
                  <a:lnTo>
                    <a:pt x="294" y="85038"/>
                  </a:lnTo>
                  <a:lnTo>
                    <a:pt x="393" y="84342"/>
                  </a:lnTo>
                  <a:lnTo>
                    <a:pt x="1031" y="83469"/>
                  </a:lnTo>
                  <a:lnTo>
                    <a:pt x="1670" y="82594"/>
                  </a:lnTo>
                  <a:lnTo>
                    <a:pt x="2612" y="81645"/>
                  </a:lnTo>
                  <a:lnTo>
                    <a:pt x="3977" y="80285"/>
                  </a:lnTo>
                  <a:lnTo>
                    <a:pt x="5342" y="78926"/>
                  </a:lnTo>
                  <a:lnTo>
                    <a:pt x="6987" y="77126"/>
                  </a:lnTo>
                  <a:lnTo>
                    <a:pt x="9221" y="75314"/>
                  </a:lnTo>
                  <a:lnTo>
                    <a:pt x="11454" y="73500"/>
                  </a:lnTo>
                  <a:lnTo>
                    <a:pt x="14204" y="71287"/>
                  </a:lnTo>
                  <a:lnTo>
                    <a:pt x="17376" y="69408"/>
                  </a:lnTo>
                  <a:lnTo>
                    <a:pt x="20548" y="67528"/>
                  </a:lnTo>
                  <a:lnTo>
                    <a:pt x="24267" y="65779"/>
                  </a:lnTo>
                  <a:lnTo>
                    <a:pt x="55860" y="54906"/>
                  </a:lnTo>
                  <a:lnTo>
                    <a:pt x="60722" y="53751"/>
                  </a:lnTo>
                  <a:lnTo>
                    <a:pt x="65864" y="52814"/>
                  </a:lnTo>
                  <a:lnTo>
                    <a:pt x="70474" y="52040"/>
                  </a:lnTo>
                  <a:lnTo>
                    <a:pt x="75084" y="51266"/>
                  </a:lnTo>
                  <a:lnTo>
                    <a:pt x="79522" y="50417"/>
                  </a:lnTo>
                  <a:lnTo>
                    <a:pt x="83516" y="50260"/>
                  </a:lnTo>
                  <a:lnTo>
                    <a:pt x="87510" y="50102"/>
                  </a:lnTo>
                  <a:lnTo>
                    <a:pt x="91283" y="50326"/>
                  </a:lnTo>
                  <a:lnTo>
                    <a:pt x="94438" y="51093"/>
                  </a:lnTo>
                  <a:lnTo>
                    <a:pt x="97593" y="51860"/>
                  </a:lnTo>
                  <a:lnTo>
                    <a:pt x="100245" y="53173"/>
                  </a:lnTo>
                  <a:lnTo>
                    <a:pt x="102444" y="54861"/>
                  </a:lnTo>
                  <a:lnTo>
                    <a:pt x="104642" y="56550"/>
                  </a:lnTo>
                  <a:lnTo>
                    <a:pt x="106429" y="58920"/>
                  </a:lnTo>
                  <a:lnTo>
                    <a:pt x="107629" y="61224"/>
                  </a:lnTo>
                  <a:lnTo>
                    <a:pt x="108829" y="63529"/>
                  </a:lnTo>
                  <a:lnTo>
                    <a:pt x="109587" y="65878"/>
                  </a:lnTo>
                  <a:lnTo>
                    <a:pt x="109640" y="68688"/>
                  </a:lnTo>
                  <a:lnTo>
                    <a:pt x="109694" y="71499"/>
                  </a:lnTo>
                  <a:lnTo>
                    <a:pt x="87979" y="105143"/>
                  </a:lnTo>
                  <a:lnTo>
                    <a:pt x="84787" y="108006"/>
                  </a:lnTo>
                  <a:lnTo>
                    <a:pt x="81596" y="110868"/>
                  </a:lnTo>
                  <a:lnTo>
                    <a:pt x="78326" y="113662"/>
                  </a:lnTo>
                  <a:lnTo>
                    <a:pt x="75298" y="116001"/>
                  </a:lnTo>
                  <a:lnTo>
                    <a:pt x="72270" y="118342"/>
                  </a:lnTo>
                  <a:lnTo>
                    <a:pt x="69201" y="120217"/>
                  </a:lnTo>
                  <a:lnTo>
                    <a:pt x="66623" y="122046"/>
                  </a:lnTo>
                  <a:lnTo>
                    <a:pt x="64044" y="123873"/>
                  </a:lnTo>
                  <a:lnTo>
                    <a:pt x="55395" y="131458"/>
                  </a:lnTo>
                  <a:lnTo>
                    <a:pt x="55460" y="132157"/>
                  </a:lnTo>
                  <a:lnTo>
                    <a:pt x="56108" y="132728"/>
                  </a:lnTo>
                  <a:lnTo>
                    <a:pt x="56758" y="133300"/>
                  </a:lnTo>
                  <a:lnTo>
                    <a:pt x="57999" y="133502"/>
                  </a:lnTo>
                  <a:lnTo>
                    <a:pt x="59909" y="133930"/>
                  </a:lnTo>
                  <a:lnTo>
                    <a:pt x="61820" y="134358"/>
                  </a:lnTo>
                  <a:lnTo>
                    <a:pt x="64617" y="134720"/>
                  </a:lnTo>
                  <a:lnTo>
                    <a:pt x="67571" y="135298"/>
                  </a:lnTo>
                  <a:lnTo>
                    <a:pt x="70524" y="135876"/>
                  </a:lnTo>
                  <a:lnTo>
                    <a:pt x="74066" y="136551"/>
                  </a:lnTo>
                  <a:lnTo>
                    <a:pt x="77629" y="137401"/>
                  </a:lnTo>
                  <a:lnTo>
                    <a:pt x="99849" y="144218"/>
                  </a:lnTo>
                  <a:lnTo>
                    <a:pt x="103289" y="145746"/>
                  </a:lnTo>
                  <a:lnTo>
                    <a:pt x="117954" y="155659"/>
                  </a:lnTo>
                  <a:lnTo>
                    <a:pt x="120394" y="157725"/>
                  </a:lnTo>
                  <a:lnTo>
                    <a:pt x="122487" y="159731"/>
                  </a:lnTo>
                  <a:lnTo>
                    <a:pt x="124225" y="161968"/>
                  </a:lnTo>
                  <a:lnTo>
                    <a:pt x="125963" y="164206"/>
                  </a:lnTo>
                  <a:lnTo>
                    <a:pt x="127437" y="166699"/>
                  </a:lnTo>
                  <a:lnTo>
                    <a:pt x="128379" y="169084"/>
                  </a:lnTo>
                  <a:lnTo>
                    <a:pt x="129323" y="171469"/>
                  </a:lnTo>
                  <a:lnTo>
                    <a:pt x="129794" y="173930"/>
                  </a:lnTo>
                  <a:lnTo>
                    <a:pt x="129885" y="176277"/>
                  </a:lnTo>
                  <a:lnTo>
                    <a:pt x="129975" y="178625"/>
                  </a:lnTo>
                  <a:lnTo>
                    <a:pt x="125126" y="190512"/>
                  </a:lnTo>
                  <a:lnTo>
                    <a:pt x="123289" y="192936"/>
                  </a:lnTo>
                  <a:lnTo>
                    <a:pt x="120833" y="195381"/>
                  </a:lnTo>
                  <a:lnTo>
                    <a:pt x="117901" y="197714"/>
                  </a:lnTo>
                  <a:lnTo>
                    <a:pt x="114970" y="200046"/>
                  </a:lnTo>
                  <a:lnTo>
                    <a:pt x="95598" y="209937"/>
                  </a:lnTo>
                  <a:lnTo>
                    <a:pt x="91382" y="211628"/>
                  </a:lnTo>
                  <a:lnTo>
                    <a:pt x="86731" y="213273"/>
                  </a:lnTo>
                  <a:lnTo>
                    <a:pt x="82246" y="214651"/>
                  </a:lnTo>
                  <a:lnTo>
                    <a:pt x="77761" y="216029"/>
                  </a:lnTo>
                  <a:lnTo>
                    <a:pt x="43119" y="221946"/>
                  </a:lnTo>
                  <a:lnTo>
                    <a:pt x="39381" y="222134"/>
                  </a:lnTo>
                  <a:lnTo>
                    <a:pt x="25181" y="220696"/>
                  </a:lnTo>
                  <a:lnTo>
                    <a:pt x="22927" y="220177"/>
                  </a:lnTo>
                  <a:lnTo>
                    <a:pt x="21108" y="219472"/>
                  </a:lnTo>
                  <a:lnTo>
                    <a:pt x="19605" y="218591"/>
                  </a:lnTo>
                  <a:lnTo>
                    <a:pt x="18101" y="217710"/>
                  </a:lnTo>
                  <a:lnTo>
                    <a:pt x="16886" y="216471"/>
                  </a:lnTo>
                  <a:lnTo>
                    <a:pt x="16161" y="215412"/>
                  </a:lnTo>
                  <a:lnTo>
                    <a:pt x="15437" y="214352"/>
                  </a:lnTo>
                  <a:lnTo>
                    <a:pt x="15173" y="213204"/>
                  </a:lnTo>
                  <a:lnTo>
                    <a:pt x="15256" y="212235"/>
                  </a:lnTo>
                  <a:lnTo>
                    <a:pt x="15338" y="211266"/>
                  </a:lnTo>
                  <a:lnTo>
                    <a:pt x="15889" y="210359"/>
                  </a:lnTo>
                  <a:lnTo>
                    <a:pt x="16657" y="209600"/>
                  </a:lnTo>
                  <a:lnTo>
                    <a:pt x="17423" y="208842"/>
                  </a:lnTo>
                  <a:lnTo>
                    <a:pt x="18436" y="208208"/>
                  </a:lnTo>
                  <a:lnTo>
                    <a:pt x="19857" y="207684"/>
                  </a:lnTo>
                  <a:lnTo>
                    <a:pt x="21278" y="207159"/>
                  </a:lnTo>
                  <a:lnTo>
                    <a:pt x="31550" y="205774"/>
                  </a:lnTo>
                  <a:lnTo>
                    <a:pt x="33873" y="205613"/>
                  </a:lnTo>
                  <a:lnTo>
                    <a:pt x="36418" y="205394"/>
                  </a:lnTo>
                  <a:lnTo>
                    <a:pt x="39123" y="205486"/>
                  </a:lnTo>
                  <a:lnTo>
                    <a:pt x="41829" y="205578"/>
                  </a:lnTo>
                  <a:lnTo>
                    <a:pt x="44904" y="205976"/>
                  </a:lnTo>
                  <a:lnTo>
                    <a:pt x="47783" y="206327"/>
                  </a:lnTo>
                  <a:lnTo>
                    <a:pt x="50662" y="206678"/>
                  </a:lnTo>
                  <a:lnTo>
                    <a:pt x="53478" y="207169"/>
                  </a:lnTo>
                  <a:lnTo>
                    <a:pt x="56397" y="207590"/>
                  </a:lnTo>
                  <a:lnTo>
                    <a:pt x="59315" y="208010"/>
                  </a:lnTo>
                  <a:lnTo>
                    <a:pt x="62262" y="208465"/>
                  </a:lnTo>
                  <a:lnTo>
                    <a:pt x="65293" y="208849"/>
                  </a:lnTo>
                  <a:lnTo>
                    <a:pt x="68325" y="209232"/>
                  </a:lnTo>
                  <a:lnTo>
                    <a:pt x="71425" y="209592"/>
                  </a:lnTo>
                  <a:lnTo>
                    <a:pt x="74587" y="209892"/>
                  </a:lnTo>
                  <a:lnTo>
                    <a:pt x="77750" y="210192"/>
                  </a:lnTo>
                  <a:lnTo>
                    <a:pt x="80841" y="210442"/>
                  </a:lnTo>
                  <a:lnTo>
                    <a:pt x="84268" y="210649"/>
                  </a:lnTo>
                  <a:lnTo>
                    <a:pt x="87696" y="210857"/>
                  </a:lnTo>
                  <a:lnTo>
                    <a:pt x="91585" y="211157"/>
                  </a:lnTo>
                  <a:lnTo>
                    <a:pt x="95151" y="211135"/>
                  </a:lnTo>
                  <a:lnTo>
                    <a:pt x="98718" y="211114"/>
                  </a:lnTo>
                  <a:lnTo>
                    <a:pt x="102197" y="210946"/>
                  </a:lnTo>
                  <a:lnTo>
                    <a:pt x="105669" y="210519"/>
                  </a:lnTo>
                  <a:lnTo>
                    <a:pt x="109142" y="210091"/>
                  </a:lnTo>
                  <a:lnTo>
                    <a:pt x="112562" y="209424"/>
                  </a:lnTo>
                  <a:lnTo>
                    <a:pt x="115986" y="208571"/>
                  </a:lnTo>
                  <a:lnTo>
                    <a:pt x="119411" y="207719"/>
                  </a:lnTo>
                  <a:lnTo>
                    <a:pt x="122809" y="206767"/>
                  </a:lnTo>
                  <a:lnTo>
                    <a:pt x="126217" y="205404"/>
                  </a:lnTo>
                  <a:lnTo>
                    <a:pt x="129625" y="204042"/>
                  </a:lnTo>
                  <a:lnTo>
                    <a:pt x="133025" y="202520"/>
                  </a:lnTo>
                  <a:lnTo>
                    <a:pt x="136435" y="200398"/>
                  </a:lnTo>
                  <a:lnTo>
                    <a:pt x="139845" y="198275"/>
                  </a:lnTo>
                  <a:lnTo>
                    <a:pt x="156077" y="182239"/>
                  </a:lnTo>
                  <a:lnTo>
                    <a:pt x="159021" y="178243"/>
                  </a:lnTo>
                  <a:lnTo>
                    <a:pt x="161767" y="173675"/>
                  </a:lnTo>
                  <a:lnTo>
                    <a:pt x="164340" y="168694"/>
                  </a:lnTo>
                  <a:lnTo>
                    <a:pt x="166914" y="163714"/>
                  </a:lnTo>
                  <a:lnTo>
                    <a:pt x="169419" y="158162"/>
                  </a:lnTo>
                  <a:lnTo>
                    <a:pt x="171516" y="152356"/>
                  </a:lnTo>
                  <a:lnTo>
                    <a:pt x="173614" y="146551"/>
                  </a:lnTo>
                  <a:lnTo>
                    <a:pt x="175424" y="140125"/>
                  </a:lnTo>
                  <a:lnTo>
                    <a:pt x="176927" y="133862"/>
                  </a:lnTo>
                  <a:lnTo>
                    <a:pt x="178431" y="127599"/>
                  </a:lnTo>
                  <a:lnTo>
                    <a:pt x="179587" y="121091"/>
                  </a:lnTo>
                  <a:lnTo>
                    <a:pt x="180537" y="114779"/>
                  </a:lnTo>
                  <a:lnTo>
                    <a:pt x="181488" y="108468"/>
                  </a:lnTo>
                  <a:lnTo>
                    <a:pt x="182267" y="101994"/>
                  </a:lnTo>
                  <a:lnTo>
                    <a:pt x="182633" y="95994"/>
                  </a:lnTo>
                  <a:lnTo>
                    <a:pt x="182998" y="89994"/>
                  </a:lnTo>
                  <a:lnTo>
                    <a:pt x="182867" y="84047"/>
                  </a:lnTo>
                  <a:lnTo>
                    <a:pt x="182729" y="78781"/>
                  </a:lnTo>
                  <a:lnTo>
                    <a:pt x="182593" y="73515"/>
                  </a:lnTo>
                  <a:lnTo>
                    <a:pt x="182323" y="68695"/>
                  </a:lnTo>
                  <a:lnTo>
                    <a:pt x="181811" y="64396"/>
                  </a:lnTo>
                  <a:lnTo>
                    <a:pt x="181299" y="60097"/>
                  </a:lnTo>
                  <a:lnTo>
                    <a:pt x="180564" y="56219"/>
                  </a:lnTo>
                  <a:lnTo>
                    <a:pt x="179657" y="52987"/>
                  </a:lnTo>
                  <a:lnTo>
                    <a:pt x="178749" y="49755"/>
                  </a:lnTo>
                  <a:lnTo>
                    <a:pt x="177612" y="47006"/>
                  </a:lnTo>
                  <a:lnTo>
                    <a:pt x="176366" y="45005"/>
                  </a:lnTo>
                  <a:lnTo>
                    <a:pt x="175121" y="43003"/>
                  </a:lnTo>
                  <a:lnTo>
                    <a:pt x="173532" y="41581"/>
                  </a:lnTo>
                  <a:lnTo>
                    <a:pt x="172182" y="40977"/>
                  </a:lnTo>
                  <a:lnTo>
                    <a:pt x="170832" y="40373"/>
                  </a:lnTo>
                  <a:lnTo>
                    <a:pt x="169584" y="40299"/>
                  </a:lnTo>
                  <a:lnTo>
                    <a:pt x="168263" y="41381"/>
                  </a:lnTo>
                  <a:lnTo>
                    <a:pt x="160891" y="58018"/>
                  </a:lnTo>
                  <a:lnTo>
                    <a:pt x="159917" y="62198"/>
                  </a:lnTo>
                  <a:lnTo>
                    <a:pt x="156805" y="90123"/>
                  </a:lnTo>
                  <a:lnTo>
                    <a:pt x="156387" y="96330"/>
                  </a:lnTo>
                  <a:lnTo>
                    <a:pt x="156119" y="103170"/>
                  </a:lnTo>
                  <a:lnTo>
                    <a:pt x="155903" y="109781"/>
                  </a:lnTo>
                  <a:lnTo>
                    <a:pt x="155687" y="116392"/>
                  </a:lnTo>
                  <a:lnTo>
                    <a:pt x="155439" y="123215"/>
                  </a:lnTo>
                  <a:lnTo>
                    <a:pt x="155508" y="129789"/>
                  </a:lnTo>
                  <a:lnTo>
                    <a:pt x="155578" y="136363"/>
                  </a:lnTo>
                  <a:lnTo>
                    <a:pt x="155823" y="143050"/>
                  </a:lnTo>
                  <a:lnTo>
                    <a:pt x="156318" y="149225"/>
                  </a:lnTo>
                  <a:lnTo>
                    <a:pt x="156812" y="155399"/>
                  </a:lnTo>
                  <a:lnTo>
                    <a:pt x="166975" y="194979"/>
                  </a:lnTo>
                  <a:lnTo>
                    <a:pt x="168841" y="198606"/>
                  </a:lnTo>
                  <a:lnTo>
                    <a:pt x="200129" y="217884"/>
                  </a:lnTo>
                  <a:lnTo>
                    <a:pt x="202640" y="217596"/>
                  </a:lnTo>
                  <a:lnTo>
                    <a:pt x="205151" y="217307"/>
                  </a:lnTo>
                  <a:lnTo>
                    <a:pt x="231576" y="188156"/>
                  </a:lnTo>
                  <a:lnTo>
                    <a:pt x="236184" y="169368"/>
                  </a:lnTo>
                  <a:lnTo>
                    <a:pt x="237108" y="164440"/>
                  </a:lnTo>
                  <a:lnTo>
                    <a:pt x="237819" y="159206"/>
                  </a:lnTo>
                  <a:lnTo>
                    <a:pt x="238405" y="154239"/>
                  </a:lnTo>
                  <a:lnTo>
                    <a:pt x="238990" y="149272"/>
                  </a:lnTo>
                  <a:lnTo>
                    <a:pt x="239233" y="144299"/>
                  </a:lnTo>
                  <a:lnTo>
                    <a:pt x="239697" y="139567"/>
                  </a:lnTo>
                  <a:lnTo>
                    <a:pt x="240161" y="134835"/>
                  </a:lnTo>
                  <a:lnTo>
                    <a:pt x="240570" y="129953"/>
                  </a:lnTo>
                  <a:lnTo>
                    <a:pt x="241190" y="125848"/>
                  </a:lnTo>
                  <a:lnTo>
                    <a:pt x="241810" y="121744"/>
                  </a:lnTo>
                  <a:lnTo>
                    <a:pt x="242527" y="118179"/>
                  </a:lnTo>
                  <a:lnTo>
                    <a:pt x="243414" y="114939"/>
                  </a:lnTo>
                  <a:lnTo>
                    <a:pt x="244300" y="111698"/>
                  </a:lnTo>
                  <a:lnTo>
                    <a:pt x="250400" y="100507"/>
                  </a:lnTo>
                  <a:lnTo>
                    <a:pt x="251800" y="98928"/>
                  </a:lnTo>
                  <a:lnTo>
                    <a:pt x="253335" y="97828"/>
                  </a:lnTo>
                  <a:lnTo>
                    <a:pt x="254910" y="96931"/>
                  </a:lnTo>
                  <a:lnTo>
                    <a:pt x="256485" y="96034"/>
                  </a:lnTo>
                  <a:lnTo>
                    <a:pt x="258159" y="95381"/>
                  </a:lnTo>
                  <a:lnTo>
                    <a:pt x="259848" y="95125"/>
                  </a:lnTo>
                  <a:lnTo>
                    <a:pt x="261537" y="94869"/>
                  </a:lnTo>
                  <a:lnTo>
                    <a:pt x="263438" y="94991"/>
                  </a:lnTo>
                  <a:lnTo>
                    <a:pt x="265045" y="95394"/>
                  </a:lnTo>
                  <a:lnTo>
                    <a:pt x="266652" y="95796"/>
                  </a:lnTo>
                  <a:lnTo>
                    <a:pt x="268343" y="96729"/>
                  </a:lnTo>
                  <a:lnTo>
                    <a:pt x="269488" y="97540"/>
                  </a:lnTo>
                  <a:lnTo>
                    <a:pt x="270633" y="98351"/>
                  </a:lnTo>
                  <a:lnTo>
                    <a:pt x="271489" y="99382"/>
                  </a:lnTo>
                  <a:lnTo>
                    <a:pt x="271915" y="100259"/>
                  </a:lnTo>
                  <a:lnTo>
                    <a:pt x="272339" y="101137"/>
                  </a:lnTo>
                  <a:lnTo>
                    <a:pt x="272485" y="102042"/>
                  </a:lnTo>
                  <a:lnTo>
                    <a:pt x="272036" y="102803"/>
                  </a:lnTo>
                  <a:lnTo>
                    <a:pt x="271584" y="103564"/>
                  </a:lnTo>
                  <a:lnTo>
                    <a:pt x="270467" y="104253"/>
                  </a:lnTo>
                  <a:lnTo>
                    <a:pt x="269214" y="104827"/>
                  </a:lnTo>
                  <a:lnTo>
                    <a:pt x="267961" y="105401"/>
                  </a:lnTo>
                  <a:lnTo>
                    <a:pt x="266253" y="105569"/>
                  </a:lnTo>
                  <a:lnTo>
                    <a:pt x="264517" y="106247"/>
                  </a:lnTo>
                  <a:lnTo>
                    <a:pt x="262780" y="106924"/>
                  </a:lnTo>
                  <a:lnTo>
                    <a:pt x="252651" y="113469"/>
                  </a:lnTo>
                  <a:lnTo>
                    <a:pt x="250593" y="115468"/>
                  </a:lnTo>
                  <a:lnTo>
                    <a:pt x="248495" y="117945"/>
                  </a:lnTo>
                  <a:lnTo>
                    <a:pt x="246453" y="120887"/>
                  </a:lnTo>
                  <a:lnTo>
                    <a:pt x="244412" y="123829"/>
                  </a:lnTo>
                  <a:lnTo>
                    <a:pt x="242235" y="127469"/>
                  </a:lnTo>
                  <a:lnTo>
                    <a:pt x="240400" y="131119"/>
                  </a:lnTo>
                  <a:lnTo>
                    <a:pt x="238566" y="134768"/>
                  </a:lnTo>
                  <a:lnTo>
                    <a:pt x="231887" y="155842"/>
                  </a:lnTo>
                  <a:lnTo>
                    <a:pt x="230917" y="160234"/>
                  </a:lnTo>
                  <a:lnTo>
                    <a:pt x="230061" y="164917"/>
                  </a:lnTo>
                  <a:lnTo>
                    <a:pt x="229627" y="169141"/>
                  </a:lnTo>
                  <a:lnTo>
                    <a:pt x="229194" y="173364"/>
                  </a:lnTo>
                  <a:lnTo>
                    <a:pt x="230850" y="192323"/>
                  </a:lnTo>
                  <a:lnTo>
                    <a:pt x="231632" y="195645"/>
                  </a:lnTo>
                  <a:lnTo>
                    <a:pt x="232748" y="198630"/>
                  </a:lnTo>
                  <a:lnTo>
                    <a:pt x="233981" y="201116"/>
                  </a:lnTo>
                  <a:lnTo>
                    <a:pt x="235215" y="203602"/>
                  </a:lnTo>
                  <a:lnTo>
                    <a:pt x="236706" y="205594"/>
                  </a:lnTo>
                  <a:lnTo>
                    <a:pt x="238250" y="207240"/>
                  </a:lnTo>
                  <a:lnTo>
                    <a:pt x="239794" y="208885"/>
                  </a:lnTo>
                  <a:lnTo>
                    <a:pt x="241514" y="210043"/>
                  </a:lnTo>
                  <a:lnTo>
                    <a:pt x="243247" y="210989"/>
                  </a:lnTo>
                  <a:lnTo>
                    <a:pt x="244978" y="211934"/>
                  </a:lnTo>
                  <a:lnTo>
                    <a:pt x="246667" y="212478"/>
                  </a:lnTo>
                  <a:lnTo>
                    <a:pt x="248642" y="212913"/>
                  </a:lnTo>
                  <a:lnTo>
                    <a:pt x="250615" y="213348"/>
                  </a:lnTo>
                  <a:lnTo>
                    <a:pt x="252886" y="213640"/>
                  </a:lnTo>
                  <a:lnTo>
                    <a:pt x="255088" y="213598"/>
                  </a:lnTo>
                  <a:lnTo>
                    <a:pt x="257288" y="213556"/>
                  </a:lnTo>
                  <a:lnTo>
                    <a:pt x="259612" y="213377"/>
                  </a:lnTo>
                  <a:lnTo>
                    <a:pt x="261848" y="212662"/>
                  </a:lnTo>
                  <a:lnTo>
                    <a:pt x="264083" y="211946"/>
                  </a:lnTo>
                  <a:lnTo>
                    <a:pt x="282920" y="192838"/>
                  </a:lnTo>
                  <a:lnTo>
                    <a:pt x="285107" y="189137"/>
                  </a:lnTo>
                  <a:lnTo>
                    <a:pt x="294042" y="165346"/>
                  </a:lnTo>
                  <a:lnTo>
                    <a:pt x="295562" y="160070"/>
                  </a:lnTo>
                  <a:lnTo>
                    <a:pt x="302145" y="118381"/>
                  </a:lnTo>
                  <a:lnTo>
                    <a:pt x="302376" y="114075"/>
                  </a:lnTo>
                  <a:lnTo>
                    <a:pt x="302326" y="110075"/>
                  </a:lnTo>
                  <a:lnTo>
                    <a:pt x="301990" y="106736"/>
                  </a:lnTo>
                  <a:lnTo>
                    <a:pt x="301655" y="103396"/>
                  </a:lnTo>
                  <a:lnTo>
                    <a:pt x="300987" y="100337"/>
                  </a:lnTo>
                  <a:lnTo>
                    <a:pt x="300129" y="98343"/>
                  </a:lnTo>
                  <a:lnTo>
                    <a:pt x="299273" y="96349"/>
                  </a:lnTo>
                  <a:lnTo>
                    <a:pt x="297967" y="95164"/>
                  </a:lnTo>
                  <a:lnTo>
                    <a:pt x="296848" y="94772"/>
                  </a:lnTo>
                  <a:lnTo>
                    <a:pt x="295730" y="94379"/>
                  </a:lnTo>
                  <a:lnTo>
                    <a:pt x="294475" y="94923"/>
                  </a:lnTo>
                  <a:lnTo>
                    <a:pt x="288314" y="110083"/>
                  </a:lnTo>
                  <a:lnTo>
                    <a:pt x="287713" y="113560"/>
                  </a:lnTo>
                  <a:lnTo>
                    <a:pt x="287111" y="117833"/>
                  </a:lnTo>
                  <a:lnTo>
                    <a:pt x="286884" y="122020"/>
                  </a:lnTo>
                  <a:lnTo>
                    <a:pt x="286658" y="126206"/>
                  </a:lnTo>
                  <a:lnTo>
                    <a:pt x="286660" y="130783"/>
                  </a:lnTo>
                  <a:lnTo>
                    <a:pt x="286954" y="135202"/>
                  </a:lnTo>
                  <a:lnTo>
                    <a:pt x="287249" y="139621"/>
                  </a:lnTo>
                  <a:lnTo>
                    <a:pt x="287849" y="144161"/>
                  </a:lnTo>
                  <a:lnTo>
                    <a:pt x="288648" y="148535"/>
                  </a:lnTo>
                  <a:lnTo>
                    <a:pt x="289446" y="152909"/>
                  </a:lnTo>
                  <a:lnTo>
                    <a:pt x="290538" y="157396"/>
                  </a:lnTo>
                  <a:lnTo>
                    <a:pt x="291748" y="161446"/>
                  </a:lnTo>
                  <a:lnTo>
                    <a:pt x="292959" y="165496"/>
                  </a:lnTo>
                  <a:lnTo>
                    <a:pt x="294406" y="169341"/>
                  </a:lnTo>
                  <a:lnTo>
                    <a:pt x="295911" y="172836"/>
                  </a:lnTo>
                  <a:lnTo>
                    <a:pt x="297415" y="176330"/>
                  </a:lnTo>
                  <a:lnTo>
                    <a:pt x="311533" y="194918"/>
                  </a:lnTo>
                  <a:lnTo>
                    <a:pt x="313366" y="196453"/>
                  </a:lnTo>
                  <a:lnTo>
                    <a:pt x="315219" y="197663"/>
                  </a:lnTo>
                  <a:lnTo>
                    <a:pt x="317055" y="198662"/>
                  </a:lnTo>
                  <a:lnTo>
                    <a:pt x="318891" y="199661"/>
                  </a:lnTo>
                  <a:lnTo>
                    <a:pt x="320728" y="200349"/>
                  </a:lnTo>
                  <a:lnTo>
                    <a:pt x="322549" y="200910"/>
                  </a:lnTo>
                  <a:lnTo>
                    <a:pt x="324369" y="201472"/>
                  </a:lnTo>
                  <a:lnTo>
                    <a:pt x="326328" y="202077"/>
                  </a:lnTo>
                  <a:lnTo>
                    <a:pt x="327978" y="202029"/>
                  </a:lnTo>
                  <a:lnTo>
                    <a:pt x="329628" y="201981"/>
                  </a:lnTo>
                  <a:lnTo>
                    <a:pt x="342069" y="178317"/>
                  </a:lnTo>
                  <a:lnTo>
                    <a:pt x="342674" y="174249"/>
                  </a:lnTo>
                  <a:lnTo>
                    <a:pt x="344147" y="148715"/>
                  </a:lnTo>
                  <a:lnTo>
                    <a:pt x="344305" y="143303"/>
                  </a:lnTo>
                  <a:lnTo>
                    <a:pt x="344356" y="137331"/>
                  </a:lnTo>
                  <a:lnTo>
                    <a:pt x="344393" y="132010"/>
                  </a:lnTo>
                  <a:lnTo>
                    <a:pt x="344430" y="126689"/>
                  </a:lnTo>
                  <a:lnTo>
                    <a:pt x="344399" y="121456"/>
                  </a:lnTo>
                  <a:lnTo>
                    <a:pt x="344370" y="116790"/>
                  </a:lnTo>
                  <a:lnTo>
                    <a:pt x="344340" y="112124"/>
                  </a:lnTo>
                  <a:lnTo>
                    <a:pt x="344127" y="107708"/>
                  </a:lnTo>
                  <a:lnTo>
                    <a:pt x="344216" y="104016"/>
                  </a:lnTo>
                  <a:lnTo>
                    <a:pt x="344306" y="100324"/>
                  </a:lnTo>
                  <a:lnTo>
                    <a:pt x="349828" y="85143"/>
                  </a:lnTo>
                  <a:lnTo>
                    <a:pt x="350999" y="84622"/>
                  </a:lnTo>
                  <a:lnTo>
                    <a:pt x="361302" y="91351"/>
                  </a:lnTo>
                  <a:lnTo>
                    <a:pt x="362698" y="93071"/>
                  </a:lnTo>
                  <a:lnTo>
                    <a:pt x="372070" y="109115"/>
                  </a:lnTo>
                  <a:lnTo>
                    <a:pt x="372744" y="110831"/>
                  </a:lnTo>
                  <a:lnTo>
                    <a:pt x="373419" y="112547"/>
                  </a:lnTo>
                  <a:lnTo>
                    <a:pt x="374062" y="114056"/>
                  </a:lnTo>
                  <a:lnTo>
                    <a:pt x="374320" y="115033"/>
                  </a:lnTo>
                  <a:lnTo>
                    <a:pt x="374579" y="116010"/>
                  </a:lnTo>
                  <a:lnTo>
                    <a:pt x="374437" y="116545"/>
                  </a:lnTo>
                  <a:lnTo>
                    <a:pt x="374297" y="116692"/>
                  </a:lnTo>
                  <a:lnTo>
                    <a:pt x="374156" y="116838"/>
                  </a:lnTo>
                  <a:lnTo>
                    <a:pt x="373941" y="116353"/>
                  </a:lnTo>
                  <a:lnTo>
                    <a:pt x="373477" y="115911"/>
                  </a:lnTo>
                  <a:lnTo>
                    <a:pt x="373013" y="115470"/>
                  </a:lnTo>
                  <a:lnTo>
                    <a:pt x="372355" y="114852"/>
                  </a:lnTo>
                  <a:lnTo>
                    <a:pt x="371514" y="114045"/>
                  </a:lnTo>
                  <a:lnTo>
                    <a:pt x="370673" y="113238"/>
                  </a:lnTo>
                  <a:lnTo>
                    <a:pt x="369611" y="112068"/>
                  </a:lnTo>
                  <a:lnTo>
                    <a:pt x="368430" y="111068"/>
                  </a:lnTo>
                  <a:lnTo>
                    <a:pt x="367248" y="110067"/>
                  </a:lnTo>
                  <a:lnTo>
                    <a:pt x="365869" y="108968"/>
                  </a:lnTo>
                  <a:lnTo>
                    <a:pt x="364423" y="108041"/>
                  </a:lnTo>
                  <a:lnTo>
                    <a:pt x="362977" y="107114"/>
                  </a:lnTo>
                  <a:lnTo>
                    <a:pt x="361380" y="106238"/>
                  </a:lnTo>
                  <a:lnTo>
                    <a:pt x="359753" y="105505"/>
                  </a:lnTo>
                  <a:lnTo>
                    <a:pt x="358126" y="104772"/>
                  </a:lnTo>
                  <a:lnTo>
                    <a:pt x="356396" y="103861"/>
                  </a:lnTo>
                  <a:lnTo>
                    <a:pt x="354660" y="103645"/>
                  </a:lnTo>
                  <a:lnTo>
                    <a:pt x="352924" y="103428"/>
                  </a:lnTo>
                  <a:lnTo>
                    <a:pt x="350980" y="103392"/>
                  </a:lnTo>
                  <a:lnTo>
                    <a:pt x="349338" y="104208"/>
                  </a:lnTo>
                  <a:lnTo>
                    <a:pt x="347695" y="105024"/>
                  </a:lnTo>
                  <a:lnTo>
                    <a:pt x="346122" y="106462"/>
                  </a:lnTo>
                  <a:lnTo>
                    <a:pt x="344805" y="108540"/>
                  </a:lnTo>
                  <a:lnTo>
                    <a:pt x="343488" y="110618"/>
                  </a:lnTo>
                  <a:lnTo>
                    <a:pt x="342367" y="113582"/>
                  </a:lnTo>
                  <a:lnTo>
                    <a:pt x="341438" y="116674"/>
                  </a:lnTo>
                  <a:lnTo>
                    <a:pt x="340507" y="119767"/>
                  </a:lnTo>
                  <a:lnTo>
                    <a:pt x="337367" y="148304"/>
                  </a:lnTo>
                  <a:lnTo>
                    <a:pt x="337399" y="152653"/>
                  </a:lnTo>
                  <a:lnTo>
                    <a:pt x="337431" y="157003"/>
                  </a:lnTo>
                  <a:lnTo>
                    <a:pt x="337521" y="161394"/>
                  </a:lnTo>
                  <a:lnTo>
                    <a:pt x="338158" y="165638"/>
                  </a:lnTo>
                  <a:lnTo>
                    <a:pt x="338794" y="169883"/>
                  </a:lnTo>
                  <a:lnTo>
                    <a:pt x="339946" y="174208"/>
                  </a:lnTo>
                  <a:lnTo>
                    <a:pt x="341220" y="178121"/>
                  </a:lnTo>
                  <a:lnTo>
                    <a:pt x="342493" y="182034"/>
                  </a:lnTo>
                  <a:lnTo>
                    <a:pt x="352123" y="197496"/>
                  </a:lnTo>
                  <a:lnTo>
                    <a:pt x="354493" y="199834"/>
                  </a:lnTo>
                  <a:lnTo>
                    <a:pt x="369121" y="206468"/>
                  </a:lnTo>
                  <a:lnTo>
                    <a:pt x="372146" y="207288"/>
                  </a:lnTo>
                  <a:lnTo>
                    <a:pt x="375118" y="207721"/>
                  </a:lnTo>
                  <a:lnTo>
                    <a:pt x="378168" y="208064"/>
                  </a:lnTo>
                  <a:lnTo>
                    <a:pt x="381217" y="208406"/>
                  </a:lnTo>
                  <a:lnTo>
                    <a:pt x="384431" y="208773"/>
                  </a:lnTo>
                  <a:lnTo>
                    <a:pt x="403859" y="201971"/>
                  </a:lnTo>
                  <a:lnTo>
                    <a:pt x="406306" y="199905"/>
                  </a:lnTo>
                  <a:lnTo>
                    <a:pt x="408730" y="197411"/>
                  </a:lnTo>
                  <a:lnTo>
                    <a:pt x="410761" y="194178"/>
                  </a:lnTo>
                  <a:lnTo>
                    <a:pt x="412793" y="190946"/>
                  </a:lnTo>
                  <a:lnTo>
                    <a:pt x="423815" y="148835"/>
                  </a:lnTo>
                  <a:lnTo>
                    <a:pt x="424724" y="142104"/>
                  </a:lnTo>
                  <a:lnTo>
                    <a:pt x="427182" y="104036"/>
                  </a:lnTo>
                  <a:lnTo>
                    <a:pt x="427831" y="65414"/>
                  </a:lnTo>
                  <a:lnTo>
                    <a:pt x="427828" y="58443"/>
                  </a:lnTo>
                  <a:lnTo>
                    <a:pt x="427825" y="51472"/>
                  </a:lnTo>
                  <a:lnTo>
                    <a:pt x="427908" y="44888"/>
                  </a:lnTo>
                  <a:lnTo>
                    <a:pt x="427703" y="38826"/>
                  </a:lnTo>
                  <a:lnTo>
                    <a:pt x="427498" y="32764"/>
                  </a:lnTo>
                  <a:lnTo>
                    <a:pt x="427165" y="26943"/>
                  </a:lnTo>
                  <a:lnTo>
                    <a:pt x="426599" y="22071"/>
                  </a:lnTo>
                  <a:lnTo>
                    <a:pt x="426033" y="17200"/>
                  </a:lnTo>
                  <a:lnTo>
                    <a:pt x="425105" y="12897"/>
                  </a:lnTo>
                  <a:lnTo>
                    <a:pt x="424308" y="9596"/>
                  </a:lnTo>
                  <a:lnTo>
                    <a:pt x="423510" y="6295"/>
                  </a:lnTo>
                  <a:lnTo>
                    <a:pt x="422738" y="3778"/>
                  </a:lnTo>
                  <a:lnTo>
                    <a:pt x="421813" y="2266"/>
                  </a:lnTo>
                  <a:lnTo>
                    <a:pt x="420888" y="754"/>
                  </a:lnTo>
                  <a:lnTo>
                    <a:pt x="419882" y="0"/>
                  </a:lnTo>
                  <a:lnTo>
                    <a:pt x="418756" y="524"/>
                  </a:lnTo>
                  <a:lnTo>
                    <a:pt x="417629" y="1047"/>
                  </a:lnTo>
                  <a:lnTo>
                    <a:pt x="411657" y="16316"/>
                  </a:lnTo>
                  <a:lnTo>
                    <a:pt x="410646" y="20734"/>
                  </a:lnTo>
                  <a:lnTo>
                    <a:pt x="407144" y="51635"/>
                  </a:lnTo>
                  <a:lnTo>
                    <a:pt x="406648" y="58582"/>
                  </a:lnTo>
                  <a:lnTo>
                    <a:pt x="406155" y="66123"/>
                  </a:lnTo>
                  <a:lnTo>
                    <a:pt x="406019" y="73598"/>
                  </a:lnTo>
                  <a:lnTo>
                    <a:pt x="405884" y="81074"/>
                  </a:lnTo>
                  <a:lnTo>
                    <a:pt x="406117" y="88839"/>
                  </a:lnTo>
                  <a:lnTo>
                    <a:pt x="406332" y="96487"/>
                  </a:lnTo>
                  <a:lnTo>
                    <a:pt x="406548" y="104136"/>
                  </a:lnTo>
                  <a:lnTo>
                    <a:pt x="406957" y="112168"/>
                  </a:lnTo>
                  <a:lnTo>
                    <a:pt x="407311" y="119487"/>
                  </a:lnTo>
                  <a:lnTo>
                    <a:pt x="407665" y="126806"/>
                  </a:lnTo>
                  <a:lnTo>
                    <a:pt x="407946" y="134048"/>
                  </a:lnTo>
                  <a:lnTo>
                    <a:pt x="408456" y="140400"/>
                  </a:lnTo>
                  <a:lnTo>
                    <a:pt x="408967" y="146752"/>
                  </a:lnTo>
                  <a:lnTo>
                    <a:pt x="409725" y="152516"/>
                  </a:lnTo>
                  <a:lnTo>
                    <a:pt x="410374" y="157600"/>
                  </a:lnTo>
                  <a:lnTo>
                    <a:pt x="414909" y="179996"/>
                  </a:lnTo>
                  <a:lnTo>
                    <a:pt x="415737" y="182124"/>
                  </a:lnTo>
                  <a:lnTo>
                    <a:pt x="416450" y="183444"/>
                  </a:lnTo>
                  <a:lnTo>
                    <a:pt x="417321" y="183670"/>
                  </a:lnTo>
                  <a:lnTo>
                    <a:pt x="418191" y="183897"/>
                  </a:lnTo>
                  <a:lnTo>
                    <a:pt x="427580" y="161342"/>
                  </a:lnTo>
                  <a:lnTo>
                    <a:pt x="429007" y="156550"/>
                  </a:lnTo>
                  <a:lnTo>
                    <a:pt x="437891" y="127800"/>
                  </a:lnTo>
                  <a:lnTo>
                    <a:pt x="439906" y="122171"/>
                  </a:lnTo>
                  <a:lnTo>
                    <a:pt x="442083" y="116395"/>
                  </a:lnTo>
                  <a:lnTo>
                    <a:pt x="444199" y="111262"/>
                  </a:lnTo>
                  <a:lnTo>
                    <a:pt x="446313" y="106129"/>
                  </a:lnTo>
                  <a:lnTo>
                    <a:pt x="448481" y="101013"/>
                  </a:lnTo>
                  <a:lnTo>
                    <a:pt x="450582" y="97001"/>
                  </a:lnTo>
                  <a:lnTo>
                    <a:pt x="452683" y="92988"/>
                  </a:lnTo>
                  <a:lnTo>
                    <a:pt x="454919" y="89661"/>
                  </a:lnTo>
                  <a:lnTo>
                    <a:pt x="456803" y="87185"/>
                  </a:lnTo>
                  <a:lnTo>
                    <a:pt x="458686" y="84710"/>
                  </a:lnTo>
                  <a:lnTo>
                    <a:pt x="460281" y="82991"/>
                  </a:lnTo>
                  <a:lnTo>
                    <a:pt x="461884" y="82146"/>
                  </a:lnTo>
                  <a:lnTo>
                    <a:pt x="463486" y="81303"/>
                  </a:lnTo>
                  <a:lnTo>
                    <a:pt x="465080" y="81417"/>
                  </a:lnTo>
                  <a:lnTo>
                    <a:pt x="466416" y="82122"/>
                  </a:lnTo>
                  <a:lnTo>
                    <a:pt x="467753" y="82827"/>
                  </a:lnTo>
                  <a:lnTo>
                    <a:pt x="468927" y="84427"/>
                  </a:lnTo>
                  <a:lnTo>
                    <a:pt x="469904" y="86377"/>
                  </a:lnTo>
                  <a:lnTo>
                    <a:pt x="470881" y="88326"/>
                  </a:lnTo>
                  <a:lnTo>
                    <a:pt x="471646" y="90988"/>
                  </a:lnTo>
                  <a:lnTo>
                    <a:pt x="472276" y="93817"/>
                  </a:lnTo>
                  <a:lnTo>
                    <a:pt x="472907" y="96647"/>
                  </a:lnTo>
                  <a:lnTo>
                    <a:pt x="473485" y="100124"/>
                  </a:lnTo>
                  <a:lnTo>
                    <a:pt x="473688" y="103355"/>
                  </a:lnTo>
                  <a:lnTo>
                    <a:pt x="473891" y="106586"/>
                  </a:lnTo>
                  <a:lnTo>
                    <a:pt x="471647" y="123304"/>
                  </a:lnTo>
                  <a:lnTo>
                    <a:pt x="470651" y="126552"/>
                  </a:lnTo>
                  <a:lnTo>
                    <a:pt x="462064" y="140137"/>
                  </a:lnTo>
                  <a:lnTo>
                    <a:pt x="460143" y="142245"/>
                  </a:lnTo>
                  <a:lnTo>
                    <a:pt x="458044" y="143940"/>
                  </a:lnTo>
                  <a:lnTo>
                    <a:pt x="455993" y="145339"/>
                  </a:lnTo>
                  <a:lnTo>
                    <a:pt x="453942" y="146739"/>
                  </a:lnTo>
                  <a:lnTo>
                    <a:pt x="451821" y="147728"/>
                  </a:lnTo>
                  <a:lnTo>
                    <a:pt x="449759" y="148536"/>
                  </a:lnTo>
                  <a:lnTo>
                    <a:pt x="447697" y="149345"/>
                  </a:lnTo>
                  <a:lnTo>
                    <a:pt x="445631" y="149813"/>
                  </a:lnTo>
                  <a:lnTo>
                    <a:pt x="443619" y="150188"/>
                  </a:lnTo>
                  <a:lnTo>
                    <a:pt x="441607" y="150563"/>
                  </a:lnTo>
                  <a:lnTo>
                    <a:pt x="439479" y="150839"/>
                  </a:lnTo>
                  <a:lnTo>
                    <a:pt x="437686" y="150786"/>
                  </a:lnTo>
                  <a:lnTo>
                    <a:pt x="435894" y="150733"/>
                  </a:lnTo>
                  <a:lnTo>
                    <a:pt x="434243" y="150571"/>
                  </a:lnTo>
                  <a:lnTo>
                    <a:pt x="432865" y="149871"/>
                  </a:lnTo>
                  <a:lnTo>
                    <a:pt x="431487" y="149171"/>
                  </a:lnTo>
                  <a:lnTo>
                    <a:pt x="430355" y="147933"/>
                  </a:lnTo>
                  <a:lnTo>
                    <a:pt x="429419" y="146586"/>
                  </a:lnTo>
                  <a:lnTo>
                    <a:pt x="428483" y="145239"/>
                  </a:lnTo>
                  <a:lnTo>
                    <a:pt x="427803" y="143231"/>
                  </a:lnTo>
                  <a:lnTo>
                    <a:pt x="427247" y="141790"/>
                  </a:lnTo>
                  <a:lnTo>
                    <a:pt x="426691" y="140349"/>
                  </a:lnTo>
                  <a:lnTo>
                    <a:pt x="426205" y="138739"/>
                  </a:lnTo>
                  <a:lnTo>
                    <a:pt x="426081" y="137938"/>
                  </a:lnTo>
                  <a:lnTo>
                    <a:pt x="425956" y="137137"/>
                  </a:lnTo>
                  <a:lnTo>
                    <a:pt x="426093" y="136590"/>
                  </a:lnTo>
                  <a:lnTo>
                    <a:pt x="426501" y="136983"/>
                  </a:lnTo>
                  <a:lnTo>
                    <a:pt x="426908" y="137375"/>
                  </a:lnTo>
                  <a:lnTo>
                    <a:pt x="427480" y="138632"/>
                  </a:lnTo>
                  <a:lnTo>
                    <a:pt x="428526" y="140291"/>
                  </a:lnTo>
                  <a:lnTo>
                    <a:pt x="429573" y="141950"/>
                  </a:lnTo>
                  <a:lnTo>
                    <a:pt x="431002" y="144337"/>
                  </a:lnTo>
                  <a:lnTo>
                    <a:pt x="432779" y="146937"/>
                  </a:lnTo>
                  <a:lnTo>
                    <a:pt x="447364" y="166248"/>
                  </a:lnTo>
                  <a:lnTo>
                    <a:pt x="450297" y="169818"/>
                  </a:lnTo>
                  <a:lnTo>
                    <a:pt x="467020" y="187735"/>
                  </a:lnTo>
                  <a:lnTo>
                    <a:pt x="470499" y="191008"/>
                  </a:lnTo>
                  <a:lnTo>
                    <a:pt x="474095" y="194092"/>
                  </a:lnTo>
                  <a:lnTo>
                    <a:pt x="477674" y="196949"/>
                  </a:lnTo>
                  <a:lnTo>
                    <a:pt x="481255" y="199806"/>
                  </a:lnTo>
                  <a:lnTo>
                    <a:pt x="485036" y="202419"/>
                  </a:lnTo>
                  <a:lnTo>
                    <a:pt x="488500" y="204877"/>
                  </a:lnTo>
                  <a:lnTo>
                    <a:pt x="491963" y="207335"/>
                  </a:lnTo>
                  <a:lnTo>
                    <a:pt x="495197" y="209710"/>
                  </a:lnTo>
                  <a:lnTo>
                    <a:pt x="498456" y="211699"/>
                  </a:lnTo>
                  <a:lnTo>
                    <a:pt x="527287" y="222137"/>
                  </a:lnTo>
                  <a:lnTo>
                    <a:pt x="530398" y="222611"/>
                  </a:lnTo>
                  <a:lnTo>
                    <a:pt x="533440" y="222848"/>
                  </a:lnTo>
                  <a:lnTo>
                    <a:pt x="536268" y="223034"/>
                  </a:lnTo>
                  <a:lnTo>
                    <a:pt x="539095" y="223220"/>
                  </a:lnTo>
                  <a:lnTo>
                    <a:pt x="541902" y="223242"/>
                  </a:lnTo>
                  <a:lnTo>
                    <a:pt x="544255" y="223253"/>
                  </a:lnTo>
                  <a:lnTo>
                    <a:pt x="546610" y="223263"/>
                  </a:lnTo>
                  <a:lnTo>
                    <a:pt x="549368" y="223122"/>
                  </a:lnTo>
                  <a:lnTo>
                    <a:pt x="550390" y="223096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/>
          <p:cNvGrpSpPr/>
          <p:nvPr/>
        </p:nvGrpSpPr>
        <p:grpSpPr>
          <a:xfrm>
            <a:off x="6116655" y="373203"/>
            <a:ext cx="466725" cy="544195"/>
            <a:chOff x="6116655" y="373203"/>
            <a:chExt cx="466725" cy="544195"/>
          </a:xfrm>
        </p:grpSpPr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16655" y="373203"/>
              <a:ext cx="328656" cy="35205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51044" y="758802"/>
              <a:ext cx="132334" cy="158103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59157" y="766769"/>
            <a:ext cx="709964" cy="555512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3167200" y="3115899"/>
            <a:ext cx="278765" cy="79375"/>
          </a:xfrm>
          <a:custGeom>
            <a:avLst/>
            <a:gdLst/>
            <a:ahLst/>
            <a:cxnLst/>
            <a:rect l="l" t="t" r="r" b="b"/>
            <a:pathLst>
              <a:path w="278764" h="79375">
                <a:moveTo>
                  <a:pt x="0" y="78617"/>
                </a:moveTo>
                <a:lnTo>
                  <a:pt x="295" y="78617"/>
                </a:lnTo>
                <a:lnTo>
                  <a:pt x="640" y="78617"/>
                </a:lnTo>
                <a:lnTo>
                  <a:pt x="1769" y="78617"/>
                </a:lnTo>
                <a:lnTo>
                  <a:pt x="2898" y="78617"/>
                </a:lnTo>
                <a:lnTo>
                  <a:pt x="4389" y="78764"/>
                </a:lnTo>
                <a:lnTo>
                  <a:pt x="6775" y="78617"/>
                </a:lnTo>
                <a:lnTo>
                  <a:pt x="9161" y="78469"/>
                </a:lnTo>
                <a:lnTo>
                  <a:pt x="12151" y="78223"/>
                </a:lnTo>
                <a:lnTo>
                  <a:pt x="16086" y="77732"/>
                </a:lnTo>
                <a:lnTo>
                  <a:pt x="20022" y="77241"/>
                </a:lnTo>
                <a:lnTo>
                  <a:pt x="49181" y="72488"/>
                </a:lnTo>
                <a:lnTo>
                  <a:pt x="56023" y="71276"/>
                </a:lnTo>
                <a:lnTo>
                  <a:pt x="63479" y="69870"/>
                </a:lnTo>
                <a:lnTo>
                  <a:pt x="71443" y="68401"/>
                </a:lnTo>
                <a:lnTo>
                  <a:pt x="77553" y="67273"/>
                </a:lnTo>
                <a:lnTo>
                  <a:pt x="117301" y="59847"/>
                </a:lnTo>
                <a:lnTo>
                  <a:pt x="159098" y="51825"/>
                </a:lnTo>
                <a:lnTo>
                  <a:pt x="166152" y="50433"/>
                </a:lnTo>
                <a:lnTo>
                  <a:pt x="173141" y="49067"/>
                </a:lnTo>
                <a:lnTo>
                  <a:pt x="179967" y="47770"/>
                </a:lnTo>
                <a:lnTo>
                  <a:pt x="186630" y="46564"/>
                </a:lnTo>
                <a:lnTo>
                  <a:pt x="193173" y="45422"/>
                </a:lnTo>
                <a:lnTo>
                  <a:pt x="199565" y="44318"/>
                </a:lnTo>
                <a:lnTo>
                  <a:pt x="205772" y="43225"/>
                </a:lnTo>
                <a:lnTo>
                  <a:pt x="213911" y="41765"/>
                </a:lnTo>
                <a:lnTo>
                  <a:pt x="221861" y="40415"/>
                </a:lnTo>
                <a:lnTo>
                  <a:pt x="228801" y="39009"/>
                </a:lnTo>
                <a:lnTo>
                  <a:pt x="235741" y="37603"/>
                </a:lnTo>
                <a:lnTo>
                  <a:pt x="241957" y="36076"/>
                </a:lnTo>
                <a:lnTo>
                  <a:pt x="247412" y="34789"/>
                </a:lnTo>
                <a:lnTo>
                  <a:pt x="252868" y="33502"/>
                </a:lnTo>
                <a:lnTo>
                  <a:pt x="257602" y="32442"/>
                </a:lnTo>
                <a:lnTo>
                  <a:pt x="261535" y="31285"/>
                </a:lnTo>
                <a:lnTo>
                  <a:pt x="278376" y="19861"/>
                </a:lnTo>
                <a:lnTo>
                  <a:pt x="277934" y="18662"/>
                </a:lnTo>
                <a:lnTo>
                  <a:pt x="259904" y="10296"/>
                </a:lnTo>
                <a:lnTo>
                  <a:pt x="256759" y="9416"/>
                </a:lnTo>
                <a:lnTo>
                  <a:pt x="253614" y="8537"/>
                </a:lnTo>
                <a:lnTo>
                  <a:pt x="250180" y="7519"/>
                </a:lnTo>
                <a:lnTo>
                  <a:pt x="246725" y="6656"/>
                </a:lnTo>
                <a:lnTo>
                  <a:pt x="225049" y="2412"/>
                </a:lnTo>
                <a:lnTo>
                  <a:pt x="221530" y="1902"/>
                </a:lnTo>
                <a:lnTo>
                  <a:pt x="218080" y="1509"/>
                </a:lnTo>
                <a:lnTo>
                  <a:pt x="214911" y="1184"/>
                </a:lnTo>
                <a:lnTo>
                  <a:pt x="211742" y="860"/>
                </a:lnTo>
                <a:lnTo>
                  <a:pt x="208341" y="643"/>
                </a:lnTo>
                <a:lnTo>
                  <a:pt x="206033" y="467"/>
                </a:lnTo>
                <a:lnTo>
                  <a:pt x="203725" y="291"/>
                </a:lnTo>
                <a:lnTo>
                  <a:pt x="202106" y="199"/>
                </a:lnTo>
                <a:lnTo>
                  <a:pt x="201063" y="126"/>
                </a:lnTo>
                <a:lnTo>
                  <a:pt x="200020" y="54"/>
                </a:lnTo>
                <a:lnTo>
                  <a:pt x="199567" y="41"/>
                </a:lnTo>
                <a:lnTo>
                  <a:pt x="199776" y="32"/>
                </a:lnTo>
                <a:lnTo>
                  <a:pt x="199985" y="24"/>
                </a:lnTo>
                <a:lnTo>
                  <a:pt x="200929" y="52"/>
                </a:lnTo>
                <a:lnTo>
                  <a:pt x="202319" y="77"/>
                </a:lnTo>
                <a:lnTo>
                  <a:pt x="203708" y="103"/>
                </a:lnTo>
                <a:lnTo>
                  <a:pt x="205780" y="0"/>
                </a:lnTo>
                <a:lnTo>
                  <a:pt x="208113" y="185"/>
                </a:lnTo>
                <a:lnTo>
                  <a:pt x="210446" y="370"/>
                </a:lnTo>
                <a:lnTo>
                  <a:pt x="213466" y="808"/>
                </a:lnTo>
                <a:lnTo>
                  <a:pt x="216316" y="1189"/>
                </a:lnTo>
                <a:lnTo>
                  <a:pt x="219167" y="1570"/>
                </a:lnTo>
                <a:lnTo>
                  <a:pt x="222295" y="1910"/>
                </a:lnTo>
                <a:lnTo>
                  <a:pt x="225214" y="2471"/>
                </a:lnTo>
                <a:lnTo>
                  <a:pt x="228134" y="3033"/>
                </a:lnTo>
                <a:lnTo>
                  <a:pt x="231080" y="3855"/>
                </a:lnTo>
                <a:lnTo>
                  <a:pt x="233832" y="4559"/>
                </a:lnTo>
                <a:lnTo>
                  <a:pt x="236585" y="5263"/>
                </a:lnTo>
                <a:lnTo>
                  <a:pt x="239380" y="5892"/>
                </a:lnTo>
                <a:lnTo>
                  <a:pt x="241729" y="6694"/>
                </a:lnTo>
                <a:lnTo>
                  <a:pt x="256880" y="16800"/>
                </a:lnTo>
                <a:lnTo>
                  <a:pt x="257919" y="18235"/>
                </a:lnTo>
                <a:lnTo>
                  <a:pt x="258692" y="19637"/>
                </a:lnTo>
                <a:lnTo>
                  <a:pt x="259326" y="21370"/>
                </a:lnTo>
                <a:lnTo>
                  <a:pt x="259961" y="23102"/>
                </a:lnTo>
                <a:lnTo>
                  <a:pt x="260363" y="25166"/>
                </a:lnTo>
                <a:lnTo>
                  <a:pt x="260688" y="27195"/>
                </a:lnTo>
                <a:lnTo>
                  <a:pt x="261012" y="29224"/>
                </a:lnTo>
                <a:lnTo>
                  <a:pt x="261308" y="31416"/>
                </a:lnTo>
                <a:lnTo>
                  <a:pt x="261275" y="33543"/>
                </a:lnTo>
                <a:lnTo>
                  <a:pt x="261242" y="35670"/>
                </a:lnTo>
                <a:lnTo>
                  <a:pt x="239603" y="69391"/>
                </a:lnTo>
                <a:lnTo>
                  <a:pt x="237210" y="71721"/>
                </a:lnTo>
                <a:lnTo>
                  <a:pt x="236367" y="72570"/>
                </a:lnTo>
              </a:path>
            </a:pathLst>
          </a:custGeom>
          <a:ln w="19049">
            <a:solidFill>
              <a:srgbClr val="3C00B8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42437" y="3005184"/>
            <a:ext cx="314062" cy="234816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3942270" y="3698594"/>
            <a:ext cx="327025" cy="334010"/>
          </a:xfrm>
          <a:custGeom>
            <a:avLst/>
            <a:gdLst/>
            <a:ahLst/>
            <a:cxnLst/>
            <a:rect l="l" t="t" r="r" b="b"/>
            <a:pathLst>
              <a:path w="327025" h="334010">
                <a:moveTo>
                  <a:pt x="147" y="333571"/>
                </a:moveTo>
                <a:lnTo>
                  <a:pt x="147" y="333571"/>
                </a:lnTo>
                <a:lnTo>
                  <a:pt x="147" y="256661"/>
                </a:lnTo>
                <a:lnTo>
                  <a:pt x="0" y="253149"/>
                </a:lnTo>
                <a:lnTo>
                  <a:pt x="147" y="249352"/>
                </a:lnTo>
                <a:lnTo>
                  <a:pt x="294" y="245556"/>
                </a:lnTo>
                <a:lnTo>
                  <a:pt x="688" y="241451"/>
                </a:lnTo>
                <a:lnTo>
                  <a:pt x="1031" y="237152"/>
                </a:lnTo>
                <a:lnTo>
                  <a:pt x="1375" y="232854"/>
                </a:lnTo>
                <a:lnTo>
                  <a:pt x="1677" y="228413"/>
                </a:lnTo>
                <a:lnTo>
                  <a:pt x="2208" y="223563"/>
                </a:lnTo>
                <a:lnTo>
                  <a:pt x="2738" y="218712"/>
                </a:lnTo>
                <a:lnTo>
                  <a:pt x="3238" y="213384"/>
                </a:lnTo>
                <a:lnTo>
                  <a:pt x="4214" y="208050"/>
                </a:lnTo>
                <a:lnTo>
                  <a:pt x="5190" y="202717"/>
                </a:lnTo>
                <a:lnTo>
                  <a:pt x="6589" y="197261"/>
                </a:lnTo>
                <a:lnTo>
                  <a:pt x="8064" y="191561"/>
                </a:lnTo>
                <a:lnTo>
                  <a:pt x="9539" y="185861"/>
                </a:lnTo>
                <a:lnTo>
                  <a:pt x="11149" y="179794"/>
                </a:lnTo>
                <a:lnTo>
                  <a:pt x="13065" y="173848"/>
                </a:lnTo>
                <a:lnTo>
                  <a:pt x="14982" y="167901"/>
                </a:lnTo>
                <a:lnTo>
                  <a:pt x="17160" y="161824"/>
                </a:lnTo>
                <a:lnTo>
                  <a:pt x="19561" y="155881"/>
                </a:lnTo>
                <a:lnTo>
                  <a:pt x="21962" y="149938"/>
                </a:lnTo>
                <a:lnTo>
                  <a:pt x="24645" y="143856"/>
                </a:lnTo>
                <a:lnTo>
                  <a:pt x="27469" y="138188"/>
                </a:lnTo>
                <a:lnTo>
                  <a:pt x="30293" y="132519"/>
                </a:lnTo>
                <a:lnTo>
                  <a:pt x="33214" y="127027"/>
                </a:lnTo>
                <a:lnTo>
                  <a:pt x="36507" y="121871"/>
                </a:lnTo>
                <a:lnTo>
                  <a:pt x="39801" y="116714"/>
                </a:lnTo>
                <a:lnTo>
                  <a:pt x="43376" y="111861"/>
                </a:lnTo>
                <a:lnTo>
                  <a:pt x="47228" y="107246"/>
                </a:lnTo>
                <a:lnTo>
                  <a:pt x="51080" y="102632"/>
                </a:lnTo>
                <a:lnTo>
                  <a:pt x="55112" y="98187"/>
                </a:lnTo>
                <a:lnTo>
                  <a:pt x="59620" y="94186"/>
                </a:lnTo>
                <a:lnTo>
                  <a:pt x="64129" y="90185"/>
                </a:lnTo>
                <a:lnTo>
                  <a:pt x="69030" y="86699"/>
                </a:lnTo>
                <a:lnTo>
                  <a:pt x="74280" y="83243"/>
                </a:lnTo>
                <a:lnTo>
                  <a:pt x="79530" y="79787"/>
                </a:lnTo>
                <a:lnTo>
                  <a:pt x="117509" y="62552"/>
                </a:lnTo>
                <a:lnTo>
                  <a:pt x="125051" y="60735"/>
                </a:lnTo>
                <a:lnTo>
                  <a:pt x="132530" y="58687"/>
                </a:lnTo>
                <a:lnTo>
                  <a:pt x="140009" y="56639"/>
                </a:lnTo>
                <a:lnTo>
                  <a:pt x="147806" y="54513"/>
                </a:lnTo>
                <a:lnTo>
                  <a:pt x="155481" y="52724"/>
                </a:lnTo>
                <a:lnTo>
                  <a:pt x="163156" y="50936"/>
                </a:lnTo>
                <a:lnTo>
                  <a:pt x="170934" y="49458"/>
                </a:lnTo>
                <a:lnTo>
                  <a:pt x="178582" y="47956"/>
                </a:lnTo>
                <a:lnTo>
                  <a:pt x="186230" y="46454"/>
                </a:lnTo>
                <a:lnTo>
                  <a:pt x="193855" y="44963"/>
                </a:lnTo>
                <a:lnTo>
                  <a:pt x="201369" y="43712"/>
                </a:lnTo>
                <a:lnTo>
                  <a:pt x="208882" y="42461"/>
                </a:lnTo>
                <a:lnTo>
                  <a:pt x="216462" y="41511"/>
                </a:lnTo>
                <a:lnTo>
                  <a:pt x="223663" y="40451"/>
                </a:lnTo>
                <a:lnTo>
                  <a:pt x="230863" y="39391"/>
                </a:lnTo>
                <a:lnTo>
                  <a:pt x="238016" y="38283"/>
                </a:lnTo>
                <a:lnTo>
                  <a:pt x="244573" y="37351"/>
                </a:lnTo>
                <a:lnTo>
                  <a:pt x="251131" y="36419"/>
                </a:lnTo>
                <a:lnTo>
                  <a:pt x="257297" y="35569"/>
                </a:lnTo>
                <a:lnTo>
                  <a:pt x="263007" y="34859"/>
                </a:lnTo>
                <a:lnTo>
                  <a:pt x="268718" y="34150"/>
                </a:lnTo>
                <a:lnTo>
                  <a:pt x="273931" y="33720"/>
                </a:lnTo>
                <a:lnTo>
                  <a:pt x="278837" y="33095"/>
                </a:lnTo>
                <a:lnTo>
                  <a:pt x="283743" y="32470"/>
                </a:lnTo>
                <a:lnTo>
                  <a:pt x="288331" y="31734"/>
                </a:lnTo>
                <a:lnTo>
                  <a:pt x="292443" y="31110"/>
                </a:lnTo>
                <a:lnTo>
                  <a:pt x="296555" y="30486"/>
                </a:lnTo>
                <a:lnTo>
                  <a:pt x="300198" y="29869"/>
                </a:lnTo>
                <a:lnTo>
                  <a:pt x="303509" y="29352"/>
                </a:lnTo>
                <a:lnTo>
                  <a:pt x="306820" y="28834"/>
                </a:lnTo>
                <a:lnTo>
                  <a:pt x="309665" y="28382"/>
                </a:lnTo>
                <a:lnTo>
                  <a:pt x="312308" y="28006"/>
                </a:lnTo>
                <a:lnTo>
                  <a:pt x="314950" y="27630"/>
                </a:lnTo>
                <a:lnTo>
                  <a:pt x="317356" y="27484"/>
                </a:lnTo>
                <a:lnTo>
                  <a:pt x="319361" y="27095"/>
                </a:lnTo>
                <a:lnTo>
                  <a:pt x="321367" y="26706"/>
                </a:lnTo>
                <a:lnTo>
                  <a:pt x="323145" y="26149"/>
                </a:lnTo>
                <a:lnTo>
                  <a:pt x="324344" y="25672"/>
                </a:lnTo>
                <a:lnTo>
                  <a:pt x="325544" y="25195"/>
                </a:lnTo>
                <a:lnTo>
                  <a:pt x="326261" y="24822"/>
                </a:lnTo>
                <a:lnTo>
                  <a:pt x="326559" y="24235"/>
                </a:lnTo>
                <a:lnTo>
                  <a:pt x="326857" y="23648"/>
                </a:lnTo>
                <a:lnTo>
                  <a:pt x="326628" y="22840"/>
                </a:lnTo>
                <a:lnTo>
                  <a:pt x="326130" y="22151"/>
                </a:lnTo>
                <a:lnTo>
                  <a:pt x="325631" y="21461"/>
                </a:lnTo>
                <a:lnTo>
                  <a:pt x="318603" y="17524"/>
                </a:lnTo>
                <a:lnTo>
                  <a:pt x="316594" y="16695"/>
                </a:lnTo>
                <a:lnTo>
                  <a:pt x="314000" y="15991"/>
                </a:lnTo>
                <a:lnTo>
                  <a:pt x="311514" y="15127"/>
                </a:lnTo>
                <a:lnTo>
                  <a:pt x="309028" y="14264"/>
                </a:lnTo>
                <a:lnTo>
                  <a:pt x="306428" y="13225"/>
                </a:lnTo>
                <a:lnTo>
                  <a:pt x="303683" y="12343"/>
                </a:lnTo>
                <a:lnTo>
                  <a:pt x="300938" y="11461"/>
                </a:lnTo>
                <a:lnTo>
                  <a:pt x="298041" y="10726"/>
                </a:lnTo>
                <a:lnTo>
                  <a:pt x="295044" y="9838"/>
                </a:lnTo>
                <a:lnTo>
                  <a:pt x="292047" y="8949"/>
                </a:lnTo>
                <a:lnTo>
                  <a:pt x="288756" y="7901"/>
                </a:lnTo>
                <a:lnTo>
                  <a:pt x="285700" y="7013"/>
                </a:lnTo>
                <a:lnTo>
                  <a:pt x="282644" y="6125"/>
                </a:lnTo>
                <a:lnTo>
                  <a:pt x="279716" y="5246"/>
                </a:lnTo>
                <a:lnTo>
                  <a:pt x="276708" y="4510"/>
                </a:lnTo>
                <a:lnTo>
                  <a:pt x="273699" y="3773"/>
                </a:lnTo>
                <a:lnTo>
                  <a:pt x="259217" y="1293"/>
                </a:lnTo>
                <a:lnTo>
                  <a:pt x="256549" y="949"/>
                </a:lnTo>
                <a:lnTo>
                  <a:pt x="254030" y="715"/>
                </a:lnTo>
                <a:lnTo>
                  <a:pt x="251644" y="525"/>
                </a:lnTo>
                <a:lnTo>
                  <a:pt x="249259" y="334"/>
                </a:lnTo>
                <a:lnTo>
                  <a:pt x="246743" y="233"/>
                </a:lnTo>
                <a:lnTo>
                  <a:pt x="244904" y="152"/>
                </a:lnTo>
                <a:lnTo>
                  <a:pt x="243066" y="71"/>
                </a:lnTo>
                <a:lnTo>
                  <a:pt x="241422" y="53"/>
                </a:lnTo>
                <a:lnTo>
                  <a:pt x="240612" y="41"/>
                </a:lnTo>
                <a:lnTo>
                  <a:pt x="239801" y="28"/>
                </a:lnTo>
                <a:lnTo>
                  <a:pt x="240041" y="79"/>
                </a:lnTo>
                <a:lnTo>
                  <a:pt x="240324" y="103"/>
                </a:lnTo>
                <a:lnTo>
                  <a:pt x="241236" y="0"/>
                </a:lnTo>
                <a:lnTo>
                  <a:pt x="242313" y="185"/>
                </a:lnTo>
                <a:lnTo>
                  <a:pt x="243390" y="370"/>
                </a:lnTo>
                <a:lnTo>
                  <a:pt x="244771" y="662"/>
                </a:lnTo>
                <a:lnTo>
                  <a:pt x="246504" y="1192"/>
                </a:lnTo>
                <a:lnTo>
                  <a:pt x="248238" y="1721"/>
                </a:lnTo>
                <a:lnTo>
                  <a:pt x="250503" y="2604"/>
                </a:lnTo>
                <a:lnTo>
                  <a:pt x="252712" y="3363"/>
                </a:lnTo>
                <a:lnTo>
                  <a:pt x="254921" y="4122"/>
                </a:lnTo>
                <a:lnTo>
                  <a:pt x="257391" y="4854"/>
                </a:lnTo>
                <a:lnTo>
                  <a:pt x="259757" y="5746"/>
                </a:lnTo>
                <a:lnTo>
                  <a:pt x="262123" y="6638"/>
                </a:lnTo>
                <a:lnTo>
                  <a:pt x="264718" y="7466"/>
                </a:lnTo>
                <a:lnTo>
                  <a:pt x="266907" y="8715"/>
                </a:lnTo>
                <a:lnTo>
                  <a:pt x="269097" y="9964"/>
                </a:lnTo>
                <a:lnTo>
                  <a:pt x="271166" y="11583"/>
                </a:lnTo>
                <a:lnTo>
                  <a:pt x="272895" y="13241"/>
                </a:lnTo>
                <a:lnTo>
                  <a:pt x="274624" y="14899"/>
                </a:lnTo>
                <a:lnTo>
                  <a:pt x="276078" y="16786"/>
                </a:lnTo>
                <a:lnTo>
                  <a:pt x="277283" y="18661"/>
                </a:lnTo>
                <a:lnTo>
                  <a:pt x="278488" y="20535"/>
                </a:lnTo>
                <a:lnTo>
                  <a:pt x="282401" y="37157"/>
                </a:lnTo>
                <a:lnTo>
                  <a:pt x="282537" y="39427"/>
                </a:lnTo>
                <a:lnTo>
                  <a:pt x="282533" y="41781"/>
                </a:lnTo>
                <a:lnTo>
                  <a:pt x="282524" y="44039"/>
                </a:lnTo>
                <a:lnTo>
                  <a:pt x="282514" y="46298"/>
                </a:lnTo>
                <a:lnTo>
                  <a:pt x="282423" y="48545"/>
                </a:lnTo>
                <a:lnTo>
                  <a:pt x="282343" y="50708"/>
                </a:lnTo>
                <a:lnTo>
                  <a:pt x="282262" y="52872"/>
                </a:lnTo>
                <a:lnTo>
                  <a:pt x="282290" y="54831"/>
                </a:lnTo>
                <a:lnTo>
                  <a:pt x="282040" y="57021"/>
                </a:lnTo>
                <a:lnTo>
                  <a:pt x="273878" y="79311"/>
                </a:lnTo>
                <a:lnTo>
                  <a:pt x="272579" y="81509"/>
                </a:lnTo>
                <a:lnTo>
                  <a:pt x="270929" y="83358"/>
                </a:lnTo>
                <a:lnTo>
                  <a:pt x="269279" y="85208"/>
                </a:lnTo>
                <a:lnTo>
                  <a:pt x="267101" y="86889"/>
                </a:lnTo>
                <a:lnTo>
                  <a:pt x="265244" y="88290"/>
                </a:lnTo>
                <a:lnTo>
                  <a:pt x="263387" y="89692"/>
                </a:lnTo>
                <a:lnTo>
                  <a:pt x="260699" y="91189"/>
                </a:lnTo>
                <a:lnTo>
                  <a:pt x="259789" y="91768"/>
                </a:lnTo>
              </a:path>
            </a:pathLst>
          </a:custGeom>
          <a:ln w="19050">
            <a:solidFill>
              <a:srgbClr val="3C00B8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3" name="object 23"/>
          <p:cNvGrpSpPr/>
          <p:nvPr/>
        </p:nvGrpSpPr>
        <p:grpSpPr>
          <a:xfrm>
            <a:off x="4432118" y="2707346"/>
            <a:ext cx="2503170" cy="1154430"/>
            <a:chOff x="4432118" y="2707346"/>
            <a:chExt cx="2503170" cy="1154430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2118" y="3588783"/>
              <a:ext cx="332683" cy="17335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02043" y="3351901"/>
              <a:ext cx="856525" cy="50959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88731" y="2707346"/>
              <a:ext cx="1346182" cy="942298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024246" y="3092960"/>
            <a:ext cx="762844" cy="5069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669337" y="2647138"/>
            <a:ext cx="250190" cy="272415"/>
            <a:chOff x="8669337" y="2647138"/>
            <a:chExt cx="250190" cy="27241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669337" y="2647138"/>
              <a:ext cx="249725" cy="2723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07437" y="2662250"/>
              <a:ext cx="172772" cy="19561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32519" y="244062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110661" y="692444"/>
            <a:ext cx="3511550" cy="3766820"/>
            <a:chOff x="5110661" y="692444"/>
            <a:chExt cx="3511550" cy="3766820"/>
          </a:xfrm>
        </p:grpSpPr>
        <p:sp>
          <p:nvSpPr>
            <p:cNvPr id="7" name="object 7"/>
            <p:cNvSpPr/>
            <p:nvPr/>
          </p:nvSpPr>
          <p:spPr>
            <a:xfrm>
              <a:off x="5529388" y="1085656"/>
              <a:ext cx="802640" cy="3209925"/>
            </a:xfrm>
            <a:custGeom>
              <a:avLst/>
              <a:gdLst/>
              <a:ahLst/>
              <a:cxnLst/>
              <a:rect l="l" t="t" r="r" b="b"/>
              <a:pathLst>
                <a:path w="802639" h="3209925">
                  <a:moveTo>
                    <a:pt x="0" y="915137"/>
                  </a:moveTo>
                  <a:lnTo>
                    <a:pt x="0" y="3209636"/>
                  </a:lnTo>
                </a:path>
                <a:path w="802639" h="3209925">
                  <a:moveTo>
                    <a:pt x="0" y="0"/>
                  </a:moveTo>
                  <a:lnTo>
                    <a:pt x="0" y="626314"/>
                  </a:lnTo>
                </a:path>
                <a:path w="802639" h="3209925">
                  <a:moveTo>
                    <a:pt x="267351" y="0"/>
                  </a:moveTo>
                  <a:lnTo>
                    <a:pt x="267351" y="626314"/>
                  </a:lnTo>
                </a:path>
                <a:path w="802639" h="3209925">
                  <a:moveTo>
                    <a:pt x="534702" y="0"/>
                  </a:moveTo>
                  <a:lnTo>
                    <a:pt x="534702" y="626314"/>
                  </a:lnTo>
                </a:path>
                <a:path w="802639" h="3209925">
                  <a:moveTo>
                    <a:pt x="802054" y="0"/>
                  </a:moveTo>
                  <a:lnTo>
                    <a:pt x="802054" y="626314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255686" y="1085656"/>
              <a:ext cx="3221355" cy="3209925"/>
            </a:xfrm>
            <a:custGeom>
              <a:avLst/>
              <a:gdLst/>
              <a:ahLst/>
              <a:cxnLst/>
              <a:rect l="l" t="t" r="r" b="b"/>
              <a:pathLst>
                <a:path w="3221354" h="3209925">
                  <a:moveTo>
                    <a:pt x="1343107" y="0"/>
                  </a:moveTo>
                  <a:lnTo>
                    <a:pt x="1343107" y="3209636"/>
                  </a:lnTo>
                </a:path>
                <a:path w="3221354" h="3209925">
                  <a:moveTo>
                    <a:pt x="1610459" y="0"/>
                  </a:moveTo>
                  <a:lnTo>
                    <a:pt x="1610459" y="3209636"/>
                  </a:lnTo>
                </a:path>
                <a:path w="3221354" h="3209925">
                  <a:moveTo>
                    <a:pt x="1877810" y="0"/>
                  </a:moveTo>
                  <a:lnTo>
                    <a:pt x="1877810" y="3209636"/>
                  </a:lnTo>
                </a:path>
                <a:path w="3221354" h="3209925">
                  <a:moveTo>
                    <a:pt x="2145162" y="0"/>
                  </a:moveTo>
                  <a:lnTo>
                    <a:pt x="2145162" y="3209636"/>
                  </a:lnTo>
                </a:path>
                <a:path w="3221354" h="3209925">
                  <a:moveTo>
                    <a:pt x="2412512" y="0"/>
                  </a:moveTo>
                  <a:lnTo>
                    <a:pt x="2412512" y="3209636"/>
                  </a:lnTo>
                </a:path>
                <a:path w="3221354" h="3209925">
                  <a:moveTo>
                    <a:pt x="2679863" y="0"/>
                  </a:moveTo>
                  <a:lnTo>
                    <a:pt x="2679863" y="3209636"/>
                  </a:lnTo>
                </a:path>
                <a:path w="3221354" h="3209925">
                  <a:moveTo>
                    <a:pt x="2947215" y="0"/>
                  </a:moveTo>
                  <a:lnTo>
                    <a:pt x="2947215" y="3209636"/>
                  </a:lnTo>
                </a:path>
                <a:path w="3221354" h="3209925">
                  <a:moveTo>
                    <a:pt x="0" y="272761"/>
                  </a:moveTo>
                  <a:lnTo>
                    <a:pt x="3220916" y="272761"/>
                  </a:lnTo>
                </a:path>
                <a:path w="3221354" h="3209925">
                  <a:moveTo>
                    <a:pt x="0" y="539172"/>
                  </a:moveTo>
                  <a:lnTo>
                    <a:pt x="3220916" y="539172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255686" y="1891241"/>
              <a:ext cx="3221355" cy="2404110"/>
            </a:xfrm>
            <a:custGeom>
              <a:avLst/>
              <a:gdLst/>
              <a:ahLst/>
              <a:cxnLst/>
              <a:rect l="l" t="t" r="r" b="b"/>
              <a:pathLst>
                <a:path w="3221354" h="2404110">
                  <a:moveTo>
                    <a:pt x="0" y="0"/>
                  </a:moveTo>
                  <a:lnTo>
                    <a:pt x="229006" y="0"/>
                  </a:lnTo>
                </a:path>
                <a:path w="3221354" h="2404110">
                  <a:moveTo>
                    <a:pt x="1232824" y="0"/>
                  </a:moveTo>
                  <a:lnTo>
                    <a:pt x="3220916" y="0"/>
                  </a:lnTo>
                </a:path>
                <a:path w="3221354" h="2404110">
                  <a:moveTo>
                    <a:pt x="541052" y="109553"/>
                  </a:moveTo>
                  <a:lnTo>
                    <a:pt x="541052" y="2404052"/>
                  </a:lnTo>
                </a:path>
                <a:path w="3221354" h="2404110">
                  <a:moveTo>
                    <a:pt x="808404" y="109553"/>
                  </a:moveTo>
                  <a:lnTo>
                    <a:pt x="808404" y="2404052"/>
                  </a:lnTo>
                </a:path>
                <a:path w="3221354" h="2404110">
                  <a:moveTo>
                    <a:pt x="1075755" y="109553"/>
                  </a:moveTo>
                  <a:lnTo>
                    <a:pt x="1075755" y="2404052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255686" y="2157652"/>
              <a:ext cx="3221355" cy="0"/>
            </a:xfrm>
            <a:custGeom>
              <a:avLst/>
              <a:gdLst/>
              <a:ahLst/>
              <a:cxnLst/>
              <a:rect l="l" t="t" r="r" b="b"/>
              <a:pathLst>
                <a:path w="3221354">
                  <a:moveTo>
                    <a:pt x="0" y="0"/>
                  </a:moveTo>
                  <a:lnTo>
                    <a:pt x="3220916" y="0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255686" y="2424064"/>
              <a:ext cx="3003550" cy="0"/>
            </a:xfrm>
            <a:custGeom>
              <a:avLst/>
              <a:gdLst/>
              <a:ahLst/>
              <a:cxnLst/>
              <a:rect l="l" t="t" r="r" b="b"/>
              <a:pathLst>
                <a:path w="3003550">
                  <a:moveTo>
                    <a:pt x="0" y="0"/>
                  </a:moveTo>
                  <a:lnTo>
                    <a:pt x="3002967" y="0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255686" y="1085656"/>
              <a:ext cx="3221355" cy="3209925"/>
            </a:xfrm>
            <a:custGeom>
              <a:avLst/>
              <a:gdLst/>
              <a:ahLst/>
              <a:cxnLst/>
              <a:rect l="l" t="t" r="r" b="b"/>
              <a:pathLst>
                <a:path w="3221354" h="3209925">
                  <a:moveTo>
                    <a:pt x="0" y="1604818"/>
                  </a:moveTo>
                  <a:lnTo>
                    <a:pt x="3220916" y="1604818"/>
                  </a:lnTo>
                </a:path>
                <a:path w="3221354" h="3209925">
                  <a:moveTo>
                    <a:pt x="0" y="1871229"/>
                  </a:moveTo>
                  <a:lnTo>
                    <a:pt x="3220916" y="1871229"/>
                  </a:lnTo>
                </a:path>
                <a:path w="3221354" h="3209925">
                  <a:moveTo>
                    <a:pt x="0" y="2137641"/>
                  </a:moveTo>
                  <a:lnTo>
                    <a:pt x="3220916" y="2137641"/>
                  </a:lnTo>
                </a:path>
                <a:path w="3221354" h="3209925">
                  <a:moveTo>
                    <a:pt x="0" y="2404052"/>
                  </a:moveTo>
                  <a:lnTo>
                    <a:pt x="3220916" y="2404052"/>
                  </a:lnTo>
                </a:path>
                <a:path w="3221354" h="3209925">
                  <a:moveTo>
                    <a:pt x="0" y="2670464"/>
                  </a:moveTo>
                  <a:lnTo>
                    <a:pt x="3220916" y="2670464"/>
                  </a:lnTo>
                </a:path>
                <a:path w="3221354" h="3209925">
                  <a:moveTo>
                    <a:pt x="0" y="2936876"/>
                  </a:moveTo>
                  <a:lnTo>
                    <a:pt x="3220916" y="2936876"/>
                  </a:lnTo>
                </a:path>
                <a:path w="3221354" h="3209925">
                  <a:moveTo>
                    <a:pt x="6350" y="0"/>
                  </a:moveTo>
                  <a:lnTo>
                    <a:pt x="6350" y="3209636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470253" y="1085656"/>
              <a:ext cx="0" cy="3209925"/>
            </a:xfrm>
            <a:custGeom>
              <a:avLst/>
              <a:gdLst/>
              <a:ahLst/>
              <a:cxnLst/>
              <a:rect l="l" t="t" r="r" b="b"/>
              <a:pathLst>
                <a:path h="3209925">
                  <a:moveTo>
                    <a:pt x="0" y="1497744"/>
                  </a:moveTo>
                  <a:lnTo>
                    <a:pt x="0" y="3209636"/>
                  </a:lnTo>
                </a:path>
                <a:path h="3209925">
                  <a:moveTo>
                    <a:pt x="0" y="0"/>
                  </a:moveTo>
                  <a:lnTo>
                    <a:pt x="0" y="1270758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255686" y="1092006"/>
              <a:ext cx="3221355" cy="3197225"/>
            </a:xfrm>
            <a:custGeom>
              <a:avLst/>
              <a:gdLst/>
              <a:ahLst/>
              <a:cxnLst/>
              <a:rect l="l" t="t" r="r" b="b"/>
              <a:pathLst>
                <a:path w="3221354" h="3197225">
                  <a:moveTo>
                    <a:pt x="0" y="0"/>
                  </a:moveTo>
                  <a:lnTo>
                    <a:pt x="3220916" y="0"/>
                  </a:lnTo>
                </a:path>
                <a:path w="3221354" h="3197225">
                  <a:moveTo>
                    <a:pt x="0" y="3196936"/>
                  </a:moveTo>
                  <a:lnTo>
                    <a:pt x="3220916" y="3196936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10661" y="2604537"/>
              <a:ext cx="3510967" cy="19811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257981" y="268359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148758" y="262263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67085" y="948515"/>
              <a:ext cx="198120" cy="351016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866145" y="107583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805181" y="96662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24369" y="692444"/>
              <a:ext cx="261681" cy="27234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2469" y="707461"/>
              <a:ext cx="185481" cy="196082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6901882" y="69022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0" dirty="0"/>
              <a:t> </a:t>
            </a:r>
            <a:r>
              <a:rPr spc="-5" dirty="0"/>
              <a:t>equation</a:t>
            </a:r>
            <a:r>
              <a:rPr spc="15" dirty="0"/>
              <a:t> </a:t>
            </a:r>
            <a:r>
              <a:rPr dirty="0">
                <a:latin typeface="Tahoma" panose="020B0604030504040204"/>
                <a:cs typeface="Tahoma" panose="020B0604030504040204"/>
              </a:rPr>
              <a:t>→</a:t>
            </a:r>
            <a:r>
              <a:rPr spc="-125" dirty="0">
                <a:latin typeface="Tahoma" panose="020B0604030504040204"/>
                <a:cs typeface="Tahoma" panose="020B0604030504040204"/>
              </a:rPr>
              <a:t> </a:t>
            </a:r>
            <a:r>
              <a:rPr spc="-15" dirty="0"/>
              <a:t>line</a:t>
            </a:r>
            <a:endParaRPr spc="-15" dirty="0"/>
          </a:p>
        </p:txBody>
      </p:sp>
      <p:grpSp>
        <p:nvGrpSpPr>
          <p:cNvPr id="25" name="object 25"/>
          <p:cNvGrpSpPr/>
          <p:nvPr/>
        </p:nvGrpSpPr>
        <p:grpSpPr>
          <a:xfrm>
            <a:off x="522370" y="1141412"/>
            <a:ext cx="3803650" cy="3200400"/>
            <a:chOff x="522370" y="1141412"/>
            <a:chExt cx="3803650" cy="3200400"/>
          </a:xfrm>
        </p:grpSpPr>
        <p:sp>
          <p:nvSpPr>
            <p:cNvPr id="26" name="object 26"/>
            <p:cNvSpPr/>
            <p:nvPr/>
          </p:nvSpPr>
          <p:spPr>
            <a:xfrm>
              <a:off x="671512" y="11414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266407"/>
                  </a:lnTo>
                  <a:lnTo>
                    <a:pt x="3208210" y="269582"/>
                  </a:lnTo>
                  <a:lnTo>
                    <a:pt x="3208210" y="1332052"/>
                  </a:lnTo>
                  <a:lnTo>
                    <a:pt x="3179940" y="1332052"/>
                  </a:lnTo>
                  <a:lnTo>
                    <a:pt x="3179940" y="1335227"/>
                  </a:lnTo>
                  <a:lnTo>
                    <a:pt x="3208210" y="1335227"/>
                  </a:lnTo>
                  <a:lnTo>
                    <a:pt x="3208210" y="1598460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511782"/>
                  </a:lnTo>
                  <a:lnTo>
                    <a:pt x="2940862" y="151178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744038" y="1335227"/>
                  </a:lnTo>
                  <a:lnTo>
                    <a:pt x="2744038" y="1332052"/>
                  </a:lnTo>
                  <a:lnTo>
                    <a:pt x="2676677" y="1332052"/>
                  </a:lnTo>
                  <a:lnTo>
                    <a:pt x="2676677" y="1233284"/>
                  </a:lnTo>
                  <a:lnTo>
                    <a:pt x="2673502" y="1233284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483193" y="1068819"/>
                  </a:lnTo>
                  <a:lnTo>
                    <a:pt x="2483193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1006297"/>
                  </a:lnTo>
                  <a:lnTo>
                    <a:pt x="2676677" y="1006297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1065644"/>
                  </a:lnTo>
                  <a:lnTo>
                    <a:pt x="2848457" y="1065644"/>
                  </a:lnTo>
                  <a:lnTo>
                    <a:pt x="2848457" y="1068819"/>
                  </a:lnTo>
                  <a:lnTo>
                    <a:pt x="2940862" y="1068819"/>
                  </a:lnTo>
                  <a:lnTo>
                    <a:pt x="2940862" y="1284808"/>
                  </a:lnTo>
                  <a:lnTo>
                    <a:pt x="2944037" y="1284808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163995"/>
                  </a:lnTo>
                  <a:lnTo>
                    <a:pt x="2940862" y="163995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163995"/>
                  </a:lnTo>
                  <a:lnTo>
                    <a:pt x="2673502" y="163995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545994" y="3162"/>
                  </a:lnTo>
                  <a:lnTo>
                    <a:pt x="2545994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266407"/>
                  </a:lnTo>
                  <a:lnTo>
                    <a:pt x="2406154" y="269582"/>
                  </a:lnTo>
                  <a:lnTo>
                    <a:pt x="2406154" y="532815"/>
                  </a:lnTo>
                  <a:lnTo>
                    <a:pt x="2323668" y="532815"/>
                  </a:lnTo>
                  <a:lnTo>
                    <a:pt x="2323668" y="535990"/>
                  </a:lnTo>
                  <a:lnTo>
                    <a:pt x="2406154" y="535990"/>
                  </a:lnTo>
                  <a:lnTo>
                    <a:pt x="2406154" y="799223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701789"/>
                  </a:lnTo>
                  <a:lnTo>
                    <a:pt x="2138807" y="701789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1958403" y="535990"/>
                  </a:lnTo>
                  <a:lnTo>
                    <a:pt x="1958403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474802"/>
                  </a:lnTo>
                  <a:lnTo>
                    <a:pt x="2141982" y="474802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03259" y="0"/>
                  </a:lnTo>
                  <a:lnTo>
                    <a:pt x="2103259" y="3162"/>
                  </a:lnTo>
                  <a:lnTo>
                    <a:pt x="2138807" y="316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198247"/>
                  </a:lnTo>
                  <a:lnTo>
                    <a:pt x="1871459" y="198247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667357" y="3162"/>
                  </a:lnTo>
                  <a:lnTo>
                    <a:pt x="1667357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799223"/>
                  </a:lnTo>
                  <a:lnTo>
                    <a:pt x="1112088" y="799223"/>
                  </a:lnTo>
                  <a:lnTo>
                    <a:pt x="1112088" y="802398"/>
                  </a:lnTo>
                  <a:lnTo>
                    <a:pt x="1336751" y="802398"/>
                  </a:lnTo>
                  <a:lnTo>
                    <a:pt x="1336751" y="1065644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945959"/>
                  </a:lnTo>
                  <a:lnTo>
                    <a:pt x="1069403" y="945959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945959"/>
                  </a:lnTo>
                  <a:lnTo>
                    <a:pt x="802043" y="945959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945959"/>
                  </a:lnTo>
                  <a:lnTo>
                    <a:pt x="534695" y="945959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945959"/>
                  </a:lnTo>
                  <a:lnTo>
                    <a:pt x="267347" y="945959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07149" y="802398"/>
                  </a:lnTo>
                  <a:lnTo>
                    <a:pt x="207149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657136"/>
                  </a:lnTo>
                  <a:lnTo>
                    <a:pt x="270522" y="657136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657136"/>
                  </a:lnTo>
                  <a:lnTo>
                    <a:pt x="537870" y="657136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657136"/>
                  </a:lnTo>
                  <a:lnTo>
                    <a:pt x="805218" y="657136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657136"/>
                  </a:lnTo>
                  <a:lnTo>
                    <a:pt x="1072578" y="657136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266407"/>
                  </a:lnTo>
                  <a:lnTo>
                    <a:pt x="1069403" y="269582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266407"/>
                  </a:lnTo>
                  <a:lnTo>
                    <a:pt x="802043" y="269582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266407"/>
                  </a:lnTo>
                  <a:lnTo>
                    <a:pt x="534695" y="269582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266407"/>
                  </a:lnTo>
                  <a:lnTo>
                    <a:pt x="267347" y="269582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266407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2370" y="2665497"/>
              <a:ext cx="3510967" cy="19811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69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60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075676" y="2705046"/>
              <a:ext cx="249725" cy="27234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13776" y="2720159"/>
              <a:ext cx="172772" cy="195611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6815589" y="1780452"/>
            <a:ext cx="1741805" cy="1016635"/>
            <a:chOff x="6815589" y="1780452"/>
            <a:chExt cx="1741805" cy="1016635"/>
          </a:xfrm>
        </p:grpSpPr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15589" y="1780452"/>
              <a:ext cx="1196274" cy="19811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872485" y="1859512"/>
              <a:ext cx="1082675" cy="0"/>
            </a:xfrm>
            <a:custGeom>
              <a:avLst/>
              <a:gdLst/>
              <a:ahLst/>
              <a:cxnLst/>
              <a:rect l="l" t="t" r="r" b="b"/>
              <a:pathLst>
                <a:path w="1082675">
                  <a:moveTo>
                    <a:pt x="0" y="0"/>
                  </a:moveTo>
                  <a:lnTo>
                    <a:pt x="12699" y="0"/>
                  </a:lnTo>
                  <a:lnTo>
                    <a:pt x="1069782" y="0"/>
                  </a:lnTo>
                  <a:lnTo>
                    <a:pt x="1082482" y="0"/>
                  </a:lnTo>
                </a:path>
              </a:pathLst>
            </a:custGeom>
            <a:ln w="254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958524" y="1798552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h="121919">
                  <a:moveTo>
                    <a:pt x="0" y="12192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868929" y="1798552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h="121919">
                  <a:moveTo>
                    <a:pt x="0" y="0"/>
                  </a:moveTo>
                  <a:lnTo>
                    <a:pt x="0" y="121920"/>
                  </a:lnTo>
                </a:path>
              </a:pathLst>
            </a:custGeom>
            <a:ln w="254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58650" y="2598693"/>
              <a:ext cx="198120" cy="19811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96750" y="2613792"/>
              <a:ext cx="121920" cy="121920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4149666" y="250077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091721" y="778275"/>
            <a:ext cx="285750" cy="3741420"/>
            <a:chOff x="2091721" y="778275"/>
            <a:chExt cx="285750" cy="3741420"/>
          </a:xfrm>
        </p:grpSpPr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8794" y="1009475"/>
              <a:ext cx="198120" cy="3510165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2277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216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1721" y="778275"/>
              <a:ext cx="261681" cy="27234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29821" y="793293"/>
              <a:ext cx="185481" cy="196082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2369231" y="77605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3515551" y="2668498"/>
            <a:ext cx="198120" cy="198120"/>
            <a:chOff x="3515551" y="2668498"/>
            <a:chExt cx="198120" cy="198120"/>
          </a:xfrm>
        </p:grpSpPr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15551" y="2668498"/>
              <a:ext cx="198120" cy="19811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53651" y="2683597"/>
              <a:ext cx="121920" cy="121920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3448573" y="2440873"/>
            <a:ext cx="3575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(10,0)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3242006" y="2389994"/>
            <a:ext cx="198120" cy="198120"/>
            <a:chOff x="3242006" y="2389994"/>
            <a:chExt cx="198120" cy="198120"/>
          </a:xfrm>
        </p:grpSpPr>
        <p:pic>
          <p:nvPicPr>
            <p:cNvPr id="52" name="object 5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42006" y="2389994"/>
              <a:ext cx="198119" cy="19811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80106" y="2405094"/>
              <a:ext cx="121920" cy="121920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3187729" y="2162370"/>
            <a:ext cx="2870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(8,2)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2178860" y="1112687"/>
            <a:ext cx="596265" cy="410209"/>
            <a:chOff x="2178860" y="1112687"/>
            <a:chExt cx="596265" cy="410209"/>
          </a:xfrm>
        </p:grpSpPr>
        <p:pic>
          <p:nvPicPr>
            <p:cNvPr id="56" name="object 5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78860" y="1324571"/>
              <a:ext cx="198119" cy="19812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16960" y="1339672"/>
              <a:ext cx="121920" cy="12192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2338880" y="1112687"/>
              <a:ext cx="436245" cy="227329"/>
            </a:xfrm>
            <a:custGeom>
              <a:avLst/>
              <a:gdLst/>
              <a:ahLst/>
              <a:cxnLst/>
              <a:rect l="l" t="t" r="r" b="b"/>
              <a:pathLst>
                <a:path w="436244" h="227330">
                  <a:moveTo>
                    <a:pt x="435902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435902" y="226985"/>
                  </a:lnTo>
                  <a:lnTo>
                    <a:pt x="4359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/>
          <p:cNvSpPr txBox="1"/>
          <p:nvPr/>
        </p:nvSpPr>
        <p:spPr>
          <a:xfrm>
            <a:off x="2371900" y="1127338"/>
            <a:ext cx="3575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(0,10)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2713497" y="1856563"/>
            <a:ext cx="198120" cy="198120"/>
            <a:chOff x="2713497" y="1856563"/>
            <a:chExt cx="198120" cy="198120"/>
          </a:xfrm>
        </p:grpSpPr>
        <p:pic>
          <p:nvPicPr>
            <p:cNvPr id="61" name="object 6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13497" y="1856563"/>
              <a:ext cx="198119" cy="198119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51597" y="1871663"/>
              <a:ext cx="121920" cy="121920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2662941" y="1630871"/>
            <a:ext cx="2870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(4,6)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878667" y="572793"/>
            <a:ext cx="3439795" cy="2896235"/>
            <a:chOff x="878667" y="572793"/>
            <a:chExt cx="3439795" cy="2896235"/>
          </a:xfrm>
        </p:grpSpPr>
        <p:pic>
          <p:nvPicPr>
            <p:cNvPr id="65" name="object 6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1918" y="572793"/>
              <a:ext cx="2896002" cy="2896002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1484779" y="615655"/>
              <a:ext cx="2770505" cy="2770505"/>
            </a:xfrm>
            <a:custGeom>
              <a:avLst/>
              <a:gdLst/>
              <a:ahLst/>
              <a:cxnLst/>
              <a:rect l="l" t="t" r="r" b="b"/>
              <a:pathLst>
                <a:path w="2770504" h="2770504">
                  <a:moveTo>
                    <a:pt x="0" y="0"/>
                  </a:moveTo>
                  <a:lnTo>
                    <a:pt x="2770278" y="2770278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878667" y="1798551"/>
              <a:ext cx="905510" cy="288925"/>
            </a:xfrm>
            <a:custGeom>
              <a:avLst/>
              <a:gdLst/>
              <a:ahLst/>
              <a:cxnLst/>
              <a:rect l="l" t="t" r="r" b="b"/>
              <a:pathLst>
                <a:path w="905510" h="288925">
                  <a:moveTo>
                    <a:pt x="904934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904934" y="288823"/>
                  </a:lnTo>
                  <a:lnTo>
                    <a:pt x="9049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/>
          <p:cNvSpPr txBox="1"/>
          <p:nvPr/>
        </p:nvSpPr>
        <p:spPr>
          <a:xfrm>
            <a:off x="911687" y="1813477"/>
            <a:ext cx="82676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1110423" y="789007"/>
            <a:ext cx="728345" cy="303530"/>
            <a:chOff x="1110423" y="789007"/>
            <a:chExt cx="728345" cy="303530"/>
          </a:xfrm>
        </p:grpSpPr>
        <p:pic>
          <p:nvPicPr>
            <p:cNvPr id="70" name="object 7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0248" y="789007"/>
              <a:ext cx="198119" cy="19812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8348" y="804108"/>
              <a:ext cx="121920" cy="121920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1110423" y="865067"/>
              <a:ext cx="478790" cy="227329"/>
            </a:xfrm>
            <a:custGeom>
              <a:avLst/>
              <a:gdLst/>
              <a:ahLst/>
              <a:cxnLst/>
              <a:rect l="l" t="t" r="r" b="b"/>
              <a:pathLst>
                <a:path w="478790" h="227330">
                  <a:moveTo>
                    <a:pt x="478194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478194" y="226985"/>
                  </a:lnTo>
                  <a:lnTo>
                    <a:pt x="4781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/>
          <p:cNvSpPr txBox="1"/>
          <p:nvPr/>
        </p:nvSpPr>
        <p:spPr>
          <a:xfrm>
            <a:off x="1143443" y="879719"/>
            <a:ext cx="4000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(-4,14)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3758902" y="2825609"/>
            <a:ext cx="727710" cy="286385"/>
            <a:chOff x="3758902" y="2825609"/>
            <a:chExt cx="727710" cy="286385"/>
          </a:xfrm>
        </p:grpSpPr>
        <p:pic>
          <p:nvPicPr>
            <p:cNvPr id="75" name="object 7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58902" y="2913842"/>
              <a:ext cx="198120" cy="198119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97002" y="2928942"/>
              <a:ext cx="121920" cy="121920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4007822" y="2825609"/>
              <a:ext cx="478790" cy="227329"/>
            </a:xfrm>
            <a:custGeom>
              <a:avLst/>
              <a:gdLst/>
              <a:ahLst/>
              <a:cxnLst/>
              <a:rect l="l" t="t" r="r" b="b"/>
              <a:pathLst>
                <a:path w="478789" h="227330">
                  <a:moveTo>
                    <a:pt x="478194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478194" y="226985"/>
                  </a:lnTo>
                  <a:lnTo>
                    <a:pt x="4781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8" name="object 78"/>
          <p:cNvSpPr txBox="1"/>
          <p:nvPr/>
        </p:nvSpPr>
        <p:spPr>
          <a:xfrm>
            <a:off x="4040842" y="2840262"/>
            <a:ext cx="4000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(12,-2)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2214420" y="1333497"/>
            <a:ext cx="1239520" cy="1189355"/>
            <a:chOff x="2214420" y="1333497"/>
            <a:chExt cx="1239520" cy="1189355"/>
          </a:xfrm>
        </p:grpSpPr>
        <p:pic>
          <p:nvPicPr>
            <p:cNvPr id="80" name="object 8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14420" y="1333497"/>
              <a:ext cx="1196274" cy="198120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2271316" y="1412557"/>
              <a:ext cx="1082675" cy="0"/>
            </a:xfrm>
            <a:custGeom>
              <a:avLst/>
              <a:gdLst/>
              <a:ahLst/>
              <a:cxnLst/>
              <a:rect l="l" t="t" r="r" b="b"/>
              <a:pathLst>
                <a:path w="1082675">
                  <a:moveTo>
                    <a:pt x="0" y="0"/>
                  </a:moveTo>
                  <a:lnTo>
                    <a:pt x="12700" y="0"/>
                  </a:lnTo>
                  <a:lnTo>
                    <a:pt x="1069782" y="0"/>
                  </a:lnTo>
                  <a:lnTo>
                    <a:pt x="1082482" y="0"/>
                  </a:lnTo>
                </a:path>
              </a:pathLst>
            </a:custGeom>
            <a:ln w="254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3357354" y="1351597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h="121919">
                  <a:moveTo>
                    <a:pt x="0" y="12192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2267760" y="1351597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h="121919">
                  <a:moveTo>
                    <a:pt x="0" y="0"/>
                  </a:moveTo>
                  <a:lnTo>
                    <a:pt x="0" y="121920"/>
                  </a:lnTo>
                </a:path>
              </a:pathLst>
            </a:custGeom>
            <a:ln w="254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4" name="object 8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55533" y="1381174"/>
              <a:ext cx="198120" cy="1141629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3354593" y="1418070"/>
              <a:ext cx="0" cy="1028065"/>
            </a:xfrm>
            <a:custGeom>
              <a:avLst/>
              <a:gdLst/>
              <a:ahLst/>
              <a:cxnLst/>
              <a:rect l="l" t="t" r="r" b="b"/>
              <a:pathLst>
                <a:path h="1028064">
                  <a:moveTo>
                    <a:pt x="0" y="0"/>
                  </a:moveTo>
                  <a:lnTo>
                    <a:pt x="0" y="1027837"/>
                  </a:lnTo>
                </a:path>
              </a:pathLst>
            </a:custGeom>
            <a:ln w="254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3293633" y="2449464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20">
                  <a:moveTo>
                    <a:pt x="0" y="0"/>
                  </a:moveTo>
                  <a:lnTo>
                    <a:pt x="121920" y="0"/>
                  </a:lnTo>
                </a:path>
              </a:pathLst>
            </a:custGeom>
            <a:ln w="254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3293633" y="1414514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20">
                  <a:moveTo>
                    <a:pt x="121920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8" name="object 88"/>
          <p:cNvSpPr txBox="1"/>
          <p:nvPr/>
        </p:nvSpPr>
        <p:spPr>
          <a:xfrm>
            <a:off x="8291673" y="2371068"/>
            <a:ext cx="3575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(12,0)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5517713" y="1726896"/>
            <a:ext cx="92519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5481919" y="1142238"/>
            <a:ext cx="3563620" cy="1895475"/>
            <a:chOff x="5481919" y="1142238"/>
            <a:chExt cx="3563620" cy="1895475"/>
          </a:xfrm>
        </p:grpSpPr>
        <p:pic>
          <p:nvPicPr>
            <p:cNvPr id="91" name="object 9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81919" y="1142238"/>
              <a:ext cx="3563613" cy="1895174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5539008" y="1184829"/>
              <a:ext cx="3449954" cy="1770380"/>
            </a:xfrm>
            <a:custGeom>
              <a:avLst/>
              <a:gdLst/>
              <a:ahLst/>
              <a:cxnLst/>
              <a:rect l="l" t="t" r="r" b="b"/>
              <a:pathLst>
                <a:path w="3449954" h="1770380">
                  <a:moveTo>
                    <a:pt x="0" y="0"/>
                  </a:moveTo>
                  <a:lnTo>
                    <a:pt x="3449434" y="1769992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3" name="object 9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31697" y="2337843"/>
              <a:ext cx="198120" cy="198119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69797" y="2352944"/>
              <a:ext cx="121920" cy="121920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7731700" y="2057467"/>
              <a:ext cx="365760" cy="227329"/>
            </a:xfrm>
            <a:custGeom>
              <a:avLst/>
              <a:gdLst/>
              <a:ahLst/>
              <a:cxnLst/>
              <a:rect l="l" t="t" r="r" b="b"/>
              <a:pathLst>
                <a:path w="365759" h="227330">
                  <a:moveTo>
                    <a:pt x="365271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365271" y="226985"/>
                  </a:lnTo>
                  <a:lnTo>
                    <a:pt x="3652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6" name="object 96"/>
          <p:cNvSpPr txBox="1"/>
          <p:nvPr/>
        </p:nvSpPr>
        <p:spPr>
          <a:xfrm>
            <a:off x="3217509" y="1016590"/>
            <a:ext cx="890269" cy="2889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7305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215"/>
              </a:spcBef>
            </a:pPr>
            <a:r>
              <a:rPr sz="1400" dirty="0">
                <a:solidFill>
                  <a:srgbClr val="CC8933"/>
                </a:solidFill>
                <a:latin typeface="Arial MT"/>
                <a:cs typeface="Arial MT"/>
              </a:rPr>
              <a:t>slope</a:t>
            </a:r>
            <a:r>
              <a:rPr sz="1400" spc="-35" dirty="0">
                <a:solidFill>
                  <a:srgbClr val="CC8933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CC8933"/>
                </a:solidFill>
                <a:latin typeface="Arial MT"/>
                <a:cs typeface="Arial MT"/>
              </a:rPr>
              <a:t>=</a:t>
            </a:r>
            <a:r>
              <a:rPr sz="1400" spc="-30" dirty="0">
                <a:solidFill>
                  <a:srgbClr val="CC8933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CC8933"/>
                </a:solidFill>
                <a:latin typeface="Arial MT"/>
                <a:cs typeface="Arial MT"/>
              </a:rPr>
              <a:t>-1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7764720" y="2072120"/>
            <a:ext cx="2870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(8,2)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6773591" y="1792321"/>
            <a:ext cx="1281430" cy="710565"/>
            <a:chOff x="6773591" y="1792321"/>
            <a:chExt cx="1281430" cy="710565"/>
          </a:xfrm>
        </p:grpSpPr>
        <p:pic>
          <p:nvPicPr>
            <p:cNvPr id="99" name="object 9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56703" y="1828129"/>
              <a:ext cx="198120" cy="674608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7955763" y="1865025"/>
              <a:ext cx="0" cy="561340"/>
            </a:xfrm>
            <a:custGeom>
              <a:avLst/>
              <a:gdLst/>
              <a:ahLst/>
              <a:cxnLst/>
              <a:rect l="l" t="t" r="r" b="b"/>
              <a:pathLst>
                <a:path h="561339">
                  <a:moveTo>
                    <a:pt x="0" y="0"/>
                  </a:moveTo>
                  <a:lnTo>
                    <a:pt x="0" y="560816"/>
                  </a:lnTo>
                </a:path>
              </a:pathLst>
            </a:custGeom>
            <a:ln w="254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7894803" y="2429398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20">
                  <a:moveTo>
                    <a:pt x="0" y="0"/>
                  </a:moveTo>
                  <a:lnTo>
                    <a:pt x="121920" y="0"/>
                  </a:lnTo>
                </a:path>
              </a:pathLst>
            </a:custGeom>
            <a:ln w="254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7894803" y="1861469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20">
                  <a:moveTo>
                    <a:pt x="121920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3" name="object 10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73591" y="1792321"/>
              <a:ext cx="198120" cy="198119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11691" y="1807422"/>
              <a:ext cx="121920" cy="121920"/>
            </a:xfrm>
            <a:prstGeom prst="rect">
              <a:avLst/>
            </a:prstGeom>
          </p:spPr>
        </p:pic>
      </p:grpSp>
      <p:sp>
        <p:nvSpPr>
          <p:cNvPr id="105" name="object 105"/>
          <p:cNvSpPr txBox="1"/>
          <p:nvPr/>
        </p:nvSpPr>
        <p:spPr>
          <a:xfrm>
            <a:off x="6698994" y="1537344"/>
            <a:ext cx="365760" cy="22732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7305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215"/>
              </a:spcBef>
            </a:pPr>
            <a:r>
              <a:rPr sz="1000" dirty="0">
                <a:latin typeface="Arial MT"/>
                <a:cs typeface="Arial MT"/>
              </a:rPr>
              <a:t>(0,6)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106" name="object 106"/>
          <p:cNvGrpSpPr/>
          <p:nvPr/>
        </p:nvGrpSpPr>
        <p:grpSpPr>
          <a:xfrm>
            <a:off x="6234662" y="1305414"/>
            <a:ext cx="506730" cy="410209"/>
            <a:chOff x="6234662" y="1305414"/>
            <a:chExt cx="506730" cy="410209"/>
          </a:xfrm>
        </p:grpSpPr>
        <p:pic>
          <p:nvPicPr>
            <p:cNvPr id="107" name="object 10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34662" y="1517299"/>
              <a:ext cx="198120" cy="198120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72762" y="1532399"/>
              <a:ext cx="121920" cy="121920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6333722" y="1305414"/>
              <a:ext cx="407670" cy="227329"/>
            </a:xfrm>
            <a:custGeom>
              <a:avLst/>
              <a:gdLst/>
              <a:ahLst/>
              <a:cxnLst/>
              <a:rect l="l" t="t" r="r" b="b"/>
              <a:pathLst>
                <a:path w="407670" h="227330">
                  <a:moveTo>
                    <a:pt x="407563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407563" y="226985"/>
                  </a:lnTo>
                  <a:lnTo>
                    <a:pt x="4075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0" name="object 110"/>
          <p:cNvSpPr txBox="1"/>
          <p:nvPr/>
        </p:nvSpPr>
        <p:spPr>
          <a:xfrm>
            <a:off x="6366742" y="1320067"/>
            <a:ext cx="32893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(-4,8)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7368737" y="1390088"/>
            <a:ext cx="1038225" cy="288925"/>
          </a:xfrm>
          <a:custGeom>
            <a:avLst/>
            <a:gdLst/>
            <a:ahLst/>
            <a:cxnLst/>
            <a:rect l="l" t="t" r="r" b="b"/>
            <a:pathLst>
              <a:path w="1038225" h="288925">
                <a:moveTo>
                  <a:pt x="1038197" y="0"/>
                </a:moveTo>
                <a:lnTo>
                  <a:pt x="0" y="0"/>
                </a:lnTo>
                <a:lnTo>
                  <a:pt x="0" y="288823"/>
                </a:lnTo>
                <a:lnTo>
                  <a:pt x="1038197" y="288823"/>
                </a:lnTo>
                <a:lnTo>
                  <a:pt x="10381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 txBox="1"/>
          <p:nvPr/>
        </p:nvSpPr>
        <p:spPr>
          <a:xfrm>
            <a:off x="7401758" y="1405013"/>
            <a:ext cx="96011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CC8933"/>
                </a:solidFill>
                <a:latin typeface="Arial MT"/>
                <a:cs typeface="Arial MT"/>
              </a:rPr>
              <a:t>slope</a:t>
            </a:r>
            <a:r>
              <a:rPr sz="1400" spc="-45" dirty="0">
                <a:solidFill>
                  <a:srgbClr val="CC8933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CC8933"/>
                </a:solidFill>
                <a:latin typeface="Arial MT"/>
                <a:cs typeface="Arial MT"/>
              </a:rPr>
              <a:t>=</a:t>
            </a:r>
            <a:r>
              <a:rPr sz="1400" spc="-45" dirty="0">
                <a:solidFill>
                  <a:srgbClr val="CC8933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CC8933"/>
                </a:solidFill>
                <a:latin typeface="Arial MT"/>
                <a:cs typeface="Arial MT"/>
              </a:rPr>
              <a:t>-0.5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669337" y="2647138"/>
            <a:ext cx="250190" cy="272415"/>
            <a:chOff x="8669337" y="2647138"/>
            <a:chExt cx="250190" cy="27241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669337" y="2647138"/>
              <a:ext cx="249725" cy="2723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07437" y="2662250"/>
              <a:ext cx="172772" cy="19561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32519" y="244062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110661" y="692444"/>
            <a:ext cx="3511550" cy="3766820"/>
            <a:chOff x="5110661" y="692444"/>
            <a:chExt cx="3511550" cy="3766820"/>
          </a:xfrm>
        </p:grpSpPr>
        <p:sp>
          <p:nvSpPr>
            <p:cNvPr id="7" name="object 7"/>
            <p:cNvSpPr/>
            <p:nvPr/>
          </p:nvSpPr>
          <p:spPr>
            <a:xfrm>
              <a:off x="5529388" y="1085656"/>
              <a:ext cx="802640" cy="3209925"/>
            </a:xfrm>
            <a:custGeom>
              <a:avLst/>
              <a:gdLst/>
              <a:ahLst/>
              <a:cxnLst/>
              <a:rect l="l" t="t" r="r" b="b"/>
              <a:pathLst>
                <a:path w="802639" h="3209925">
                  <a:moveTo>
                    <a:pt x="0" y="915137"/>
                  </a:moveTo>
                  <a:lnTo>
                    <a:pt x="0" y="3209636"/>
                  </a:lnTo>
                </a:path>
                <a:path w="802639" h="3209925">
                  <a:moveTo>
                    <a:pt x="0" y="0"/>
                  </a:moveTo>
                  <a:lnTo>
                    <a:pt x="0" y="626314"/>
                  </a:lnTo>
                </a:path>
                <a:path w="802639" h="3209925">
                  <a:moveTo>
                    <a:pt x="267351" y="0"/>
                  </a:moveTo>
                  <a:lnTo>
                    <a:pt x="267351" y="626314"/>
                  </a:lnTo>
                </a:path>
                <a:path w="802639" h="3209925">
                  <a:moveTo>
                    <a:pt x="534702" y="0"/>
                  </a:moveTo>
                  <a:lnTo>
                    <a:pt x="534702" y="626314"/>
                  </a:lnTo>
                </a:path>
                <a:path w="802639" h="3209925">
                  <a:moveTo>
                    <a:pt x="802054" y="0"/>
                  </a:moveTo>
                  <a:lnTo>
                    <a:pt x="802054" y="626314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255686" y="1085656"/>
              <a:ext cx="3221355" cy="3209925"/>
            </a:xfrm>
            <a:custGeom>
              <a:avLst/>
              <a:gdLst/>
              <a:ahLst/>
              <a:cxnLst/>
              <a:rect l="l" t="t" r="r" b="b"/>
              <a:pathLst>
                <a:path w="3221354" h="3209925">
                  <a:moveTo>
                    <a:pt x="1343107" y="0"/>
                  </a:moveTo>
                  <a:lnTo>
                    <a:pt x="1343107" y="3209636"/>
                  </a:lnTo>
                </a:path>
                <a:path w="3221354" h="3209925">
                  <a:moveTo>
                    <a:pt x="1610459" y="0"/>
                  </a:moveTo>
                  <a:lnTo>
                    <a:pt x="1610459" y="3209636"/>
                  </a:lnTo>
                </a:path>
                <a:path w="3221354" h="3209925">
                  <a:moveTo>
                    <a:pt x="1877810" y="0"/>
                  </a:moveTo>
                  <a:lnTo>
                    <a:pt x="1877810" y="3209636"/>
                  </a:lnTo>
                </a:path>
                <a:path w="3221354" h="3209925">
                  <a:moveTo>
                    <a:pt x="2145162" y="0"/>
                  </a:moveTo>
                  <a:lnTo>
                    <a:pt x="2145162" y="3209636"/>
                  </a:lnTo>
                </a:path>
                <a:path w="3221354" h="3209925">
                  <a:moveTo>
                    <a:pt x="2412512" y="0"/>
                  </a:moveTo>
                  <a:lnTo>
                    <a:pt x="2412512" y="3209636"/>
                  </a:lnTo>
                </a:path>
                <a:path w="3221354" h="3209925">
                  <a:moveTo>
                    <a:pt x="2679863" y="0"/>
                  </a:moveTo>
                  <a:lnTo>
                    <a:pt x="2679863" y="3209636"/>
                  </a:lnTo>
                </a:path>
                <a:path w="3221354" h="3209925">
                  <a:moveTo>
                    <a:pt x="2947215" y="0"/>
                  </a:moveTo>
                  <a:lnTo>
                    <a:pt x="2947215" y="3209636"/>
                  </a:lnTo>
                </a:path>
                <a:path w="3221354" h="3209925">
                  <a:moveTo>
                    <a:pt x="0" y="272761"/>
                  </a:moveTo>
                  <a:lnTo>
                    <a:pt x="3220916" y="272761"/>
                  </a:lnTo>
                </a:path>
                <a:path w="3221354" h="3209925">
                  <a:moveTo>
                    <a:pt x="0" y="539172"/>
                  </a:moveTo>
                  <a:lnTo>
                    <a:pt x="3220916" y="539172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255686" y="1891241"/>
              <a:ext cx="3221355" cy="2404110"/>
            </a:xfrm>
            <a:custGeom>
              <a:avLst/>
              <a:gdLst/>
              <a:ahLst/>
              <a:cxnLst/>
              <a:rect l="l" t="t" r="r" b="b"/>
              <a:pathLst>
                <a:path w="3221354" h="2404110">
                  <a:moveTo>
                    <a:pt x="0" y="0"/>
                  </a:moveTo>
                  <a:lnTo>
                    <a:pt x="229006" y="0"/>
                  </a:lnTo>
                </a:path>
                <a:path w="3221354" h="2404110">
                  <a:moveTo>
                    <a:pt x="1232824" y="0"/>
                  </a:moveTo>
                  <a:lnTo>
                    <a:pt x="3220916" y="0"/>
                  </a:lnTo>
                </a:path>
                <a:path w="3221354" h="2404110">
                  <a:moveTo>
                    <a:pt x="541052" y="109553"/>
                  </a:moveTo>
                  <a:lnTo>
                    <a:pt x="541052" y="2404052"/>
                  </a:lnTo>
                </a:path>
                <a:path w="3221354" h="2404110">
                  <a:moveTo>
                    <a:pt x="808404" y="109553"/>
                  </a:moveTo>
                  <a:lnTo>
                    <a:pt x="808404" y="2404052"/>
                  </a:lnTo>
                </a:path>
                <a:path w="3221354" h="2404110">
                  <a:moveTo>
                    <a:pt x="1075755" y="109553"/>
                  </a:moveTo>
                  <a:lnTo>
                    <a:pt x="1075755" y="2404052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255686" y="2157652"/>
              <a:ext cx="3221355" cy="0"/>
            </a:xfrm>
            <a:custGeom>
              <a:avLst/>
              <a:gdLst/>
              <a:ahLst/>
              <a:cxnLst/>
              <a:rect l="l" t="t" r="r" b="b"/>
              <a:pathLst>
                <a:path w="3221354">
                  <a:moveTo>
                    <a:pt x="0" y="0"/>
                  </a:moveTo>
                  <a:lnTo>
                    <a:pt x="3220916" y="0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255686" y="2424064"/>
              <a:ext cx="3003550" cy="0"/>
            </a:xfrm>
            <a:custGeom>
              <a:avLst/>
              <a:gdLst/>
              <a:ahLst/>
              <a:cxnLst/>
              <a:rect l="l" t="t" r="r" b="b"/>
              <a:pathLst>
                <a:path w="3003550">
                  <a:moveTo>
                    <a:pt x="0" y="0"/>
                  </a:moveTo>
                  <a:lnTo>
                    <a:pt x="3002967" y="0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255686" y="1085656"/>
              <a:ext cx="3221355" cy="3209925"/>
            </a:xfrm>
            <a:custGeom>
              <a:avLst/>
              <a:gdLst/>
              <a:ahLst/>
              <a:cxnLst/>
              <a:rect l="l" t="t" r="r" b="b"/>
              <a:pathLst>
                <a:path w="3221354" h="3209925">
                  <a:moveTo>
                    <a:pt x="0" y="1604818"/>
                  </a:moveTo>
                  <a:lnTo>
                    <a:pt x="3220916" y="1604818"/>
                  </a:lnTo>
                </a:path>
                <a:path w="3221354" h="3209925">
                  <a:moveTo>
                    <a:pt x="0" y="1871229"/>
                  </a:moveTo>
                  <a:lnTo>
                    <a:pt x="3220916" y="1871229"/>
                  </a:lnTo>
                </a:path>
                <a:path w="3221354" h="3209925">
                  <a:moveTo>
                    <a:pt x="0" y="2137641"/>
                  </a:moveTo>
                  <a:lnTo>
                    <a:pt x="3220916" y="2137641"/>
                  </a:lnTo>
                </a:path>
                <a:path w="3221354" h="3209925">
                  <a:moveTo>
                    <a:pt x="0" y="2404052"/>
                  </a:moveTo>
                  <a:lnTo>
                    <a:pt x="3220916" y="2404052"/>
                  </a:lnTo>
                </a:path>
                <a:path w="3221354" h="3209925">
                  <a:moveTo>
                    <a:pt x="0" y="2670464"/>
                  </a:moveTo>
                  <a:lnTo>
                    <a:pt x="3220916" y="2670464"/>
                  </a:lnTo>
                </a:path>
                <a:path w="3221354" h="3209925">
                  <a:moveTo>
                    <a:pt x="0" y="2936876"/>
                  </a:moveTo>
                  <a:lnTo>
                    <a:pt x="3220916" y="2936876"/>
                  </a:lnTo>
                </a:path>
                <a:path w="3221354" h="3209925">
                  <a:moveTo>
                    <a:pt x="6350" y="0"/>
                  </a:moveTo>
                  <a:lnTo>
                    <a:pt x="6350" y="3209636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470253" y="1085656"/>
              <a:ext cx="0" cy="3209925"/>
            </a:xfrm>
            <a:custGeom>
              <a:avLst/>
              <a:gdLst/>
              <a:ahLst/>
              <a:cxnLst/>
              <a:rect l="l" t="t" r="r" b="b"/>
              <a:pathLst>
                <a:path h="3209925">
                  <a:moveTo>
                    <a:pt x="0" y="1497744"/>
                  </a:moveTo>
                  <a:lnTo>
                    <a:pt x="0" y="3209636"/>
                  </a:lnTo>
                </a:path>
                <a:path h="3209925">
                  <a:moveTo>
                    <a:pt x="0" y="0"/>
                  </a:moveTo>
                  <a:lnTo>
                    <a:pt x="0" y="1270758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255686" y="1092006"/>
              <a:ext cx="3221355" cy="3197225"/>
            </a:xfrm>
            <a:custGeom>
              <a:avLst/>
              <a:gdLst/>
              <a:ahLst/>
              <a:cxnLst/>
              <a:rect l="l" t="t" r="r" b="b"/>
              <a:pathLst>
                <a:path w="3221354" h="3197225">
                  <a:moveTo>
                    <a:pt x="0" y="0"/>
                  </a:moveTo>
                  <a:lnTo>
                    <a:pt x="3220916" y="0"/>
                  </a:lnTo>
                </a:path>
                <a:path w="3221354" h="3197225">
                  <a:moveTo>
                    <a:pt x="0" y="3196936"/>
                  </a:moveTo>
                  <a:lnTo>
                    <a:pt x="3220916" y="3196936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10661" y="2604537"/>
              <a:ext cx="3510967" cy="19811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257981" y="268359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148758" y="262263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67085" y="948515"/>
              <a:ext cx="198120" cy="351016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866145" y="107583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805181" y="96662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24369" y="692444"/>
              <a:ext cx="261681" cy="27234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2469" y="707461"/>
              <a:ext cx="185481" cy="196082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6901882" y="69022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0" dirty="0"/>
              <a:t> </a:t>
            </a:r>
            <a:r>
              <a:rPr spc="-5" dirty="0"/>
              <a:t>equation</a:t>
            </a:r>
            <a:r>
              <a:rPr spc="15" dirty="0"/>
              <a:t> </a:t>
            </a:r>
            <a:r>
              <a:rPr dirty="0">
                <a:latin typeface="Tahoma" panose="020B0604030504040204"/>
                <a:cs typeface="Tahoma" panose="020B0604030504040204"/>
              </a:rPr>
              <a:t>→</a:t>
            </a:r>
            <a:r>
              <a:rPr spc="-125" dirty="0">
                <a:latin typeface="Tahoma" panose="020B0604030504040204"/>
                <a:cs typeface="Tahoma" panose="020B0604030504040204"/>
              </a:rPr>
              <a:t> </a:t>
            </a:r>
            <a:r>
              <a:rPr spc="-15" dirty="0"/>
              <a:t>line</a:t>
            </a:r>
            <a:endParaRPr spc="-15" dirty="0"/>
          </a:p>
        </p:txBody>
      </p:sp>
      <p:grpSp>
        <p:nvGrpSpPr>
          <p:cNvPr id="25" name="object 25"/>
          <p:cNvGrpSpPr/>
          <p:nvPr/>
        </p:nvGrpSpPr>
        <p:grpSpPr>
          <a:xfrm>
            <a:off x="522370" y="1141412"/>
            <a:ext cx="3803650" cy="3200400"/>
            <a:chOff x="522370" y="1141412"/>
            <a:chExt cx="3803650" cy="3200400"/>
          </a:xfrm>
        </p:grpSpPr>
        <p:sp>
          <p:nvSpPr>
            <p:cNvPr id="26" name="object 26"/>
            <p:cNvSpPr/>
            <p:nvPr/>
          </p:nvSpPr>
          <p:spPr>
            <a:xfrm>
              <a:off x="671512" y="11414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266407"/>
                  </a:lnTo>
                  <a:lnTo>
                    <a:pt x="3208210" y="269582"/>
                  </a:lnTo>
                  <a:lnTo>
                    <a:pt x="3208210" y="1332052"/>
                  </a:lnTo>
                  <a:lnTo>
                    <a:pt x="3179940" y="1332052"/>
                  </a:lnTo>
                  <a:lnTo>
                    <a:pt x="3179940" y="1335227"/>
                  </a:lnTo>
                  <a:lnTo>
                    <a:pt x="3208210" y="1335227"/>
                  </a:lnTo>
                  <a:lnTo>
                    <a:pt x="3208210" y="1598460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511782"/>
                  </a:lnTo>
                  <a:lnTo>
                    <a:pt x="2940862" y="151178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744038" y="1335227"/>
                  </a:lnTo>
                  <a:lnTo>
                    <a:pt x="2744038" y="1332052"/>
                  </a:lnTo>
                  <a:lnTo>
                    <a:pt x="2676677" y="1332052"/>
                  </a:lnTo>
                  <a:lnTo>
                    <a:pt x="2676677" y="1233284"/>
                  </a:lnTo>
                  <a:lnTo>
                    <a:pt x="2673502" y="1233284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483193" y="1068819"/>
                  </a:lnTo>
                  <a:lnTo>
                    <a:pt x="2483193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1006297"/>
                  </a:lnTo>
                  <a:lnTo>
                    <a:pt x="2676677" y="1006297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1065644"/>
                  </a:lnTo>
                  <a:lnTo>
                    <a:pt x="2848457" y="1065644"/>
                  </a:lnTo>
                  <a:lnTo>
                    <a:pt x="2848457" y="1068819"/>
                  </a:lnTo>
                  <a:lnTo>
                    <a:pt x="2940862" y="1068819"/>
                  </a:lnTo>
                  <a:lnTo>
                    <a:pt x="2940862" y="1284808"/>
                  </a:lnTo>
                  <a:lnTo>
                    <a:pt x="2944037" y="1284808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163995"/>
                  </a:lnTo>
                  <a:lnTo>
                    <a:pt x="2940862" y="163995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163995"/>
                  </a:lnTo>
                  <a:lnTo>
                    <a:pt x="2673502" y="163995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545994" y="3162"/>
                  </a:lnTo>
                  <a:lnTo>
                    <a:pt x="2545994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266407"/>
                  </a:lnTo>
                  <a:lnTo>
                    <a:pt x="2406154" y="269582"/>
                  </a:lnTo>
                  <a:lnTo>
                    <a:pt x="2406154" y="532815"/>
                  </a:lnTo>
                  <a:lnTo>
                    <a:pt x="2323668" y="532815"/>
                  </a:lnTo>
                  <a:lnTo>
                    <a:pt x="2323668" y="535990"/>
                  </a:lnTo>
                  <a:lnTo>
                    <a:pt x="2406154" y="535990"/>
                  </a:lnTo>
                  <a:lnTo>
                    <a:pt x="2406154" y="799223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701789"/>
                  </a:lnTo>
                  <a:lnTo>
                    <a:pt x="2138807" y="701789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1958403" y="535990"/>
                  </a:lnTo>
                  <a:lnTo>
                    <a:pt x="1958403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474802"/>
                  </a:lnTo>
                  <a:lnTo>
                    <a:pt x="2141982" y="474802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03259" y="0"/>
                  </a:lnTo>
                  <a:lnTo>
                    <a:pt x="2103259" y="3162"/>
                  </a:lnTo>
                  <a:lnTo>
                    <a:pt x="2138807" y="316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198247"/>
                  </a:lnTo>
                  <a:lnTo>
                    <a:pt x="1871459" y="198247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667357" y="3162"/>
                  </a:lnTo>
                  <a:lnTo>
                    <a:pt x="1667357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799223"/>
                  </a:lnTo>
                  <a:lnTo>
                    <a:pt x="1112088" y="799223"/>
                  </a:lnTo>
                  <a:lnTo>
                    <a:pt x="1112088" y="802398"/>
                  </a:lnTo>
                  <a:lnTo>
                    <a:pt x="1336751" y="802398"/>
                  </a:lnTo>
                  <a:lnTo>
                    <a:pt x="1336751" y="1065644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945959"/>
                  </a:lnTo>
                  <a:lnTo>
                    <a:pt x="1069403" y="945959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945959"/>
                  </a:lnTo>
                  <a:lnTo>
                    <a:pt x="802043" y="945959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945959"/>
                  </a:lnTo>
                  <a:lnTo>
                    <a:pt x="534695" y="945959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945959"/>
                  </a:lnTo>
                  <a:lnTo>
                    <a:pt x="267347" y="945959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07149" y="802398"/>
                  </a:lnTo>
                  <a:lnTo>
                    <a:pt x="207149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657136"/>
                  </a:lnTo>
                  <a:lnTo>
                    <a:pt x="270522" y="657136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657136"/>
                  </a:lnTo>
                  <a:lnTo>
                    <a:pt x="537870" y="657136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657136"/>
                  </a:lnTo>
                  <a:lnTo>
                    <a:pt x="805218" y="657136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657136"/>
                  </a:lnTo>
                  <a:lnTo>
                    <a:pt x="1072578" y="657136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126669"/>
                  </a:lnTo>
                  <a:lnTo>
                    <a:pt x="3175" y="126669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126669"/>
                  </a:lnTo>
                  <a:lnTo>
                    <a:pt x="270522" y="126669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126669"/>
                  </a:lnTo>
                  <a:lnTo>
                    <a:pt x="537870" y="126669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126669"/>
                  </a:lnTo>
                  <a:lnTo>
                    <a:pt x="805218" y="126669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266407"/>
                  </a:lnTo>
                  <a:lnTo>
                    <a:pt x="974775" y="266407"/>
                  </a:lnTo>
                  <a:lnTo>
                    <a:pt x="974775" y="269582"/>
                  </a:lnTo>
                  <a:lnTo>
                    <a:pt x="1069403" y="269582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415493"/>
                  </a:lnTo>
                  <a:lnTo>
                    <a:pt x="802043" y="415493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415493"/>
                  </a:lnTo>
                  <a:lnTo>
                    <a:pt x="534695" y="415493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415493"/>
                  </a:lnTo>
                  <a:lnTo>
                    <a:pt x="267347" y="415493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415493"/>
                  </a:lnTo>
                  <a:lnTo>
                    <a:pt x="0" y="415493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266407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2370" y="2665497"/>
              <a:ext cx="3510967" cy="19811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69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60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075676" y="2705046"/>
              <a:ext cx="249725" cy="27234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13776" y="2720159"/>
              <a:ext cx="172772" cy="195611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6815589" y="1780452"/>
            <a:ext cx="1741805" cy="1016635"/>
            <a:chOff x="6815589" y="1780452"/>
            <a:chExt cx="1741805" cy="1016635"/>
          </a:xfrm>
        </p:grpSpPr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15589" y="1780452"/>
              <a:ext cx="1196274" cy="19811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872485" y="1859512"/>
              <a:ext cx="1082675" cy="0"/>
            </a:xfrm>
            <a:custGeom>
              <a:avLst/>
              <a:gdLst/>
              <a:ahLst/>
              <a:cxnLst/>
              <a:rect l="l" t="t" r="r" b="b"/>
              <a:pathLst>
                <a:path w="1082675">
                  <a:moveTo>
                    <a:pt x="0" y="0"/>
                  </a:moveTo>
                  <a:lnTo>
                    <a:pt x="12699" y="0"/>
                  </a:lnTo>
                  <a:lnTo>
                    <a:pt x="1069782" y="0"/>
                  </a:lnTo>
                  <a:lnTo>
                    <a:pt x="1082482" y="0"/>
                  </a:lnTo>
                </a:path>
              </a:pathLst>
            </a:custGeom>
            <a:ln w="254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958524" y="1798552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h="121919">
                  <a:moveTo>
                    <a:pt x="0" y="12192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868929" y="1798552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h="121919">
                  <a:moveTo>
                    <a:pt x="0" y="0"/>
                  </a:moveTo>
                  <a:lnTo>
                    <a:pt x="0" y="121920"/>
                  </a:lnTo>
                </a:path>
              </a:pathLst>
            </a:custGeom>
            <a:ln w="254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58650" y="2598693"/>
              <a:ext cx="198120" cy="19811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96750" y="2613792"/>
              <a:ext cx="121920" cy="121920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4149666" y="250077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091721" y="778275"/>
            <a:ext cx="285750" cy="3741420"/>
            <a:chOff x="2091721" y="778275"/>
            <a:chExt cx="285750" cy="3741420"/>
          </a:xfrm>
        </p:grpSpPr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8794" y="1009475"/>
              <a:ext cx="198120" cy="3510165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2277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216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1721" y="778275"/>
              <a:ext cx="261681" cy="27234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29821" y="793293"/>
              <a:ext cx="185481" cy="196082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2369231" y="77605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3515551" y="2668498"/>
            <a:ext cx="198120" cy="198120"/>
            <a:chOff x="3515551" y="2668498"/>
            <a:chExt cx="198120" cy="198120"/>
          </a:xfrm>
        </p:grpSpPr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15551" y="2668498"/>
              <a:ext cx="198120" cy="19811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53651" y="2683597"/>
              <a:ext cx="121920" cy="121920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3448573" y="2440873"/>
            <a:ext cx="3575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(10,0)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3242006" y="2389994"/>
            <a:ext cx="198120" cy="198120"/>
            <a:chOff x="3242006" y="2389994"/>
            <a:chExt cx="198120" cy="198120"/>
          </a:xfrm>
        </p:grpSpPr>
        <p:pic>
          <p:nvPicPr>
            <p:cNvPr id="52" name="object 5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42006" y="2389994"/>
              <a:ext cx="198119" cy="19811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80106" y="2405094"/>
              <a:ext cx="121920" cy="121920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3187729" y="2162370"/>
            <a:ext cx="2870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(8,2)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2178860" y="1112687"/>
            <a:ext cx="596265" cy="410209"/>
            <a:chOff x="2178860" y="1112687"/>
            <a:chExt cx="596265" cy="410209"/>
          </a:xfrm>
        </p:grpSpPr>
        <p:pic>
          <p:nvPicPr>
            <p:cNvPr id="56" name="object 5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78860" y="1324571"/>
              <a:ext cx="198119" cy="19812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16960" y="1339672"/>
              <a:ext cx="121920" cy="12192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2338880" y="1112687"/>
              <a:ext cx="436245" cy="227329"/>
            </a:xfrm>
            <a:custGeom>
              <a:avLst/>
              <a:gdLst/>
              <a:ahLst/>
              <a:cxnLst/>
              <a:rect l="l" t="t" r="r" b="b"/>
              <a:pathLst>
                <a:path w="436244" h="227330">
                  <a:moveTo>
                    <a:pt x="435902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435902" y="226985"/>
                  </a:lnTo>
                  <a:lnTo>
                    <a:pt x="4359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/>
          <p:cNvSpPr txBox="1"/>
          <p:nvPr/>
        </p:nvSpPr>
        <p:spPr>
          <a:xfrm>
            <a:off x="2371900" y="1127338"/>
            <a:ext cx="3575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(0,10)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2713497" y="1856563"/>
            <a:ext cx="198120" cy="198120"/>
            <a:chOff x="2713497" y="1856563"/>
            <a:chExt cx="198120" cy="198120"/>
          </a:xfrm>
        </p:grpSpPr>
        <p:pic>
          <p:nvPicPr>
            <p:cNvPr id="61" name="object 6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13497" y="1856563"/>
              <a:ext cx="198119" cy="198119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51597" y="1871663"/>
              <a:ext cx="121920" cy="121920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2662941" y="1630871"/>
            <a:ext cx="2870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(4,6)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878667" y="572793"/>
            <a:ext cx="3439795" cy="2896235"/>
            <a:chOff x="878667" y="572793"/>
            <a:chExt cx="3439795" cy="2896235"/>
          </a:xfrm>
        </p:grpSpPr>
        <p:pic>
          <p:nvPicPr>
            <p:cNvPr id="65" name="object 6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1918" y="572793"/>
              <a:ext cx="2896002" cy="2896002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1484779" y="615655"/>
              <a:ext cx="2770505" cy="2770505"/>
            </a:xfrm>
            <a:custGeom>
              <a:avLst/>
              <a:gdLst/>
              <a:ahLst/>
              <a:cxnLst/>
              <a:rect l="l" t="t" r="r" b="b"/>
              <a:pathLst>
                <a:path w="2770504" h="2770504">
                  <a:moveTo>
                    <a:pt x="0" y="0"/>
                  </a:moveTo>
                  <a:lnTo>
                    <a:pt x="2770278" y="2770278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878667" y="1798551"/>
              <a:ext cx="905510" cy="288925"/>
            </a:xfrm>
            <a:custGeom>
              <a:avLst/>
              <a:gdLst/>
              <a:ahLst/>
              <a:cxnLst/>
              <a:rect l="l" t="t" r="r" b="b"/>
              <a:pathLst>
                <a:path w="905510" h="288925">
                  <a:moveTo>
                    <a:pt x="904934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904934" y="288823"/>
                  </a:lnTo>
                  <a:lnTo>
                    <a:pt x="9049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/>
          <p:cNvSpPr txBox="1"/>
          <p:nvPr/>
        </p:nvSpPr>
        <p:spPr>
          <a:xfrm>
            <a:off x="911687" y="1813477"/>
            <a:ext cx="82676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1110423" y="789007"/>
            <a:ext cx="728345" cy="303530"/>
            <a:chOff x="1110423" y="789007"/>
            <a:chExt cx="728345" cy="303530"/>
          </a:xfrm>
        </p:grpSpPr>
        <p:pic>
          <p:nvPicPr>
            <p:cNvPr id="70" name="object 7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0248" y="789007"/>
              <a:ext cx="198119" cy="19812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8348" y="804108"/>
              <a:ext cx="121920" cy="121920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1110423" y="865067"/>
              <a:ext cx="478790" cy="227329"/>
            </a:xfrm>
            <a:custGeom>
              <a:avLst/>
              <a:gdLst/>
              <a:ahLst/>
              <a:cxnLst/>
              <a:rect l="l" t="t" r="r" b="b"/>
              <a:pathLst>
                <a:path w="478790" h="227330">
                  <a:moveTo>
                    <a:pt x="478194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478194" y="226985"/>
                  </a:lnTo>
                  <a:lnTo>
                    <a:pt x="4781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/>
          <p:cNvSpPr txBox="1"/>
          <p:nvPr/>
        </p:nvSpPr>
        <p:spPr>
          <a:xfrm>
            <a:off x="1143443" y="879719"/>
            <a:ext cx="4000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(-4,14)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3758902" y="2825609"/>
            <a:ext cx="727710" cy="286385"/>
            <a:chOff x="3758902" y="2825609"/>
            <a:chExt cx="727710" cy="286385"/>
          </a:xfrm>
        </p:grpSpPr>
        <p:pic>
          <p:nvPicPr>
            <p:cNvPr id="75" name="object 7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58902" y="2913842"/>
              <a:ext cx="198120" cy="198119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97002" y="2928942"/>
              <a:ext cx="121920" cy="121920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4007822" y="2825609"/>
              <a:ext cx="478790" cy="227329"/>
            </a:xfrm>
            <a:custGeom>
              <a:avLst/>
              <a:gdLst/>
              <a:ahLst/>
              <a:cxnLst/>
              <a:rect l="l" t="t" r="r" b="b"/>
              <a:pathLst>
                <a:path w="478789" h="227330">
                  <a:moveTo>
                    <a:pt x="478194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478194" y="226985"/>
                  </a:lnTo>
                  <a:lnTo>
                    <a:pt x="4781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8" name="object 78"/>
          <p:cNvSpPr txBox="1"/>
          <p:nvPr/>
        </p:nvSpPr>
        <p:spPr>
          <a:xfrm>
            <a:off x="4040842" y="2840262"/>
            <a:ext cx="4000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(12,-2)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1608053" y="1322018"/>
            <a:ext cx="1845945" cy="1200785"/>
            <a:chOff x="1608053" y="1322018"/>
            <a:chExt cx="1845945" cy="1200785"/>
          </a:xfrm>
        </p:grpSpPr>
        <p:pic>
          <p:nvPicPr>
            <p:cNvPr id="80" name="object 8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14420" y="1333497"/>
              <a:ext cx="1196274" cy="198120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2271316" y="1412557"/>
              <a:ext cx="1082675" cy="0"/>
            </a:xfrm>
            <a:custGeom>
              <a:avLst/>
              <a:gdLst/>
              <a:ahLst/>
              <a:cxnLst/>
              <a:rect l="l" t="t" r="r" b="b"/>
              <a:pathLst>
                <a:path w="1082675">
                  <a:moveTo>
                    <a:pt x="0" y="0"/>
                  </a:moveTo>
                  <a:lnTo>
                    <a:pt x="12700" y="0"/>
                  </a:lnTo>
                  <a:lnTo>
                    <a:pt x="1069782" y="0"/>
                  </a:lnTo>
                  <a:lnTo>
                    <a:pt x="1082482" y="0"/>
                  </a:lnTo>
                </a:path>
              </a:pathLst>
            </a:custGeom>
            <a:ln w="254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3357354" y="1351597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h="121919">
                  <a:moveTo>
                    <a:pt x="0" y="12192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2267760" y="1351597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h="121919">
                  <a:moveTo>
                    <a:pt x="0" y="0"/>
                  </a:moveTo>
                  <a:lnTo>
                    <a:pt x="0" y="121920"/>
                  </a:lnTo>
                </a:path>
              </a:pathLst>
            </a:custGeom>
            <a:ln w="254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4" name="object 8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55533" y="1381174"/>
              <a:ext cx="198120" cy="1141629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3354593" y="1418070"/>
              <a:ext cx="0" cy="1028065"/>
            </a:xfrm>
            <a:custGeom>
              <a:avLst/>
              <a:gdLst/>
              <a:ahLst/>
              <a:cxnLst/>
              <a:rect l="l" t="t" r="r" b="b"/>
              <a:pathLst>
                <a:path h="1028064">
                  <a:moveTo>
                    <a:pt x="0" y="0"/>
                  </a:moveTo>
                  <a:lnTo>
                    <a:pt x="0" y="1027837"/>
                  </a:lnTo>
                </a:path>
              </a:pathLst>
            </a:custGeom>
            <a:ln w="254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3293633" y="2449464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20">
                  <a:moveTo>
                    <a:pt x="0" y="0"/>
                  </a:moveTo>
                  <a:lnTo>
                    <a:pt x="121920" y="0"/>
                  </a:lnTo>
                </a:path>
              </a:pathLst>
            </a:custGeom>
            <a:ln w="254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3293633" y="1414514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20">
                  <a:moveTo>
                    <a:pt x="121920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8" name="object 8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08053" y="1322018"/>
              <a:ext cx="606523" cy="198113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1646288" y="1400939"/>
              <a:ext cx="421005" cy="5080"/>
            </a:xfrm>
            <a:custGeom>
              <a:avLst/>
              <a:gdLst/>
              <a:ahLst/>
              <a:cxnLst/>
              <a:rect l="l" t="t" r="r" b="b"/>
              <a:pathLst>
                <a:path w="421005" h="5080">
                  <a:moveTo>
                    <a:pt x="0" y="4471"/>
                  </a:moveTo>
                  <a:lnTo>
                    <a:pt x="408140" y="134"/>
                  </a:lnTo>
                  <a:lnTo>
                    <a:pt x="420839" y="0"/>
                  </a:lnTo>
                </a:path>
              </a:pathLst>
            </a:custGeom>
            <a:ln w="254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2053781" y="1340117"/>
              <a:ext cx="122555" cy="121920"/>
            </a:xfrm>
            <a:custGeom>
              <a:avLst/>
              <a:gdLst/>
              <a:ahLst/>
              <a:cxnLst/>
              <a:rect l="l" t="t" r="r" b="b"/>
              <a:pathLst>
                <a:path w="122555" h="121919">
                  <a:moveTo>
                    <a:pt x="0" y="0"/>
                  </a:moveTo>
                  <a:lnTo>
                    <a:pt x="1295" y="121913"/>
                  </a:lnTo>
                  <a:lnTo>
                    <a:pt x="122560" y="596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1" name="object 91"/>
          <p:cNvSpPr txBox="1"/>
          <p:nvPr/>
        </p:nvSpPr>
        <p:spPr>
          <a:xfrm>
            <a:off x="8291673" y="2371068"/>
            <a:ext cx="3575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(12,0)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5517713" y="1726896"/>
            <a:ext cx="92519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5481919" y="1142238"/>
            <a:ext cx="3563620" cy="1895475"/>
            <a:chOff x="5481919" y="1142238"/>
            <a:chExt cx="3563620" cy="1895475"/>
          </a:xfrm>
        </p:grpSpPr>
        <p:pic>
          <p:nvPicPr>
            <p:cNvPr id="94" name="object 9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81919" y="1142238"/>
              <a:ext cx="3563613" cy="1895174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5539008" y="1184829"/>
              <a:ext cx="3449954" cy="1770380"/>
            </a:xfrm>
            <a:custGeom>
              <a:avLst/>
              <a:gdLst/>
              <a:ahLst/>
              <a:cxnLst/>
              <a:rect l="l" t="t" r="r" b="b"/>
              <a:pathLst>
                <a:path w="3449954" h="1770380">
                  <a:moveTo>
                    <a:pt x="0" y="0"/>
                  </a:moveTo>
                  <a:lnTo>
                    <a:pt x="3449434" y="1769992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6" name="object 9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31697" y="2337843"/>
              <a:ext cx="198120" cy="198119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69797" y="2352944"/>
              <a:ext cx="121920" cy="121920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7731700" y="2057467"/>
              <a:ext cx="365760" cy="227329"/>
            </a:xfrm>
            <a:custGeom>
              <a:avLst/>
              <a:gdLst/>
              <a:ahLst/>
              <a:cxnLst/>
              <a:rect l="l" t="t" r="r" b="b"/>
              <a:pathLst>
                <a:path w="365759" h="227330">
                  <a:moveTo>
                    <a:pt x="365271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365271" y="226985"/>
                  </a:lnTo>
                  <a:lnTo>
                    <a:pt x="3652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9" name="object 99"/>
          <p:cNvSpPr txBox="1"/>
          <p:nvPr/>
        </p:nvSpPr>
        <p:spPr>
          <a:xfrm>
            <a:off x="3217509" y="1016590"/>
            <a:ext cx="890269" cy="2889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7305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215"/>
              </a:spcBef>
            </a:pPr>
            <a:r>
              <a:rPr sz="1400" dirty="0">
                <a:solidFill>
                  <a:srgbClr val="CC8933"/>
                </a:solidFill>
                <a:latin typeface="Arial MT"/>
                <a:cs typeface="Arial MT"/>
              </a:rPr>
              <a:t>slope</a:t>
            </a:r>
            <a:r>
              <a:rPr sz="1400" spc="-35" dirty="0">
                <a:solidFill>
                  <a:srgbClr val="CC8933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CC8933"/>
                </a:solidFill>
                <a:latin typeface="Arial MT"/>
                <a:cs typeface="Arial MT"/>
              </a:rPr>
              <a:t>=</a:t>
            </a:r>
            <a:r>
              <a:rPr sz="1400" spc="-30" dirty="0">
                <a:solidFill>
                  <a:srgbClr val="CC8933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CC8933"/>
                </a:solidFill>
                <a:latin typeface="Arial MT"/>
                <a:cs typeface="Arial MT"/>
              </a:rPr>
              <a:t>-1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311700" y="1268088"/>
            <a:ext cx="1334770" cy="288925"/>
          </a:xfrm>
          <a:custGeom>
            <a:avLst/>
            <a:gdLst/>
            <a:ahLst/>
            <a:cxnLst/>
            <a:rect l="l" t="t" r="r" b="b"/>
            <a:pathLst>
              <a:path w="1334770" h="288925">
                <a:moveTo>
                  <a:pt x="1334588" y="0"/>
                </a:moveTo>
                <a:lnTo>
                  <a:pt x="0" y="0"/>
                </a:lnTo>
                <a:lnTo>
                  <a:pt x="0" y="288823"/>
                </a:lnTo>
                <a:lnTo>
                  <a:pt x="1334588" y="288823"/>
                </a:lnTo>
                <a:lnTo>
                  <a:pt x="13345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 txBox="1"/>
          <p:nvPr/>
        </p:nvSpPr>
        <p:spPr>
          <a:xfrm>
            <a:off x="344720" y="1283015"/>
            <a:ext cx="12560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CC8933"/>
                </a:solidFill>
                <a:latin typeface="Arial MT"/>
                <a:cs typeface="Arial MT"/>
              </a:rPr>
              <a:t>y-intercept</a:t>
            </a:r>
            <a:r>
              <a:rPr sz="1400" spc="-50" dirty="0">
                <a:solidFill>
                  <a:srgbClr val="CC8933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CC8933"/>
                </a:solidFill>
                <a:latin typeface="Arial MT"/>
                <a:cs typeface="Arial MT"/>
              </a:rPr>
              <a:t>=</a:t>
            </a:r>
            <a:r>
              <a:rPr sz="1400" spc="-45" dirty="0">
                <a:solidFill>
                  <a:srgbClr val="CC8933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CC8933"/>
                </a:solidFill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7764720" y="2072120"/>
            <a:ext cx="2870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(8,2)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6773591" y="1792321"/>
            <a:ext cx="1281430" cy="710565"/>
            <a:chOff x="6773591" y="1792321"/>
            <a:chExt cx="1281430" cy="710565"/>
          </a:xfrm>
        </p:grpSpPr>
        <p:pic>
          <p:nvPicPr>
            <p:cNvPr id="104" name="object 10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56703" y="1828129"/>
              <a:ext cx="198120" cy="674608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7955763" y="1865025"/>
              <a:ext cx="0" cy="561340"/>
            </a:xfrm>
            <a:custGeom>
              <a:avLst/>
              <a:gdLst/>
              <a:ahLst/>
              <a:cxnLst/>
              <a:rect l="l" t="t" r="r" b="b"/>
              <a:pathLst>
                <a:path h="561339">
                  <a:moveTo>
                    <a:pt x="0" y="0"/>
                  </a:moveTo>
                  <a:lnTo>
                    <a:pt x="0" y="560816"/>
                  </a:lnTo>
                </a:path>
              </a:pathLst>
            </a:custGeom>
            <a:ln w="254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7894803" y="2429398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20">
                  <a:moveTo>
                    <a:pt x="0" y="0"/>
                  </a:moveTo>
                  <a:lnTo>
                    <a:pt x="121920" y="0"/>
                  </a:lnTo>
                </a:path>
              </a:pathLst>
            </a:custGeom>
            <a:ln w="254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7894803" y="1861469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20">
                  <a:moveTo>
                    <a:pt x="121920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8" name="object 10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73591" y="1792321"/>
              <a:ext cx="198120" cy="198119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11691" y="1807422"/>
              <a:ext cx="121920" cy="121920"/>
            </a:xfrm>
            <a:prstGeom prst="rect">
              <a:avLst/>
            </a:prstGeom>
          </p:spPr>
        </p:pic>
      </p:grpSp>
      <p:sp>
        <p:nvSpPr>
          <p:cNvPr id="110" name="object 110"/>
          <p:cNvSpPr txBox="1"/>
          <p:nvPr/>
        </p:nvSpPr>
        <p:spPr>
          <a:xfrm>
            <a:off x="6698994" y="1537344"/>
            <a:ext cx="365760" cy="22732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7305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215"/>
              </a:spcBef>
            </a:pPr>
            <a:r>
              <a:rPr sz="1000" dirty="0">
                <a:latin typeface="Arial MT"/>
                <a:cs typeface="Arial MT"/>
              </a:rPr>
              <a:t>(0,6)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111" name="object 111"/>
          <p:cNvGrpSpPr/>
          <p:nvPr/>
        </p:nvGrpSpPr>
        <p:grpSpPr>
          <a:xfrm>
            <a:off x="6234662" y="1305414"/>
            <a:ext cx="506730" cy="410209"/>
            <a:chOff x="6234662" y="1305414"/>
            <a:chExt cx="506730" cy="410209"/>
          </a:xfrm>
        </p:grpSpPr>
        <p:pic>
          <p:nvPicPr>
            <p:cNvPr id="112" name="object 1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34662" y="1517299"/>
              <a:ext cx="198120" cy="198120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72762" y="1532399"/>
              <a:ext cx="121920" cy="121920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6333722" y="1305414"/>
              <a:ext cx="407670" cy="227329"/>
            </a:xfrm>
            <a:custGeom>
              <a:avLst/>
              <a:gdLst/>
              <a:ahLst/>
              <a:cxnLst/>
              <a:rect l="l" t="t" r="r" b="b"/>
              <a:pathLst>
                <a:path w="407670" h="227330">
                  <a:moveTo>
                    <a:pt x="407563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407563" y="226985"/>
                  </a:lnTo>
                  <a:lnTo>
                    <a:pt x="4075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5" name="object 115"/>
          <p:cNvSpPr txBox="1"/>
          <p:nvPr/>
        </p:nvSpPr>
        <p:spPr>
          <a:xfrm>
            <a:off x="6366742" y="1320067"/>
            <a:ext cx="32893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(-4,8)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7368737" y="1390088"/>
            <a:ext cx="1038225" cy="288925"/>
          </a:xfrm>
          <a:custGeom>
            <a:avLst/>
            <a:gdLst/>
            <a:ahLst/>
            <a:cxnLst/>
            <a:rect l="l" t="t" r="r" b="b"/>
            <a:pathLst>
              <a:path w="1038225" h="288925">
                <a:moveTo>
                  <a:pt x="1038197" y="0"/>
                </a:moveTo>
                <a:lnTo>
                  <a:pt x="0" y="0"/>
                </a:lnTo>
                <a:lnTo>
                  <a:pt x="0" y="288823"/>
                </a:lnTo>
                <a:lnTo>
                  <a:pt x="1038197" y="288823"/>
                </a:lnTo>
                <a:lnTo>
                  <a:pt x="10381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 txBox="1"/>
          <p:nvPr/>
        </p:nvSpPr>
        <p:spPr>
          <a:xfrm>
            <a:off x="7401758" y="1405013"/>
            <a:ext cx="96011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CC8933"/>
                </a:solidFill>
                <a:latin typeface="Arial MT"/>
                <a:cs typeface="Arial MT"/>
              </a:rPr>
              <a:t>slope</a:t>
            </a:r>
            <a:r>
              <a:rPr sz="1400" spc="-45" dirty="0">
                <a:solidFill>
                  <a:srgbClr val="CC8933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CC8933"/>
                </a:solidFill>
                <a:latin typeface="Arial MT"/>
                <a:cs typeface="Arial MT"/>
              </a:rPr>
              <a:t>=</a:t>
            </a:r>
            <a:r>
              <a:rPr sz="1400" spc="-45" dirty="0">
                <a:solidFill>
                  <a:srgbClr val="CC8933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CC8933"/>
                </a:solidFill>
                <a:latin typeface="Arial MT"/>
                <a:cs typeface="Arial MT"/>
              </a:rPr>
              <a:t>-0.5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669337" y="2647138"/>
            <a:ext cx="250190" cy="272415"/>
            <a:chOff x="8669337" y="2647138"/>
            <a:chExt cx="250190" cy="27241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669337" y="2647138"/>
              <a:ext cx="249725" cy="2723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07437" y="2662250"/>
              <a:ext cx="172772" cy="19561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32519" y="244062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110661" y="692444"/>
            <a:ext cx="3511550" cy="3766820"/>
            <a:chOff x="5110661" y="692444"/>
            <a:chExt cx="3511550" cy="3766820"/>
          </a:xfrm>
        </p:grpSpPr>
        <p:sp>
          <p:nvSpPr>
            <p:cNvPr id="7" name="object 7"/>
            <p:cNvSpPr/>
            <p:nvPr/>
          </p:nvSpPr>
          <p:spPr>
            <a:xfrm>
              <a:off x="5529388" y="1085656"/>
              <a:ext cx="802640" cy="3209925"/>
            </a:xfrm>
            <a:custGeom>
              <a:avLst/>
              <a:gdLst/>
              <a:ahLst/>
              <a:cxnLst/>
              <a:rect l="l" t="t" r="r" b="b"/>
              <a:pathLst>
                <a:path w="802639" h="3209925">
                  <a:moveTo>
                    <a:pt x="0" y="1403134"/>
                  </a:moveTo>
                  <a:lnTo>
                    <a:pt x="0" y="3209636"/>
                  </a:lnTo>
                </a:path>
                <a:path w="802639" h="3209925">
                  <a:moveTo>
                    <a:pt x="0" y="915137"/>
                  </a:moveTo>
                  <a:lnTo>
                    <a:pt x="0" y="1114310"/>
                  </a:lnTo>
                </a:path>
                <a:path w="802639" h="3209925">
                  <a:moveTo>
                    <a:pt x="0" y="0"/>
                  </a:moveTo>
                  <a:lnTo>
                    <a:pt x="0" y="626314"/>
                  </a:lnTo>
                </a:path>
                <a:path w="802639" h="3209925">
                  <a:moveTo>
                    <a:pt x="267351" y="0"/>
                  </a:moveTo>
                  <a:lnTo>
                    <a:pt x="267351" y="626314"/>
                  </a:lnTo>
                </a:path>
                <a:path w="802639" h="3209925">
                  <a:moveTo>
                    <a:pt x="534702" y="0"/>
                  </a:moveTo>
                  <a:lnTo>
                    <a:pt x="534702" y="626314"/>
                  </a:lnTo>
                </a:path>
                <a:path w="802639" h="3209925">
                  <a:moveTo>
                    <a:pt x="802054" y="0"/>
                  </a:moveTo>
                  <a:lnTo>
                    <a:pt x="802054" y="626314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255686" y="1085656"/>
              <a:ext cx="3221355" cy="3209925"/>
            </a:xfrm>
            <a:custGeom>
              <a:avLst/>
              <a:gdLst/>
              <a:ahLst/>
              <a:cxnLst/>
              <a:rect l="l" t="t" r="r" b="b"/>
              <a:pathLst>
                <a:path w="3221354" h="3209925">
                  <a:moveTo>
                    <a:pt x="1343107" y="0"/>
                  </a:moveTo>
                  <a:lnTo>
                    <a:pt x="1343107" y="3209636"/>
                  </a:lnTo>
                </a:path>
                <a:path w="3221354" h="3209925">
                  <a:moveTo>
                    <a:pt x="1610459" y="0"/>
                  </a:moveTo>
                  <a:lnTo>
                    <a:pt x="1610459" y="3209636"/>
                  </a:lnTo>
                </a:path>
                <a:path w="3221354" h="3209925">
                  <a:moveTo>
                    <a:pt x="1877810" y="0"/>
                  </a:moveTo>
                  <a:lnTo>
                    <a:pt x="1877810" y="3209636"/>
                  </a:lnTo>
                </a:path>
                <a:path w="3221354" h="3209925">
                  <a:moveTo>
                    <a:pt x="2145162" y="0"/>
                  </a:moveTo>
                  <a:lnTo>
                    <a:pt x="2145162" y="3209636"/>
                  </a:lnTo>
                </a:path>
                <a:path w="3221354" h="3209925">
                  <a:moveTo>
                    <a:pt x="2412512" y="0"/>
                  </a:moveTo>
                  <a:lnTo>
                    <a:pt x="2412512" y="3209636"/>
                  </a:lnTo>
                </a:path>
                <a:path w="3221354" h="3209925">
                  <a:moveTo>
                    <a:pt x="2679863" y="0"/>
                  </a:moveTo>
                  <a:lnTo>
                    <a:pt x="2679863" y="3209636"/>
                  </a:lnTo>
                </a:path>
                <a:path w="3221354" h="3209925">
                  <a:moveTo>
                    <a:pt x="2947215" y="0"/>
                  </a:moveTo>
                  <a:lnTo>
                    <a:pt x="2947215" y="3209636"/>
                  </a:lnTo>
                </a:path>
                <a:path w="3221354" h="3209925">
                  <a:moveTo>
                    <a:pt x="0" y="272761"/>
                  </a:moveTo>
                  <a:lnTo>
                    <a:pt x="3220916" y="272761"/>
                  </a:lnTo>
                </a:path>
                <a:path w="3221354" h="3209925">
                  <a:moveTo>
                    <a:pt x="0" y="539172"/>
                  </a:moveTo>
                  <a:lnTo>
                    <a:pt x="3220916" y="539172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255686" y="1891241"/>
              <a:ext cx="3221355" cy="309245"/>
            </a:xfrm>
            <a:custGeom>
              <a:avLst/>
              <a:gdLst/>
              <a:ahLst/>
              <a:cxnLst/>
              <a:rect l="l" t="t" r="r" b="b"/>
              <a:pathLst>
                <a:path w="3221354" h="309244">
                  <a:moveTo>
                    <a:pt x="0" y="0"/>
                  </a:moveTo>
                  <a:lnTo>
                    <a:pt x="229006" y="0"/>
                  </a:lnTo>
                </a:path>
                <a:path w="3221354" h="309244">
                  <a:moveTo>
                    <a:pt x="1232824" y="0"/>
                  </a:moveTo>
                  <a:lnTo>
                    <a:pt x="3220916" y="0"/>
                  </a:lnTo>
                </a:path>
                <a:path w="3221354" h="309244">
                  <a:moveTo>
                    <a:pt x="541052" y="109553"/>
                  </a:moveTo>
                  <a:lnTo>
                    <a:pt x="541052" y="308726"/>
                  </a:lnTo>
                </a:path>
                <a:path w="3221354" h="309244">
                  <a:moveTo>
                    <a:pt x="808404" y="109553"/>
                  </a:moveTo>
                  <a:lnTo>
                    <a:pt x="808404" y="308726"/>
                  </a:lnTo>
                </a:path>
                <a:path w="3221354" h="309244">
                  <a:moveTo>
                    <a:pt x="1075755" y="109553"/>
                  </a:moveTo>
                  <a:lnTo>
                    <a:pt x="1075755" y="308726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255686" y="2157652"/>
              <a:ext cx="3221355" cy="0"/>
            </a:xfrm>
            <a:custGeom>
              <a:avLst/>
              <a:gdLst/>
              <a:ahLst/>
              <a:cxnLst/>
              <a:rect l="l" t="t" r="r" b="b"/>
              <a:pathLst>
                <a:path w="3221354">
                  <a:moveTo>
                    <a:pt x="0" y="0"/>
                  </a:moveTo>
                  <a:lnTo>
                    <a:pt x="3220916" y="0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255686" y="2424064"/>
              <a:ext cx="3003550" cy="1871345"/>
            </a:xfrm>
            <a:custGeom>
              <a:avLst/>
              <a:gdLst/>
              <a:ahLst/>
              <a:cxnLst/>
              <a:rect l="l" t="t" r="r" b="b"/>
              <a:pathLst>
                <a:path w="3003550" h="1871345">
                  <a:moveTo>
                    <a:pt x="0" y="0"/>
                  </a:moveTo>
                  <a:lnTo>
                    <a:pt x="63620" y="0"/>
                  </a:lnTo>
                </a:path>
                <a:path w="3003550" h="1871345">
                  <a:moveTo>
                    <a:pt x="1299325" y="0"/>
                  </a:moveTo>
                  <a:lnTo>
                    <a:pt x="3002967" y="0"/>
                  </a:lnTo>
                </a:path>
                <a:path w="3003550" h="1871345">
                  <a:moveTo>
                    <a:pt x="541052" y="64726"/>
                  </a:moveTo>
                  <a:lnTo>
                    <a:pt x="541052" y="1871229"/>
                  </a:lnTo>
                </a:path>
                <a:path w="3003550" h="1871345">
                  <a:moveTo>
                    <a:pt x="808404" y="64726"/>
                  </a:moveTo>
                  <a:lnTo>
                    <a:pt x="808404" y="1871229"/>
                  </a:lnTo>
                </a:path>
                <a:path w="3003550" h="1871345">
                  <a:moveTo>
                    <a:pt x="1075755" y="64726"/>
                  </a:moveTo>
                  <a:lnTo>
                    <a:pt x="1075755" y="1871229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255686" y="1085656"/>
              <a:ext cx="3221355" cy="3209925"/>
            </a:xfrm>
            <a:custGeom>
              <a:avLst/>
              <a:gdLst/>
              <a:ahLst/>
              <a:cxnLst/>
              <a:rect l="l" t="t" r="r" b="b"/>
              <a:pathLst>
                <a:path w="3221354" h="3209925">
                  <a:moveTo>
                    <a:pt x="0" y="1604818"/>
                  </a:moveTo>
                  <a:lnTo>
                    <a:pt x="3220916" y="1604818"/>
                  </a:lnTo>
                </a:path>
                <a:path w="3221354" h="3209925">
                  <a:moveTo>
                    <a:pt x="0" y="1871229"/>
                  </a:moveTo>
                  <a:lnTo>
                    <a:pt x="3220916" y="1871229"/>
                  </a:lnTo>
                </a:path>
                <a:path w="3221354" h="3209925">
                  <a:moveTo>
                    <a:pt x="0" y="2137641"/>
                  </a:moveTo>
                  <a:lnTo>
                    <a:pt x="3220916" y="2137641"/>
                  </a:lnTo>
                </a:path>
                <a:path w="3221354" h="3209925">
                  <a:moveTo>
                    <a:pt x="0" y="2404052"/>
                  </a:moveTo>
                  <a:lnTo>
                    <a:pt x="3220916" y="2404052"/>
                  </a:lnTo>
                </a:path>
                <a:path w="3221354" h="3209925">
                  <a:moveTo>
                    <a:pt x="0" y="2670464"/>
                  </a:moveTo>
                  <a:lnTo>
                    <a:pt x="3220916" y="2670464"/>
                  </a:lnTo>
                </a:path>
                <a:path w="3221354" h="3209925">
                  <a:moveTo>
                    <a:pt x="0" y="2936876"/>
                  </a:moveTo>
                  <a:lnTo>
                    <a:pt x="3220916" y="2936876"/>
                  </a:lnTo>
                </a:path>
                <a:path w="3221354" h="3209925">
                  <a:moveTo>
                    <a:pt x="6350" y="0"/>
                  </a:moveTo>
                  <a:lnTo>
                    <a:pt x="6350" y="3209636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470253" y="1085656"/>
              <a:ext cx="0" cy="3209925"/>
            </a:xfrm>
            <a:custGeom>
              <a:avLst/>
              <a:gdLst/>
              <a:ahLst/>
              <a:cxnLst/>
              <a:rect l="l" t="t" r="r" b="b"/>
              <a:pathLst>
                <a:path h="3209925">
                  <a:moveTo>
                    <a:pt x="0" y="1497744"/>
                  </a:moveTo>
                  <a:lnTo>
                    <a:pt x="0" y="3209636"/>
                  </a:lnTo>
                </a:path>
                <a:path h="3209925">
                  <a:moveTo>
                    <a:pt x="0" y="0"/>
                  </a:moveTo>
                  <a:lnTo>
                    <a:pt x="0" y="1270758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255686" y="1092006"/>
              <a:ext cx="3221355" cy="3197225"/>
            </a:xfrm>
            <a:custGeom>
              <a:avLst/>
              <a:gdLst/>
              <a:ahLst/>
              <a:cxnLst/>
              <a:rect l="l" t="t" r="r" b="b"/>
              <a:pathLst>
                <a:path w="3221354" h="3197225">
                  <a:moveTo>
                    <a:pt x="0" y="0"/>
                  </a:moveTo>
                  <a:lnTo>
                    <a:pt x="3220916" y="0"/>
                  </a:lnTo>
                </a:path>
                <a:path w="3221354" h="3197225">
                  <a:moveTo>
                    <a:pt x="0" y="3196936"/>
                  </a:moveTo>
                  <a:lnTo>
                    <a:pt x="3220916" y="3196936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10661" y="2604537"/>
              <a:ext cx="3510967" cy="19811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257981" y="268359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148758" y="262263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67085" y="948515"/>
              <a:ext cx="198120" cy="351016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866145" y="107583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805181" y="96662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24369" y="692444"/>
              <a:ext cx="261681" cy="27234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2469" y="707461"/>
              <a:ext cx="185481" cy="196082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6901882" y="69022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0" dirty="0"/>
              <a:t> </a:t>
            </a:r>
            <a:r>
              <a:rPr spc="-5" dirty="0"/>
              <a:t>equation</a:t>
            </a:r>
            <a:r>
              <a:rPr spc="15" dirty="0"/>
              <a:t> </a:t>
            </a:r>
            <a:r>
              <a:rPr dirty="0">
                <a:latin typeface="Tahoma" panose="020B0604030504040204"/>
                <a:cs typeface="Tahoma" panose="020B0604030504040204"/>
              </a:rPr>
              <a:t>→</a:t>
            </a:r>
            <a:r>
              <a:rPr spc="-125" dirty="0">
                <a:latin typeface="Tahoma" panose="020B0604030504040204"/>
                <a:cs typeface="Tahoma" panose="020B0604030504040204"/>
              </a:rPr>
              <a:t> </a:t>
            </a:r>
            <a:r>
              <a:rPr spc="-15" dirty="0"/>
              <a:t>line</a:t>
            </a:r>
            <a:endParaRPr spc="-15" dirty="0"/>
          </a:p>
        </p:txBody>
      </p:sp>
      <p:grpSp>
        <p:nvGrpSpPr>
          <p:cNvPr id="25" name="object 25"/>
          <p:cNvGrpSpPr/>
          <p:nvPr/>
        </p:nvGrpSpPr>
        <p:grpSpPr>
          <a:xfrm>
            <a:off x="522370" y="1141412"/>
            <a:ext cx="3803650" cy="3200400"/>
            <a:chOff x="522370" y="1141412"/>
            <a:chExt cx="3803650" cy="3200400"/>
          </a:xfrm>
        </p:grpSpPr>
        <p:sp>
          <p:nvSpPr>
            <p:cNvPr id="26" name="object 26"/>
            <p:cNvSpPr/>
            <p:nvPr/>
          </p:nvSpPr>
          <p:spPr>
            <a:xfrm>
              <a:off x="671512" y="11414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266407"/>
                  </a:lnTo>
                  <a:lnTo>
                    <a:pt x="3208210" y="269582"/>
                  </a:lnTo>
                  <a:lnTo>
                    <a:pt x="3208210" y="1332052"/>
                  </a:lnTo>
                  <a:lnTo>
                    <a:pt x="3179940" y="1332052"/>
                  </a:lnTo>
                  <a:lnTo>
                    <a:pt x="3179940" y="1335227"/>
                  </a:lnTo>
                  <a:lnTo>
                    <a:pt x="3208210" y="1335227"/>
                  </a:lnTo>
                  <a:lnTo>
                    <a:pt x="3208210" y="1598460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511782"/>
                  </a:lnTo>
                  <a:lnTo>
                    <a:pt x="2940862" y="151178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744038" y="1335227"/>
                  </a:lnTo>
                  <a:lnTo>
                    <a:pt x="2744038" y="1332052"/>
                  </a:lnTo>
                  <a:lnTo>
                    <a:pt x="2676677" y="1332052"/>
                  </a:lnTo>
                  <a:lnTo>
                    <a:pt x="2676677" y="1233284"/>
                  </a:lnTo>
                  <a:lnTo>
                    <a:pt x="2673502" y="1233284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483193" y="1068819"/>
                  </a:lnTo>
                  <a:lnTo>
                    <a:pt x="2483193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1006297"/>
                  </a:lnTo>
                  <a:lnTo>
                    <a:pt x="2676677" y="1006297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1065644"/>
                  </a:lnTo>
                  <a:lnTo>
                    <a:pt x="2848457" y="1065644"/>
                  </a:lnTo>
                  <a:lnTo>
                    <a:pt x="2848457" y="1068819"/>
                  </a:lnTo>
                  <a:lnTo>
                    <a:pt x="2940862" y="1068819"/>
                  </a:lnTo>
                  <a:lnTo>
                    <a:pt x="2940862" y="1284808"/>
                  </a:lnTo>
                  <a:lnTo>
                    <a:pt x="2944037" y="1284808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163995"/>
                  </a:lnTo>
                  <a:lnTo>
                    <a:pt x="2940862" y="163995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163995"/>
                  </a:lnTo>
                  <a:lnTo>
                    <a:pt x="2673502" y="163995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545994" y="3162"/>
                  </a:lnTo>
                  <a:lnTo>
                    <a:pt x="2545994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266407"/>
                  </a:lnTo>
                  <a:lnTo>
                    <a:pt x="2406154" y="269582"/>
                  </a:lnTo>
                  <a:lnTo>
                    <a:pt x="2406154" y="532815"/>
                  </a:lnTo>
                  <a:lnTo>
                    <a:pt x="2323668" y="532815"/>
                  </a:lnTo>
                  <a:lnTo>
                    <a:pt x="2323668" y="535990"/>
                  </a:lnTo>
                  <a:lnTo>
                    <a:pt x="2406154" y="535990"/>
                  </a:lnTo>
                  <a:lnTo>
                    <a:pt x="2406154" y="799223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701789"/>
                  </a:lnTo>
                  <a:lnTo>
                    <a:pt x="2138807" y="701789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1958403" y="535990"/>
                  </a:lnTo>
                  <a:lnTo>
                    <a:pt x="1958403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474802"/>
                  </a:lnTo>
                  <a:lnTo>
                    <a:pt x="2141982" y="474802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03259" y="0"/>
                  </a:lnTo>
                  <a:lnTo>
                    <a:pt x="2103259" y="3162"/>
                  </a:lnTo>
                  <a:lnTo>
                    <a:pt x="2138807" y="316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198247"/>
                  </a:lnTo>
                  <a:lnTo>
                    <a:pt x="1871459" y="198247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667357" y="3162"/>
                  </a:lnTo>
                  <a:lnTo>
                    <a:pt x="1667357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799223"/>
                  </a:lnTo>
                  <a:lnTo>
                    <a:pt x="1112088" y="799223"/>
                  </a:lnTo>
                  <a:lnTo>
                    <a:pt x="1112088" y="802398"/>
                  </a:lnTo>
                  <a:lnTo>
                    <a:pt x="1336751" y="802398"/>
                  </a:lnTo>
                  <a:lnTo>
                    <a:pt x="1336751" y="1065644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945959"/>
                  </a:lnTo>
                  <a:lnTo>
                    <a:pt x="1069403" y="945959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945959"/>
                  </a:lnTo>
                  <a:lnTo>
                    <a:pt x="802043" y="945959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945959"/>
                  </a:lnTo>
                  <a:lnTo>
                    <a:pt x="534695" y="945959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945959"/>
                  </a:lnTo>
                  <a:lnTo>
                    <a:pt x="267347" y="945959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07149" y="802398"/>
                  </a:lnTo>
                  <a:lnTo>
                    <a:pt x="207149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657136"/>
                  </a:lnTo>
                  <a:lnTo>
                    <a:pt x="270522" y="657136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657136"/>
                  </a:lnTo>
                  <a:lnTo>
                    <a:pt x="537870" y="657136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657136"/>
                  </a:lnTo>
                  <a:lnTo>
                    <a:pt x="805218" y="657136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657136"/>
                  </a:lnTo>
                  <a:lnTo>
                    <a:pt x="1072578" y="657136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126669"/>
                  </a:lnTo>
                  <a:lnTo>
                    <a:pt x="3175" y="126669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126669"/>
                  </a:lnTo>
                  <a:lnTo>
                    <a:pt x="270522" y="126669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126669"/>
                  </a:lnTo>
                  <a:lnTo>
                    <a:pt x="537870" y="126669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126669"/>
                  </a:lnTo>
                  <a:lnTo>
                    <a:pt x="805218" y="126669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266407"/>
                  </a:lnTo>
                  <a:lnTo>
                    <a:pt x="974775" y="266407"/>
                  </a:lnTo>
                  <a:lnTo>
                    <a:pt x="974775" y="269582"/>
                  </a:lnTo>
                  <a:lnTo>
                    <a:pt x="1069403" y="269582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415493"/>
                  </a:lnTo>
                  <a:lnTo>
                    <a:pt x="802043" y="415493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415493"/>
                  </a:lnTo>
                  <a:lnTo>
                    <a:pt x="534695" y="415493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415493"/>
                  </a:lnTo>
                  <a:lnTo>
                    <a:pt x="267347" y="415493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415493"/>
                  </a:lnTo>
                  <a:lnTo>
                    <a:pt x="0" y="415493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266407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2370" y="2665497"/>
              <a:ext cx="3510967" cy="19811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69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60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075676" y="2705046"/>
              <a:ext cx="249725" cy="27234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13776" y="2720159"/>
              <a:ext cx="172772" cy="195611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6815589" y="1780452"/>
            <a:ext cx="1741805" cy="1016635"/>
            <a:chOff x="6815589" y="1780452"/>
            <a:chExt cx="1741805" cy="1016635"/>
          </a:xfrm>
        </p:grpSpPr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15589" y="1780452"/>
              <a:ext cx="1196274" cy="19811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872485" y="1859512"/>
              <a:ext cx="1082675" cy="0"/>
            </a:xfrm>
            <a:custGeom>
              <a:avLst/>
              <a:gdLst/>
              <a:ahLst/>
              <a:cxnLst/>
              <a:rect l="l" t="t" r="r" b="b"/>
              <a:pathLst>
                <a:path w="1082675">
                  <a:moveTo>
                    <a:pt x="0" y="0"/>
                  </a:moveTo>
                  <a:lnTo>
                    <a:pt x="12699" y="0"/>
                  </a:lnTo>
                  <a:lnTo>
                    <a:pt x="1069782" y="0"/>
                  </a:lnTo>
                  <a:lnTo>
                    <a:pt x="1082482" y="0"/>
                  </a:lnTo>
                </a:path>
              </a:pathLst>
            </a:custGeom>
            <a:ln w="254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958524" y="1798552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h="121919">
                  <a:moveTo>
                    <a:pt x="0" y="12192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868929" y="1798552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h="121919">
                  <a:moveTo>
                    <a:pt x="0" y="0"/>
                  </a:moveTo>
                  <a:lnTo>
                    <a:pt x="0" y="121920"/>
                  </a:lnTo>
                </a:path>
              </a:pathLst>
            </a:custGeom>
            <a:ln w="254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58650" y="2598693"/>
              <a:ext cx="198120" cy="19811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96750" y="2613792"/>
              <a:ext cx="121920" cy="121920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4149666" y="250077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091721" y="778275"/>
            <a:ext cx="285750" cy="3741420"/>
            <a:chOff x="2091721" y="778275"/>
            <a:chExt cx="285750" cy="3741420"/>
          </a:xfrm>
        </p:grpSpPr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8794" y="1009475"/>
              <a:ext cx="198120" cy="3510165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2277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216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1721" y="778275"/>
              <a:ext cx="261681" cy="27234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29821" y="793293"/>
              <a:ext cx="185481" cy="196082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2369231" y="77605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3515551" y="2668498"/>
            <a:ext cx="198120" cy="198120"/>
            <a:chOff x="3515551" y="2668498"/>
            <a:chExt cx="198120" cy="198120"/>
          </a:xfrm>
        </p:grpSpPr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15551" y="2668498"/>
              <a:ext cx="198120" cy="19811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53651" y="2683597"/>
              <a:ext cx="121920" cy="121920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3448573" y="2440873"/>
            <a:ext cx="3575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(10,0)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3242006" y="2389994"/>
            <a:ext cx="198120" cy="198120"/>
            <a:chOff x="3242006" y="2389994"/>
            <a:chExt cx="198120" cy="198120"/>
          </a:xfrm>
        </p:grpSpPr>
        <p:pic>
          <p:nvPicPr>
            <p:cNvPr id="52" name="object 5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42006" y="2389994"/>
              <a:ext cx="198119" cy="19811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80106" y="2405094"/>
              <a:ext cx="121920" cy="121920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3187729" y="2162370"/>
            <a:ext cx="2870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(8,2)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2178860" y="1112687"/>
            <a:ext cx="596265" cy="410209"/>
            <a:chOff x="2178860" y="1112687"/>
            <a:chExt cx="596265" cy="410209"/>
          </a:xfrm>
        </p:grpSpPr>
        <p:pic>
          <p:nvPicPr>
            <p:cNvPr id="56" name="object 5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78860" y="1324571"/>
              <a:ext cx="198119" cy="19812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16960" y="1339672"/>
              <a:ext cx="121920" cy="12192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2338880" y="1112687"/>
              <a:ext cx="436245" cy="227329"/>
            </a:xfrm>
            <a:custGeom>
              <a:avLst/>
              <a:gdLst/>
              <a:ahLst/>
              <a:cxnLst/>
              <a:rect l="l" t="t" r="r" b="b"/>
              <a:pathLst>
                <a:path w="436244" h="227330">
                  <a:moveTo>
                    <a:pt x="435902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435902" y="226985"/>
                  </a:lnTo>
                  <a:lnTo>
                    <a:pt x="4359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/>
          <p:cNvSpPr txBox="1"/>
          <p:nvPr/>
        </p:nvSpPr>
        <p:spPr>
          <a:xfrm>
            <a:off x="2371900" y="1127338"/>
            <a:ext cx="3575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(0,10)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2713497" y="1856563"/>
            <a:ext cx="198120" cy="198120"/>
            <a:chOff x="2713497" y="1856563"/>
            <a:chExt cx="198120" cy="198120"/>
          </a:xfrm>
        </p:grpSpPr>
        <p:pic>
          <p:nvPicPr>
            <p:cNvPr id="61" name="object 6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13497" y="1856563"/>
              <a:ext cx="198119" cy="198119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51597" y="1871663"/>
              <a:ext cx="121920" cy="121920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2662941" y="1630871"/>
            <a:ext cx="2870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(4,6)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878667" y="572793"/>
            <a:ext cx="3439795" cy="2896235"/>
            <a:chOff x="878667" y="572793"/>
            <a:chExt cx="3439795" cy="2896235"/>
          </a:xfrm>
        </p:grpSpPr>
        <p:pic>
          <p:nvPicPr>
            <p:cNvPr id="65" name="object 6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1918" y="572793"/>
              <a:ext cx="2896002" cy="2896002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1484779" y="615655"/>
              <a:ext cx="2770505" cy="2770505"/>
            </a:xfrm>
            <a:custGeom>
              <a:avLst/>
              <a:gdLst/>
              <a:ahLst/>
              <a:cxnLst/>
              <a:rect l="l" t="t" r="r" b="b"/>
              <a:pathLst>
                <a:path w="2770504" h="2770504">
                  <a:moveTo>
                    <a:pt x="0" y="0"/>
                  </a:moveTo>
                  <a:lnTo>
                    <a:pt x="2770278" y="2770278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878667" y="1798551"/>
              <a:ext cx="905510" cy="288925"/>
            </a:xfrm>
            <a:custGeom>
              <a:avLst/>
              <a:gdLst/>
              <a:ahLst/>
              <a:cxnLst/>
              <a:rect l="l" t="t" r="r" b="b"/>
              <a:pathLst>
                <a:path w="905510" h="288925">
                  <a:moveTo>
                    <a:pt x="904934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904934" y="288823"/>
                  </a:lnTo>
                  <a:lnTo>
                    <a:pt x="9049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/>
          <p:cNvSpPr txBox="1"/>
          <p:nvPr/>
        </p:nvSpPr>
        <p:spPr>
          <a:xfrm>
            <a:off x="911687" y="1813477"/>
            <a:ext cx="82676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1110423" y="789007"/>
            <a:ext cx="728345" cy="303530"/>
            <a:chOff x="1110423" y="789007"/>
            <a:chExt cx="728345" cy="303530"/>
          </a:xfrm>
        </p:grpSpPr>
        <p:pic>
          <p:nvPicPr>
            <p:cNvPr id="70" name="object 7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0248" y="789007"/>
              <a:ext cx="198119" cy="19812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8348" y="804108"/>
              <a:ext cx="121920" cy="121920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1110423" y="865067"/>
              <a:ext cx="478790" cy="227329"/>
            </a:xfrm>
            <a:custGeom>
              <a:avLst/>
              <a:gdLst/>
              <a:ahLst/>
              <a:cxnLst/>
              <a:rect l="l" t="t" r="r" b="b"/>
              <a:pathLst>
                <a:path w="478790" h="227330">
                  <a:moveTo>
                    <a:pt x="478194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478194" y="226985"/>
                  </a:lnTo>
                  <a:lnTo>
                    <a:pt x="4781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/>
          <p:cNvSpPr txBox="1"/>
          <p:nvPr/>
        </p:nvSpPr>
        <p:spPr>
          <a:xfrm>
            <a:off x="1143443" y="879719"/>
            <a:ext cx="4000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(-4,14)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3758902" y="2825609"/>
            <a:ext cx="727710" cy="286385"/>
            <a:chOff x="3758902" y="2825609"/>
            <a:chExt cx="727710" cy="286385"/>
          </a:xfrm>
        </p:grpSpPr>
        <p:pic>
          <p:nvPicPr>
            <p:cNvPr id="75" name="object 7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58902" y="2913842"/>
              <a:ext cx="198120" cy="198119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97002" y="2928942"/>
              <a:ext cx="121920" cy="121920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4007822" y="2825609"/>
              <a:ext cx="478790" cy="227329"/>
            </a:xfrm>
            <a:custGeom>
              <a:avLst/>
              <a:gdLst/>
              <a:ahLst/>
              <a:cxnLst/>
              <a:rect l="l" t="t" r="r" b="b"/>
              <a:pathLst>
                <a:path w="478789" h="227330">
                  <a:moveTo>
                    <a:pt x="478194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478194" y="226985"/>
                  </a:lnTo>
                  <a:lnTo>
                    <a:pt x="4781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8" name="object 78"/>
          <p:cNvSpPr txBox="1"/>
          <p:nvPr/>
        </p:nvSpPr>
        <p:spPr>
          <a:xfrm>
            <a:off x="4040842" y="2840262"/>
            <a:ext cx="4000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(12,-2)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1608053" y="1322018"/>
            <a:ext cx="1845945" cy="1200785"/>
            <a:chOff x="1608053" y="1322018"/>
            <a:chExt cx="1845945" cy="1200785"/>
          </a:xfrm>
        </p:grpSpPr>
        <p:pic>
          <p:nvPicPr>
            <p:cNvPr id="80" name="object 8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14420" y="1333497"/>
              <a:ext cx="1196274" cy="198120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2271316" y="1412557"/>
              <a:ext cx="1082675" cy="0"/>
            </a:xfrm>
            <a:custGeom>
              <a:avLst/>
              <a:gdLst/>
              <a:ahLst/>
              <a:cxnLst/>
              <a:rect l="l" t="t" r="r" b="b"/>
              <a:pathLst>
                <a:path w="1082675">
                  <a:moveTo>
                    <a:pt x="0" y="0"/>
                  </a:moveTo>
                  <a:lnTo>
                    <a:pt x="12700" y="0"/>
                  </a:lnTo>
                  <a:lnTo>
                    <a:pt x="1069782" y="0"/>
                  </a:lnTo>
                  <a:lnTo>
                    <a:pt x="1082482" y="0"/>
                  </a:lnTo>
                </a:path>
              </a:pathLst>
            </a:custGeom>
            <a:ln w="254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3357354" y="1351597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h="121919">
                  <a:moveTo>
                    <a:pt x="0" y="12192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2267760" y="1351597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h="121919">
                  <a:moveTo>
                    <a:pt x="0" y="0"/>
                  </a:moveTo>
                  <a:lnTo>
                    <a:pt x="0" y="121920"/>
                  </a:lnTo>
                </a:path>
              </a:pathLst>
            </a:custGeom>
            <a:ln w="254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4" name="object 8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55533" y="1381174"/>
              <a:ext cx="198120" cy="1141629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3354593" y="1418070"/>
              <a:ext cx="0" cy="1028065"/>
            </a:xfrm>
            <a:custGeom>
              <a:avLst/>
              <a:gdLst/>
              <a:ahLst/>
              <a:cxnLst/>
              <a:rect l="l" t="t" r="r" b="b"/>
              <a:pathLst>
                <a:path h="1028064">
                  <a:moveTo>
                    <a:pt x="0" y="0"/>
                  </a:moveTo>
                  <a:lnTo>
                    <a:pt x="0" y="1027837"/>
                  </a:lnTo>
                </a:path>
              </a:pathLst>
            </a:custGeom>
            <a:ln w="254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3293633" y="2449464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20">
                  <a:moveTo>
                    <a:pt x="0" y="0"/>
                  </a:moveTo>
                  <a:lnTo>
                    <a:pt x="121920" y="0"/>
                  </a:lnTo>
                </a:path>
              </a:pathLst>
            </a:custGeom>
            <a:ln w="254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3293633" y="1414514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20">
                  <a:moveTo>
                    <a:pt x="121920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8" name="object 8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08053" y="1322018"/>
              <a:ext cx="606523" cy="198113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1646288" y="1400939"/>
              <a:ext cx="421005" cy="5080"/>
            </a:xfrm>
            <a:custGeom>
              <a:avLst/>
              <a:gdLst/>
              <a:ahLst/>
              <a:cxnLst/>
              <a:rect l="l" t="t" r="r" b="b"/>
              <a:pathLst>
                <a:path w="421005" h="5080">
                  <a:moveTo>
                    <a:pt x="0" y="4471"/>
                  </a:moveTo>
                  <a:lnTo>
                    <a:pt x="408140" y="134"/>
                  </a:lnTo>
                  <a:lnTo>
                    <a:pt x="420839" y="0"/>
                  </a:lnTo>
                </a:path>
              </a:pathLst>
            </a:custGeom>
            <a:ln w="254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2053781" y="1340117"/>
              <a:ext cx="122555" cy="121920"/>
            </a:xfrm>
            <a:custGeom>
              <a:avLst/>
              <a:gdLst/>
              <a:ahLst/>
              <a:cxnLst/>
              <a:rect l="l" t="t" r="r" b="b"/>
              <a:pathLst>
                <a:path w="122555" h="121919">
                  <a:moveTo>
                    <a:pt x="0" y="0"/>
                  </a:moveTo>
                  <a:lnTo>
                    <a:pt x="1295" y="121913"/>
                  </a:lnTo>
                  <a:lnTo>
                    <a:pt x="122560" y="596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1" name="object 91"/>
          <p:cNvSpPr txBox="1"/>
          <p:nvPr/>
        </p:nvSpPr>
        <p:spPr>
          <a:xfrm>
            <a:off x="8291673" y="2371068"/>
            <a:ext cx="3575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(12,0)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5517713" y="1726896"/>
            <a:ext cx="92519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5481919" y="1142238"/>
            <a:ext cx="3563620" cy="1895475"/>
            <a:chOff x="5481919" y="1142238"/>
            <a:chExt cx="3563620" cy="1895475"/>
          </a:xfrm>
        </p:grpSpPr>
        <p:pic>
          <p:nvPicPr>
            <p:cNvPr id="94" name="object 9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81919" y="1142238"/>
              <a:ext cx="3563613" cy="1895174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5539008" y="1184829"/>
              <a:ext cx="3449954" cy="1770380"/>
            </a:xfrm>
            <a:custGeom>
              <a:avLst/>
              <a:gdLst/>
              <a:ahLst/>
              <a:cxnLst/>
              <a:rect l="l" t="t" r="r" b="b"/>
              <a:pathLst>
                <a:path w="3449954" h="1770380">
                  <a:moveTo>
                    <a:pt x="0" y="0"/>
                  </a:moveTo>
                  <a:lnTo>
                    <a:pt x="3449434" y="1769992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6" name="object 9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984284" y="1798785"/>
              <a:ext cx="838603" cy="467283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6032247" y="1876479"/>
              <a:ext cx="643255" cy="323850"/>
            </a:xfrm>
            <a:custGeom>
              <a:avLst/>
              <a:gdLst/>
              <a:ahLst/>
              <a:cxnLst/>
              <a:rect l="l" t="t" r="r" b="b"/>
              <a:pathLst>
                <a:path w="643254" h="323850">
                  <a:moveTo>
                    <a:pt x="0" y="323489"/>
                  </a:moveTo>
                  <a:lnTo>
                    <a:pt x="29958" y="288574"/>
                  </a:lnTo>
                  <a:lnTo>
                    <a:pt x="61642" y="255577"/>
                  </a:lnTo>
                  <a:lnTo>
                    <a:pt x="95050" y="224498"/>
                  </a:lnTo>
                  <a:lnTo>
                    <a:pt x="130182" y="195336"/>
                  </a:lnTo>
                  <a:lnTo>
                    <a:pt x="167038" y="168092"/>
                  </a:lnTo>
                  <a:lnTo>
                    <a:pt x="205619" y="142766"/>
                  </a:lnTo>
                  <a:lnTo>
                    <a:pt x="245925" y="119357"/>
                  </a:lnTo>
                  <a:lnTo>
                    <a:pt x="287954" y="97866"/>
                  </a:lnTo>
                  <a:lnTo>
                    <a:pt x="331709" y="78293"/>
                  </a:lnTo>
                  <a:lnTo>
                    <a:pt x="377187" y="60638"/>
                  </a:lnTo>
                  <a:lnTo>
                    <a:pt x="424390" y="44900"/>
                  </a:lnTo>
                  <a:lnTo>
                    <a:pt x="473318" y="31080"/>
                  </a:lnTo>
                  <a:lnTo>
                    <a:pt x="523970" y="19178"/>
                  </a:lnTo>
                  <a:lnTo>
                    <a:pt x="576346" y="9193"/>
                  </a:lnTo>
                  <a:lnTo>
                    <a:pt x="630447" y="1126"/>
                  </a:lnTo>
                  <a:lnTo>
                    <a:pt x="643100" y="0"/>
                  </a:lnTo>
                </a:path>
              </a:pathLst>
            </a:custGeom>
            <a:ln w="254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6657291" y="1816884"/>
              <a:ext cx="127000" cy="121920"/>
            </a:xfrm>
            <a:custGeom>
              <a:avLst/>
              <a:gdLst/>
              <a:ahLst/>
              <a:cxnLst/>
              <a:rect l="l" t="t" r="r" b="b"/>
              <a:pathLst>
                <a:path w="127000" h="121919">
                  <a:moveTo>
                    <a:pt x="0" y="0"/>
                  </a:moveTo>
                  <a:lnTo>
                    <a:pt x="10812" y="121439"/>
                  </a:lnTo>
                  <a:lnTo>
                    <a:pt x="126845" y="499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9" name="object 9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31697" y="2337843"/>
              <a:ext cx="198120" cy="198119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69797" y="2352944"/>
              <a:ext cx="121920" cy="121920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7731700" y="2057467"/>
              <a:ext cx="365760" cy="227329"/>
            </a:xfrm>
            <a:custGeom>
              <a:avLst/>
              <a:gdLst/>
              <a:ahLst/>
              <a:cxnLst/>
              <a:rect l="l" t="t" r="r" b="b"/>
              <a:pathLst>
                <a:path w="365759" h="227330">
                  <a:moveTo>
                    <a:pt x="365271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365271" y="226985"/>
                  </a:lnTo>
                  <a:lnTo>
                    <a:pt x="3652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2" name="object 102"/>
          <p:cNvSpPr txBox="1"/>
          <p:nvPr/>
        </p:nvSpPr>
        <p:spPr>
          <a:xfrm>
            <a:off x="3217509" y="1016590"/>
            <a:ext cx="890269" cy="2889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7305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215"/>
              </a:spcBef>
            </a:pPr>
            <a:r>
              <a:rPr sz="1400" dirty="0">
                <a:solidFill>
                  <a:srgbClr val="CC8933"/>
                </a:solidFill>
                <a:latin typeface="Arial MT"/>
                <a:cs typeface="Arial MT"/>
              </a:rPr>
              <a:t>slope</a:t>
            </a:r>
            <a:r>
              <a:rPr sz="1400" spc="-35" dirty="0">
                <a:solidFill>
                  <a:srgbClr val="CC8933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CC8933"/>
                </a:solidFill>
                <a:latin typeface="Arial MT"/>
                <a:cs typeface="Arial MT"/>
              </a:rPr>
              <a:t>=</a:t>
            </a:r>
            <a:r>
              <a:rPr sz="1400" spc="-30" dirty="0">
                <a:solidFill>
                  <a:srgbClr val="CC8933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CC8933"/>
                </a:solidFill>
                <a:latin typeface="Arial MT"/>
                <a:cs typeface="Arial MT"/>
              </a:rPr>
              <a:t>-1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311700" y="1268088"/>
            <a:ext cx="1334770" cy="288925"/>
          </a:xfrm>
          <a:custGeom>
            <a:avLst/>
            <a:gdLst/>
            <a:ahLst/>
            <a:cxnLst/>
            <a:rect l="l" t="t" r="r" b="b"/>
            <a:pathLst>
              <a:path w="1334770" h="288925">
                <a:moveTo>
                  <a:pt x="1334588" y="0"/>
                </a:moveTo>
                <a:lnTo>
                  <a:pt x="0" y="0"/>
                </a:lnTo>
                <a:lnTo>
                  <a:pt x="0" y="288823"/>
                </a:lnTo>
                <a:lnTo>
                  <a:pt x="1334588" y="288823"/>
                </a:lnTo>
                <a:lnTo>
                  <a:pt x="13345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 txBox="1"/>
          <p:nvPr/>
        </p:nvSpPr>
        <p:spPr>
          <a:xfrm>
            <a:off x="344720" y="1283015"/>
            <a:ext cx="12560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CC8933"/>
                </a:solidFill>
                <a:latin typeface="Arial MT"/>
                <a:cs typeface="Arial MT"/>
              </a:rPr>
              <a:t>y-intercept</a:t>
            </a:r>
            <a:r>
              <a:rPr sz="1400" spc="-50" dirty="0">
                <a:solidFill>
                  <a:srgbClr val="CC8933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CC8933"/>
                </a:solidFill>
                <a:latin typeface="Arial MT"/>
                <a:cs typeface="Arial MT"/>
              </a:rPr>
              <a:t>=</a:t>
            </a:r>
            <a:r>
              <a:rPr sz="1400" spc="-45" dirty="0">
                <a:solidFill>
                  <a:srgbClr val="CC8933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CC8933"/>
                </a:solidFill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7764720" y="2072120"/>
            <a:ext cx="2870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(8,2)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106" name="object 106"/>
          <p:cNvGrpSpPr/>
          <p:nvPr/>
        </p:nvGrpSpPr>
        <p:grpSpPr>
          <a:xfrm>
            <a:off x="6773591" y="1792321"/>
            <a:ext cx="1281430" cy="710565"/>
            <a:chOff x="6773591" y="1792321"/>
            <a:chExt cx="1281430" cy="710565"/>
          </a:xfrm>
        </p:grpSpPr>
        <p:pic>
          <p:nvPicPr>
            <p:cNvPr id="107" name="object 10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856703" y="1828129"/>
              <a:ext cx="198120" cy="674608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7955763" y="1865025"/>
              <a:ext cx="0" cy="561340"/>
            </a:xfrm>
            <a:custGeom>
              <a:avLst/>
              <a:gdLst/>
              <a:ahLst/>
              <a:cxnLst/>
              <a:rect l="l" t="t" r="r" b="b"/>
              <a:pathLst>
                <a:path h="561339">
                  <a:moveTo>
                    <a:pt x="0" y="0"/>
                  </a:moveTo>
                  <a:lnTo>
                    <a:pt x="0" y="560816"/>
                  </a:lnTo>
                </a:path>
              </a:pathLst>
            </a:custGeom>
            <a:ln w="254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7894803" y="2429398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20">
                  <a:moveTo>
                    <a:pt x="0" y="0"/>
                  </a:moveTo>
                  <a:lnTo>
                    <a:pt x="121920" y="0"/>
                  </a:lnTo>
                </a:path>
              </a:pathLst>
            </a:custGeom>
            <a:ln w="254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7894803" y="1861469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20">
                  <a:moveTo>
                    <a:pt x="121920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1" name="object 1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73591" y="1792321"/>
              <a:ext cx="198120" cy="198119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11691" y="1807422"/>
              <a:ext cx="121920" cy="121920"/>
            </a:xfrm>
            <a:prstGeom prst="rect">
              <a:avLst/>
            </a:prstGeom>
          </p:spPr>
        </p:pic>
      </p:grpSp>
      <p:sp>
        <p:nvSpPr>
          <p:cNvPr id="113" name="object 113"/>
          <p:cNvSpPr txBox="1"/>
          <p:nvPr/>
        </p:nvSpPr>
        <p:spPr>
          <a:xfrm>
            <a:off x="6698994" y="1537344"/>
            <a:ext cx="365760" cy="22732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7305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215"/>
              </a:spcBef>
            </a:pPr>
            <a:r>
              <a:rPr sz="1000" dirty="0">
                <a:latin typeface="Arial MT"/>
                <a:cs typeface="Arial MT"/>
              </a:rPr>
              <a:t>(0,6)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114" name="object 114"/>
          <p:cNvGrpSpPr/>
          <p:nvPr/>
        </p:nvGrpSpPr>
        <p:grpSpPr>
          <a:xfrm>
            <a:off x="6234662" y="1305414"/>
            <a:ext cx="506730" cy="410209"/>
            <a:chOff x="6234662" y="1305414"/>
            <a:chExt cx="506730" cy="410209"/>
          </a:xfrm>
        </p:grpSpPr>
        <p:pic>
          <p:nvPicPr>
            <p:cNvPr id="115" name="object 1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34662" y="1517299"/>
              <a:ext cx="198120" cy="198120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72762" y="1532399"/>
              <a:ext cx="121920" cy="121920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6333722" y="1305414"/>
              <a:ext cx="407670" cy="227329"/>
            </a:xfrm>
            <a:custGeom>
              <a:avLst/>
              <a:gdLst/>
              <a:ahLst/>
              <a:cxnLst/>
              <a:rect l="l" t="t" r="r" b="b"/>
              <a:pathLst>
                <a:path w="407670" h="227330">
                  <a:moveTo>
                    <a:pt x="407563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407563" y="226985"/>
                  </a:lnTo>
                  <a:lnTo>
                    <a:pt x="4075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8" name="object 118"/>
          <p:cNvSpPr txBox="1"/>
          <p:nvPr/>
        </p:nvSpPr>
        <p:spPr>
          <a:xfrm>
            <a:off x="6366742" y="1320067"/>
            <a:ext cx="32893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(-4,8)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5319307" y="2199967"/>
            <a:ext cx="1235710" cy="288925"/>
          </a:xfrm>
          <a:custGeom>
            <a:avLst/>
            <a:gdLst/>
            <a:ahLst/>
            <a:cxnLst/>
            <a:rect l="l" t="t" r="r" b="b"/>
            <a:pathLst>
              <a:path w="1235709" h="288925">
                <a:moveTo>
                  <a:pt x="1235705" y="0"/>
                </a:moveTo>
                <a:lnTo>
                  <a:pt x="0" y="0"/>
                </a:lnTo>
                <a:lnTo>
                  <a:pt x="0" y="288823"/>
                </a:lnTo>
                <a:lnTo>
                  <a:pt x="1235705" y="288823"/>
                </a:lnTo>
                <a:lnTo>
                  <a:pt x="123570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 txBox="1"/>
          <p:nvPr/>
        </p:nvSpPr>
        <p:spPr>
          <a:xfrm>
            <a:off x="5352327" y="2214892"/>
            <a:ext cx="11576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CC8933"/>
                </a:solidFill>
                <a:latin typeface="Arial MT"/>
                <a:cs typeface="Arial MT"/>
              </a:rPr>
              <a:t>y-intercept</a:t>
            </a:r>
            <a:r>
              <a:rPr sz="1400" spc="-50" dirty="0">
                <a:solidFill>
                  <a:srgbClr val="CC8933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CC8933"/>
                </a:solidFill>
                <a:latin typeface="Arial MT"/>
                <a:cs typeface="Arial MT"/>
              </a:rPr>
              <a:t>=</a:t>
            </a:r>
            <a:r>
              <a:rPr sz="1400" spc="-45" dirty="0">
                <a:solidFill>
                  <a:srgbClr val="CC8933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CC8933"/>
                </a:solidFill>
                <a:latin typeface="Arial MT"/>
                <a:cs typeface="Arial MT"/>
              </a:rPr>
              <a:t>6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7368737" y="1390088"/>
            <a:ext cx="1038225" cy="288925"/>
          </a:xfrm>
          <a:custGeom>
            <a:avLst/>
            <a:gdLst/>
            <a:ahLst/>
            <a:cxnLst/>
            <a:rect l="l" t="t" r="r" b="b"/>
            <a:pathLst>
              <a:path w="1038225" h="288925">
                <a:moveTo>
                  <a:pt x="1038197" y="0"/>
                </a:moveTo>
                <a:lnTo>
                  <a:pt x="0" y="0"/>
                </a:lnTo>
                <a:lnTo>
                  <a:pt x="0" y="288823"/>
                </a:lnTo>
                <a:lnTo>
                  <a:pt x="1038197" y="288823"/>
                </a:lnTo>
                <a:lnTo>
                  <a:pt x="10381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 txBox="1"/>
          <p:nvPr/>
        </p:nvSpPr>
        <p:spPr>
          <a:xfrm>
            <a:off x="7401758" y="1405013"/>
            <a:ext cx="96011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CC8933"/>
                </a:solidFill>
                <a:latin typeface="Arial MT"/>
                <a:cs typeface="Arial MT"/>
              </a:rPr>
              <a:t>slope</a:t>
            </a:r>
            <a:r>
              <a:rPr sz="1400" spc="-45" dirty="0">
                <a:solidFill>
                  <a:srgbClr val="CC8933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CC8933"/>
                </a:solidFill>
                <a:latin typeface="Arial MT"/>
                <a:cs typeface="Arial MT"/>
              </a:rPr>
              <a:t>=</a:t>
            </a:r>
            <a:r>
              <a:rPr sz="1400" spc="-45" dirty="0">
                <a:solidFill>
                  <a:srgbClr val="CC8933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CC8933"/>
                </a:solidFill>
                <a:latin typeface="Arial MT"/>
                <a:cs typeface="Arial MT"/>
              </a:rPr>
              <a:t>-0.5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2370" y="778275"/>
            <a:ext cx="3511550" cy="3741420"/>
            <a:chOff x="522370" y="778275"/>
            <a:chExt cx="3511550" cy="374142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2370" y="2665497"/>
              <a:ext cx="3510967" cy="19811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60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78794" y="1009475"/>
              <a:ext cx="198120" cy="351016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77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216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1721" y="778275"/>
              <a:ext cx="261681" cy="2723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29821" y="793293"/>
              <a:ext cx="185481" cy="196082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90425" y="350860"/>
            <a:ext cx="3837940" cy="664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475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0" dirty="0"/>
              <a:t> </a:t>
            </a:r>
            <a:r>
              <a:rPr spc="-5" dirty="0"/>
              <a:t>equation</a:t>
            </a:r>
            <a:r>
              <a:rPr spc="15" dirty="0"/>
              <a:t> </a:t>
            </a:r>
            <a:r>
              <a:rPr dirty="0">
                <a:latin typeface="Tahoma" panose="020B0604030504040204"/>
                <a:cs typeface="Tahoma" panose="020B0604030504040204"/>
              </a:rPr>
              <a:t>→</a:t>
            </a:r>
            <a:r>
              <a:rPr spc="-125" dirty="0">
                <a:latin typeface="Tahoma" panose="020B0604030504040204"/>
                <a:cs typeface="Tahoma" panose="020B0604030504040204"/>
              </a:rPr>
              <a:t> </a:t>
            </a:r>
            <a:r>
              <a:rPr spc="-15" dirty="0"/>
              <a:t>line</a:t>
            </a:r>
            <a:endParaRPr spc="-15" dirty="0"/>
          </a:p>
          <a:p>
            <a:pPr marL="243840" algn="ctr">
              <a:lnSpc>
                <a:spcPts val="1555"/>
              </a:lnSpc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421918" y="572793"/>
            <a:ext cx="2903855" cy="2896235"/>
            <a:chOff x="1421918" y="572793"/>
            <a:chExt cx="2903855" cy="289623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1918" y="572793"/>
              <a:ext cx="2896002" cy="289600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475799" y="606675"/>
              <a:ext cx="2788285" cy="2788285"/>
            </a:xfrm>
            <a:custGeom>
              <a:avLst/>
              <a:gdLst/>
              <a:ahLst/>
              <a:cxnLst/>
              <a:rect l="l" t="t" r="r" b="b"/>
              <a:pathLst>
                <a:path w="2788285" h="2788285">
                  <a:moveTo>
                    <a:pt x="2770278" y="2788239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2788239" y="2770278"/>
                  </a:lnTo>
                  <a:lnTo>
                    <a:pt x="2770278" y="2788239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75676" y="2705046"/>
              <a:ext cx="249725" cy="27234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13776" y="2720159"/>
              <a:ext cx="172772" cy="19561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4149666" y="250077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1687" y="1813477"/>
            <a:ext cx="82676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17713" y="1726896"/>
            <a:ext cx="92519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669337" y="2647138"/>
            <a:ext cx="250190" cy="272415"/>
            <a:chOff x="8669337" y="2647138"/>
            <a:chExt cx="250190" cy="272415"/>
          </a:xfrm>
        </p:grpSpPr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69337" y="2647138"/>
              <a:ext cx="249725" cy="27234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07437" y="2662250"/>
              <a:ext cx="172772" cy="195611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8732519" y="244062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110661" y="717844"/>
            <a:ext cx="3511550" cy="3741420"/>
            <a:chOff x="5110661" y="717844"/>
            <a:chExt cx="3511550" cy="3741420"/>
          </a:xfrm>
        </p:grpSpPr>
        <p:pic>
          <p:nvPicPr>
            <p:cNvPr id="25" name="object 2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110661" y="2604537"/>
              <a:ext cx="3510967" cy="19811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257981" y="268359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148758" y="262263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7085" y="948515"/>
              <a:ext cx="198120" cy="351016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866145" y="107583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6805181" y="96662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5169" y="717844"/>
              <a:ext cx="261681" cy="27234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13269" y="732861"/>
              <a:ext cx="185481" cy="196082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6952682" y="71562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481919" y="1142238"/>
            <a:ext cx="3563620" cy="1895475"/>
            <a:chOff x="5481919" y="1142238"/>
            <a:chExt cx="3563620" cy="1895475"/>
          </a:xfrm>
        </p:grpSpPr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81919" y="1142238"/>
              <a:ext cx="3563613" cy="1895174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533210" y="1173530"/>
              <a:ext cx="3461385" cy="1792605"/>
            </a:xfrm>
            <a:custGeom>
              <a:avLst/>
              <a:gdLst/>
              <a:ahLst/>
              <a:cxnLst/>
              <a:rect l="l" t="t" r="r" b="b"/>
              <a:pathLst>
                <a:path w="3461384" h="1792605">
                  <a:moveTo>
                    <a:pt x="3449434" y="1792591"/>
                  </a:moveTo>
                  <a:lnTo>
                    <a:pt x="0" y="22598"/>
                  </a:lnTo>
                  <a:lnTo>
                    <a:pt x="11595" y="0"/>
                  </a:lnTo>
                  <a:lnTo>
                    <a:pt x="3461030" y="1769992"/>
                  </a:lnTo>
                  <a:lnTo>
                    <a:pt x="3449434" y="1792591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0860"/>
            <a:ext cx="38379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0" dirty="0"/>
              <a:t> </a:t>
            </a:r>
            <a:r>
              <a:rPr spc="-5" dirty="0"/>
              <a:t>equation</a:t>
            </a:r>
            <a:r>
              <a:rPr spc="15" dirty="0"/>
              <a:t> </a:t>
            </a:r>
            <a:r>
              <a:rPr dirty="0">
                <a:latin typeface="Tahoma" panose="020B0604030504040204"/>
                <a:cs typeface="Tahoma" panose="020B0604030504040204"/>
              </a:rPr>
              <a:t>→</a:t>
            </a:r>
            <a:r>
              <a:rPr spc="-125" dirty="0">
                <a:latin typeface="Tahoma" panose="020B0604030504040204"/>
                <a:cs typeface="Tahoma" panose="020B0604030504040204"/>
              </a:rPr>
              <a:t> </a:t>
            </a:r>
            <a:r>
              <a:rPr spc="-15" dirty="0"/>
              <a:t>line</a:t>
            </a:r>
            <a:endParaRPr spc="-15" dirty="0"/>
          </a:p>
        </p:txBody>
      </p:sp>
      <p:grpSp>
        <p:nvGrpSpPr>
          <p:cNvPr id="3" name="object 3"/>
          <p:cNvGrpSpPr/>
          <p:nvPr/>
        </p:nvGrpSpPr>
        <p:grpSpPr>
          <a:xfrm>
            <a:off x="2691211" y="511833"/>
            <a:ext cx="3808729" cy="3947160"/>
            <a:chOff x="2691211" y="511833"/>
            <a:chExt cx="3808729" cy="394716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691211" y="2604537"/>
              <a:ext cx="3510967" cy="1981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838531" y="268359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700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729306" y="262263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47635" y="948515"/>
              <a:ext cx="198120" cy="351016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446695" y="107583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385729" y="96662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0561" y="717315"/>
              <a:ext cx="261681" cy="27234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8661" y="732333"/>
              <a:ext cx="185481" cy="19608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90758" y="511833"/>
              <a:ext cx="2896002" cy="289600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644640" y="545715"/>
              <a:ext cx="2788285" cy="2788285"/>
            </a:xfrm>
            <a:custGeom>
              <a:avLst/>
              <a:gdLst/>
              <a:ahLst/>
              <a:cxnLst/>
              <a:rect l="l" t="t" r="r" b="b"/>
              <a:pathLst>
                <a:path w="2788285" h="2788285">
                  <a:moveTo>
                    <a:pt x="2770278" y="2788239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2788239" y="2770278"/>
                  </a:lnTo>
                  <a:lnTo>
                    <a:pt x="2770278" y="2788239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44517" y="2644086"/>
              <a:ext cx="249725" cy="27234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287380" y="2663962"/>
              <a:ext cx="163830" cy="186690"/>
            </a:xfrm>
            <a:custGeom>
              <a:avLst/>
              <a:gdLst/>
              <a:ahLst/>
              <a:cxnLst/>
              <a:rect l="l" t="t" r="r" b="b"/>
              <a:pathLst>
                <a:path w="163829" h="186689">
                  <a:moveTo>
                    <a:pt x="52578" y="44508"/>
                  </a:moveTo>
                  <a:lnTo>
                    <a:pt x="34498" y="47152"/>
                  </a:lnTo>
                  <a:lnTo>
                    <a:pt x="14798" y="60606"/>
                  </a:lnTo>
                  <a:lnTo>
                    <a:pt x="661" y="90578"/>
                  </a:lnTo>
                  <a:lnTo>
                    <a:pt x="4506" y="123808"/>
                  </a:lnTo>
                  <a:lnTo>
                    <a:pt x="33270" y="173554"/>
                  </a:lnTo>
                  <a:lnTo>
                    <a:pt x="71503" y="186086"/>
                  </a:lnTo>
                  <a:lnTo>
                    <a:pt x="83788" y="181820"/>
                  </a:lnTo>
                  <a:lnTo>
                    <a:pt x="118396" y="181820"/>
                  </a:lnTo>
                  <a:lnTo>
                    <a:pt x="148299" y="151106"/>
                  </a:lnTo>
                  <a:lnTo>
                    <a:pt x="163247" y="87359"/>
                  </a:lnTo>
                  <a:lnTo>
                    <a:pt x="147937" y="57967"/>
                  </a:lnTo>
                  <a:lnTo>
                    <a:pt x="142706" y="54658"/>
                  </a:lnTo>
                  <a:lnTo>
                    <a:pt x="78568" y="54658"/>
                  </a:lnTo>
                  <a:lnTo>
                    <a:pt x="67711" y="48426"/>
                  </a:lnTo>
                  <a:lnTo>
                    <a:pt x="52578" y="44508"/>
                  </a:lnTo>
                  <a:close/>
                </a:path>
                <a:path w="163829" h="186689">
                  <a:moveTo>
                    <a:pt x="118396" y="181820"/>
                  </a:moveTo>
                  <a:lnTo>
                    <a:pt x="83788" y="181820"/>
                  </a:lnTo>
                  <a:lnTo>
                    <a:pt x="96232" y="185598"/>
                  </a:lnTo>
                  <a:lnTo>
                    <a:pt x="109522" y="185054"/>
                  </a:lnTo>
                  <a:lnTo>
                    <a:pt x="118396" y="181820"/>
                  </a:lnTo>
                  <a:close/>
                </a:path>
                <a:path w="163829" h="186689">
                  <a:moveTo>
                    <a:pt x="74156" y="30601"/>
                  </a:moveTo>
                  <a:lnTo>
                    <a:pt x="65723" y="30601"/>
                  </a:lnTo>
                  <a:lnTo>
                    <a:pt x="68629" y="32237"/>
                  </a:lnTo>
                  <a:lnTo>
                    <a:pt x="75924" y="36863"/>
                  </a:lnTo>
                  <a:lnTo>
                    <a:pt x="80537" y="44204"/>
                  </a:lnTo>
                  <a:lnTo>
                    <a:pt x="79632" y="47533"/>
                  </a:lnTo>
                  <a:lnTo>
                    <a:pt x="78999" y="51005"/>
                  </a:lnTo>
                  <a:lnTo>
                    <a:pt x="78568" y="54658"/>
                  </a:lnTo>
                  <a:lnTo>
                    <a:pt x="142706" y="54658"/>
                  </a:lnTo>
                  <a:lnTo>
                    <a:pt x="141600" y="53958"/>
                  </a:lnTo>
                  <a:lnTo>
                    <a:pt x="84735" y="53958"/>
                  </a:lnTo>
                  <a:lnTo>
                    <a:pt x="88332" y="43009"/>
                  </a:lnTo>
                  <a:lnTo>
                    <a:pt x="90518" y="39160"/>
                  </a:lnTo>
                  <a:lnTo>
                    <a:pt x="82155" y="39160"/>
                  </a:lnTo>
                  <a:lnTo>
                    <a:pt x="76790" y="32162"/>
                  </a:lnTo>
                  <a:lnTo>
                    <a:pt x="74156" y="30601"/>
                  </a:lnTo>
                  <a:close/>
                </a:path>
                <a:path w="163829" h="186689">
                  <a:moveTo>
                    <a:pt x="110319" y="43290"/>
                  </a:moveTo>
                  <a:lnTo>
                    <a:pt x="95482" y="47459"/>
                  </a:lnTo>
                  <a:lnTo>
                    <a:pt x="84735" y="53958"/>
                  </a:lnTo>
                  <a:lnTo>
                    <a:pt x="141600" y="53958"/>
                  </a:lnTo>
                  <a:lnTo>
                    <a:pt x="128165" y="45457"/>
                  </a:lnTo>
                  <a:lnTo>
                    <a:pt x="110319" y="43290"/>
                  </a:lnTo>
                  <a:close/>
                </a:path>
                <a:path w="163829" h="186689">
                  <a:moveTo>
                    <a:pt x="107655" y="8782"/>
                  </a:moveTo>
                  <a:lnTo>
                    <a:pt x="82155" y="39160"/>
                  </a:lnTo>
                  <a:lnTo>
                    <a:pt x="90518" y="39160"/>
                  </a:lnTo>
                  <a:lnTo>
                    <a:pt x="93967" y="33084"/>
                  </a:lnTo>
                  <a:lnTo>
                    <a:pt x="101660" y="24218"/>
                  </a:lnTo>
                  <a:lnTo>
                    <a:pt x="111431" y="16445"/>
                  </a:lnTo>
                  <a:lnTo>
                    <a:pt x="114230" y="14516"/>
                  </a:lnTo>
                  <a:lnTo>
                    <a:pt x="107655" y="8782"/>
                  </a:lnTo>
                  <a:close/>
                </a:path>
                <a:path w="163829" h="186689">
                  <a:moveTo>
                    <a:pt x="0" y="0"/>
                  </a:moveTo>
                  <a:lnTo>
                    <a:pt x="13622" y="21201"/>
                  </a:lnTo>
                  <a:lnTo>
                    <a:pt x="31555" y="32327"/>
                  </a:lnTo>
                  <a:lnTo>
                    <a:pt x="50141" y="34939"/>
                  </a:lnTo>
                  <a:lnTo>
                    <a:pt x="65723" y="30601"/>
                  </a:lnTo>
                  <a:lnTo>
                    <a:pt x="74156" y="30601"/>
                  </a:lnTo>
                  <a:lnTo>
                    <a:pt x="69763" y="27998"/>
                  </a:lnTo>
                  <a:lnTo>
                    <a:pt x="67226" y="26636"/>
                  </a:lnTo>
                  <a:lnTo>
                    <a:pt x="65162" y="21012"/>
                  </a:lnTo>
                  <a:lnTo>
                    <a:pt x="61332" y="13969"/>
                  </a:lnTo>
                  <a:lnTo>
                    <a:pt x="55360" y="7147"/>
                  </a:lnTo>
                  <a:lnTo>
                    <a:pt x="48429" y="3096"/>
                  </a:lnTo>
                  <a:lnTo>
                    <a:pt x="13874" y="3096"/>
                  </a:lnTo>
                  <a:lnTo>
                    <a:pt x="0" y="0"/>
                  </a:lnTo>
                  <a:close/>
                </a:path>
                <a:path w="163829" h="186689">
                  <a:moveTo>
                    <a:pt x="33937" y="12"/>
                  </a:moveTo>
                  <a:lnTo>
                    <a:pt x="24062" y="1707"/>
                  </a:lnTo>
                  <a:lnTo>
                    <a:pt x="13874" y="3096"/>
                  </a:lnTo>
                  <a:lnTo>
                    <a:pt x="48429" y="3096"/>
                  </a:lnTo>
                  <a:lnTo>
                    <a:pt x="46873" y="2186"/>
                  </a:lnTo>
                  <a:lnTo>
                    <a:pt x="33937" y="12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287380" y="2663961"/>
              <a:ext cx="163830" cy="186690"/>
            </a:xfrm>
            <a:custGeom>
              <a:avLst/>
              <a:gdLst/>
              <a:ahLst/>
              <a:cxnLst/>
              <a:rect l="l" t="t" r="r" b="b"/>
              <a:pathLst>
                <a:path w="163829" h="186689">
                  <a:moveTo>
                    <a:pt x="0" y="13"/>
                  </a:moveTo>
                  <a:lnTo>
                    <a:pt x="13622" y="21215"/>
                  </a:lnTo>
                  <a:lnTo>
                    <a:pt x="31555" y="32341"/>
                  </a:lnTo>
                  <a:lnTo>
                    <a:pt x="50141" y="34953"/>
                  </a:lnTo>
                  <a:lnTo>
                    <a:pt x="65724" y="30615"/>
                  </a:lnTo>
                  <a:lnTo>
                    <a:pt x="68630" y="32252"/>
                  </a:lnTo>
                  <a:lnTo>
                    <a:pt x="75924" y="36876"/>
                  </a:lnTo>
                  <a:lnTo>
                    <a:pt x="80537" y="44218"/>
                  </a:lnTo>
                  <a:lnTo>
                    <a:pt x="79633" y="47546"/>
                  </a:lnTo>
                  <a:lnTo>
                    <a:pt x="78999" y="51019"/>
                  </a:lnTo>
                  <a:lnTo>
                    <a:pt x="78568" y="54672"/>
                  </a:lnTo>
                  <a:lnTo>
                    <a:pt x="67711" y="48439"/>
                  </a:lnTo>
                  <a:lnTo>
                    <a:pt x="52578" y="44521"/>
                  </a:lnTo>
                  <a:lnTo>
                    <a:pt x="34498" y="47165"/>
                  </a:lnTo>
                  <a:lnTo>
                    <a:pt x="14798" y="60620"/>
                  </a:lnTo>
                  <a:lnTo>
                    <a:pt x="661" y="90591"/>
                  </a:lnTo>
                  <a:lnTo>
                    <a:pt x="4506" y="123822"/>
                  </a:lnTo>
                  <a:lnTo>
                    <a:pt x="33270" y="173567"/>
                  </a:lnTo>
                  <a:lnTo>
                    <a:pt x="71503" y="186099"/>
                  </a:lnTo>
                  <a:lnTo>
                    <a:pt x="83788" y="181834"/>
                  </a:lnTo>
                  <a:lnTo>
                    <a:pt x="96232" y="185612"/>
                  </a:lnTo>
                  <a:lnTo>
                    <a:pt x="133941" y="171584"/>
                  </a:lnTo>
                  <a:lnTo>
                    <a:pt x="160717" y="120734"/>
                  </a:lnTo>
                  <a:lnTo>
                    <a:pt x="163247" y="87372"/>
                  </a:lnTo>
                  <a:lnTo>
                    <a:pt x="147937" y="57981"/>
                  </a:lnTo>
                  <a:lnTo>
                    <a:pt x="128166" y="45471"/>
                  </a:lnTo>
                  <a:lnTo>
                    <a:pt x="110320" y="43304"/>
                  </a:lnTo>
                  <a:lnTo>
                    <a:pt x="95483" y="47473"/>
                  </a:lnTo>
                  <a:lnTo>
                    <a:pt x="84735" y="53972"/>
                  </a:lnTo>
                  <a:lnTo>
                    <a:pt x="88333" y="43023"/>
                  </a:lnTo>
                  <a:lnTo>
                    <a:pt x="93968" y="33098"/>
                  </a:lnTo>
                  <a:lnTo>
                    <a:pt x="101660" y="24232"/>
                  </a:lnTo>
                  <a:lnTo>
                    <a:pt x="111431" y="16459"/>
                  </a:lnTo>
                  <a:lnTo>
                    <a:pt x="114230" y="14529"/>
                  </a:lnTo>
                  <a:lnTo>
                    <a:pt x="107656" y="8795"/>
                  </a:lnTo>
                  <a:lnTo>
                    <a:pt x="82155" y="39174"/>
                  </a:lnTo>
                  <a:lnTo>
                    <a:pt x="76791" y="32175"/>
                  </a:lnTo>
                  <a:lnTo>
                    <a:pt x="69764" y="28012"/>
                  </a:lnTo>
                  <a:lnTo>
                    <a:pt x="67226" y="26650"/>
                  </a:lnTo>
                  <a:lnTo>
                    <a:pt x="65162" y="21025"/>
                  </a:lnTo>
                  <a:lnTo>
                    <a:pt x="61332" y="13982"/>
                  </a:lnTo>
                  <a:lnTo>
                    <a:pt x="55360" y="7161"/>
                  </a:lnTo>
                  <a:lnTo>
                    <a:pt x="46873" y="2200"/>
                  </a:lnTo>
                  <a:lnTo>
                    <a:pt x="33937" y="25"/>
                  </a:lnTo>
                  <a:lnTo>
                    <a:pt x="24062" y="1721"/>
                  </a:lnTo>
                  <a:lnTo>
                    <a:pt x="13874" y="3110"/>
                  </a:lnTo>
                  <a:lnTo>
                    <a:pt x="0" y="1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49887" y="2647138"/>
              <a:ext cx="249725" cy="27234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292749" y="2667013"/>
              <a:ext cx="163830" cy="186690"/>
            </a:xfrm>
            <a:custGeom>
              <a:avLst/>
              <a:gdLst/>
              <a:ahLst/>
              <a:cxnLst/>
              <a:rect l="l" t="t" r="r" b="b"/>
              <a:pathLst>
                <a:path w="163829" h="186689">
                  <a:moveTo>
                    <a:pt x="52578" y="44508"/>
                  </a:moveTo>
                  <a:lnTo>
                    <a:pt x="34498" y="47152"/>
                  </a:lnTo>
                  <a:lnTo>
                    <a:pt x="14798" y="60606"/>
                  </a:lnTo>
                  <a:lnTo>
                    <a:pt x="661" y="90578"/>
                  </a:lnTo>
                  <a:lnTo>
                    <a:pt x="4506" y="123808"/>
                  </a:lnTo>
                  <a:lnTo>
                    <a:pt x="33270" y="173553"/>
                  </a:lnTo>
                  <a:lnTo>
                    <a:pt x="71503" y="186085"/>
                  </a:lnTo>
                  <a:lnTo>
                    <a:pt x="83788" y="181820"/>
                  </a:lnTo>
                  <a:lnTo>
                    <a:pt x="118396" y="181820"/>
                  </a:lnTo>
                  <a:lnTo>
                    <a:pt x="148299" y="151105"/>
                  </a:lnTo>
                  <a:lnTo>
                    <a:pt x="163247" y="87358"/>
                  </a:lnTo>
                  <a:lnTo>
                    <a:pt x="147937" y="57967"/>
                  </a:lnTo>
                  <a:lnTo>
                    <a:pt x="142706" y="54658"/>
                  </a:lnTo>
                  <a:lnTo>
                    <a:pt x="78568" y="54658"/>
                  </a:lnTo>
                  <a:lnTo>
                    <a:pt x="67711" y="48426"/>
                  </a:lnTo>
                  <a:lnTo>
                    <a:pt x="52578" y="44508"/>
                  </a:lnTo>
                  <a:close/>
                </a:path>
                <a:path w="163829" h="186689">
                  <a:moveTo>
                    <a:pt x="118396" y="181820"/>
                  </a:moveTo>
                  <a:lnTo>
                    <a:pt x="83788" y="181820"/>
                  </a:lnTo>
                  <a:lnTo>
                    <a:pt x="96232" y="185598"/>
                  </a:lnTo>
                  <a:lnTo>
                    <a:pt x="109522" y="185054"/>
                  </a:lnTo>
                  <a:lnTo>
                    <a:pt x="118396" y="181820"/>
                  </a:lnTo>
                  <a:close/>
                </a:path>
                <a:path w="163829" h="186689">
                  <a:moveTo>
                    <a:pt x="74158" y="30601"/>
                  </a:moveTo>
                  <a:lnTo>
                    <a:pt x="65723" y="30601"/>
                  </a:lnTo>
                  <a:lnTo>
                    <a:pt x="68629" y="32237"/>
                  </a:lnTo>
                  <a:lnTo>
                    <a:pt x="75924" y="36863"/>
                  </a:lnTo>
                  <a:lnTo>
                    <a:pt x="80537" y="44204"/>
                  </a:lnTo>
                  <a:lnTo>
                    <a:pt x="79632" y="47532"/>
                  </a:lnTo>
                  <a:lnTo>
                    <a:pt x="78999" y="51005"/>
                  </a:lnTo>
                  <a:lnTo>
                    <a:pt x="78568" y="54658"/>
                  </a:lnTo>
                  <a:lnTo>
                    <a:pt x="142706" y="54658"/>
                  </a:lnTo>
                  <a:lnTo>
                    <a:pt x="141600" y="53958"/>
                  </a:lnTo>
                  <a:lnTo>
                    <a:pt x="84735" y="53958"/>
                  </a:lnTo>
                  <a:lnTo>
                    <a:pt x="88332" y="43009"/>
                  </a:lnTo>
                  <a:lnTo>
                    <a:pt x="90518" y="39160"/>
                  </a:lnTo>
                  <a:lnTo>
                    <a:pt x="82155" y="39160"/>
                  </a:lnTo>
                  <a:lnTo>
                    <a:pt x="76790" y="32161"/>
                  </a:lnTo>
                  <a:lnTo>
                    <a:pt x="74158" y="30601"/>
                  </a:lnTo>
                  <a:close/>
                </a:path>
                <a:path w="163829" h="186689">
                  <a:moveTo>
                    <a:pt x="110319" y="43290"/>
                  </a:moveTo>
                  <a:lnTo>
                    <a:pt x="95482" y="47459"/>
                  </a:lnTo>
                  <a:lnTo>
                    <a:pt x="84735" y="53958"/>
                  </a:lnTo>
                  <a:lnTo>
                    <a:pt x="141600" y="53958"/>
                  </a:lnTo>
                  <a:lnTo>
                    <a:pt x="128165" y="45457"/>
                  </a:lnTo>
                  <a:lnTo>
                    <a:pt x="110319" y="43290"/>
                  </a:lnTo>
                  <a:close/>
                </a:path>
                <a:path w="163829" h="186689">
                  <a:moveTo>
                    <a:pt x="107655" y="8782"/>
                  </a:moveTo>
                  <a:lnTo>
                    <a:pt x="82155" y="39160"/>
                  </a:lnTo>
                  <a:lnTo>
                    <a:pt x="90518" y="39160"/>
                  </a:lnTo>
                  <a:lnTo>
                    <a:pt x="93967" y="33084"/>
                  </a:lnTo>
                  <a:lnTo>
                    <a:pt x="101660" y="24218"/>
                  </a:lnTo>
                  <a:lnTo>
                    <a:pt x="111431" y="16445"/>
                  </a:lnTo>
                  <a:lnTo>
                    <a:pt x="114230" y="14516"/>
                  </a:lnTo>
                  <a:lnTo>
                    <a:pt x="107655" y="8782"/>
                  </a:lnTo>
                  <a:close/>
                </a:path>
                <a:path w="163829" h="186689">
                  <a:moveTo>
                    <a:pt x="0" y="0"/>
                  </a:moveTo>
                  <a:lnTo>
                    <a:pt x="13622" y="21201"/>
                  </a:lnTo>
                  <a:lnTo>
                    <a:pt x="31555" y="32326"/>
                  </a:lnTo>
                  <a:lnTo>
                    <a:pt x="50140" y="34939"/>
                  </a:lnTo>
                  <a:lnTo>
                    <a:pt x="65723" y="30601"/>
                  </a:lnTo>
                  <a:lnTo>
                    <a:pt x="74158" y="30601"/>
                  </a:lnTo>
                  <a:lnTo>
                    <a:pt x="69763" y="27998"/>
                  </a:lnTo>
                  <a:lnTo>
                    <a:pt x="67226" y="26635"/>
                  </a:lnTo>
                  <a:lnTo>
                    <a:pt x="65162" y="21011"/>
                  </a:lnTo>
                  <a:lnTo>
                    <a:pt x="61332" y="13968"/>
                  </a:lnTo>
                  <a:lnTo>
                    <a:pt x="55360" y="7147"/>
                  </a:lnTo>
                  <a:lnTo>
                    <a:pt x="48429" y="3096"/>
                  </a:lnTo>
                  <a:lnTo>
                    <a:pt x="13874" y="3096"/>
                  </a:lnTo>
                  <a:lnTo>
                    <a:pt x="0" y="0"/>
                  </a:lnTo>
                  <a:close/>
                </a:path>
                <a:path w="163829" h="186689">
                  <a:moveTo>
                    <a:pt x="33936" y="12"/>
                  </a:moveTo>
                  <a:lnTo>
                    <a:pt x="24061" y="1707"/>
                  </a:lnTo>
                  <a:lnTo>
                    <a:pt x="13874" y="3096"/>
                  </a:lnTo>
                  <a:lnTo>
                    <a:pt x="48429" y="3096"/>
                  </a:lnTo>
                  <a:lnTo>
                    <a:pt x="46873" y="2186"/>
                  </a:lnTo>
                  <a:lnTo>
                    <a:pt x="33936" y="12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292749" y="2667013"/>
              <a:ext cx="163830" cy="186690"/>
            </a:xfrm>
            <a:custGeom>
              <a:avLst/>
              <a:gdLst/>
              <a:ahLst/>
              <a:cxnLst/>
              <a:rect l="l" t="t" r="r" b="b"/>
              <a:pathLst>
                <a:path w="163829" h="186689">
                  <a:moveTo>
                    <a:pt x="0" y="13"/>
                  </a:moveTo>
                  <a:lnTo>
                    <a:pt x="13622" y="21215"/>
                  </a:lnTo>
                  <a:lnTo>
                    <a:pt x="31555" y="32341"/>
                  </a:lnTo>
                  <a:lnTo>
                    <a:pt x="50141" y="34953"/>
                  </a:lnTo>
                  <a:lnTo>
                    <a:pt x="65724" y="30615"/>
                  </a:lnTo>
                  <a:lnTo>
                    <a:pt x="68630" y="32252"/>
                  </a:lnTo>
                  <a:lnTo>
                    <a:pt x="75924" y="36876"/>
                  </a:lnTo>
                  <a:lnTo>
                    <a:pt x="80537" y="44218"/>
                  </a:lnTo>
                  <a:lnTo>
                    <a:pt x="79633" y="47546"/>
                  </a:lnTo>
                  <a:lnTo>
                    <a:pt x="78999" y="51019"/>
                  </a:lnTo>
                  <a:lnTo>
                    <a:pt x="78568" y="54672"/>
                  </a:lnTo>
                  <a:lnTo>
                    <a:pt x="67711" y="48439"/>
                  </a:lnTo>
                  <a:lnTo>
                    <a:pt x="52578" y="44521"/>
                  </a:lnTo>
                  <a:lnTo>
                    <a:pt x="34498" y="47165"/>
                  </a:lnTo>
                  <a:lnTo>
                    <a:pt x="14798" y="60620"/>
                  </a:lnTo>
                  <a:lnTo>
                    <a:pt x="661" y="90591"/>
                  </a:lnTo>
                  <a:lnTo>
                    <a:pt x="4506" y="123822"/>
                  </a:lnTo>
                  <a:lnTo>
                    <a:pt x="33270" y="173567"/>
                  </a:lnTo>
                  <a:lnTo>
                    <a:pt x="71503" y="186099"/>
                  </a:lnTo>
                  <a:lnTo>
                    <a:pt x="83788" y="181834"/>
                  </a:lnTo>
                  <a:lnTo>
                    <a:pt x="96232" y="185612"/>
                  </a:lnTo>
                  <a:lnTo>
                    <a:pt x="133941" y="171584"/>
                  </a:lnTo>
                  <a:lnTo>
                    <a:pt x="160717" y="120734"/>
                  </a:lnTo>
                  <a:lnTo>
                    <a:pt x="163247" y="87372"/>
                  </a:lnTo>
                  <a:lnTo>
                    <a:pt x="147937" y="57981"/>
                  </a:lnTo>
                  <a:lnTo>
                    <a:pt x="128166" y="45471"/>
                  </a:lnTo>
                  <a:lnTo>
                    <a:pt x="110320" y="43304"/>
                  </a:lnTo>
                  <a:lnTo>
                    <a:pt x="95483" y="47473"/>
                  </a:lnTo>
                  <a:lnTo>
                    <a:pt x="84735" y="53972"/>
                  </a:lnTo>
                  <a:lnTo>
                    <a:pt x="88333" y="43023"/>
                  </a:lnTo>
                  <a:lnTo>
                    <a:pt x="93968" y="33098"/>
                  </a:lnTo>
                  <a:lnTo>
                    <a:pt x="101660" y="24232"/>
                  </a:lnTo>
                  <a:lnTo>
                    <a:pt x="111431" y="16459"/>
                  </a:lnTo>
                  <a:lnTo>
                    <a:pt x="114230" y="14529"/>
                  </a:lnTo>
                  <a:lnTo>
                    <a:pt x="107656" y="8795"/>
                  </a:lnTo>
                  <a:lnTo>
                    <a:pt x="82155" y="39174"/>
                  </a:lnTo>
                  <a:lnTo>
                    <a:pt x="76791" y="32175"/>
                  </a:lnTo>
                  <a:lnTo>
                    <a:pt x="69764" y="28012"/>
                  </a:lnTo>
                  <a:lnTo>
                    <a:pt x="67226" y="26650"/>
                  </a:lnTo>
                  <a:lnTo>
                    <a:pt x="65162" y="21025"/>
                  </a:lnTo>
                  <a:lnTo>
                    <a:pt x="61332" y="13982"/>
                  </a:lnTo>
                  <a:lnTo>
                    <a:pt x="55360" y="7161"/>
                  </a:lnTo>
                  <a:lnTo>
                    <a:pt x="46873" y="2200"/>
                  </a:lnTo>
                  <a:lnTo>
                    <a:pt x="33937" y="25"/>
                  </a:lnTo>
                  <a:lnTo>
                    <a:pt x="24062" y="1721"/>
                  </a:lnTo>
                  <a:lnTo>
                    <a:pt x="13874" y="3110"/>
                  </a:lnTo>
                  <a:lnTo>
                    <a:pt x="0" y="1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6313069" y="244062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691211" y="717844"/>
            <a:ext cx="3511550" cy="3741420"/>
            <a:chOff x="2691211" y="717844"/>
            <a:chExt cx="3511550" cy="3741420"/>
          </a:xfrm>
        </p:grpSpPr>
        <p:pic>
          <p:nvPicPr>
            <p:cNvPr id="22" name="object 2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691211" y="2604537"/>
              <a:ext cx="3510967" cy="19811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838531" y="268359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700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729306" y="262263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47635" y="948515"/>
              <a:ext cx="198120" cy="351016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446695" y="107583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385729" y="96662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5719" y="717844"/>
              <a:ext cx="261681" cy="27234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93819" y="732861"/>
              <a:ext cx="185481" cy="196082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4533231" y="71562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062467" y="1142238"/>
            <a:ext cx="3563620" cy="1895475"/>
            <a:chOff x="3062467" y="1142238"/>
            <a:chExt cx="3563620" cy="1895475"/>
          </a:xfrm>
        </p:grpSpPr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62467" y="1142238"/>
              <a:ext cx="3563613" cy="189517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113760" y="1173530"/>
              <a:ext cx="3461385" cy="1792605"/>
            </a:xfrm>
            <a:custGeom>
              <a:avLst/>
              <a:gdLst/>
              <a:ahLst/>
              <a:cxnLst/>
              <a:rect l="l" t="t" r="r" b="b"/>
              <a:pathLst>
                <a:path w="3461384" h="1792605">
                  <a:moveTo>
                    <a:pt x="3449434" y="1792591"/>
                  </a:moveTo>
                  <a:lnTo>
                    <a:pt x="0" y="22598"/>
                  </a:lnTo>
                  <a:lnTo>
                    <a:pt x="11595" y="0"/>
                  </a:lnTo>
                  <a:lnTo>
                    <a:pt x="3461030" y="1769992"/>
                  </a:lnTo>
                  <a:lnTo>
                    <a:pt x="3449434" y="1792591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2260422" y="1593599"/>
            <a:ext cx="925194" cy="603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5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 +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 =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12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0860"/>
            <a:ext cx="38379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0" dirty="0"/>
              <a:t> </a:t>
            </a:r>
            <a:r>
              <a:rPr spc="-5" dirty="0"/>
              <a:t>equation</a:t>
            </a:r>
            <a:r>
              <a:rPr spc="15" dirty="0"/>
              <a:t> </a:t>
            </a:r>
            <a:r>
              <a:rPr dirty="0">
                <a:latin typeface="Tahoma" panose="020B0604030504040204"/>
                <a:cs typeface="Tahoma" panose="020B0604030504040204"/>
              </a:rPr>
              <a:t>→</a:t>
            </a:r>
            <a:r>
              <a:rPr spc="-125" dirty="0">
                <a:latin typeface="Tahoma" panose="020B0604030504040204"/>
                <a:cs typeface="Tahoma" panose="020B0604030504040204"/>
              </a:rPr>
              <a:t> </a:t>
            </a:r>
            <a:r>
              <a:rPr spc="-15" dirty="0"/>
              <a:t>line</a:t>
            </a:r>
            <a:endParaRPr spc="-15" dirty="0"/>
          </a:p>
        </p:txBody>
      </p:sp>
      <p:grpSp>
        <p:nvGrpSpPr>
          <p:cNvPr id="3" name="object 3"/>
          <p:cNvGrpSpPr/>
          <p:nvPr/>
        </p:nvGrpSpPr>
        <p:grpSpPr>
          <a:xfrm>
            <a:off x="2691211" y="511833"/>
            <a:ext cx="3808729" cy="3947160"/>
            <a:chOff x="2691211" y="511833"/>
            <a:chExt cx="3808729" cy="394716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691211" y="2604537"/>
              <a:ext cx="3510967" cy="1981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838531" y="268359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700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729306" y="262263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47635" y="948515"/>
              <a:ext cx="198120" cy="351016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446695" y="107583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385729" y="96662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0561" y="717315"/>
              <a:ext cx="261681" cy="27234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8661" y="732333"/>
              <a:ext cx="185481" cy="19608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90758" y="511833"/>
              <a:ext cx="2896002" cy="289600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644640" y="545715"/>
              <a:ext cx="2788285" cy="2788285"/>
            </a:xfrm>
            <a:custGeom>
              <a:avLst/>
              <a:gdLst/>
              <a:ahLst/>
              <a:cxnLst/>
              <a:rect l="l" t="t" r="r" b="b"/>
              <a:pathLst>
                <a:path w="2788285" h="2788285">
                  <a:moveTo>
                    <a:pt x="2770278" y="2788239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2788239" y="2770278"/>
                  </a:lnTo>
                  <a:lnTo>
                    <a:pt x="2770278" y="2788239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44517" y="2644086"/>
              <a:ext cx="249725" cy="27234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287380" y="2663962"/>
              <a:ext cx="163830" cy="186690"/>
            </a:xfrm>
            <a:custGeom>
              <a:avLst/>
              <a:gdLst/>
              <a:ahLst/>
              <a:cxnLst/>
              <a:rect l="l" t="t" r="r" b="b"/>
              <a:pathLst>
                <a:path w="163829" h="186689">
                  <a:moveTo>
                    <a:pt x="52578" y="44508"/>
                  </a:moveTo>
                  <a:lnTo>
                    <a:pt x="34498" y="47152"/>
                  </a:lnTo>
                  <a:lnTo>
                    <a:pt x="14798" y="60606"/>
                  </a:lnTo>
                  <a:lnTo>
                    <a:pt x="661" y="90578"/>
                  </a:lnTo>
                  <a:lnTo>
                    <a:pt x="4506" y="123808"/>
                  </a:lnTo>
                  <a:lnTo>
                    <a:pt x="33270" y="173554"/>
                  </a:lnTo>
                  <a:lnTo>
                    <a:pt x="71503" y="186086"/>
                  </a:lnTo>
                  <a:lnTo>
                    <a:pt x="83788" y="181820"/>
                  </a:lnTo>
                  <a:lnTo>
                    <a:pt x="118396" y="181820"/>
                  </a:lnTo>
                  <a:lnTo>
                    <a:pt x="148299" y="151106"/>
                  </a:lnTo>
                  <a:lnTo>
                    <a:pt x="163247" y="87359"/>
                  </a:lnTo>
                  <a:lnTo>
                    <a:pt x="147937" y="57967"/>
                  </a:lnTo>
                  <a:lnTo>
                    <a:pt x="142706" y="54658"/>
                  </a:lnTo>
                  <a:lnTo>
                    <a:pt x="78568" y="54658"/>
                  </a:lnTo>
                  <a:lnTo>
                    <a:pt x="67711" y="48426"/>
                  </a:lnTo>
                  <a:lnTo>
                    <a:pt x="52578" y="44508"/>
                  </a:lnTo>
                  <a:close/>
                </a:path>
                <a:path w="163829" h="186689">
                  <a:moveTo>
                    <a:pt x="118396" y="181820"/>
                  </a:moveTo>
                  <a:lnTo>
                    <a:pt x="83788" y="181820"/>
                  </a:lnTo>
                  <a:lnTo>
                    <a:pt x="96232" y="185598"/>
                  </a:lnTo>
                  <a:lnTo>
                    <a:pt x="109522" y="185054"/>
                  </a:lnTo>
                  <a:lnTo>
                    <a:pt x="118396" y="181820"/>
                  </a:lnTo>
                  <a:close/>
                </a:path>
                <a:path w="163829" h="186689">
                  <a:moveTo>
                    <a:pt x="74156" y="30601"/>
                  </a:moveTo>
                  <a:lnTo>
                    <a:pt x="65723" y="30601"/>
                  </a:lnTo>
                  <a:lnTo>
                    <a:pt x="68629" y="32237"/>
                  </a:lnTo>
                  <a:lnTo>
                    <a:pt x="75924" y="36863"/>
                  </a:lnTo>
                  <a:lnTo>
                    <a:pt x="80537" y="44204"/>
                  </a:lnTo>
                  <a:lnTo>
                    <a:pt x="79632" y="47533"/>
                  </a:lnTo>
                  <a:lnTo>
                    <a:pt x="78999" y="51005"/>
                  </a:lnTo>
                  <a:lnTo>
                    <a:pt x="78568" y="54658"/>
                  </a:lnTo>
                  <a:lnTo>
                    <a:pt x="142706" y="54658"/>
                  </a:lnTo>
                  <a:lnTo>
                    <a:pt x="141600" y="53958"/>
                  </a:lnTo>
                  <a:lnTo>
                    <a:pt x="84735" y="53958"/>
                  </a:lnTo>
                  <a:lnTo>
                    <a:pt x="88332" y="43009"/>
                  </a:lnTo>
                  <a:lnTo>
                    <a:pt x="90518" y="39160"/>
                  </a:lnTo>
                  <a:lnTo>
                    <a:pt x="82155" y="39160"/>
                  </a:lnTo>
                  <a:lnTo>
                    <a:pt x="76790" y="32162"/>
                  </a:lnTo>
                  <a:lnTo>
                    <a:pt x="74156" y="30601"/>
                  </a:lnTo>
                  <a:close/>
                </a:path>
                <a:path w="163829" h="186689">
                  <a:moveTo>
                    <a:pt x="110319" y="43290"/>
                  </a:moveTo>
                  <a:lnTo>
                    <a:pt x="95482" y="47459"/>
                  </a:lnTo>
                  <a:lnTo>
                    <a:pt x="84735" y="53958"/>
                  </a:lnTo>
                  <a:lnTo>
                    <a:pt x="141600" y="53958"/>
                  </a:lnTo>
                  <a:lnTo>
                    <a:pt x="128165" y="45457"/>
                  </a:lnTo>
                  <a:lnTo>
                    <a:pt x="110319" y="43290"/>
                  </a:lnTo>
                  <a:close/>
                </a:path>
                <a:path w="163829" h="186689">
                  <a:moveTo>
                    <a:pt x="107655" y="8782"/>
                  </a:moveTo>
                  <a:lnTo>
                    <a:pt x="82155" y="39160"/>
                  </a:lnTo>
                  <a:lnTo>
                    <a:pt x="90518" y="39160"/>
                  </a:lnTo>
                  <a:lnTo>
                    <a:pt x="93967" y="33084"/>
                  </a:lnTo>
                  <a:lnTo>
                    <a:pt x="101660" y="24218"/>
                  </a:lnTo>
                  <a:lnTo>
                    <a:pt x="111431" y="16445"/>
                  </a:lnTo>
                  <a:lnTo>
                    <a:pt x="114230" y="14516"/>
                  </a:lnTo>
                  <a:lnTo>
                    <a:pt x="107655" y="8782"/>
                  </a:lnTo>
                  <a:close/>
                </a:path>
                <a:path w="163829" h="186689">
                  <a:moveTo>
                    <a:pt x="0" y="0"/>
                  </a:moveTo>
                  <a:lnTo>
                    <a:pt x="13622" y="21201"/>
                  </a:lnTo>
                  <a:lnTo>
                    <a:pt x="31555" y="32327"/>
                  </a:lnTo>
                  <a:lnTo>
                    <a:pt x="50141" y="34939"/>
                  </a:lnTo>
                  <a:lnTo>
                    <a:pt x="65723" y="30601"/>
                  </a:lnTo>
                  <a:lnTo>
                    <a:pt x="74156" y="30601"/>
                  </a:lnTo>
                  <a:lnTo>
                    <a:pt x="69763" y="27998"/>
                  </a:lnTo>
                  <a:lnTo>
                    <a:pt x="67226" y="26636"/>
                  </a:lnTo>
                  <a:lnTo>
                    <a:pt x="65162" y="21012"/>
                  </a:lnTo>
                  <a:lnTo>
                    <a:pt x="61332" y="13969"/>
                  </a:lnTo>
                  <a:lnTo>
                    <a:pt x="55360" y="7147"/>
                  </a:lnTo>
                  <a:lnTo>
                    <a:pt x="48429" y="3096"/>
                  </a:lnTo>
                  <a:lnTo>
                    <a:pt x="13874" y="3096"/>
                  </a:lnTo>
                  <a:lnTo>
                    <a:pt x="0" y="0"/>
                  </a:lnTo>
                  <a:close/>
                </a:path>
                <a:path w="163829" h="186689">
                  <a:moveTo>
                    <a:pt x="33937" y="12"/>
                  </a:moveTo>
                  <a:lnTo>
                    <a:pt x="24062" y="1707"/>
                  </a:lnTo>
                  <a:lnTo>
                    <a:pt x="13874" y="3096"/>
                  </a:lnTo>
                  <a:lnTo>
                    <a:pt x="48429" y="3096"/>
                  </a:lnTo>
                  <a:lnTo>
                    <a:pt x="46873" y="2186"/>
                  </a:lnTo>
                  <a:lnTo>
                    <a:pt x="33937" y="12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287380" y="2663961"/>
              <a:ext cx="163830" cy="186690"/>
            </a:xfrm>
            <a:custGeom>
              <a:avLst/>
              <a:gdLst/>
              <a:ahLst/>
              <a:cxnLst/>
              <a:rect l="l" t="t" r="r" b="b"/>
              <a:pathLst>
                <a:path w="163829" h="186689">
                  <a:moveTo>
                    <a:pt x="0" y="13"/>
                  </a:moveTo>
                  <a:lnTo>
                    <a:pt x="13622" y="21215"/>
                  </a:lnTo>
                  <a:lnTo>
                    <a:pt x="31555" y="32341"/>
                  </a:lnTo>
                  <a:lnTo>
                    <a:pt x="50141" y="34953"/>
                  </a:lnTo>
                  <a:lnTo>
                    <a:pt x="65724" y="30615"/>
                  </a:lnTo>
                  <a:lnTo>
                    <a:pt x="68630" y="32252"/>
                  </a:lnTo>
                  <a:lnTo>
                    <a:pt x="75924" y="36876"/>
                  </a:lnTo>
                  <a:lnTo>
                    <a:pt x="80537" y="44218"/>
                  </a:lnTo>
                  <a:lnTo>
                    <a:pt x="79633" y="47546"/>
                  </a:lnTo>
                  <a:lnTo>
                    <a:pt x="78999" y="51019"/>
                  </a:lnTo>
                  <a:lnTo>
                    <a:pt x="78568" y="54672"/>
                  </a:lnTo>
                  <a:lnTo>
                    <a:pt x="67711" y="48439"/>
                  </a:lnTo>
                  <a:lnTo>
                    <a:pt x="52578" y="44521"/>
                  </a:lnTo>
                  <a:lnTo>
                    <a:pt x="34498" y="47165"/>
                  </a:lnTo>
                  <a:lnTo>
                    <a:pt x="14798" y="60620"/>
                  </a:lnTo>
                  <a:lnTo>
                    <a:pt x="661" y="90591"/>
                  </a:lnTo>
                  <a:lnTo>
                    <a:pt x="4506" y="123822"/>
                  </a:lnTo>
                  <a:lnTo>
                    <a:pt x="33270" y="173567"/>
                  </a:lnTo>
                  <a:lnTo>
                    <a:pt x="71503" y="186099"/>
                  </a:lnTo>
                  <a:lnTo>
                    <a:pt x="83788" y="181834"/>
                  </a:lnTo>
                  <a:lnTo>
                    <a:pt x="96232" y="185612"/>
                  </a:lnTo>
                  <a:lnTo>
                    <a:pt x="133941" y="171584"/>
                  </a:lnTo>
                  <a:lnTo>
                    <a:pt x="160717" y="120734"/>
                  </a:lnTo>
                  <a:lnTo>
                    <a:pt x="163247" y="87372"/>
                  </a:lnTo>
                  <a:lnTo>
                    <a:pt x="147937" y="57981"/>
                  </a:lnTo>
                  <a:lnTo>
                    <a:pt x="128166" y="45471"/>
                  </a:lnTo>
                  <a:lnTo>
                    <a:pt x="110320" y="43304"/>
                  </a:lnTo>
                  <a:lnTo>
                    <a:pt x="95483" y="47473"/>
                  </a:lnTo>
                  <a:lnTo>
                    <a:pt x="84735" y="53972"/>
                  </a:lnTo>
                  <a:lnTo>
                    <a:pt x="88333" y="43023"/>
                  </a:lnTo>
                  <a:lnTo>
                    <a:pt x="93968" y="33098"/>
                  </a:lnTo>
                  <a:lnTo>
                    <a:pt x="101660" y="24232"/>
                  </a:lnTo>
                  <a:lnTo>
                    <a:pt x="111431" y="16459"/>
                  </a:lnTo>
                  <a:lnTo>
                    <a:pt x="114230" y="14529"/>
                  </a:lnTo>
                  <a:lnTo>
                    <a:pt x="107656" y="8795"/>
                  </a:lnTo>
                  <a:lnTo>
                    <a:pt x="82155" y="39174"/>
                  </a:lnTo>
                  <a:lnTo>
                    <a:pt x="76791" y="32175"/>
                  </a:lnTo>
                  <a:lnTo>
                    <a:pt x="69764" y="28012"/>
                  </a:lnTo>
                  <a:lnTo>
                    <a:pt x="67226" y="26650"/>
                  </a:lnTo>
                  <a:lnTo>
                    <a:pt x="65162" y="21025"/>
                  </a:lnTo>
                  <a:lnTo>
                    <a:pt x="61332" y="13982"/>
                  </a:lnTo>
                  <a:lnTo>
                    <a:pt x="55360" y="7161"/>
                  </a:lnTo>
                  <a:lnTo>
                    <a:pt x="46873" y="2200"/>
                  </a:lnTo>
                  <a:lnTo>
                    <a:pt x="33937" y="25"/>
                  </a:lnTo>
                  <a:lnTo>
                    <a:pt x="24062" y="1721"/>
                  </a:lnTo>
                  <a:lnTo>
                    <a:pt x="13874" y="3110"/>
                  </a:lnTo>
                  <a:lnTo>
                    <a:pt x="0" y="1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49887" y="2647138"/>
              <a:ext cx="249725" cy="27234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292749" y="2667013"/>
              <a:ext cx="163830" cy="186690"/>
            </a:xfrm>
            <a:custGeom>
              <a:avLst/>
              <a:gdLst/>
              <a:ahLst/>
              <a:cxnLst/>
              <a:rect l="l" t="t" r="r" b="b"/>
              <a:pathLst>
                <a:path w="163829" h="186689">
                  <a:moveTo>
                    <a:pt x="52578" y="44508"/>
                  </a:moveTo>
                  <a:lnTo>
                    <a:pt x="34498" y="47152"/>
                  </a:lnTo>
                  <a:lnTo>
                    <a:pt x="14798" y="60606"/>
                  </a:lnTo>
                  <a:lnTo>
                    <a:pt x="661" y="90578"/>
                  </a:lnTo>
                  <a:lnTo>
                    <a:pt x="4506" y="123808"/>
                  </a:lnTo>
                  <a:lnTo>
                    <a:pt x="33270" y="173553"/>
                  </a:lnTo>
                  <a:lnTo>
                    <a:pt x="71503" y="186085"/>
                  </a:lnTo>
                  <a:lnTo>
                    <a:pt x="83788" y="181820"/>
                  </a:lnTo>
                  <a:lnTo>
                    <a:pt x="118396" y="181820"/>
                  </a:lnTo>
                  <a:lnTo>
                    <a:pt x="148299" y="151105"/>
                  </a:lnTo>
                  <a:lnTo>
                    <a:pt x="163247" y="87358"/>
                  </a:lnTo>
                  <a:lnTo>
                    <a:pt x="147937" y="57967"/>
                  </a:lnTo>
                  <a:lnTo>
                    <a:pt x="142706" y="54658"/>
                  </a:lnTo>
                  <a:lnTo>
                    <a:pt x="78568" y="54658"/>
                  </a:lnTo>
                  <a:lnTo>
                    <a:pt x="67711" y="48426"/>
                  </a:lnTo>
                  <a:lnTo>
                    <a:pt x="52578" y="44508"/>
                  </a:lnTo>
                  <a:close/>
                </a:path>
                <a:path w="163829" h="186689">
                  <a:moveTo>
                    <a:pt x="118396" y="181820"/>
                  </a:moveTo>
                  <a:lnTo>
                    <a:pt x="83788" y="181820"/>
                  </a:lnTo>
                  <a:lnTo>
                    <a:pt x="96232" y="185598"/>
                  </a:lnTo>
                  <a:lnTo>
                    <a:pt x="109522" y="185054"/>
                  </a:lnTo>
                  <a:lnTo>
                    <a:pt x="118396" y="181820"/>
                  </a:lnTo>
                  <a:close/>
                </a:path>
                <a:path w="163829" h="186689">
                  <a:moveTo>
                    <a:pt x="74158" y="30601"/>
                  </a:moveTo>
                  <a:lnTo>
                    <a:pt x="65723" y="30601"/>
                  </a:lnTo>
                  <a:lnTo>
                    <a:pt x="68629" y="32237"/>
                  </a:lnTo>
                  <a:lnTo>
                    <a:pt x="75924" y="36863"/>
                  </a:lnTo>
                  <a:lnTo>
                    <a:pt x="80537" y="44204"/>
                  </a:lnTo>
                  <a:lnTo>
                    <a:pt x="79632" y="47532"/>
                  </a:lnTo>
                  <a:lnTo>
                    <a:pt x="78999" y="51005"/>
                  </a:lnTo>
                  <a:lnTo>
                    <a:pt x="78568" y="54658"/>
                  </a:lnTo>
                  <a:lnTo>
                    <a:pt x="142706" y="54658"/>
                  </a:lnTo>
                  <a:lnTo>
                    <a:pt x="141600" y="53958"/>
                  </a:lnTo>
                  <a:lnTo>
                    <a:pt x="84735" y="53958"/>
                  </a:lnTo>
                  <a:lnTo>
                    <a:pt x="88332" y="43009"/>
                  </a:lnTo>
                  <a:lnTo>
                    <a:pt x="90518" y="39160"/>
                  </a:lnTo>
                  <a:lnTo>
                    <a:pt x="82155" y="39160"/>
                  </a:lnTo>
                  <a:lnTo>
                    <a:pt x="76790" y="32161"/>
                  </a:lnTo>
                  <a:lnTo>
                    <a:pt x="74158" y="30601"/>
                  </a:lnTo>
                  <a:close/>
                </a:path>
                <a:path w="163829" h="186689">
                  <a:moveTo>
                    <a:pt x="110319" y="43290"/>
                  </a:moveTo>
                  <a:lnTo>
                    <a:pt x="95482" y="47459"/>
                  </a:lnTo>
                  <a:lnTo>
                    <a:pt x="84735" y="53958"/>
                  </a:lnTo>
                  <a:lnTo>
                    <a:pt x="141600" y="53958"/>
                  </a:lnTo>
                  <a:lnTo>
                    <a:pt x="128165" y="45457"/>
                  </a:lnTo>
                  <a:lnTo>
                    <a:pt x="110319" y="43290"/>
                  </a:lnTo>
                  <a:close/>
                </a:path>
                <a:path w="163829" h="186689">
                  <a:moveTo>
                    <a:pt x="107655" y="8782"/>
                  </a:moveTo>
                  <a:lnTo>
                    <a:pt x="82155" y="39160"/>
                  </a:lnTo>
                  <a:lnTo>
                    <a:pt x="90518" y="39160"/>
                  </a:lnTo>
                  <a:lnTo>
                    <a:pt x="93967" y="33084"/>
                  </a:lnTo>
                  <a:lnTo>
                    <a:pt x="101660" y="24218"/>
                  </a:lnTo>
                  <a:lnTo>
                    <a:pt x="111431" y="16445"/>
                  </a:lnTo>
                  <a:lnTo>
                    <a:pt x="114230" y="14516"/>
                  </a:lnTo>
                  <a:lnTo>
                    <a:pt x="107655" y="8782"/>
                  </a:lnTo>
                  <a:close/>
                </a:path>
                <a:path w="163829" h="186689">
                  <a:moveTo>
                    <a:pt x="0" y="0"/>
                  </a:moveTo>
                  <a:lnTo>
                    <a:pt x="13622" y="21201"/>
                  </a:lnTo>
                  <a:lnTo>
                    <a:pt x="31555" y="32326"/>
                  </a:lnTo>
                  <a:lnTo>
                    <a:pt x="50140" y="34939"/>
                  </a:lnTo>
                  <a:lnTo>
                    <a:pt x="65723" y="30601"/>
                  </a:lnTo>
                  <a:lnTo>
                    <a:pt x="74158" y="30601"/>
                  </a:lnTo>
                  <a:lnTo>
                    <a:pt x="69763" y="27998"/>
                  </a:lnTo>
                  <a:lnTo>
                    <a:pt x="67226" y="26635"/>
                  </a:lnTo>
                  <a:lnTo>
                    <a:pt x="65162" y="21011"/>
                  </a:lnTo>
                  <a:lnTo>
                    <a:pt x="61332" y="13968"/>
                  </a:lnTo>
                  <a:lnTo>
                    <a:pt x="55360" y="7147"/>
                  </a:lnTo>
                  <a:lnTo>
                    <a:pt x="48429" y="3096"/>
                  </a:lnTo>
                  <a:lnTo>
                    <a:pt x="13874" y="3096"/>
                  </a:lnTo>
                  <a:lnTo>
                    <a:pt x="0" y="0"/>
                  </a:lnTo>
                  <a:close/>
                </a:path>
                <a:path w="163829" h="186689">
                  <a:moveTo>
                    <a:pt x="33936" y="12"/>
                  </a:moveTo>
                  <a:lnTo>
                    <a:pt x="24061" y="1707"/>
                  </a:lnTo>
                  <a:lnTo>
                    <a:pt x="13874" y="3096"/>
                  </a:lnTo>
                  <a:lnTo>
                    <a:pt x="48429" y="3096"/>
                  </a:lnTo>
                  <a:lnTo>
                    <a:pt x="46873" y="2186"/>
                  </a:lnTo>
                  <a:lnTo>
                    <a:pt x="33936" y="12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292749" y="2667013"/>
              <a:ext cx="163830" cy="186690"/>
            </a:xfrm>
            <a:custGeom>
              <a:avLst/>
              <a:gdLst/>
              <a:ahLst/>
              <a:cxnLst/>
              <a:rect l="l" t="t" r="r" b="b"/>
              <a:pathLst>
                <a:path w="163829" h="186689">
                  <a:moveTo>
                    <a:pt x="0" y="13"/>
                  </a:moveTo>
                  <a:lnTo>
                    <a:pt x="13622" y="21215"/>
                  </a:lnTo>
                  <a:lnTo>
                    <a:pt x="31555" y="32341"/>
                  </a:lnTo>
                  <a:lnTo>
                    <a:pt x="50141" y="34953"/>
                  </a:lnTo>
                  <a:lnTo>
                    <a:pt x="65724" y="30615"/>
                  </a:lnTo>
                  <a:lnTo>
                    <a:pt x="68630" y="32252"/>
                  </a:lnTo>
                  <a:lnTo>
                    <a:pt x="75924" y="36876"/>
                  </a:lnTo>
                  <a:lnTo>
                    <a:pt x="80537" y="44218"/>
                  </a:lnTo>
                  <a:lnTo>
                    <a:pt x="79633" y="47546"/>
                  </a:lnTo>
                  <a:lnTo>
                    <a:pt x="78999" y="51019"/>
                  </a:lnTo>
                  <a:lnTo>
                    <a:pt x="78568" y="54672"/>
                  </a:lnTo>
                  <a:lnTo>
                    <a:pt x="67711" y="48439"/>
                  </a:lnTo>
                  <a:lnTo>
                    <a:pt x="52578" y="44521"/>
                  </a:lnTo>
                  <a:lnTo>
                    <a:pt x="34498" y="47165"/>
                  </a:lnTo>
                  <a:lnTo>
                    <a:pt x="14798" y="60620"/>
                  </a:lnTo>
                  <a:lnTo>
                    <a:pt x="661" y="90591"/>
                  </a:lnTo>
                  <a:lnTo>
                    <a:pt x="4506" y="123822"/>
                  </a:lnTo>
                  <a:lnTo>
                    <a:pt x="33270" y="173567"/>
                  </a:lnTo>
                  <a:lnTo>
                    <a:pt x="71503" y="186099"/>
                  </a:lnTo>
                  <a:lnTo>
                    <a:pt x="83788" y="181834"/>
                  </a:lnTo>
                  <a:lnTo>
                    <a:pt x="96232" y="185612"/>
                  </a:lnTo>
                  <a:lnTo>
                    <a:pt x="133941" y="171584"/>
                  </a:lnTo>
                  <a:lnTo>
                    <a:pt x="160717" y="120734"/>
                  </a:lnTo>
                  <a:lnTo>
                    <a:pt x="163247" y="87372"/>
                  </a:lnTo>
                  <a:lnTo>
                    <a:pt x="147937" y="57981"/>
                  </a:lnTo>
                  <a:lnTo>
                    <a:pt x="128166" y="45471"/>
                  </a:lnTo>
                  <a:lnTo>
                    <a:pt x="110320" y="43304"/>
                  </a:lnTo>
                  <a:lnTo>
                    <a:pt x="95483" y="47473"/>
                  </a:lnTo>
                  <a:lnTo>
                    <a:pt x="84735" y="53972"/>
                  </a:lnTo>
                  <a:lnTo>
                    <a:pt x="88333" y="43023"/>
                  </a:lnTo>
                  <a:lnTo>
                    <a:pt x="93968" y="33098"/>
                  </a:lnTo>
                  <a:lnTo>
                    <a:pt x="101660" y="24232"/>
                  </a:lnTo>
                  <a:lnTo>
                    <a:pt x="111431" y="16459"/>
                  </a:lnTo>
                  <a:lnTo>
                    <a:pt x="114230" y="14529"/>
                  </a:lnTo>
                  <a:lnTo>
                    <a:pt x="107656" y="8795"/>
                  </a:lnTo>
                  <a:lnTo>
                    <a:pt x="82155" y="39174"/>
                  </a:lnTo>
                  <a:lnTo>
                    <a:pt x="76791" y="32175"/>
                  </a:lnTo>
                  <a:lnTo>
                    <a:pt x="69764" y="28012"/>
                  </a:lnTo>
                  <a:lnTo>
                    <a:pt x="67226" y="26650"/>
                  </a:lnTo>
                  <a:lnTo>
                    <a:pt x="65162" y="21025"/>
                  </a:lnTo>
                  <a:lnTo>
                    <a:pt x="61332" y="13982"/>
                  </a:lnTo>
                  <a:lnTo>
                    <a:pt x="55360" y="7161"/>
                  </a:lnTo>
                  <a:lnTo>
                    <a:pt x="46873" y="2200"/>
                  </a:lnTo>
                  <a:lnTo>
                    <a:pt x="33937" y="25"/>
                  </a:lnTo>
                  <a:lnTo>
                    <a:pt x="24062" y="1721"/>
                  </a:lnTo>
                  <a:lnTo>
                    <a:pt x="13874" y="3110"/>
                  </a:lnTo>
                  <a:lnTo>
                    <a:pt x="0" y="1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6313069" y="244062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691211" y="717844"/>
            <a:ext cx="3511550" cy="3741420"/>
            <a:chOff x="2691211" y="717844"/>
            <a:chExt cx="3511550" cy="3741420"/>
          </a:xfrm>
        </p:grpSpPr>
        <p:pic>
          <p:nvPicPr>
            <p:cNvPr id="22" name="object 2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691211" y="2604537"/>
              <a:ext cx="3510967" cy="19811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838531" y="268359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700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729306" y="262263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47635" y="948515"/>
              <a:ext cx="198120" cy="351016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446695" y="107583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385729" y="96662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5719" y="717844"/>
              <a:ext cx="261681" cy="27234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93819" y="732861"/>
              <a:ext cx="185481" cy="196082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4533231" y="71562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062467" y="1142238"/>
            <a:ext cx="3563620" cy="1895475"/>
            <a:chOff x="3062467" y="1142238"/>
            <a:chExt cx="3563620" cy="1895475"/>
          </a:xfrm>
        </p:grpSpPr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62467" y="1142238"/>
              <a:ext cx="3563613" cy="189517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113760" y="1173530"/>
              <a:ext cx="3461385" cy="1792605"/>
            </a:xfrm>
            <a:custGeom>
              <a:avLst/>
              <a:gdLst/>
              <a:ahLst/>
              <a:cxnLst/>
              <a:rect l="l" t="t" r="r" b="b"/>
              <a:pathLst>
                <a:path w="3461384" h="1792605">
                  <a:moveTo>
                    <a:pt x="3449434" y="1792591"/>
                  </a:moveTo>
                  <a:lnTo>
                    <a:pt x="0" y="22598"/>
                  </a:lnTo>
                  <a:lnTo>
                    <a:pt x="11595" y="0"/>
                  </a:lnTo>
                  <a:lnTo>
                    <a:pt x="3461030" y="1769992"/>
                  </a:lnTo>
                  <a:lnTo>
                    <a:pt x="3449434" y="1792591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2260422" y="1593599"/>
            <a:ext cx="925194" cy="603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5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 +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 =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425013" y="2359231"/>
            <a:ext cx="198120" cy="198120"/>
            <a:chOff x="5425013" y="2359231"/>
            <a:chExt cx="198120" cy="198120"/>
          </a:xfrm>
        </p:grpSpPr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25013" y="2359231"/>
              <a:ext cx="198120" cy="19811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63113" y="2374332"/>
              <a:ext cx="121920" cy="121920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5496133" y="2100434"/>
            <a:ext cx="3911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(8,2)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5488513" y="1945166"/>
            <a:ext cx="386715" cy="236220"/>
            <a:chOff x="5488513" y="1945166"/>
            <a:chExt cx="386715" cy="236220"/>
          </a:xfrm>
        </p:grpSpPr>
        <p:pic>
          <p:nvPicPr>
            <p:cNvPr id="40" name="object 4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88513" y="1945166"/>
              <a:ext cx="217864" cy="236089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5531375" y="1965040"/>
              <a:ext cx="132080" cy="150495"/>
            </a:xfrm>
            <a:custGeom>
              <a:avLst/>
              <a:gdLst/>
              <a:ahLst/>
              <a:cxnLst/>
              <a:rect l="l" t="t" r="r" b="b"/>
              <a:pathLst>
                <a:path w="132079" h="150494">
                  <a:moveTo>
                    <a:pt x="42364" y="35861"/>
                  </a:moveTo>
                  <a:lnTo>
                    <a:pt x="27796" y="37991"/>
                  </a:lnTo>
                  <a:lnTo>
                    <a:pt x="11924" y="48832"/>
                  </a:lnTo>
                  <a:lnTo>
                    <a:pt x="533" y="72981"/>
                  </a:lnTo>
                  <a:lnTo>
                    <a:pt x="3631" y="99756"/>
                  </a:lnTo>
                  <a:lnTo>
                    <a:pt x="26807" y="139837"/>
                  </a:lnTo>
                  <a:lnTo>
                    <a:pt x="57612" y="149934"/>
                  </a:lnTo>
                  <a:lnTo>
                    <a:pt x="67510" y="146497"/>
                  </a:lnTo>
                  <a:lnTo>
                    <a:pt x="95398" y="146497"/>
                  </a:lnTo>
                  <a:lnTo>
                    <a:pt x="129495" y="97267"/>
                  </a:lnTo>
                  <a:lnTo>
                    <a:pt x="131533" y="70387"/>
                  </a:lnTo>
                  <a:lnTo>
                    <a:pt x="119198" y="46705"/>
                  </a:lnTo>
                  <a:lnTo>
                    <a:pt x="114985" y="44039"/>
                  </a:lnTo>
                  <a:lnTo>
                    <a:pt x="63305" y="44039"/>
                  </a:lnTo>
                  <a:lnTo>
                    <a:pt x="54557" y="39018"/>
                  </a:lnTo>
                  <a:lnTo>
                    <a:pt x="42364" y="35861"/>
                  </a:lnTo>
                  <a:close/>
                </a:path>
                <a:path w="132079" h="150494">
                  <a:moveTo>
                    <a:pt x="95398" y="146497"/>
                  </a:moveTo>
                  <a:lnTo>
                    <a:pt x="67510" y="146497"/>
                  </a:lnTo>
                  <a:lnTo>
                    <a:pt x="77537" y="149541"/>
                  </a:lnTo>
                  <a:lnTo>
                    <a:pt x="88245" y="149103"/>
                  </a:lnTo>
                  <a:lnTo>
                    <a:pt x="95398" y="146497"/>
                  </a:lnTo>
                  <a:close/>
                </a:path>
                <a:path w="132079" h="150494">
                  <a:moveTo>
                    <a:pt x="59752" y="24657"/>
                  </a:moveTo>
                  <a:lnTo>
                    <a:pt x="52956" y="24657"/>
                  </a:lnTo>
                  <a:lnTo>
                    <a:pt x="55410" y="26046"/>
                  </a:lnTo>
                  <a:lnTo>
                    <a:pt x="61174" y="29701"/>
                  </a:lnTo>
                  <a:lnTo>
                    <a:pt x="64891" y="35617"/>
                  </a:lnTo>
                  <a:lnTo>
                    <a:pt x="64162" y="38298"/>
                  </a:lnTo>
                  <a:lnTo>
                    <a:pt x="63652" y="41095"/>
                  </a:lnTo>
                  <a:lnTo>
                    <a:pt x="63305" y="44039"/>
                  </a:lnTo>
                  <a:lnTo>
                    <a:pt x="114985" y="44039"/>
                  </a:lnTo>
                  <a:lnTo>
                    <a:pt x="114093" y="43475"/>
                  </a:lnTo>
                  <a:lnTo>
                    <a:pt x="68275" y="43475"/>
                  </a:lnTo>
                  <a:lnTo>
                    <a:pt x="71173" y="34654"/>
                  </a:lnTo>
                  <a:lnTo>
                    <a:pt x="72934" y="31551"/>
                  </a:lnTo>
                  <a:lnTo>
                    <a:pt x="66194" y="31551"/>
                  </a:lnTo>
                  <a:lnTo>
                    <a:pt x="61873" y="25913"/>
                  </a:lnTo>
                  <a:lnTo>
                    <a:pt x="59752" y="24657"/>
                  </a:lnTo>
                  <a:close/>
                </a:path>
                <a:path w="132079" h="150494">
                  <a:moveTo>
                    <a:pt x="88889" y="34880"/>
                  </a:moveTo>
                  <a:lnTo>
                    <a:pt x="76934" y="38239"/>
                  </a:lnTo>
                  <a:lnTo>
                    <a:pt x="68275" y="43475"/>
                  </a:lnTo>
                  <a:lnTo>
                    <a:pt x="114093" y="43475"/>
                  </a:lnTo>
                  <a:lnTo>
                    <a:pt x="103267" y="36625"/>
                  </a:lnTo>
                  <a:lnTo>
                    <a:pt x="88889" y="34880"/>
                  </a:lnTo>
                  <a:close/>
                </a:path>
                <a:path w="132079" h="150494">
                  <a:moveTo>
                    <a:pt x="86742" y="7075"/>
                  </a:moveTo>
                  <a:lnTo>
                    <a:pt x="66194" y="31551"/>
                  </a:lnTo>
                  <a:lnTo>
                    <a:pt x="72934" y="31551"/>
                  </a:lnTo>
                  <a:lnTo>
                    <a:pt x="75713" y="26657"/>
                  </a:lnTo>
                  <a:lnTo>
                    <a:pt x="81911" y="19513"/>
                  </a:lnTo>
                  <a:lnTo>
                    <a:pt x="89783" y="13249"/>
                  </a:lnTo>
                  <a:lnTo>
                    <a:pt x="92039" y="11695"/>
                  </a:lnTo>
                  <a:lnTo>
                    <a:pt x="86742" y="7075"/>
                  </a:lnTo>
                  <a:close/>
                </a:path>
                <a:path w="132079" h="150494">
                  <a:moveTo>
                    <a:pt x="0" y="0"/>
                  </a:moveTo>
                  <a:lnTo>
                    <a:pt x="10976" y="17082"/>
                  </a:lnTo>
                  <a:lnTo>
                    <a:pt x="25425" y="26046"/>
                  </a:lnTo>
                  <a:lnTo>
                    <a:pt x="40401" y="28151"/>
                  </a:lnTo>
                  <a:lnTo>
                    <a:pt x="52956" y="24657"/>
                  </a:lnTo>
                  <a:lnTo>
                    <a:pt x="59752" y="24657"/>
                  </a:lnTo>
                  <a:lnTo>
                    <a:pt x="56211" y="22559"/>
                  </a:lnTo>
                  <a:lnTo>
                    <a:pt x="54166" y="21461"/>
                  </a:lnTo>
                  <a:lnTo>
                    <a:pt x="52503" y="16929"/>
                  </a:lnTo>
                  <a:lnTo>
                    <a:pt x="49417" y="11254"/>
                  </a:lnTo>
                  <a:lnTo>
                    <a:pt x="44606" y="5758"/>
                  </a:lnTo>
                  <a:lnTo>
                    <a:pt x="39021" y="2494"/>
                  </a:lnTo>
                  <a:lnTo>
                    <a:pt x="11179" y="2494"/>
                  </a:lnTo>
                  <a:lnTo>
                    <a:pt x="0" y="0"/>
                  </a:lnTo>
                  <a:close/>
                </a:path>
                <a:path w="132079" h="150494">
                  <a:moveTo>
                    <a:pt x="27344" y="9"/>
                  </a:moveTo>
                  <a:lnTo>
                    <a:pt x="19387" y="1376"/>
                  </a:lnTo>
                  <a:lnTo>
                    <a:pt x="11179" y="2494"/>
                  </a:lnTo>
                  <a:lnTo>
                    <a:pt x="39021" y="2494"/>
                  </a:lnTo>
                  <a:lnTo>
                    <a:pt x="37767" y="1761"/>
                  </a:lnTo>
                  <a:lnTo>
                    <a:pt x="27344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531375" y="1965039"/>
              <a:ext cx="132080" cy="150495"/>
            </a:xfrm>
            <a:custGeom>
              <a:avLst/>
              <a:gdLst/>
              <a:ahLst/>
              <a:cxnLst/>
              <a:rect l="l" t="t" r="r" b="b"/>
              <a:pathLst>
                <a:path w="132079" h="150494">
                  <a:moveTo>
                    <a:pt x="0" y="10"/>
                  </a:moveTo>
                  <a:lnTo>
                    <a:pt x="10976" y="17093"/>
                  </a:lnTo>
                  <a:lnTo>
                    <a:pt x="25425" y="26058"/>
                  </a:lnTo>
                  <a:lnTo>
                    <a:pt x="40400" y="28163"/>
                  </a:lnTo>
                  <a:lnTo>
                    <a:pt x="52955" y="24668"/>
                  </a:lnTo>
                  <a:lnTo>
                    <a:pt x="55297" y="25986"/>
                  </a:lnTo>
                  <a:lnTo>
                    <a:pt x="61174" y="29712"/>
                  </a:lnTo>
                  <a:lnTo>
                    <a:pt x="64890" y="35628"/>
                  </a:lnTo>
                  <a:lnTo>
                    <a:pt x="64162" y="38309"/>
                  </a:lnTo>
                  <a:lnTo>
                    <a:pt x="63652" y="41107"/>
                  </a:lnTo>
                  <a:lnTo>
                    <a:pt x="63305" y="44050"/>
                  </a:lnTo>
                  <a:lnTo>
                    <a:pt x="54556" y="39029"/>
                  </a:lnTo>
                  <a:lnTo>
                    <a:pt x="42364" y="35872"/>
                  </a:lnTo>
                  <a:lnTo>
                    <a:pt x="27796" y="38002"/>
                  </a:lnTo>
                  <a:lnTo>
                    <a:pt x="11923" y="48843"/>
                  </a:lnTo>
                  <a:lnTo>
                    <a:pt x="533" y="72992"/>
                  </a:lnTo>
                  <a:lnTo>
                    <a:pt x="3631" y="99767"/>
                  </a:lnTo>
                  <a:lnTo>
                    <a:pt x="26806" y="139848"/>
                  </a:lnTo>
                  <a:lnTo>
                    <a:pt x="57612" y="149945"/>
                  </a:lnTo>
                  <a:lnTo>
                    <a:pt x="67510" y="146508"/>
                  </a:lnTo>
                  <a:lnTo>
                    <a:pt x="77536" y="149553"/>
                  </a:lnTo>
                  <a:lnTo>
                    <a:pt x="119488" y="121761"/>
                  </a:lnTo>
                  <a:lnTo>
                    <a:pt x="131533" y="70398"/>
                  </a:lnTo>
                  <a:lnTo>
                    <a:pt x="119197" y="46717"/>
                  </a:lnTo>
                  <a:lnTo>
                    <a:pt x="103267" y="36637"/>
                  </a:lnTo>
                  <a:lnTo>
                    <a:pt x="88888" y="34891"/>
                  </a:lnTo>
                  <a:lnTo>
                    <a:pt x="76933" y="38250"/>
                  </a:lnTo>
                  <a:lnTo>
                    <a:pt x="68274" y="43486"/>
                  </a:lnTo>
                  <a:lnTo>
                    <a:pt x="71172" y="34665"/>
                  </a:lnTo>
                  <a:lnTo>
                    <a:pt x="75712" y="26668"/>
                  </a:lnTo>
                  <a:lnTo>
                    <a:pt x="81910" y="19524"/>
                  </a:lnTo>
                  <a:lnTo>
                    <a:pt x="89783" y="13261"/>
                  </a:lnTo>
                  <a:lnTo>
                    <a:pt x="92038" y="11706"/>
                  </a:lnTo>
                  <a:lnTo>
                    <a:pt x="86741" y="7086"/>
                  </a:lnTo>
                  <a:lnTo>
                    <a:pt x="66194" y="31563"/>
                  </a:lnTo>
                  <a:lnTo>
                    <a:pt x="61872" y="25924"/>
                  </a:lnTo>
                  <a:lnTo>
                    <a:pt x="56210" y="22570"/>
                  </a:lnTo>
                  <a:lnTo>
                    <a:pt x="54165" y="21472"/>
                  </a:lnTo>
                  <a:lnTo>
                    <a:pt x="52503" y="16940"/>
                  </a:lnTo>
                  <a:lnTo>
                    <a:pt x="49417" y="11266"/>
                  </a:lnTo>
                  <a:lnTo>
                    <a:pt x="44605" y="5769"/>
                  </a:lnTo>
                  <a:lnTo>
                    <a:pt x="37766" y="1772"/>
                  </a:lnTo>
                  <a:lnTo>
                    <a:pt x="27344" y="20"/>
                  </a:lnTo>
                  <a:lnTo>
                    <a:pt x="19387" y="1387"/>
                  </a:lnTo>
                  <a:lnTo>
                    <a:pt x="11179" y="2505"/>
                  </a:lnTo>
                  <a:lnTo>
                    <a:pt x="0" y="1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47175" y="1945166"/>
              <a:ext cx="227498" cy="236089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690038" y="1964961"/>
              <a:ext cx="142240" cy="150495"/>
            </a:xfrm>
            <a:custGeom>
              <a:avLst/>
              <a:gdLst/>
              <a:ahLst/>
              <a:cxnLst/>
              <a:rect l="l" t="t" r="r" b="b"/>
              <a:pathLst>
                <a:path w="142239" h="150494">
                  <a:moveTo>
                    <a:pt x="128071" y="0"/>
                  </a:moveTo>
                  <a:lnTo>
                    <a:pt x="123438" y="199"/>
                  </a:lnTo>
                  <a:lnTo>
                    <a:pt x="119740" y="1844"/>
                  </a:lnTo>
                  <a:lnTo>
                    <a:pt x="119960" y="3473"/>
                  </a:lnTo>
                  <a:lnTo>
                    <a:pt x="121441" y="17981"/>
                  </a:lnTo>
                  <a:lnTo>
                    <a:pt x="121411" y="27757"/>
                  </a:lnTo>
                  <a:lnTo>
                    <a:pt x="120117" y="33974"/>
                  </a:lnTo>
                  <a:lnTo>
                    <a:pt x="117807" y="37806"/>
                  </a:lnTo>
                  <a:lnTo>
                    <a:pt x="99776" y="61250"/>
                  </a:lnTo>
                  <a:lnTo>
                    <a:pt x="85985" y="80261"/>
                  </a:lnTo>
                  <a:lnTo>
                    <a:pt x="65039" y="97481"/>
                  </a:lnTo>
                  <a:lnTo>
                    <a:pt x="25547" y="115553"/>
                  </a:lnTo>
                  <a:lnTo>
                    <a:pt x="16262" y="119580"/>
                  </a:lnTo>
                  <a:lnTo>
                    <a:pt x="8939" y="124368"/>
                  </a:lnTo>
                  <a:lnTo>
                    <a:pt x="3534" y="130053"/>
                  </a:lnTo>
                  <a:lnTo>
                    <a:pt x="0" y="136771"/>
                  </a:lnTo>
                  <a:lnTo>
                    <a:pt x="1775" y="142349"/>
                  </a:lnTo>
                  <a:lnTo>
                    <a:pt x="3905" y="145487"/>
                  </a:lnTo>
                  <a:lnTo>
                    <a:pt x="9267" y="147621"/>
                  </a:lnTo>
                  <a:lnTo>
                    <a:pt x="24581" y="150314"/>
                  </a:lnTo>
                  <a:lnTo>
                    <a:pt x="48687" y="148007"/>
                  </a:lnTo>
                  <a:lnTo>
                    <a:pt x="80427" y="135136"/>
                  </a:lnTo>
                  <a:lnTo>
                    <a:pt x="112645" y="112289"/>
                  </a:lnTo>
                  <a:lnTo>
                    <a:pt x="133995" y="86460"/>
                  </a:lnTo>
                  <a:lnTo>
                    <a:pt x="141773" y="59004"/>
                  </a:lnTo>
                  <a:lnTo>
                    <a:pt x="133275" y="31278"/>
                  </a:lnTo>
                  <a:lnTo>
                    <a:pt x="131744" y="19212"/>
                  </a:lnTo>
                  <a:lnTo>
                    <a:pt x="130537" y="9420"/>
                  </a:lnTo>
                  <a:lnTo>
                    <a:pt x="129663" y="1827"/>
                  </a:lnTo>
                  <a:lnTo>
                    <a:pt x="129523" y="469"/>
                  </a:lnTo>
                  <a:lnTo>
                    <a:pt x="128071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5690038" y="1964962"/>
              <a:ext cx="142240" cy="150495"/>
            </a:xfrm>
            <a:custGeom>
              <a:avLst/>
              <a:gdLst/>
              <a:ahLst/>
              <a:cxnLst/>
              <a:rect l="l" t="t" r="r" b="b"/>
              <a:pathLst>
                <a:path w="142239" h="150494">
                  <a:moveTo>
                    <a:pt x="126334" y="7"/>
                  </a:moveTo>
                  <a:lnTo>
                    <a:pt x="123439" y="131"/>
                  </a:lnTo>
                  <a:lnTo>
                    <a:pt x="119740" y="1776"/>
                  </a:lnTo>
                  <a:lnTo>
                    <a:pt x="119959" y="3406"/>
                  </a:lnTo>
                  <a:lnTo>
                    <a:pt x="121441" y="17914"/>
                  </a:lnTo>
                  <a:lnTo>
                    <a:pt x="121410" y="27689"/>
                  </a:lnTo>
                  <a:lnTo>
                    <a:pt x="120117" y="33907"/>
                  </a:lnTo>
                  <a:lnTo>
                    <a:pt x="117807" y="37739"/>
                  </a:lnTo>
                  <a:lnTo>
                    <a:pt x="99776" y="61183"/>
                  </a:lnTo>
                  <a:lnTo>
                    <a:pt x="85984" y="80194"/>
                  </a:lnTo>
                  <a:lnTo>
                    <a:pt x="65038" y="97413"/>
                  </a:lnTo>
                  <a:lnTo>
                    <a:pt x="25546" y="115486"/>
                  </a:lnTo>
                  <a:lnTo>
                    <a:pt x="16262" y="119512"/>
                  </a:lnTo>
                  <a:lnTo>
                    <a:pt x="8940" y="124301"/>
                  </a:lnTo>
                  <a:lnTo>
                    <a:pt x="3534" y="129986"/>
                  </a:lnTo>
                  <a:lnTo>
                    <a:pt x="0" y="136704"/>
                  </a:lnTo>
                  <a:lnTo>
                    <a:pt x="1775" y="142281"/>
                  </a:lnTo>
                  <a:lnTo>
                    <a:pt x="3904" y="145420"/>
                  </a:lnTo>
                  <a:lnTo>
                    <a:pt x="9267" y="147553"/>
                  </a:lnTo>
                  <a:lnTo>
                    <a:pt x="24580" y="150247"/>
                  </a:lnTo>
                  <a:lnTo>
                    <a:pt x="48687" y="147940"/>
                  </a:lnTo>
                  <a:lnTo>
                    <a:pt x="80428" y="135069"/>
                  </a:lnTo>
                  <a:lnTo>
                    <a:pt x="112645" y="112222"/>
                  </a:lnTo>
                  <a:lnTo>
                    <a:pt x="133995" y="86392"/>
                  </a:lnTo>
                  <a:lnTo>
                    <a:pt x="141773" y="58937"/>
                  </a:lnTo>
                  <a:lnTo>
                    <a:pt x="133274" y="31211"/>
                  </a:lnTo>
                  <a:lnTo>
                    <a:pt x="132813" y="27607"/>
                  </a:lnTo>
                  <a:lnTo>
                    <a:pt x="131744" y="19144"/>
                  </a:lnTo>
                  <a:lnTo>
                    <a:pt x="130537" y="9353"/>
                  </a:lnTo>
                  <a:lnTo>
                    <a:pt x="129663" y="1760"/>
                  </a:lnTo>
                  <a:lnTo>
                    <a:pt x="129522" y="402"/>
                  </a:lnTo>
                  <a:lnTo>
                    <a:pt x="128072" y="-66"/>
                  </a:lnTo>
                  <a:lnTo>
                    <a:pt x="12633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0860"/>
            <a:ext cx="38379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0" dirty="0"/>
              <a:t> </a:t>
            </a:r>
            <a:r>
              <a:rPr spc="-5" dirty="0"/>
              <a:t>equation</a:t>
            </a:r>
            <a:r>
              <a:rPr spc="15" dirty="0"/>
              <a:t> </a:t>
            </a:r>
            <a:r>
              <a:rPr dirty="0">
                <a:latin typeface="Tahoma" panose="020B0604030504040204"/>
                <a:cs typeface="Tahoma" panose="020B0604030504040204"/>
              </a:rPr>
              <a:t>→</a:t>
            </a:r>
            <a:r>
              <a:rPr spc="-125" dirty="0">
                <a:latin typeface="Tahoma" panose="020B0604030504040204"/>
                <a:cs typeface="Tahoma" panose="020B0604030504040204"/>
              </a:rPr>
              <a:t> </a:t>
            </a:r>
            <a:r>
              <a:rPr spc="-15" dirty="0"/>
              <a:t>line</a:t>
            </a:r>
            <a:endParaRPr spc="-15" dirty="0"/>
          </a:p>
        </p:txBody>
      </p:sp>
      <p:grpSp>
        <p:nvGrpSpPr>
          <p:cNvPr id="3" name="object 3"/>
          <p:cNvGrpSpPr/>
          <p:nvPr/>
        </p:nvGrpSpPr>
        <p:grpSpPr>
          <a:xfrm>
            <a:off x="2691211" y="511833"/>
            <a:ext cx="3808729" cy="3947160"/>
            <a:chOff x="2691211" y="511833"/>
            <a:chExt cx="3808729" cy="394716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691211" y="2604537"/>
              <a:ext cx="3510967" cy="1981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838531" y="268359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700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729306" y="262263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47635" y="948515"/>
              <a:ext cx="198120" cy="351016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446695" y="107583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385729" y="96662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0561" y="717315"/>
              <a:ext cx="261681" cy="27234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8661" y="732333"/>
              <a:ext cx="185481" cy="19608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90758" y="511833"/>
              <a:ext cx="2896002" cy="289600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644640" y="545715"/>
              <a:ext cx="2788285" cy="2788285"/>
            </a:xfrm>
            <a:custGeom>
              <a:avLst/>
              <a:gdLst/>
              <a:ahLst/>
              <a:cxnLst/>
              <a:rect l="l" t="t" r="r" b="b"/>
              <a:pathLst>
                <a:path w="2788285" h="2788285">
                  <a:moveTo>
                    <a:pt x="2770278" y="2788239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2788239" y="2770278"/>
                  </a:lnTo>
                  <a:lnTo>
                    <a:pt x="2770278" y="2788239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44517" y="2644086"/>
              <a:ext cx="249725" cy="27234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287380" y="2663962"/>
              <a:ext cx="163830" cy="186690"/>
            </a:xfrm>
            <a:custGeom>
              <a:avLst/>
              <a:gdLst/>
              <a:ahLst/>
              <a:cxnLst/>
              <a:rect l="l" t="t" r="r" b="b"/>
              <a:pathLst>
                <a:path w="163829" h="186689">
                  <a:moveTo>
                    <a:pt x="52578" y="44508"/>
                  </a:moveTo>
                  <a:lnTo>
                    <a:pt x="34498" y="47152"/>
                  </a:lnTo>
                  <a:lnTo>
                    <a:pt x="14798" y="60606"/>
                  </a:lnTo>
                  <a:lnTo>
                    <a:pt x="661" y="90578"/>
                  </a:lnTo>
                  <a:lnTo>
                    <a:pt x="4506" y="123808"/>
                  </a:lnTo>
                  <a:lnTo>
                    <a:pt x="33270" y="173554"/>
                  </a:lnTo>
                  <a:lnTo>
                    <a:pt x="71503" y="186086"/>
                  </a:lnTo>
                  <a:lnTo>
                    <a:pt x="83788" y="181820"/>
                  </a:lnTo>
                  <a:lnTo>
                    <a:pt x="118396" y="181820"/>
                  </a:lnTo>
                  <a:lnTo>
                    <a:pt x="148299" y="151106"/>
                  </a:lnTo>
                  <a:lnTo>
                    <a:pt x="163247" y="87359"/>
                  </a:lnTo>
                  <a:lnTo>
                    <a:pt x="147937" y="57967"/>
                  </a:lnTo>
                  <a:lnTo>
                    <a:pt x="142706" y="54658"/>
                  </a:lnTo>
                  <a:lnTo>
                    <a:pt x="78568" y="54658"/>
                  </a:lnTo>
                  <a:lnTo>
                    <a:pt x="67711" y="48426"/>
                  </a:lnTo>
                  <a:lnTo>
                    <a:pt x="52578" y="44508"/>
                  </a:lnTo>
                  <a:close/>
                </a:path>
                <a:path w="163829" h="186689">
                  <a:moveTo>
                    <a:pt x="118396" y="181820"/>
                  </a:moveTo>
                  <a:lnTo>
                    <a:pt x="83788" y="181820"/>
                  </a:lnTo>
                  <a:lnTo>
                    <a:pt x="96232" y="185598"/>
                  </a:lnTo>
                  <a:lnTo>
                    <a:pt x="109522" y="185054"/>
                  </a:lnTo>
                  <a:lnTo>
                    <a:pt x="118396" y="181820"/>
                  </a:lnTo>
                  <a:close/>
                </a:path>
                <a:path w="163829" h="186689">
                  <a:moveTo>
                    <a:pt x="74156" y="30601"/>
                  </a:moveTo>
                  <a:lnTo>
                    <a:pt x="65723" y="30601"/>
                  </a:lnTo>
                  <a:lnTo>
                    <a:pt x="68629" y="32237"/>
                  </a:lnTo>
                  <a:lnTo>
                    <a:pt x="75924" y="36863"/>
                  </a:lnTo>
                  <a:lnTo>
                    <a:pt x="80537" y="44204"/>
                  </a:lnTo>
                  <a:lnTo>
                    <a:pt x="79632" y="47533"/>
                  </a:lnTo>
                  <a:lnTo>
                    <a:pt x="78999" y="51005"/>
                  </a:lnTo>
                  <a:lnTo>
                    <a:pt x="78568" y="54658"/>
                  </a:lnTo>
                  <a:lnTo>
                    <a:pt x="142706" y="54658"/>
                  </a:lnTo>
                  <a:lnTo>
                    <a:pt x="141600" y="53958"/>
                  </a:lnTo>
                  <a:lnTo>
                    <a:pt x="84735" y="53958"/>
                  </a:lnTo>
                  <a:lnTo>
                    <a:pt x="88332" y="43009"/>
                  </a:lnTo>
                  <a:lnTo>
                    <a:pt x="90518" y="39160"/>
                  </a:lnTo>
                  <a:lnTo>
                    <a:pt x="82155" y="39160"/>
                  </a:lnTo>
                  <a:lnTo>
                    <a:pt x="76790" y="32162"/>
                  </a:lnTo>
                  <a:lnTo>
                    <a:pt x="74156" y="30601"/>
                  </a:lnTo>
                  <a:close/>
                </a:path>
                <a:path w="163829" h="186689">
                  <a:moveTo>
                    <a:pt x="110319" y="43290"/>
                  </a:moveTo>
                  <a:lnTo>
                    <a:pt x="95482" y="47459"/>
                  </a:lnTo>
                  <a:lnTo>
                    <a:pt x="84735" y="53958"/>
                  </a:lnTo>
                  <a:lnTo>
                    <a:pt x="141600" y="53958"/>
                  </a:lnTo>
                  <a:lnTo>
                    <a:pt x="128165" y="45457"/>
                  </a:lnTo>
                  <a:lnTo>
                    <a:pt x="110319" y="43290"/>
                  </a:lnTo>
                  <a:close/>
                </a:path>
                <a:path w="163829" h="186689">
                  <a:moveTo>
                    <a:pt x="107655" y="8782"/>
                  </a:moveTo>
                  <a:lnTo>
                    <a:pt x="82155" y="39160"/>
                  </a:lnTo>
                  <a:lnTo>
                    <a:pt x="90518" y="39160"/>
                  </a:lnTo>
                  <a:lnTo>
                    <a:pt x="93967" y="33084"/>
                  </a:lnTo>
                  <a:lnTo>
                    <a:pt x="101660" y="24218"/>
                  </a:lnTo>
                  <a:lnTo>
                    <a:pt x="111431" y="16445"/>
                  </a:lnTo>
                  <a:lnTo>
                    <a:pt x="114230" y="14516"/>
                  </a:lnTo>
                  <a:lnTo>
                    <a:pt x="107655" y="8782"/>
                  </a:lnTo>
                  <a:close/>
                </a:path>
                <a:path w="163829" h="186689">
                  <a:moveTo>
                    <a:pt x="0" y="0"/>
                  </a:moveTo>
                  <a:lnTo>
                    <a:pt x="13622" y="21201"/>
                  </a:lnTo>
                  <a:lnTo>
                    <a:pt x="31555" y="32327"/>
                  </a:lnTo>
                  <a:lnTo>
                    <a:pt x="50141" y="34939"/>
                  </a:lnTo>
                  <a:lnTo>
                    <a:pt x="65723" y="30601"/>
                  </a:lnTo>
                  <a:lnTo>
                    <a:pt x="74156" y="30601"/>
                  </a:lnTo>
                  <a:lnTo>
                    <a:pt x="69763" y="27998"/>
                  </a:lnTo>
                  <a:lnTo>
                    <a:pt x="67226" y="26636"/>
                  </a:lnTo>
                  <a:lnTo>
                    <a:pt x="65162" y="21012"/>
                  </a:lnTo>
                  <a:lnTo>
                    <a:pt x="61332" y="13969"/>
                  </a:lnTo>
                  <a:lnTo>
                    <a:pt x="55360" y="7147"/>
                  </a:lnTo>
                  <a:lnTo>
                    <a:pt x="48429" y="3096"/>
                  </a:lnTo>
                  <a:lnTo>
                    <a:pt x="13874" y="3096"/>
                  </a:lnTo>
                  <a:lnTo>
                    <a:pt x="0" y="0"/>
                  </a:lnTo>
                  <a:close/>
                </a:path>
                <a:path w="163829" h="186689">
                  <a:moveTo>
                    <a:pt x="33937" y="12"/>
                  </a:moveTo>
                  <a:lnTo>
                    <a:pt x="24062" y="1707"/>
                  </a:lnTo>
                  <a:lnTo>
                    <a:pt x="13874" y="3096"/>
                  </a:lnTo>
                  <a:lnTo>
                    <a:pt x="48429" y="3096"/>
                  </a:lnTo>
                  <a:lnTo>
                    <a:pt x="46873" y="2186"/>
                  </a:lnTo>
                  <a:lnTo>
                    <a:pt x="33937" y="12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287380" y="2663961"/>
              <a:ext cx="163830" cy="186690"/>
            </a:xfrm>
            <a:custGeom>
              <a:avLst/>
              <a:gdLst/>
              <a:ahLst/>
              <a:cxnLst/>
              <a:rect l="l" t="t" r="r" b="b"/>
              <a:pathLst>
                <a:path w="163829" h="186689">
                  <a:moveTo>
                    <a:pt x="0" y="13"/>
                  </a:moveTo>
                  <a:lnTo>
                    <a:pt x="13622" y="21215"/>
                  </a:lnTo>
                  <a:lnTo>
                    <a:pt x="31555" y="32341"/>
                  </a:lnTo>
                  <a:lnTo>
                    <a:pt x="50141" y="34953"/>
                  </a:lnTo>
                  <a:lnTo>
                    <a:pt x="65724" y="30615"/>
                  </a:lnTo>
                  <a:lnTo>
                    <a:pt x="68630" y="32252"/>
                  </a:lnTo>
                  <a:lnTo>
                    <a:pt x="75924" y="36876"/>
                  </a:lnTo>
                  <a:lnTo>
                    <a:pt x="80537" y="44218"/>
                  </a:lnTo>
                  <a:lnTo>
                    <a:pt x="79633" y="47546"/>
                  </a:lnTo>
                  <a:lnTo>
                    <a:pt x="78999" y="51019"/>
                  </a:lnTo>
                  <a:lnTo>
                    <a:pt x="78568" y="54672"/>
                  </a:lnTo>
                  <a:lnTo>
                    <a:pt x="67711" y="48439"/>
                  </a:lnTo>
                  <a:lnTo>
                    <a:pt x="52578" y="44521"/>
                  </a:lnTo>
                  <a:lnTo>
                    <a:pt x="34498" y="47165"/>
                  </a:lnTo>
                  <a:lnTo>
                    <a:pt x="14798" y="60620"/>
                  </a:lnTo>
                  <a:lnTo>
                    <a:pt x="661" y="90591"/>
                  </a:lnTo>
                  <a:lnTo>
                    <a:pt x="4506" y="123822"/>
                  </a:lnTo>
                  <a:lnTo>
                    <a:pt x="33270" y="173567"/>
                  </a:lnTo>
                  <a:lnTo>
                    <a:pt x="71503" y="186099"/>
                  </a:lnTo>
                  <a:lnTo>
                    <a:pt x="83788" y="181834"/>
                  </a:lnTo>
                  <a:lnTo>
                    <a:pt x="96232" y="185612"/>
                  </a:lnTo>
                  <a:lnTo>
                    <a:pt x="133941" y="171584"/>
                  </a:lnTo>
                  <a:lnTo>
                    <a:pt x="160717" y="120734"/>
                  </a:lnTo>
                  <a:lnTo>
                    <a:pt x="163247" y="87372"/>
                  </a:lnTo>
                  <a:lnTo>
                    <a:pt x="147937" y="57981"/>
                  </a:lnTo>
                  <a:lnTo>
                    <a:pt x="128166" y="45471"/>
                  </a:lnTo>
                  <a:lnTo>
                    <a:pt x="110320" y="43304"/>
                  </a:lnTo>
                  <a:lnTo>
                    <a:pt x="95483" y="47473"/>
                  </a:lnTo>
                  <a:lnTo>
                    <a:pt x="84735" y="53972"/>
                  </a:lnTo>
                  <a:lnTo>
                    <a:pt x="88333" y="43023"/>
                  </a:lnTo>
                  <a:lnTo>
                    <a:pt x="93968" y="33098"/>
                  </a:lnTo>
                  <a:lnTo>
                    <a:pt x="101660" y="24232"/>
                  </a:lnTo>
                  <a:lnTo>
                    <a:pt x="111431" y="16459"/>
                  </a:lnTo>
                  <a:lnTo>
                    <a:pt x="114230" y="14529"/>
                  </a:lnTo>
                  <a:lnTo>
                    <a:pt x="107656" y="8795"/>
                  </a:lnTo>
                  <a:lnTo>
                    <a:pt x="82155" y="39174"/>
                  </a:lnTo>
                  <a:lnTo>
                    <a:pt x="76791" y="32175"/>
                  </a:lnTo>
                  <a:lnTo>
                    <a:pt x="69764" y="28012"/>
                  </a:lnTo>
                  <a:lnTo>
                    <a:pt x="67226" y="26650"/>
                  </a:lnTo>
                  <a:lnTo>
                    <a:pt x="65162" y="21025"/>
                  </a:lnTo>
                  <a:lnTo>
                    <a:pt x="61332" y="13982"/>
                  </a:lnTo>
                  <a:lnTo>
                    <a:pt x="55360" y="7161"/>
                  </a:lnTo>
                  <a:lnTo>
                    <a:pt x="46873" y="2200"/>
                  </a:lnTo>
                  <a:lnTo>
                    <a:pt x="33937" y="25"/>
                  </a:lnTo>
                  <a:lnTo>
                    <a:pt x="24062" y="1721"/>
                  </a:lnTo>
                  <a:lnTo>
                    <a:pt x="13874" y="3110"/>
                  </a:lnTo>
                  <a:lnTo>
                    <a:pt x="0" y="1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49887" y="2647138"/>
              <a:ext cx="249725" cy="27234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292749" y="2667013"/>
              <a:ext cx="163830" cy="186690"/>
            </a:xfrm>
            <a:custGeom>
              <a:avLst/>
              <a:gdLst/>
              <a:ahLst/>
              <a:cxnLst/>
              <a:rect l="l" t="t" r="r" b="b"/>
              <a:pathLst>
                <a:path w="163829" h="186689">
                  <a:moveTo>
                    <a:pt x="52578" y="44508"/>
                  </a:moveTo>
                  <a:lnTo>
                    <a:pt x="34498" y="47152"/>
                  </a:lnTo>
                  <a:lnTo>
                    <a:pt x="14798" y="60606"/>
                  </a:lnTo>
                  <a:lnTo>
                    <a:pt x="661" y="90578"/>
                  </a:lnTo>
                  <a:lnTo>
                    <a:pt x="4506" y="123808"/>
                  </a:lnTo>
                  <a:lnTo>
                    <a:pt x="33270" y="173553"/>
                  </a:lnTo>
                  <a:lnTo>
                    <a:pt x="71503" y="186085"/>
                  </a:lnTo>
                  <a:lnTo>
                    <a:pt x="83788" y="181820"/>
                  </a:lnTo>
                  <a:lnTo>
                    <a:pt x="118396" y="181820"/>
                  </a:lnTo>
                  <a:lnTo>
                    <a:pt x="148299" y="151105"/>
                  </a:lnTo>
                  <a:lnTo>
                    <a:pt x="163247" y="87358"/>
                  </a:lnTo>
                  <a:lnTo>
                    <a:pt x="147937" y="57967"/>
                  </a:lnTo>
                  <a:lnTo>
                    <a:pt x="142706" y="54658"/>
                  </a:lnTo>
                  <a:lnTo>
                    <a:pt x="78568" y="54658"/>
                  </a:lnTo>
                  <a:lnTo>
                    <a:pt x="67711" y="48426"/>
                  </a:lnTo>
                  <a:lnTo>
                    <a:pt x="52578" y="44508"/>
                  </a:lnTo>
                  <a:close/>
                </a:path>
                <a:path w="163829" h="186689">
                  <a:moveTo>
                    <a:pt x="118396" y="181820"/>
                  </a:moveTo>
                  <a:lnTo>
                    <a:pt x="83788" y="181820"/>
                  </a:lnTo>
                  <a:lnTo>
                    <a:pt x="96232" y="185598"/>
                  </a:lnTo>
                  <a:lnTo>
                    <a:pt x="109522" y="185054"/>
                  </a:lnTo>
                  <a:lnTo>
                    <a:pt x="118396" y="181820"/>
                  </a:lnTo>
                  <a:close/>
                </a:path>
                <a:path w="163829" h="186689">
                  <a:moveTo>
                    <a:pt x="74158" y="30601"/>
                  </a:moveTo>
                  <a:lnTo>
                    <a:pt x="65723" y="30601"/>
                  </a:lnTo>
                  <a:lnTo>
                    <a:pt x="68629" y="32237"/>
                  </a:lnTo>
                  <a:lnTo>
                    <a:pt x="75924" y="36863"/>
                  </a:lnTo>
                  <a:lnTo>
                    <a:pt x="80537" y="44204"/>
                  </a:lnTo>
                  <a:lnTo>
                    <a:pt x="79632" y="47532"/>
                  </a:lnTo>
                  <a:lnTo>
                    <a:pt x="78999" y="51005"/>
                  </a:lnTo>
                  <a:lnTo>
                    <a:pt x="78568" y="54658"/>
                  </a:lnTo>
                  <a:lnTo>
                    <a:pt x="142706" y="54658"/>
                  </a:lnTo>
                  <a:lnTo>
                    <a:pt x="141600" y="53958"/>
                  </a:lnTo>
                  <a:lnTo>
                    <a:pt x="84735" y="53958"/>
                  </a:lnTo>
                  <a:lnTo>
                    <a:pt x="88332" y="43009"/>
                  </a:lnTo>
                  <a:lnTo>
                    <a:pt x="90518" y="39160"/>
                  </a:lnTo>
                  <a:lnTo>
                    <a:pt x="82155" y="39160"/>
                  </a:lnTo>
                  <a:lnTo>
                    <a:pt x="76790" y="32161"/>
                  </a:lnTo>
                  <a:lnTo>
                    <a:pt x="74158" y="30601"/>
                  </a:lnTo>
                  <a:close/>
                </a:path>
                <a:path w="163829" h="186689">
                  <a:moveTo>
                    <a:pt x="110319" y="43290"/>
                  </a:moveTo>
                  <a:lnTo>
                    <a:pt x="95482" y="47459"/>
                  </a:lnTo>
                  <a:lnTo>
                    <a:pt x="84735" y="53958"/>
                  </a:lnTo>
                  <a:lnTo>
                    <a:pt x="141600" y="53958"/>
                  </a:lnTo>
                  <a:lnTo>
                    <a:pt x="128165" y="45457"/>
                  </a:lnTo>
                  <a:lnTo>
                    <a:pt x="110319" y="43290"/>
                  </a:lnTo>
                  <a:close/>
                </a:path>
                <a:path w="163829" h="186689">
                  <a:moveTo>
                    <a:pt x="107655" y="8782"/>
                  </a:moveTo>
                  <a:lnTo>
                    <a:pt x="82155" y="39160"/>
                  </a:lnTo>
                  <a:lnTo>
                    <a:pt x="90518" y="39160"/>
                  </a:lnTo>
                  <a:lnTo>
                    <a:pt x="93967" y="33084"/>
                  </a:lnTo>
                  <a:lnTo>
                    <a:pt x="101660" y="24218"/>
                  </a:lnTo>
                  <a:lnTo>
                    <a:pt x="111431" y="16445"/>
                  </a:lnTo>
                  <a:lnTo>
                    <a:pt x="114230" y="14516"/>
                  </a:lnTo>
                  <a:lnTo>
                    <a:pt x="107655" y="8782"/>
                  </a:lnTo>
                  <a:close/>
                </a:path>
                <a:path w="163829" h="186689">
                  <a:moveTo>
                    <a:pt x="0" y="0"/>
                  </a:moveTo>
                  <a:lnTo>
                    <a:pt x="13622" y="21201"/>
                  </a:lnTo>
                  <a:lnTo>
                    <a:pt x="31555" y="32326"/>
                  </a:lnTo>
                  <a:lnTo>
                    <a:pt x="50140" y="34939"/>
                  </a:lnTo>
                  <a:lnTo>
                    <a:pt x="65723" y="30601"/>
                  </a:lnTo>
                  <a:lnTo>
                    <a:pt x="74158" y="30601"/>
                  </a:lnTo>
                  <a:lnTo>
                    <a:pt x="69763" y="27998"/>
                  </a:lnTo>
                  <a:lnTo>
                    <a:pt x="67226" y="26635"/>
                  </a:lnTo>
                  <a:lnTo>
                    <a:pt x="65162" y="21011"/>
                  </a:lnTo>
                  <a:lnTo>
                    <a:pt x="61332" y="13968"/>
                  </a:lnTo>
                  <a:lnTo>
                    <a:pt x="55360" y="7147"/>
                  </a:lnTo>
                  <a:lnTo>
                    <a:pt x="48429" y="3096"/>
                  </a:lnTo>
                  <a:lnTo>
                    <a:pt x="13874" y="3096"/>
                  </a:lnTo>
                  <a:lnTo>
                    <a:pt x="0" y="0"/>
                  </a:lnTo>
                  <a:close/>
                </a:path>
                <a:path w="163829" h="186689">
                  <a:moveTo>
                    <a:pt x="33936" y="12"/>
                  </a:moveTo>
                  <a:lnTo>
                    <a:pt x="24061" y="1707"/>
                  </a:lnTo>
                  <a:lnTo>
                    <a:pt x="13874" y="3096"/>
                  </a:lnTo>
                  <a:lnTo>
                    <a:pt x="48429" y="3096"/>
                  </a:lnTo>
                  <a:lnTo>
                    <a:pt x="46873" y="2186"/>
                  </a:lnTo>
                  <a:lnTo>
                    <a:pt x="33936" y="12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292749" y="2667013"/>
              <a:ext cx="163830" cy="186690"/>
            </a:xfrm>
            <a:custGeom>
              <a:avLst/>
              <a:gdLst/>
              <a:ahLst/>
              <a:cxnLst/>
              <a:rect l="l" t="t" r="r" b="b"/>
              <a:pathLst>
                <a:path w="163829" h="186689">
                  <a:moveTo>
                    <a:pt x="0" y="13"/>
                  </a:moveTo>
                  <a:lnTo>
                    <a:pt x="13622" y="21215"/>
                  </a:lnTo>
                  <a:lnTo>
                    <a:pt x="31555" y="32341"/>
                  </a:lnTo>
                  <a:lnTo>
                    <a:pt x="50141" y="34953"/>
                  </a:lnTo>
                  <a:lnTo>
                    <a:pt x="65724" y="30615"/>
                  </a:lnTo>
                  <a:lnTo>
                    <a:pt x="68630" y="32252"/>
                  </a:lnTo>
                  <a:lnTo>
                    <a:pt x="75924" y="36876"/>
                  </a:lnTo>
                  <a:lnTo>
                    <a:pt x="80537" y="44218"/>
                  </a:lnTo>
                  <a:lnTo>
                    <a:pt x="79633" y="47546"/>
                  </a:lnTo>
                  <a:lnTo>
                    <a:pt x="78999" y="51019"/>
                  </a:lnTo>
                  <a:lnTo>
                    <a:pt x="78568" y="54672"/>
                  </a:lnTo>
                  <a:lnTo>
                    <a:pt x="67711" y="48439"/>
                  </a:lnTo>
                  <a:lnTo>
                    <a:pt x="52578" y="44521"/>
                  </a:lnTo>
                  <a:lnTo>
                    <a:pt x="34498" y="47165"/>
                  </a:lnTo>
                  <a:lnTo>
                    <a:pt x="14798" y="60620"/>
                  </a:lnTo>
                  <a:lnTo>
                    <a:pt x="661" y="90591"/>
                  </a:lnTo>
                  <a:lnTo>
                    <a:pt x="4506" y="123822"/>
                  </a:lnTo>
                  <a:lnTo>
                    <a:pt x="33270" y="173567"/>
                  </a:lnTo>
                  <a:lnTo>
                    <a:pt x="71503" y="186099"/>
                  </a:lnTo>
                  <a:lnTo>
                    <a:pt x="83788" y="181834"/>
                  </a:lnTo>
                  <a:lnTo>
                    <a:pt x="96232" y="185612"/>
                  </a:lnTo>
                  <a:lnTo>
                    <a:pt x="133941" y="171584"/>
                  </a:lnTo>
                  <a:lnTo>
                    <a:pt x="160717" y="120734"/>
                  </a:lnTo>
                  <a:lnTo>
                    <a:pt x="163247" y="87372"/>
                  </a:lnTo>
                  <a:lnTo>
                    <a:pt x="147937" y="57981"/>
                  </a:lnTo>
                  <a:lnTo>
                    <a:pt x="128166" y="45471"/>
                  </a:lnTo>
                  <a:lnTo>
                    <a:pt x="110320" y="43304"/>
                  </a:lnTo>
                  <a:lnTo>
                    <a:pt x="95483" y="47473"/>
                  </a:lnTo>
                  <a:lnTo>
                    <a:pt x="84735" y="53972"/>
                  </a:lnTo>
                  <a:lnTo>
                    <a:pt x="88333" y="43023"/>
                  </a:lnTo>
                  <a:lnTo>
                    <a:pt x="93968" y="33098"/>
                  </a:lnTo>
                  <a:lnTo>
                    <a:pt x="101660" y="24232"/>
                  </a:lnTo>
                  <a:lnTo>
                    <a:pt x="111431" y="16459"/>
                  </a:lnTo>
                  <a:lnTo>
                    <a:pt x="114230" y="14529"/>
                  </a:lnTo>
                  <a:lnTo>
                    <a:pt x="107656" y="8795"/>
                  </a:lnTo>
                  <a:lnTo>
                    <a:pt x="82155" y="39174"/>
                  </a:lnTo>
                  <a:lnTo>
                    <a:pt x="76791" y="32175"/>
                  </a:lnTo>
                  <a:lnTo>
                    <a:pt x="69764" y="28012"/>
                  </a:lnTo>
                  <a:lnTo>
                    <a:pt x="67226" y="26650"/>
                  </a:lnTo>
                  <a:lnTo>
                    <a:pt x="65162" y="21025"/>
                  </a:lnTo>
                  <a:lnTo>
                    <a:pt x="61332" y="13982"/>
                  </a:lnTo>
                  <a:lnTo>
                    <a:pt x="55360" y="7161"/>
                  </a:lnTo>
                  <a:lnTo>
                    <a:pt x="46873" y="2200"/>
                  </a:lnTo>
                  <a:lnTo>
                    <a:pt x="33937" y="25"/>
                  </a:lnTo>
                  <a:lnTo>
                    <a:pt x="24062" y="1721"/>
                  </a:lnTo>
                  <a:lnTo>
                    <a:pt x="13874" y="3110"/>
                  </a:lnTo>
                  <a:lnTo>
                    <a:pt x="0" y="1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6313069" y="244062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691211" y="717844"/>
            <a:ext cx="3511550" cy="3741420"/>
            <a:chOff x="2691211" y="717844"/>
            <a:chExt cx="3511550" cy="3741420"/>
          </a:xfrm>
        </p:grpSpPr>
        <p:pic>
          <p:nvPicPr>
            <p:cNvPr id="22" name="object 2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691211" y="2604537"/>
              <a:ext cx="3510967" cy="19811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838531" y="268359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700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729306" y="262263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47635" y="948515"/>
              <a:ext cx="198120" cy="351016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446695" y="107583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385729" y="96662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5719" y="717844"/>
              <a:ext cx="261681" cy="27234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93819" y="732861"/>
              <a:ext cx="185481" cy="196082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4533231" y="71562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062467" y="1142238"/>
            <a:ext cx="3563620" cy="1895475"/>
            <a:chOff x="3062467" y="1142238"/>
            <a:chExt cx="3563620" cy="1895475"/>
          </a:xfrm>
        </p:grpSpPr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62467" y="1142238"/>
              <a:ext cx="3563613" cy="189517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113760" y="1173530"/>
              <a:ext cx="3461385" cy="1792605"/>
            </a:xfrm>
            <a:custGeom>
              <a:avLst/>
              <a:gdLst/>
              <a:ahLst/>
              <a:cxnLst/>
              <a:rect l="l" t="t" r="r" b="b"/>
              <a:pathLst>
                <a:path w="3461384" h="1792605">
                  <a:moveTo>
                    <a:pt x="3449434" y="1792591"/>
                  </a:moveTo>
                  <a:lnTo>
                    <a:pt x="0" y="22598"/>
                  </a:lnTo>
                  <a:lnTo>
                    <a:pt x="11595" y="0"/>
                  </a:lnTo>
                  <a:lnTo>
                    <a:pt x="3461030" y="1769992"/>
                  </a:lnTo>
                  <a:lnTo>
                    <a:pt x="3449434" y="1792591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2260422" y="1593599"/>
            <a:ext cx="925194" cy="603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5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 +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 =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425013" y="2359231"/>
            <a:ext cx="198120" cy="198120"/>
            <a:chOff x="5425013" y="2359231"/>
            <a:chExt cx="198120" cy="198120"/>
          </a:xfrm>
        </p:grpSpPr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25013" y="2359231"/>
              <a:ext cx="198120" cy="19811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63113" y="2374332"/>
              <a:ext cx="121920" cy="121920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5496133" y="2100434"/>
            <a:ext cx="3911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(8,2)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5488513" y="1945166"/>
            <a:ext cx="386715" cy="236220"/>
            <a:chOff x="5488513" y="1945166"/>
            <a:chExt cx="386715" cy="236220"/>
          </a:xfrm>
        </p:grpSpPr>
        <p:pic>
          <p:nvPicPr>
            <p:cNvPr id="40" name="object 4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88513" y="1945166"/>
              <a:ext cx="217864" cy="236089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5531375" y="1965040"/>
              <a:ext cx="132080" cy="150495"/>
            </a:xfrm>
            <a:custGeom>
              <a:avLst/>
              <a:gdLst/>
              <a:ahLst/>
              <a:cxnLst/>
              <a:rect l="l" t="t" r="r" b="b"/>
              <a:pathLst>
                <a:path w="132079" h="150494">
                  <a:moveTo>
                    <a:pt x="42364" y="35861"/>
                  </a:moveTo>
                  <a:lnTo>
                    <a:pt x="27796" y="37991"/>
                  </a:lnTo>
                  <a:lnTo>
                    <a:pt x="11924" y="48832"/>
                  </a:lnTo>
                  <a:lnTo>
                    <a:pt x="533" y="72981"/>
                  </a:lnTo>
                  <a:lnTo>
                    <a:pt x="3631" y="99756"/>
                  </a:lnTo>
                  <a:lnTo>
                    <a:pt x="26807" y="139837"/>
                  </a:lnTo>
                  <a:lnTo>
                    <a:pt x="57612" y="149934"/>
                  </a:lnTo>
                  <a:lnTo>
                    <a:pt x="67510" y="146497"/>
                  </a:lnTo>
                  <a:lnTo>
                    <a:pt x="95398" y="146497"/>
                  </a:lnTo>
                  <a:lnTo>
                    <a:pt x="129495" y="97267"/>
                  </a:lnTo>
                  <a:lnTo>
                    <a:pt x="131533" y="70387"/>
                  </a:lnTo>
                  <a:lnTo>
                    <a:pt x="119198" y="46705"/>
                  </a:lnTo>
                  <a:lnTo>
                    <a:pt x="114985" y="44039"/>
                  </a:lnTo>
                  <a:lnTo>
                    <a:pt x="63305" y="44039"/>
                  </a:lnTo>
                  <a:lnTo>
                    <a:pt x="54557" y="39018"/>
                  </a:lnTo>
                  <a:lnTo>
                    <a:pt x="42364" y="35861"/>
                  </a:lnTo>
                  <a:close/>
                </a:path>
                <a:path w="132079" h="150494">
                  <a:moveTo>
                    <a:pt x="95398" y="146497"/>
                  </a:moveTo>
                  <a:lnTo>
                    <a:pt x="67510" y="146497"/>
                  </a:lnTo>
                  <a:lnTo>
                    <a:pt x="77537" y="149541"/>
                  </a:lnTo>
                  <a:lnTo>
                    <a:pt x="88245" y="149103"/>
                  </a:lnTo>
                  <a:lnTo>
                    <a:pt x="95398" y="146497"/>
                  </a:lnTo>
                  <a:close/>
                </a:path>
                <a:path w="132079" h="150494">
                  <a:moveTo>
                    <a:pt x="59752" y="24657"/>
                  </a:moveTo>
                  <a:lnTo>
                    <a:pt x="52956" y="24657"/>
                  </a:lnTo>
                  <a:lnTo>
                    <a:pt x="55410" y="26046"/>
                  </a:lnTo>
                  <a:lnTo>
                    <a:pt x="61174" y="29701"/>
                  </a:lnTo>
                  <a:lnTo>
                    <a:pt x="64891" y="35617"/>
                  </a:lnTo>
                  <a:lnTo>
                    <a:pt x="64162" y="38298"/>
                  </a:lnTo>
                  <a:lnTo>
                    <a:pt x="63652" y="41095"/>
                  </a:lnTo>
                  <a:lnTo>
                    <a:pt x="63305" y="44039"/>
                  </a:lnTo>
                  <a:lnTo>
                    <a:pt x="114985" y="44039"/>
                  </a:lnTo>
                  <a:lnTo>
                    <a:pt x="114093" y="43475"/>
                  </a:lnTo>
                  <a:lnTo>
                    <a:pt x="68275" y="43475"/>
                  </a:lnTo>
                  <a:lnTo>
                    <a:pt x="71173" y="34654"/>
                  </a:lnTo>
                  <a:lnTo>
                    <a:pt x="72934" y="31551"/>
                  </a:lnTo>
                  <a:lnTo>
                    <a:pt x="66194" y="31551"/>
                  </a:lnTo>
                  <a:lnTo>
                    <a:pt x="61873" y="25913"/>
                  </a:lnTo>
                  <a:lnTo>
                    <a:pt x="59752" y="24657"/>
                  </a:lnTo>
                  <a:close/>
                </a:path>
                <a:path w="132079" h="150494">
                  <a:moveTo>
                    <a:pt x="88889" y="34880"/>
                  </a:moveTo>
                  <a:lnTo>
                    <a:pt x="76934" y="38239"/>
                  </a:lnTo>
                  <a:lnTo>
                    <a:pt x="68275" y="43475"/>
                  </a:lnTo>
                  <a:lnTo>
                    <a:pt x="114093" y="43475"/>
                  </a:lnTo>
                  <a:lnTo>
                    <a:pt x="103267" y="36625"/>
                  </a:lnTo>
                  <a:lnTo>
                    <a:pt x="88889" y="34880"/>
                  </a:lnTo>
                  <a:close/>
                </a:path>
                <a:path w="132079" h="150494">
                  <a:moveTo>
                    <a:pt x="86742" y="7075"/>
                  </a:moveTo>
                  <a:lnTo>
                    <a:pt x="66194" y="31551"/>
                  </a:lnTo>
                  <a:lnTo>
                    <a:pt x="72934" y="31551"/>
                  </a:lnTo>
                  <a:lnTo>
                    <a:pt x="75713" y="26657"/>
                  </a:lnTo>
                  <a:lnTo>
                    <a:pt x="81911" y="19513"/>
                  </a:lnTo>
                  <a:lnTo>
                    <a:pt x="89783" y="13249"/>
                  </a:lnTo>
                  <a:lnTo>
                    <a:pt x="92039" y="11695"/>
                  </a:lnTo>
                  <a:lnTo>
                    <a:pt x="86742" y="7075"/>
                  </a:lnTo>
                  <a:close/>
                </a:path>
                <a:path w="132079" h="150494">
                  <a:moveTo>
                    <a:pt x="0" y="0"/>
                  </a:moveTo>
                  <a:lnTo>
                    <a:pt x="10976" y="17082"/>
                  </a:lnTo>
                  <a:lnTo>
                    <a:pt x="25425" y="26046"/>
                  </a:lnTo>
                  <a:lnTo>
                    <a:pt x="40401" y="28151"/>
                  </a:lnTo>
                  <a:lnTo>
                    <a:pt x="52956" y="24657"/>
                  </a:lnTo>
                  <a:lnTo>
                    <a:pt x="59752" y="24657"/>
                  </a:lnTo>
                  <a:lnTo>
                    <a:pt x="56211" y="22559"/>
                  </a:lnTo>
                  <a:lnTo>
                    <a:pt x="54166" y="21461"/>
                  </a:lnTo>
                  <a:lnTo>
                    <a:pt x="52503" y="16929"/>
                  </a:lnTo>
                  <a:lnTo>
                    <a:pt x="49417" y="11254"/>
                  </a:lnTo>
                  <a:lnTo>
                    <a:pt x="44606" y="5758"/>
                  </a:lnTo>
                  <a:lnTo>
                    <a:pt x="39021" y="2494"/>
                  </a:lnTo>
                  <a:lnTo>
                    <a:pt x="11179" y="2494"/>
                  </a:lnTo>
                  <a:lnTo>
                    <a:pt x="0" y="0"/>
                  </a:lnTo>
                  <a:close/>
                </a:path>
                <a:path w="132079" h="150494">
                  <a:moveTo>
                    <a:pt x="27344" y="9"/>
                  </a:moveTo>
                  <a:lnTo>
                    <a:pt x="19387" y="1376"/>
                  </a:lnTo>
                  <a:lnTo>
                    <a:pt x="11179" y="2494"/>
                  </a:lnTo>
                  <a:lnTo>
                    <a:pt x="39021" y="2494"/>
                  </a:lnTo>
                  <a:lnTo>
                    <a:pt x="37767" y="1761"/>
                  </a:lnTo>
                  <a:lnTo>
                    <a:pt x="27344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531375" y="1965039"/>
              <a:ext cx="132080" cy="150495"/>
            </a:xfrm>
            <a:custGeom>
              <a:avLst/>
              <a:gdLst/>
              <a:ahLst/>
              <a:cxnLst/>
              <a:rect l="l" t="t" r="r" b="b"/>
              <a:pathLst>
                <a:path w="132079" h="150494">
                  <a:moveTo>
                    <a:pt x="0" y="10"/>
                  </a:moveTo>
                  <a:lnTo>
                    <a:pt x="10976" y="17093"/>
                  </a:lnTo>
                  <a:lnTo>
                    <a:pt x="25425" y="26058"/>
                  </a:lnTo>
                  <a:lnTo>
                    <a:pt x="40400" y="28163"/>
                  </a:lnTo>
                  <a:lnTo>
                    <a:pt x="52955" y="24668"/>
                  </a:lnTo>
                  <a:lnTo>
                    <a:pt x="55297" y="25986"/>
                  </a:lnTo>
                  <a:lnTo>
                    <a:pt x="61174" y="29712"/>
                  </a:lnTo>
                  <a:lnTo>
                    <a:pt x="64890" y="35628"/>
                  </a:lnTo>
                  <a:lnTo>
                    <a:pt x="64162" y="38309"/>
                  </a:lnTo>
                  <a:lnTo>
                    <a:pt x="63652" y="41107"/>
                  </a:lnTo>
                  <a:lnTo>
                    <a:pt x="63305" y="44050"/>
                  </a:lnTo>
                  <a:lnTo>
                    <a:pt x="54556" y="39029"/>
                  </a:lnTo>
                  <a:lnTo>
                    <a:pt x="42364" y="35872"/>
                  </a:lnTo>
                  <a:lnTo>
                    <a:pt x="27796" y="38002"/>
                  </a:lnTo>
                  <a:lnTo>
                    <a:pt x="11923" y="48843"/>
                  </a:lnTo>
                  <a:lnTo>
                    <a:pt x="533" y="72992"/>
                  </a:lnTo>
                  <a:lnTo>
                    <a:pt x="3631" y="99767"/>
                  </a:lnTo>
                  <a:lnTo>
                    <a:pt x="26806" y="139848"/>
                  </a:lnTo>
                  <a:lnTo>
                    <a:pt x="57612" y="149945"/>
                  </a:lnTo>
                  <a:lnTo>
                    <a:pt x="67510" y="146508"/>
                  </a:lnTo>
                  <a:lnTo>
                    <a:pt x="77536" y="149553"/>
                  </a:lnTo>
                  <a:lnTo>
                    <a:pt x="119488" y="121761"/>
                  </a:lnTo>
                  <a:lnTo>
                    <a:pt x="131533" y="70398"/>
                  </a:lnTo>
                  <a:lnTo>
                    <a:pt x="119197" y="46717"/>
                  </a:lnTo>
                  <a:lnTo>
                    <a:pt x="103267" y="36637"/>
                  </a:lnTo>
                  <a:lnTo>
                    <a:pt x="88888" y="34891"/>
                  </a:lnTo>
                  <a:lnTo>
                    <a:pt x="76933" y="38250"/>
                  </a:lnTo>
                  <a:lnTo>
                    <a:pt x="68274" y="43486"/>
                  </a:lnTo>
                  <a:lnTo>
                    <a:pt x="71172" y="34665"/>
                  </a:lnTo>
                  <a:lnTo>
                    <a:pt x="75712" y="26668"/>
                  </a:lnTo>
                  <a:lnTo>
                    <a:pt x="81910" y="19524"/>
                  </a:lnTo>
                  <a:lnTo>
                    <a:pt x="89783" y="13261"/>
                  </a:lnTo>
                  <a:lnTo>
                    <a:pt x="92038" y="11706"/>
                  </a:lnTo>
                  <a:lnTo>
                    <a:pt x="86741" y="7086"/>
                  </a:lnTo>
                  <a:lnTo>
                    <a:pt x="66194" y="31563"/>
                  </a:lnTo>
                  <a:lnTo>
                    <a:pt x="61872" y="25924"/>
                  </a:lnTo>
                  <a:lnTo>
                    <a:pt x="56210" y="22570"/>
                  </a:lnTo>
                  <a:lnTo>
                    <a:pt x="54165" y="21472"/>
                  </a:lnTo>
                  <a:lnTo>
                    <a:pt x="52503" y="16940"/>
                  </a:lnTo>
                  <a:lnTo>
                    <a:pt x="49417" y="11266"/>
                  </a:lnTo>
                  <a:lnTo>
                    <a:pt x="44605" y="5769"/>
                  </a:lnTo>
                  <a:lnTo>
                    <a:pt x="37766" y="1772"/>
                  </a:lnTo>
                  <a:lnTo>
                    <a:pt x="27344" y="20"/>
                  </a:lnTo>
                  <a:lnTo>
                    <a:pt x="19387" y="1387"/>
                  </a:lnTo>
                  <a:lnTo>
                    <a:pt x="11179" y="2505"/>
                  </a:lnTo>
                  <a:lnTo>
                    <a:pt x="0" y="1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47175" y="1945166"/>
              <a:ext cx="227498" cy="236089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690038" y="1964961"/>
              <a:ext cx="142240" cy="150495"/>
            </a:xfrm>
            <a:custGeom>
              <a:avLst/>
              <a:gdLst/>
              <a:ahLst/>
              <a:cxnLst/>
              <a:rect l="l" t="t" r="r" b="b"/>
              <a:pathLst>
                <a:path w="142239" h="150494">
                  <a:moveTo>
                    <a:pt x="128071" y="0"/>
                  </a:moveTo>
                  <a:lnTo>
                    <a:pt x="123438" y="199"/>
                  </a:lnTo>
                  <a:lnTo>
                    <a:pt x="119740" y="1844"/>
                  </a:lnTo>
                  <a:lnTo>
                    <a:pt x="119960" y="3473"/>
                  </a:lnTo>
                  <a:lnTo>
                    <a:pt x="121441" y="17981"/>
                  </a:lnTo>
                  <a:lnTo>
                    <a:pt x="121411" y="27757"/>
                  </a:lnTo>
                  <a:lnTo>
                    <a:pt x="120117" y="33974"/>
                  </a:lnTo>
                  <a:lnTo>
                    <a:pt x="117807" y="37806"/>
                  </a:lnTo>
                  <a:lnTo>
                    <a:pt x="99776" y="61250"/>
                  </a:lnTo>
                  <a:lnTo>
                    <a:pt x="85985" y="80261"/>
                  </a:lnTo>
                  <a:lnTo>
                    <a:pt x="65039" y="97481"/>
                  </a:lnTo>
                  <a:lnTo>
                    <a:pt x="25547" y="115553"/>
                  </a:lnTo>
                  <a:lnTo>
                    <a:pt x="16262" y="119580"/>
                  </a:lnTo>
                  <a:lnTo>
                    <a:pt x="8939" y="124368"/>
                  </a:lnTo>
                  <a:lnTo>
                    <a:pt x="3534" y="130053"/>
                  </a:lnTo>
                  <a:lnTo>
                    <a:pt x="0" y="136771"/>
                  </a:lnTo>
                  <a:lnTo>
                    <a:pt x="1775" y="142349"/>
                  </a:lnTo>
                  <a:lnTo>
                    <a:pt x="3905" y="145487"/>
                  </a:lnTo>
                  <a:lnTo>
                    <a:pt x="9267" y="147621"/>
                  </a:lnTo>
                  <a:lnTo>
                    <a:pt x="24581" y="150314"/>
                  </a:lnTo>
                  <a:lnTo>
                    <a:pt x="48687" y="148007"/>
                  </a:lnTo>
                  <a:lnTo>
                    <a:pt x="80427" y="135136"/>
                  </a:lnTo>
                  <a:lnTo>
                    <a:pt x="112645" y="112289"/>
                  </a:lnTo>
                  <a:lnTo>
                    <a:pt x="133995" y="86460"/>
                  </a:lnTo>
                  <a:lnTo>
                    <a:pt x="141773" y="59004"/>
                  </a:lnTo>
                  <a:lnTo>
                    <a:pt x="133275" y="31278"/>
                  </a:lnTo>
                  <a:lnTo>
                    <a:pt x="131744" y="19212"/>
                  </a:lnTo>
                  <a:lnTo>
                    <a:pt x="130537" y="9420"/>
                  </a:lnTo>
                  <a:lnTo>
                    <a:pt x="129663" y="1827"/>
                  </a:lnTo>
                  <a:lnTo>
                    <a:pt x="129523" y="469"/>
                  </a:lnTo>
                  <a:lnTo>
                    <a:pt x="128071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5690038" y="1964962"/>
              <a:ext cx="142240" cy="150495"/>
            </a:xfrm>
            <a:custGeom>
              <a:avLst/>
              <a:gdLst/>
              <a:ahLst/>
              <a:cxnLst/>
              <a:rect l="l" t="t" r="r" b="b"/>
              <a:pathLst>
                <a:path w="142239" h="150494">
                  <a:moveTo>
                    <a:pt x="126334" y="7"/>
                  </a:moveTo>
                  <a:lnTo>
                    <a:pt x="123439" y="131"/>
                  </a:lnTo>
                  <a:lnTo>
                    <a:pt x="119740" y="1776"/>
                  </a:lnTo>
                  <a:lnTo>
                    <a:pt x="119959" y="3406"/>
                  </a:lnTo>
                  <a:lnTo>
                    <a:pt x="121441" y="17914"/>
                  </a:lnTo>
                  <a:lnTo>
                    <a:pt x="121410" y="27689"/>
                  </a:lnTo>
                  <a:lnTo>
                    <a:pt x="120117" y="33907"/>
                  </a:lnTo>
                  <a:lnTo>
                    <a:pt x="117807" y="37739"/>
                  </a:lnTo>
                  <a:lnTo>
                    <a:pt x="99776" y="61183"/>
                  </a:lnTo>
                  <a:lnTo>
                    <a:pt x="85984" y="80194"/>
                  </a:lnTo>
                  <a:lnTo>
                    <a:pt x="65038" y="97413"/>
                  </a:lnTo>
                  <a:lnTo>
                    <a:pt x="25546" y="115486"/>
                  </a:lnTo>
                  <a:lnTo>
                    <a:pt x="16262" y="119512"/>
                  </a:lnTo>
                  <a:lnTo>
                    <a:pt x="8940" y="124301"/>
                  </a:lnTo>
                  <a:lnTo>
                    <a:pt x="3534" y="129986"/>
                  </a:lnTo>
                  <a:lnTo>
                    <a:pt x="0" y="136704"/>
                  </a:lnTo>
                  <a:lnTo>
                    <a:pt x="1775" y="142281"/>
                  </a:lnTo>
                  <a:lnTo>
                    <a:pt x="3904" y="145420"/>
                  </a:lnTo>
                  <a:lnTo>
                    <a:pt x="9267" y="147553"/>
                  </a:lnTo>
                  <a:lnTo>
                    <a:pt x="24580" y="150247"/>
                  </a:lnTo>
                  <a:lnTo>
                    <a:pt x="48687" y="147940"/>
                  </a:lnTo>
                  <a:lnTo>
                    <a:pt x="80428" y="135069"/>
                  </a:lnTo>
                  <a:lnTo>
                    <a:pt x="112645" y="112222"/>
                  </a:lnTo>
                  <a:lnTo>
                    <a:pt x="133995" y="86392"/>
                  </a:lnTo>
                  <a:lnTo>
                    <a:pt x="141773" y="58937"/>
                  </a:lnTo>
                  <a:lnTo>
                    <a:pt x="133274" y="31211"/>
                  </a:lnTo>
                  <a:lnTo>
                    <a:pt x="132813" y="27607"/>
                  </a:lnTo>
                  <a:lnTo>
                    <a:pt x="131744" y="19144"/>
                  </a:lnTo>
                  <a:lnTo>
                    <a:pt x="130537" y="9353"/>
                  </a:lnTo>
                  <a:lnTo>
                    <a:pt x="129663" y="1760"/>
                  </a:lnTo>
                  <a:lnTo>
                    <a:pt x="129522" y="402"/>
                  </a:lnTo>
                  <a:lnTo>
                    <a:pt x="128072" y="-66"/>
                  </a:lnTo>
                  <a:lnTo>
                    <a:pt x="12633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6695159" y="1231478"/>
            <a:ext cx="775970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20"/>
              </a:spcBef>
            </a:pP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Unique </a:t>
            </a:r>
            <a:r>
              <a:rPr sz="1400" b="1" spc="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ion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!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5655868" y="1404259"/>
            <a:ext cx="1045210" cy="568960"/>
            <a:chOff x="5655868" y="1404259"/>
            <a:chExt cx="1045210" cy="568960"/>
          </a:xfrm>
        </p:grpSpPr>
        <p:pic>
          <p:nvPicPr>
            <p:cNvPr id="48" name="object 4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55868" y="1404259"/>
              <a:ext cx="1044627" cy="568573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5765245" y="1435056"/>
              <a:ext cx="897255" cy="382905"/>
            </a:xfrm>
            <a:custGeom>
              <a:avLst/>
              <a:gdLst/>
              <a:ahLst/>
              <a:cxnLst/>
              <a:rect l="l" t="t" r="r" b="b"/>
              <a:pathLst>
                <a:path w="897254" h="382905">
                  <a:moveTo>
                    <a:pt x="896893" y="0"/>
                  </a:moveTo>
                  <a:lnTo>
                    <a:pt x="836289" y="2105"/>
                  </a:lnTo>
                  <a:lnTo>
                    <a:pt x="777381" y="5945"/>
                  </a:lnTo>
                  <a:lnTo>
                    <a:pt x="720168" y="11519"/>
                  </a:lnTo>
                  <a:lnTo>
                    <a:pt x="664652" y="18828"/>
                  </a:lnTo>
                  <a:lnTo>
                    <a:pt x="610831" y="27872"/>
                  </a:lnTo>
                  <a:lnTo>
                    <a:pt x="558706" y="38650"/>
                  </a:lnTo>
                  <a:lnTo>
                    <a:pt x="508276" y="51163"/>
                  </a:lnTo>
                  <a:lnTo>
                    <a:pt x="459543" y="65411"/>
                  </a:lnTo>
                  <a:lnTo>
                    <a:pt x="412505" y="81393"/>
                  </a:lnTo>
                  <a:lnTo>
                    <a:pt x="367164" y="99110"/>
                  </a:lnTo>
                  <a:lnTo>
                    <a:pt x="323518" y="118561"/>
                  </a:lnTo>
                  <a:lnTo>
                    <a:pt x="281568" y="139747"/>
                  </a:lnTo>
                  <a:lnTo>
                    <a:pt x="241313" y="162667"/>
                  </a:lnTo>
                  <a:lnTo>
                    <a:pt x="202755" y="187323"/>
                  </a:lnTo>
                  <a:lnTo>
                    <a:pt x="165892" y="213712"/>
                  </a:lnTo>
                  <a:lnTo>
                    <a:pt x="130726" y="241837"/>
                  </a:lnTo>
                  <a:lnTo>
                    <a:pt x="97255" y="271696"/>
                  </a:lnTo>
                  <a:lnTo>
                    <a:pt x="65480" y="303289"/>
                  </a:lnTo>
                  <a:lnTo>
                    <a:pt x="35400" y="336618"/>
                  </a:lnTo>
                  <a:lnTo>
                    <a:pt x="7017" y="371680"/>
                  </a:lnTo>
                  <a:lnTo>
                    <a:pt x="0" y="38229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5705011" y="1773138"/>
              <a:ext cx="118110" cy="135890"/>
            </a:xfrm>
            <a:custGeom>
              <a:avLst/>
              <a:gdLst/>
              <a:ahLst/>
              <a:cxnLst/>
              <a:rect l="l" t="t" r="r" b="b"/>
              <a:pathLst>
                <a:path w="118110" h="135889">
                  <a:moveTo>
                    <a:pt x="16386" y="0"/>
                  </a:moveTo>
                  <a:lnTo>
                    <a:pt x="0" y="135322"/>
                  </a:lnTo>
                  <a:lnTo>
                    <a:pt x="118089" y="67238"/>
                  </a:lnTo>
                  <a:lnTo>
                    <a:pt x="16386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0" dirty="0"/>
              <a:t> </a:t>
            </a:r>
            <a:r>
              <a:rPr spc="-5" dirty="0"/>
              <a:t>equation</a:t>
            </a:r>
            <a:r>
              <a:rPr spc="15" dirty="0"/>
              <a:t> </a:t>
            </a:r>
            <a:r>
              <a:rPr dirty="0">
                <a:latin typeface="Tahoma" panose="020B0604030504040204"/>
                <a:cs typeface="Tahoma" panose="020B0604030504040204"/>
              </a:rPr>
              <a:t>→</a:t>
            </a:r>
            <a:r>
              <a:rPr spc="-125" dirty="0">
                <a:latin typeface="Tahoma" panose="020B0604030504040204"/>
                <a:cs typeface="Tahoma" panose="020B0604030504040204"/>
              </a:rPr>
              <a:t> </a:t>
            </a:r>
            <a:r>
              <a:rPr spc="-15" dirty="0"/>
              <a:t>line</a:t>
            </a:r>
            <a:endParaRPr spc="-15" dirty="0"/>
          </a:p>
        </p:txBody>
      </p:sp>
      <p:grpSp>
        <p:nvGrpSpPr>
          <p:cNvPr id="3" name="object 3"/>
          <p:cNvGrpSpPr/>
          <p:nvPr/>
        </p:nvGrpSpPr>
        <p:grpSpPr>
          <a:xfrm>
            <a:off x="522370" y="572793"/>
            <a:ext cx="3803650" cy="3947160"/>
            <a:chOff x="522370" y="572793"/>
            <a:chExt cx="3803650" cy="394716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2370" y="2665497"/>
              <a:ext cx="3510967" cy="1981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9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60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78794" y="1009475"/>
              <a:ext cx="198120" cy="351016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277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216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1721" y="778275"/>
              <a:ext cx="261681" cy="27234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29821" y="793293"/>
              <a:ext cx="185481" cy="19608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1918" y="572793"/>
              <a:ext cx="2896002" cy="289600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475799" y="606675"/>
              <a:ext cx="2788285" cy="2788285"/>
            </a:xfrm>
            <a:custGeom>
              <a:avLst/>
              <a:gdLst/>
              <a:ahLst/>
              <a:cxnLst/>
              <a:rect l="l" t="t" r="r" b="b"/>
              <a:pathLst>
                <a:path w="2788285" h="2788285">
                  <a:moveTo>
                    <a:pt x="2770278" y="2788239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2788239" y="2770278"/>
                  </a:lnTo>
                  <a:lnTo>
                    <a:pt x="2770278" y="2788239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75676" y="2705046"/>
              <a:ext cx="249725" cy="27234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13776" y="2720159"/>
              <a:ext cx="172772" cy="19561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149666" y="250077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11687" y="1813477"/>
            <a:ext cx="82676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17713" y="1726896"/>
            <a:ext cx="10242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669337" y="2647138"/>
            <a:ext cx="250190" cy="272415"/>
            <a:chOff x="8669337" y="2647138"/>
            <a:chExt cx="250190" cy="272415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69337" y="2647138"/>
              <a:ext cx="249725" cy="27234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07437" y="2662250"/>
              <a:ext cx="172772" cy="195611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8732519" y="244062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110661" y="717844"/>
            <a:ext cx="3511550" cy="3741420"/>
            <a:chOff x="5110661" y="717844"/>
            <a:chExt cx="3511550" cy="3741420"/>
          </a:xfrm>
        </p:grpSpPr>
        <p:pic>
          <p:nvPicPr>
            <p:cNvPr id="24" name="object 2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110661" y="2604537"/>
              <a:ext cx="3510967" cy="19811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257981" y="268359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148758" y="262263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7085" y="948515"/>
              <a:ext cx="198120" cy="351016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866145" y="107583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805181" y="96662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5169" y="717844"/>
              <a:ext cx="261681" cy="27234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13269" y="732861"/>
              <a:ext cx="185481" cy="196082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6952682" y="71562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306520" y="776054"/>
            <a:ext cx="490220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(0,10)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547592" y="2445184"/>
            <a:ext cx="4902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(10,0)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0" dirty="0"/>
              <a:t> </a:t>
            </a:r>
            <a:r>
              <a:rPr spc="-5" dirty="0"/>
              <a:t>equation</a:t>
            </a:r>
            <a:r>
              <a:rPr spc="15" dirty="0"/>
              <a:t> </a:t>
            </a:r>
            <a:r>
              <a:rPr dirty="0">
                <a:latin typeface="Tahoma" panose="020B0604030504040204"/>
                <a:cs typeface="Tahoma" panose="020B0604030504040204"/>
              </a:rPr>
              <a:t>→</a:t>
            </a:r>
            <a:r>
              <a:rPr spc="-125" dirty="0">
                <a:latin typeface="Tahoma" panose="020B0604030504040204"/>
                <a:cs typeface="Tahoma" panose="020B0604030504040204"/>
              </a:rPr>
              <a:t> </a:t>
            </a:r>
            <a:r>
              <a:rPr spc="-15" dirty="0"/>
              <a:t>line</a:t>
            </a:r>
            <a:endParaRPr spc="-15" dirty="0"/>
          </a:p>
        </p:txBody>
      </p:sp>
      <p:grpSp>
        <p:nvGrpSpPr>
          <p:cNvPr id="3" name="object 3"/>
          <p:cNvGrpSpPr/>
          <p:nvPr/>
        </p:nvGrpSpPr>
        <p:grpSpPr>
          <a:xfrm>
            <a:off x="522370" y="778275"/>
            <a:ext cx="3511550" cy="3741420"/>
            <a:chOff x="522370" y="778275"/>
            <a:chExt cx="3511550" cy="374142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2370" y="2665497"/>
              <a:ext cx="3510967" cy="1981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9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60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78794" y="1009475"/>
              <a:ext cx="198120" cy="351016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277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216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1721" y="778275"/>
              <a:ext cx="261681" cy="27234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29821" y="793293"/>
              <a:ext cx="185481" cy="19608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369231" y="77605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421918" y="572793"/>
            <a:ext cx="2903855" cy="2896235"/>
            <a:chOff x="1421918" y="572793"/>
            <a:chExt cx="2903855" cy="289623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1918" y="572793"/>
              <a:ext cx="2896002" cy="289600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475799" y="606675"/>
              <a:ext cx="2788285" cy="2788285"/>
            </a:xfrm>
            <a:custGeom>
              <a:avLst/>
              <a:gdLst/>
              <a:ahLst/>
              <a:cxnLst/>
              <a:rect l="l" t="t" r="r" b="b"/>
              <a:pathLst>
                <a:path w="2788285" h="2788285">
                  <a:moveTo>
                    <a:pt x="2770278" y="2788239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2788239" y="2770278"/>
                  </a:lnTo>
                  <a:lnTo>
                    <a:pt x="2770278" y="2788239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75676" y="2705046"/>
              <a:ext cx="249725" cy="27234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13776" y="2720159"/>
              <a:ext cx="172772" cy="19561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4149666" y="250077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11687" y="1813477"/>
            <a:ext cx="82676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17713" y="1726896"/>
            <a:ext cx="10242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669337" y="2647138"/>
            <a:ext cx="250190" cy="272415"/>
            <a:chOff x="8669337" y="2647138"/>
            <a:chExt cx="250190" cy="272415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69337" y="2647138"/>
              <a:ext cx="249725" cy="27234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07437" y="2662250"/>
              <a:ext cx="172772" cy="195611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8732519" y="244062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110661" y="717844"/>
            <a:ext cx="3511550" cy="3741420"/>
            <a:chOff x="5110661" y="717844"/>
            <a:chExt cx="3511550" cy="3741420"/>
          </a:xfrm>
        </p:grpSpPr>
        <p:pic>
          <p:nvPicPr>
            <p:cNvPr id="26" name="object 2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110661" y="2604537"/>
              <a:ext cx="3510967" cy="19811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257981" y="268359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148758" y="262263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7085" y="948515"/>
              <a:ext cx="198120" cy="351016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866145" y="107583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805181" y="96662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5169" y="717844"/>
              <a:ext cx="261681" cy="27234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13269" y="732861"/>
              <a:ext cx="185481" cy="196082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6952682" y="71562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942020" y="1173449"/>
            <a:ext cx="4902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(0,10)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306520" y="1173449"/>
            <a:ext cx="4902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(0,10)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547592" y="2445184"/>
            <a:ext cx="4902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(10,0)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0" dirty="0"/>
              <a:t> </a:t>
            </a:r>
            <a:r>
              <a:rPr spc="-5" dirty="0"/>
              <a:t>equation</a:t>
            </a:r>
            <a:r>
              <a:rPr spc="15" dirty="0"/>
              <a:t> </a:t>
            </a:r>
            <a:r>
              <a:rPr dirty="0">
                <a:latin typeface="Tahoma" panose="020B0604030504040204"/>
                <a:cs typeface="Tahoma" panose="020B0604030504040204"/>
              </a:rPr>
              <a:t>→</a:t>
            </a:r>
            <a:r>
              <a:rPr spc="-125" dirty="0">
                <a:latin typeface="Tahoma" panose="020B0604030504040204"/>
                <a:cs typeface="Tahoma" panose="020B0604030504040204"/>
              </a:rPr>
              <a:t> </a:t>
            </a:r>
            <a:r>
              <a:rPr spc="-15" dirty="0"/>
              <a:t>line</a:t>
            </a:r>
            <a:endParaRPr spc="-15" dirty="0"/>
          </a:p>
        </p:txBody>
      </p:sp>
      <p:grpSp>
        <p:nvGrpSpPr>
          <p:cNvPr id="3" name="object 3"/>
          <p:cNvGrpSpPr/>
          <p:nvPr/>
        </p:nvGrpSpPr>
        <p:grpSpPr>
          <a:xfrm>
            <a:off x="522370" y="778275"/>
            <a:ext cx="3511550" cy="3741420"/>
            <a:chOff x="522370" y="778275"/>
            <a:chExt cx="3511550" cy="374142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2370" y="2665497"/>
              <a:ext cx="3510967" cy="1981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9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60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78794" y="1009475"/>
              <a:ext cx="198120" cy="351016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277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216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1721" y="778275"/>
              <a:ext cx="261681" cy="27234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29821" y="793293"/>
              <a:ext cx="185481" cy="19608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369231" y="77605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421918" y="572793"/>
            <a:ext cx="2903855" cy="2896235"/>
            <a:chOff x="1421918" y="572793"/>
            <a:chExt cx="2903855" cy="289623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1918" y="572793"/>
              <a:ext cx="2896002" cy="289600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475799" y="606675"/>
              <a:ext cx="2788285" cy="2788285"/>
            </a:xfrm>
            <a:custGeom>
              <a:avLst/>
              <a:gdLst/>
              <a:ahLst/>
              <a:cxnLst/>
              <a:rect l="l" t="t" r="r" b="b"/>
              <a:pathLst>
                <a:path w="2788285" h="2788285">
                  <a:moveTo>
                    <a:pt x="2770278" y="2788239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2788239" y="2770278"/>
                  </a:lnTo>
                  <a:lnTo>
                    <a:pt x="2770278" y="2788239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75676" y="2705046"/>
              <a:ext cx="249725" cy="27234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13776" y="2720159"/>
              <a:ext cx="172772" cy="19561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4149666" y="250077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11687" y="1813477"/>
            <a:ext cx="82676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17713" y="1726896"/>
            <a:ext cx="10242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669337" y="2647138"/>
            <a:ext cx="250190" cy="272415"/>
            <a:chOff x="8669337" y="2647138"/>
            <a:chExt cx="250190" cy="272415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69337" y="2647138"/>
              <a:ext cx="249725" cy="27234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07437" y="2662250"/>
              <a:ext cx="172772" cy="195611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8732519" y="244062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110661" y="717844"/>
            <a:ext cx="3511550" cy="3741420"/>
            <a:chOff x="5110661" y="717844"/>
            <a:chExt cx="3511550" cy="3741420"/>
          </a:xfrm>
        </p:grpSpPr>
        <p:pic>
          <p:nvPicPr>
            <p:cNvPr id="26" name="object 2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110661" y="2604537"/>
              <a:ext cx="3510967" cy="19811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257981" y="268359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148758" y="262263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7085" y="948515"/>
              <a:ext cx="198120" cy="351016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866145" y="107583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805181" y="96662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5169" y="717844"/>
              <a:ext cx="261681" cy="27234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13269" y="732861"/>
              <a:ext cx="185481" cy="196082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6952682" y="71562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942020" y="1173449"/>
            <a:ext cx="4902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(0,10)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142208" y="2409111"/>
            <a:ext cx="4902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(10,0)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306520" y="1173449"/>
            <a:ext cx="4902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(0,10)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547592" y="2445184"/>
            <a:ext cx="4902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(10,0)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4895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Solution:</a:t>
            </a:r>
            <a:r>
              <a:rPr spc="15" dirty="0"/>
              <a:t> </a:t>
            </a:r>
            <a:r>
              <a:rPr spc="-5" dirty="0"/>
              <a:t>Systems</a:t>
            </a:r>
            <a:r>
              <a:rPr spc="15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" dirty="0"/>
              <a:t>information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755650" y="1057536"/>
            <a:ext cx="5264785" cy="131064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Given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this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system: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93040" indent="-180975">
              <a:lnSpc>
                <a:spcPct val="100000"/>
              </a:lnSpc>
              <a:spcBef>
                <a:spcPts val="370"/>
              </a:spcBef>
              <a:buChar char="•"/>
              <a:tabLst>
                <a:tab pos="193675" algn="l"/>
              </a:tabLst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dog,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cat,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bird,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one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red.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93040" indent="-180975">
              <a:lnSpc>
                <a:spcPct val="100000"/>
              </a:lnSpc>
              <a:spcBef>
                <a:spcPts val="370"/>
              </a:spcBef>
              <a:buChar char="•"/>
              <a:tabLst>
                <a:tab pos="193675" algn="l"/>
              </a:tabLst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dog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cat,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one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orange.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93040" indent="-180975">
              <a:lnSpc>
                <a:spcPct val="100000"/>
              </a:lnSpc>
              <a:spcBef>
                <a:spcPts val="370"/>
              </a:spcBef>
              <a:buChar char="•"/>
              <a:tabLst>
                <a:tab pos="193675" algn="l"/>
              </a:tabLst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dog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black.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193966" y="1471585"/>
            <a:ext cx="1232535" cy="875665"/>
            <a:chOff x="6193966" y="1471585"/>
            <a:chExt cx="1232535" cy="87566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93966" y="1471585"/>
              <a:ext cx="409204" cy="29794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236829" y="1491386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4" y="146417"/>
                  </a:lnTo>
                  <a:lnTo>
                    <a:pt x="44119" y="165482"/>
                  </a:lnTo>
                  <a:lnTo>
                    <a:pt x="46232" y="185634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3" y="200384"/>
                  </a:lnTo>
                  <a:lnTo>
                    <a:pt x="61243" y="194020"/>
                  </a:lnTo>
                  <a:lnTo>
                    <a:pt x="61132" y="189358"/>
                  </a:lnTo>
                  <a:lnTo>
                    <a:pt x="61116" y="174221"/>
                  </a:lnTo>
                  <a:lnTo>
                    <a:pt x="68626" y="172085"/>
                  </a:lnTo>
                  <a:lnTo>
                    <a:pt x="77607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7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6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4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1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1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1"/>
                  </a:lnTo>
                  <a:lnTo>
                    <a:pt x="189164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1" y="206465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8"/>
                  </a:lnTo>
                  <a:lnTo>
                    <a:pt x="203755" y="176099"/>
                  </a:lnTo>
                  <a:lnTo>
                    <a:pt x="209112" y="160070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8" y="153167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7" y="207716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5" y="190840"/>
                  </a:lnTo>
                  <a:lnTo>
                    <a:pt x="242022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9" y="128209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5"/>
                  </a:lnTo>
                  <a:lnTo>
                    <a:pt x="49934" y="115310"/>
                  </a:lnTo>
                  <a:lnTo>
                    <a:pt x="27664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8" y="103415"/>
                  </a:lnTo>
                  <a:lnTo>
                    <a:pt x="27664" y="115310"/>
                  </a:lnTo>
                  <a:lnTo>
                    <a:pt x="49934" y="115310"/>
                  </a:lnTo>
                  <a:lnTo>
                    <a:pt x="54918" y="108742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4"/>
                  </a:lnTo>
                  <a:lnTo>
                    <a:pt x="273379" y="62349"/>
                  </a:lnTo>
                  <a:lnTo>
                    <a:pt x="277000" y="55525"/>
                  </a:lnTo>
                  <a:lnTo>
                    <a:pt x="173094" y="55525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70" y="32035"/>
                  </a:lnTo>
                  <a:lnTo>
                    <a:pt x="215521" y="47847"/>
                  </a:lnTo>
                  <a:lnTo>
                    <a:pt x="211727" y="49207"/>
                  </a:lnTo>
                  <a:lnTo>
                    <a:pt x="201869" y="52114"/>
                  </a:lnTo>
                  <a:lnTo>
                    <a:pt x="188230" y="54807"/>
                  </a:lnTo>
                  <a:lnTo>
                    <a:pt x="173094" y="55525"/>
                  </a:lnTo>
                  <a:lnTo>
                    <a:pt x="277000" y="55525"/>
                  </a:lnTo>
                  <a:lnTo>
                    <a:pt x="277925" y="53783"/>
                  </a:lnTo>
                  <a:lnTo>
                    <a:pt x="279725" y="50918"/>
                  </a:lnTo>
                  <a:lnTo>
                    <a:pt x="283146" y="49641"/>
                  </a:lnTo>
                  <a:lnTo>
                    <a:pt x="304227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7" y="31981"/>
                  </a:lnTo>
                  <a:lnTo>
                    <a:pt x="323136" y="29919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9" y="19494"/>
                  </a:lnTo>
                  <a:lnTo>
                    <a:pt x="296047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0"/>
                  </a:lnTo>
                  <a:lnTo>
                    <a:pt x="279620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7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7" y="496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236829" y="149138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5691" y="1471585"/>
              <a:ext cx="367942" cy="29794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668721" y="1491448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0137" y="154910"/>
                  </a:moveTo>
                  <a:lnTo>
                    <a:pt x="207309" y="154910"/>
                  </a:lnTo>
                  <a:lnTo>
                    <a:pt x="212144" y="159340"/>
                  </a:lnTo>
                  <a:lnTo>
                    <a:pt x="216213" y="171149"/>
                  </a:lnTo>
                  <a:lnTo>
                    <a:pt x="221316" y="185337"/>
                  </a:lnTo>
                  <a:lnTo>
                    <a:pt x="229250" y="196902"/>
                  </a:lnTo>
                  <a:lnTo>
                    <a:pt x="233106" y="200230"/>
                  </a:lnTo>
                  <a:lnTo>
                    <a:pt x="230942" y="204891"/>
                  </a:lnTo>
                  <a:lnTo>
                    <a:pt x="239194" y="205700"/>
                  </a:lnTo>
                  <a:lnTo>
                    <a:pt x="238614" y="207197"/>
                  </a:lnTo>
                  <a:lnTo>
                    <a:pt x="241425" y="212721"/>
                  </a:lnTo>
                  <a:lnTo>
                    <a:pt x="258461" y="213469"/>
                  </a:lnTo>
                  <a:lnTo>
                    <a:pt x="262389" y="205811"/>
                  </a:lnTo>
                  <a:lnTo>
                    <a:pt x="260435" y="201989"/>
                  </a:lnTo>
                  <a:lnTo>
                    <a:pt x="252143" y="199290"/>
                  </a:lnTo>
                  <a:lnTo>
                    <a:pt x="249895" y="198390"/>
                  </a:lnTo>
                  <a:lnTo>
                    <a:pt x="248857" y="196192"/>
                  </a:lnTo>
                  <a:lnTo>
                    <a:pt x="241013" y="172003"/>
                  </a:lnTo>
                  <a:lnTo>
                    <a:pt x="240137" y="154910"/>
                  </a:lnTo>
                  <a:close/>
                </a:path>
                <a:path w="283209" h="213994">
                  <a:moveTo>
                    <a:pt x="107919" y="211580"/>
                  </a:moveTo>
                  <a:lnTo>
                    <a:pt x="99787" y="211580"/>
                  </a:lnTo>
                  <a:lnTo>
                    <a:pt x="107942" y="211828"/>
                  </a:lnTo>
                  <a:lnTo>
                    <a:pt x="107919" y="211580"/>
                  </a:lnTo>
                  <a:close/>
                </a:path>
                <a:path w="283209" h="213994">
                  <a:moveTo>
                    <a:pt x="108839" y="155576"/>
                  </a:moveTo>
                  <a:lnTo>
                    <a:pt x="62503" y="155576"/>
                  </a:lnTo>
                  <a:lnTo>
                    <a:pt x="61247" y="163523"/>
                  </a:lnTo>
                  <a:lnTo>
                    <a:pt x="57903" y="175080"/>
                  </a:lnTo>
                  <a:lnTo>
                    <a:pt x="60993" y="179715"/>
                  </a:lnTo>
                  <a:lnTo>
                    <a:pt x="74352" y="200192"/>
                  </a:lnTo>
                  <a:lnTo>
                    <a:pt x="84838" y="209362"/>
                  </a:lnTo>
                  <a:lnTo>
                    <a:pt x="93100" y="211675"/>
                  </a:lnTo>
                  <a:lnTo>
                    <a:pt x="99787" y="211580"/>
                  </a:lnTo>
                  <a:lnTo>
                    <a:pt x="107919" y="211580"/>
                  </a:lnTo>
                  <a:lnTo>
                    <a:pt x="107737" y="209599"/>
                  </a:lnTo>
                  <a:lnTo>
                    <a:pt x="107693" y="203197"/>
                  </a:lnTo>
                  <a:lnTo>
                    <a:pt x="101923" y="200722"/>
                  </a:lnTo>
                  <a:lnTo>
                    <a:pt x="96323" y="200722"/>
                  </a:lnTo>
                  <a:lnTo>
                    <a:pt x="91912" y="198336"/>
                  </a:lnTo>
                  <a:lnTo>
                    <a:pt x="87156" y="192198"/>
                  </a:lnTo>
                  <a:lnTo>
                    <a:pt x="84763" y="184948"/>
                  </a:lnTo>
                  <a:lnTo>
                    <a:pt x="87440" y="179226"/>
                  </a:lnTo>
                  <a:lnTo>
                    <a:pt x="93543" y="173645"/>
                  </a:lnTo>
                  <a:lnTo>
                    <a:pt x="101355" y="164788"/>
                  </a:lnTo>
                  <a:lnTo>
                    <a:pt x="108839" y="155576"/>
                  </a:lnTo>
                  <a:close/>
                </a:path>
                <a:path w="283209" h="213994">
                  <a:moveTo>
                    <a:pt x="240487" y="146801"/>
                  </a:moveTo>
                  <a:lnTo>
                    <a:pt x="120702" y="146801"/>
                  </a:lnTo>
                  <a:lnTo>
                    <a:pt x="125756" y="147165"/>
                  </a:lnTo>
                  <a:lnTo>
                    <a:pt x="130276" y="148337"/>
                  </a:lnTo>
                  <a:lnTo>
                    <a:pt x="136487" y="149703"/>
                  </a:lnTo>
                  <a:lnTo>
                    <a:pt x="143851" y="150932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25" y="161441"/>
                  </a:lnTo>
                  <a:lnTo>
                    <a:pt x="160112" y="169500"/>
                  </a:lnTo>
                  <a:lnTo>
                    <a:pt x="159295" y="177103"/>
                  </a:lnTo>
                  <a:lnTo>
                    <a:pt x="157990" y="182424"/>
                  </a:lnTo>
                  <a:lnTo>
                    <a:pt x="155303" y="188756"/>
                  </a:lnTo>
                  <a:lnTo>
                    <a:pt x="156512" y="194405"/>
                  </a:lnTo>
                  <a:lnTo>
                    <a:pt x="157697" y="197924"/>
                  </a:lnTo>
                  <a:lnTo>
                    <a:pt x="157761" y="199678"/>
                  </a:lnTo>
                  <a:lnTo>
                    <a:pt x="155217" y="211580"/>
                  </a:lnTo>
                  <a:lnTo>
                    <a:pt x="174387" y="211580"/>
                  </a:lnTo>
                  <a:lnTo>
                    <a:pt x="177676" y="209599"/>
                  </a:lnTo>
                  <a:lnTo>
                    <a:pt x="176629" y="204425"/>
                  </a:lnTo>
                  <a:lnTo>
                    <a:pt x="175095" y="203313"/>
                  </a:lnTo>
                  <a:lnTo>
                    <a:pt x="171873" y="201799"/>
                  </a:lnTo>
                  <a:lnTo>
                    <a:pt x="171017" y="200192"/>
                  </a:lnTo>
                  <a:lnTo>
                    <a:pt x="194319" y="155110"/>
                  </a:lnTo>
                  <a:lnTo>
                    <a:pt x="206055" y="155110"/>
                  </a:lnTo>
                  <a:lnTo>
                    <a:pt x="207309" y="154910"/>
                  </a:lnTo>
                  <a:lnTo>
                    <a:pt x="240137" y="154910"/>
                  </a:lnTo>
                  <a:lnTo>
                    <a:pt x="240037" y="152956"/>
                  </a:lnTo>
                  <a:lnTo>
                    <a:pt x="240116" y="150932"/>
                  </a:lnTo>
                  <a:lnTo>
                    <a:pt x="240487" y="146801"/>
                  </a:lnTo>
                  <a:close/>
                </a:path>
                <a:path w="283209" h="213994">
                  <a:moveTo>
                    <a:pt x="24841" y="0"/>
                  </a:moveTo>
                  <a:lnTo>
                    <a:pt x="0" y="25934"/>
                  </a:lnTo>
                  <a:lnTo>
                    <a:pt x="5304" y="52429"/>
                  </a:lnTo>
                  <a:lnTo>
                    <a:pt x="30326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1"/>
                  </a:lnTo>
                  <a:lnTo>
                    <a:pt x="34413" y="108987"/>
                  </a:lnTo>
                  <a:lnTo>
                    <a:pt x="33592" y="112245"/>
                  </a:lnTo>
                  <a:lnTo>
                    <a:pt x="33148" y="115684"/>
                  </a:lnTo>
                  <a:lnTo>
                    <a:pt x="14501" y="148504"/>
                  </a:lnTo>
                  <a:lnTo>
                    <a:pt x="13751" y="149920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1016" y="169500"/>
                  </a:lnTo>
                  <a:lnTo>
                    <a:pt x="10964" y="182424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8"/>
                  </a:lnTo>
                  <a:lnTo>
                    <a:pt x="7604" y="198890"/>
                  </a:lnTo>
                  <a:lnTo>
                    <a:pt x="12228" y="207383"/>
                  </a:lnTo>
                  <a:lnTo>
                    <a:pt x="15204" y="211536"/>
                  </a:lnTo>
                  <a:lnTo>
                    <a:pt x="25011" y="206597"/>
                  </a:lnTo>
                  <a:lnTo>
                    <a:pt x="23867" y="200192"/>
                  </a:lnTo>
                  <a:lnTo>
                    <a:pt x="23943" y="197924"/>
                  </a:lnTo>
                  <a:lnTo>
                    <a:pt x="40075" y="160928"/>
                  </a:lnTo>
                  <a:lnTo>
                    <a:pt x="62503" y="155576"/>
                  </a:lnTo>
                  <a:lnTo>
                    <a:pt x="108839" y="155576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2" y="146801"/>
                  </a:lnTo>
                  <a:lnTo>
                    <a:pt x="240487" y="146801"/>
                  </a:lnTo>
                  <a:lnTo>
                    <a:pt x="241511" y="135375"/>
                  </a:lnTo>
                  <a:lnTo>
                    <a:pt x="241366" y="127073"/>
                  </a:lnTo>
                  <a:lnTo>
                    <a:pt x="241288" y="114887"/>
                  </a:lnTo>
                  <a:lnTo>
                    <a:pt x="243929" y="109889"/>
                  </a:lnTo>
                  <a:lnTo>
                    <a:pt x="250323" y="104774"/>
                  </a:lnTo>
                  <a:lnTo>
                    <a:pt x="261626" y="99395"/>
                  </a:lnTo>
                  <a:lnTo>
                    <a:pt x="273892" y="99395"/>
                  </a:lnTo>
                  <a:lnTo>
                    <a:pt x="277629" y="93464"/>
                  </a:lnTo>
                  <a:lnTo>
                    <a:pt x="278902" y="89757"/>
                  </a:lnTo>
                  <a:lnTo>
                    <a:pt x="280480" y="88522"/>
                  </a:lnTo>
                  <a:lnTo>
                    <a:pt x="282765" y="84569"/>
                  </a:lnTo>
                  <a:lnTo>
                    <a:pt x="281834" y="83828"/>
                  </a:lnTo>
                  <a:lnTo>
                    <a:pt x="280181" y="82839"/>
                  </a:lnTo>
                  <a:lnTo>
                    <a:pt x="275397" y="78074"/>
                  </a:lnTo>
                  <a:lnTo>
                    <a:pt x="57177" y="78074"/>
                  </a:lnTo>
                  <a:lnTo>
                    <a:pt x="47269" y="75878"/>
                  </a:lnTo>
                  <a:lnTo>
                    <a:pt x="31350" y="64019"/>
                  </a:lnTo>
                  <a:lnTo>
                    <a:pt x="19693" y="45282"/>
                  </a:lnTo>
                  <a:lnTo>
                    <a:pt x="16251" y="26376"/>
                  </a:lnTo>
                  <a:lnTo>
                    <a:pt x="24974" y="14011"/>
                  </a:lnTo>
                  <a:lnTo>
                    <a:pt x="30555" y="13289"/>
                  </a:lnTo>
                  <a:lnTo>
                    <a:pt x="41781" y="13289"/>
                  </a:lnTo>
                  <a:lnTo>
                    <a:pt x="42073" y="13079"/>
                  </a:lnTo>
                  <a:lnTo>
                    <a:pt x="42290" y="9558"/>
                  </a:lnTo>
                  <a:lnTo>
                    <a:pt x="39450" y="5206"/>
                  </a:lnTo>
                  <a:lnTo>
                    <a:pt x="33614" y="1521"/>
                  </a:lnTo>
                  <a:lnTo>
                    <a:pt x="24841" y="0"/>
                  </a:lnTo>
                  <a:close/>
                </a:path>
                <a:path w="283209" h="213994">
                  <a:moveTo>
                    <a:pt x="100772" y="200228"/>
                  </a:moveTo>
                  <a:lnTo>
                    <a:pt x="96323" y="200722"/>
                  </a:lnTo>
                  <a:lnTo>
                    <a:pt x="101923" y="200722"/>
                  </a:lnTo>
                  <a:lnTo>
                    <a:pt x="100772" y="200228"/>
                  </a:lnTo>
                  <a:close/>
                </a:path>
                <a:path w="283209" h="213994">
                  <a:moveTo>
                    <a:pt x="206055" y="155110"/>
                  </a:moveTo>
                  <a:lnTo>
                    <a:pt x="194319" y="155110"/>
                  </a:lnTo>
                  <a:lnTo>
                    <a:pt x="200580" y="155279"/>
                  </a:lnTo>
                  <a:lnTo>
                    <a:pt x="205319" y="155227"/>
                  </a:lnTo>
                  <a:lnTo>
                    <a:pt x="206055" y="155110"/>
                  </a:lnTo>
                  <a:close/>
                </a:path>
                <a:path w="283209" h="213994">
                  <a:moveTo>
                    <a:pt x="273892" y="99395"/>
                  </a:moveTo>
                  <a:lnTo>
                    <a:pt x="261626" y="99395"/>
                  </a:lnTo>
                  <a:lnTo>
                    <a:pt x="272023" y="102360"/>
                  </a:lnTo>
                  <a:lnTo>
                    <a:pt x="273892" y="99395"/>
                  </a:lnTo>
                  <a:close/>
                </a:path>
                <a:path w="283209" h="213994">
                  <a:moveTo>
                    <a:pt x="73429" y="76166"/>
                  </a:moveTo>
                  <a:lnTo>
                    <a:pt x="71281" y="76838"/>
                  </a:lnTo>
                  <a:lnTo>
                    <a:pt x="65522" y="77934"/>
                  </a:lnTo>
                  <a:lnTo>
                    <a:pt x="57177" y="78074"/>
                  </a:lnTo>
                  <a:lnTo>
                    <a:pt x="275397" y="78074"/>
                  </a:lnTo>
                  <a:lnTo>
                    <a:pt x="274472" y="77152"/>
                  </a:lnTo>
                  <a:lnTo>
                    <a:pt x="197014" y="77152"/>
                  </a:lnTo>
                  <a:lnTo>
                    <a:pt x="190214" y="76433"/>
                  </a:lnTo>
                  <a:lnTo>
                    <a:pt x="73140" y="76433"/>
                  </a:lnTo>
                  <a:lnTo>
                    <a:pt x="73429" y="76166"/>
                  </a:lnTo>
                  <a:close/>
                </a:path>
                <a:path w="283209" h="213994">
                  <a:moveTo>
                    <a:pt x="255386" y="40593"/>
                  </a:moveTo>
                  <a:lnTo>
                    <a:pt x="248645" y="42487"/>
                  </a:lnTo>
                  <a:lnTo>
                    <a:pt x="243558" y="56153"/>
                  </a:lnTo>
                  <a:lnTo>
                    <a:pt x="240308" y="56648"/>
                  </a:lnTo>
                  <a:lnTo>
                    <a:pt x="236409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7" y="69505"/>
                  </a:lnTo>
                  <a:lnTo>
                    <a:pt x="212071" y="73976"/>
                  </a:lnTo>
                  <a:lnTo>
                    <a:pt x="204782" y="76440"/>
                  </a:lnTo>
                  <a:lnTo>
                    <a:pt x="197014" y="77152"/>
                  </a:lnTo>
                  <a:lnTo>
                    <a:pt x="274472" y="77152"/>
                  </a:lnTo>
                  <a:lnTo>
                    <a:pt x="272253" y="74942"/>
                  </a:lnTo>
                  <a:lnTo>
                    <a:pt x="265210" y="61474"/>
                  </a:lnTo>
                  <a:lnTo>
                    <a:pt x="263667" y="60186"/>
                  </a:lnTo>
                  <a:lnTo>
                    <a:pt x="257262" y="58300"/>
                  </a:lnTo>
                  <a:lnTo>
                    <a:pt x="256311" y="56648"/>
                  </a:lnTo>
                  <a:lnTo>
                    <a:pt x="256259" y="56153"/>
                  </a:lnTo>
                  <a:lnTo>
                    <a:pt x="257610" y="49714"/>
                  </a:lnTo>
                  <a:lnTo>
                    <a:pt x="256880" y="44361"/>
                  </a:lnTo>
                  <a:lnTo>
                    <a:pt x="255386" y="40593"/>
                  </a:lnTo>
                  <a:close/>
                </a:path>
                <a:path w="283209" h="213994">
                  <a:moveTo>
                    <a:pt x="135098" y="70660"/>
                  </a:moveTo>
                  <a:lnTo>
                    <a:pt x="101687" y="71243"/>
                  </a:lnTo>
                  <a:lnTo>
                    <a:pt x="73140" y="76433"/>
                  </a:lnTo>
                  <a:lnTo>
                    <a:pt x="190214" y="76433"/>
                  </a:lnTo>
                  <a:lnTo>
                    <a:pt x="189589" y="76367"/>
                  </a:lnTo>
                  <a:lnTo>
                    <a:pt x="166643" y="72948"/>
                  </a:lnTo>
                  <a:lnTo>
                    <a:pt x="135098" y="70660"/>
                  </a:lnTo>
                  <a:close/>
                </a:path>
                <a:path w="283209" h="213994">
                  <a:moveTo>
                    <a:pt x="41781" y="13289"/>
                  </a:move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1781" y="132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668721" y="1491449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842" y="0"/>
                  </a:moveTo>
                  <a:lnTo>
                    <a:pt x="0" y="25935"/>
                  </a:lnTo>
                  <a:lnTo>
                    <a:pt x="5304" y="52429"/>
                  </a:lnTo>
                  <a:lnTo>
                    <a:pt x="30327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2"/>
                  </a:lnTo>
                  <a:lnTo>
                    <a:pt x="34413" y="108987"/>
                  </a:lnTo>
                  <a:lnTo>
                    <a:pt x="33593" y="112245"/>
                  </a:lnTo>
                  <a:lnTo>
                    <a:pt x="33148" y="115683"/>
                  </a:lnTo>
                  <a:lnTo>
                    <a:pt x="14501" y="148504"/>
                  </a:lnTo>
                  <a:lnTo>
                    <a:pt x="13752" y="149921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0876" y="171517"/>
                  </a:lnTo>
                  <a:lnTo>
                    <a:pt x="10871" y="180463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9"/>
                  </a:lnTo>
                  <a:lnTo>
                    <a:pt x="7604" y="198891"/>
                  </a:lnTo>
                  <a:lnTo>
                    <a:pt x="12229" y="207383"/>
                  </a:lnTo>
                  <a:lnTo>
                    <a:pt x="15204" y="211536"/>
                  </a:lnTo>
                  <a:lnTo>
                    <a:pt x="25012" y="206597"/>
                  </a:lnTo>
                  <a:lnTo>
                    <a:pt x="23776" y="199678"/>
                  </a:lnTo>
                  <a:lnTo>
                    <a:pt x="24585" y="191190"/>
                  </a:lnTo>
                  <a:lnTo>
                    <a:pt x="46225" y="158468"/>
                  </a:lnTo>
                  <a:lnTo>
                    <a:pt x="62503" y="155576"/>
                  </a:lnTo>
                  <a:lnTo>
                    <a:pt x="61246" y="163523"/>
                  </a:lnTo>
                  <a:lnTo>
                    <a:pt x="57904" y="175080"/>
                  </a:lnTo>
                  <a:lnTo>
                    <a:pt x="60993" y="179714"/>
                  </a:lnTo>
                  <a:lnTo>
                    <a:pt x="74353" y="200192"/>
                  </a:lnTo>
                  <a:lnTo>
                    <a:pt x="84839" y="209362"/>
                  </a:lnTo>
                  <a:lnTo>
                    <a:pt x="93100" y="211674"/>
                  </a:lnTo>
                  <a:lnTo>
                    <a:pt x="99788" y="211580"/>
                  </a:lnTo>
                  <a:lnTo>
                    <a:pt x="107942" y="211827"/>
                  </a:lnTo>
                  <a:lnTo>
                    <a:pt x="107693" y="209127"/>
                  </a:lnTo>
                  <a:lnTo>
                    <a:pt x="107693" y="206162"/>
                  </a:lnTo>
                  <a:lnTo>
                    <a:pt x="107693" y="203196"/>
                  </a:lnTo>
                  <a:lnTo>
                    <a:pt x="100772" y="200227"/>
                  </a:lnTo>
                  <a:lnTo>
                    <a:pt x="96323" y="200721"/>
                  </a:lnTo>
                  <a:lnTo>
                    <a:pt x="91912" y="198335"/>
                  </a:lnTo>
                  <a:lnTo>
                    <a:pt x="87156" y="192197"/>
                  </a:lnTo>
                  <a:lnTo>
                    <a:pt x="84763" y="184947"/>
                  </a:lnTo>
                  <a:lnTo>
                    <a:pt x="87441" y="179226"/>
                  </a:lnTo>
                  <a:lnTo>
                    <a:pt x="93543" y="173644"/>
                  </a:lnTo>
                  <a:lnTo>
                    <a:pt x="101355" y="164787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3" y="146801"/>
                  </a:lnTo>
                  <a:lnTo>
                    <a:pt x="125757" y="147164"/>
                  </a:lnTo>
                  <a:lnTo>
                    <a:pt x="130277" y="148337"/>
                  </a:lnTo>
                  <a:lnTo>
                    <a:pt x="136487" y="149702"/>
                  </a:lnTo>
                  <a:lnTo>
                    <a:pt x="143851" y="150931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47" y="161007"/>
                  </a:lnTo>
                  <a:lnTo>
                    <a:pt x="160113" y="169499"/>
                  </a:lnTo>
                  <a:lnTo>
                    <a:pt x="159299" y="177087"/>
                  </a:lnTo>
                  <a:lnTo>
                    <a:pt x="157990" y="182423"/>
                  </a:lnTo>
                  <a:lnTo>
                    <a:pt x="155303" y="188756"/>
                  </a:lnTo>
                  <a:lnTo>
                    <a:pt x="156512" y="194404"/>
                  </a:lnTo>
                  <a:lnTo>
                    <a:pt x="157390" y="197013"/>
                  </a:lnTo>
                  <a:lnTo>
                    <a:pt x="157782" y="198176"/>
                  </a:lnTo>
                  <a:lnTo>
                    <a:pt x="157810" y="199451"/>
                  </a:lnTo>
                  <a:lnTo>
                    <a:pt x="157546" y="200699"/>
                  </a:lnTo>
                  <a:lnTo>
                    <a:pt x="156518" y="205547"/>
                  </a:lnTo>
                  <a:lnTo>
                    <a:pt x="155217" y="211580"/>
                  </a:lnTo>
                  <a:lnTo>
                    <a:pt x="164008" y="211580"/>
                  </a:lnTo>
                  <a:lnTo>
                    <a:pt x="174387" y="211580"/>
                  </a:lnTo>
                  <a:lnTo>
                    <a:pt x="177677" y="209599"/>
                  </a:lnTo>
                  <a:lnTo>
                    <a:pt x="176976" y="206140"/>
                  </a:lnTo>
                  <a:lnTo>
                    <a:pt x="176630" y="204425"/>
                  </a:lnTo>
                  <a:lnTo>
                    <a:pt x="175095" y="203312"/>
                  </a:lnTo>
                  <a:lnTo>
                    <a:pt x="173645" y="202631"/>
                  </a:lnTo>
                  <a:lnTo>
                    <a:pt x="171873" y="201798"/>
                  </a:lnTo>
                  <a:lnTo>
                    <a:pt x="170882" y="199938"/>
                  </a:lnTo>
                  <a:lnTo>
                    <a:pt x="171136" y="197923"/>
                  </a:lnTo>
                  <a:lnTo>
                    <a:pt x="172845" y="188929"/>
                  </a:lnTo>
                  <a:lnTo>
                    <a:pt x="176774" y="177102"/>
                  </a:lnTo>
                  <a:lnTo>
                    <a:pt x="183680" y="164983"/>
                  </a:lnTo>
                  <a:lnTo>
                    <a:pt x="194319" y="155110"/>
                  </a:lnTo>
                  <a:lnTo>
                    <a:pt x="200580" y="155279"/>
                  </a:lnTo>
                  <a:lnTo>
                    <a:pt x="205320" y="155227"/>
                  </a:lnTo>
                  <a:lnTo>
                    <a:pt x="207310" y="154910"/>
                  </a:lnTo>
                  <a:lnTo>
                    <a:pt x="212144" y="159340"/>
                  </a:lnTo>
                  <a:lnTo>
                    <a:pt x="216214" y="171149"/>
                  </a:lnTo>
                  <a:lnTo>
                    <a:pt x="221316" y="185336"/>
                  </a:lnTo>
                  <a:lnTo>
                    <a:pt x="229250" y="196902"/>
                  </a:lnTo>
                  <a:lnTo>
                    <a:pt x="233105" y="200230"/>
                  </a:lnTo>
                  <a:lnTo>
                    <a:pt x="230942" y="204891"/>
                  </a:lnTo>
                  <a:lnTo>
                    <a:pt x="236200" y="205407"/>
                  </a:lnTo>
                  <a:lnTo>
                    <a:pt x="239194" y="205700"/>
                  </a:lnTo>
                  <a:lnTo>
                    <a:pt x="238613" y="207197"/>
                  </a:lnTo>
                  <a:lnTo>
                    <a:pt x="240020" y="209959"/>
                  </a:lnTo>
                  <a:lnTo>
                    <a:pt x="241426" y="212721"/>
                  </a:lnTo>
                  <a:lnTo>
                    <a:pt x="258462" y="213468"/>
                  </a:lnTo>
                  <a:lnTo>
                    <a:pt x="260649" y="209204"/>
                  </a:lnTo>
                  <a:lnTo>
                    <a:pt x="262390" y="205811"/>
                  </a:lnTo>
                  <a:lnTo>
                    <a:pt x="260434" y="201989"/>
                  </a:lnTo>
                  <a:lnTo>
                    <a:pt x="240000" y="152234"/>
                  </a:lnTo>
                  <a:lnTo>
                    <a:pt x="241511" y="135375"/>
                  </a:lnTo>
                  <a:lnTo>
                    <a:pt x="241241" y="119913"/>
                  </a:lnTo>
                  <a:lnTo>
                    <a:pt x="241288" y="114887"/>
                  </a:lnTo>
                  <a:lnTo>
                    <a:pt x="243930" y="109889"/>
                  </a:lnTo>
                  <a:lnTo>
                    <a:pt x="250324" y="104774"/>
                  </a:lnTo>
                  <a:lnTo>
                    <a:pt x="261626" y="99394"/>
                  </a:lnTo>
                  <a:lnTo>
                    <a:pt x="272024" y="102360"/>
                  </a:lnTo>
                  <a:lnTo>
                    <a:pt x="277629" y="93463"/>
                  </a:lnTo>
                  <a:lnTo>
                    <a:pt x="278903" y="89757"/>
                  </a:lnTo>
                  <a:lnTo>
                    <a:pt x="280481" y="88522"/>
                  </a:lnTo>
                  <a:lnTo>
                    <a:pt x="282766" y="84569"/>
                  </a:lnTo>
                  <a:lnTo>
                    <a:pt x="281834" y="83828"/>
                  </a:lnTo>
                  <a:lnTo>
                    <a:pt x="280180" y="82839"/>
                  </a:lnTo>
                  <a:lnTo>
                    <a:pt x="272254" y="74942"/>
                  </a:lnTo>
                  <a:lnTo>
                    <a:pt x="268377" y="67529"/>
                  </a:lnTo>
                  <a:lnTo>
                    <a:pt x="265211" y="61474"/>
                  </a:lnTo>
                  <a:lnTo>
                    <a:pt x="263668" y="60186"/>
                  </a:lnTo>
                  <a:lnTo>
                    <a:pt x="259117" y="58846"/>
                  </a:lnTo>
                  <a:lnTo>
                    <a:pt x="257263" y="58299"/>
                  </a:lnTo>
                  <a:lnTo>
                    <a:pt x="256197" y="56449"/>
                  </a:lnTo>
                  <a:lnTo>
                    <a:pt x="256608" y="54493"/>
                  </a:lnTo>
                  <a:lnTo>
                    <a:pt x="257611" y="49713"/>
                  </a:lnTo>
                  <a:lnTo>
                    <a:pt x="256881" y="44361"/>
                  </a:lnTo>
                  <a:lnTo>
                    <a:pt x="255386" y="40592"/>
                  </a:lnTo>
                  <a:lnTo>
                    <a:pt x="248646" y="42487"/>
                  </a:lnTo>
                  <a:lnTo>
                    <a:pt x="243559" y="56153"/>
                  </a:lnTo>
                  <a:lnTo>
                    <a:pt x="240308" y="56647"/>
                  </a:lnTo>
                  <a:lnTo>
                    <a:pt x="236410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8" y="69505"/>
                  </a:lnTo>
                  <a:lnTo>
                    <a:pt x="212071" y="73976"/>
                  </a:lnTo>
                  <a:lnTo>
                    <a:pt x="204783" y="76440"/>
                  </a:lnTo>
                  <a:lnTo>
                    <a:pt x="197015" y="77152"/>
                  </a:lnTo>
                  <a:lnTo>
                    <a:pt x="189590" y="76367"/>
                  </a:lnTo>
                  <a:lnTo>
                    <a:pt x="166643" y="72948"/>
                  </a:lnTo>
                  <a:lnTo>
                    <a:pt x="135099" y="70660"/>
                  </a:lnTo>
                  <a:lnTo>
                    <a:pt x="101688" y="71242"/>
                  </a:lnTo>
                  <a:lnTo>
                    <a:pt x="73140" y="76433"/>
                  </a:lnTo>
                  <a:lnTo>
                    <a:pt x="73429" y="76167"/>
                  </a:lnTo>
                  <a:lnTo>
                    <a:pt x="71281" y="76839"/>
                  </a:lnTo>
                  <a:lnTo>
                    <a:pt x="65523" y="77934"/>
                  </a:lnTo>
                  <a:lnTo>
                    <a:pt x="57177" y="78074"/>
                  </a:lnTo>
                  <a:lnTo>
                    <a:pt x="47270" y="75878"/>
                  </a:lnTo>
                  <a:lnTo>
                    <a:pt x="31350" y="64019"/>
                  </a:lnTo>
                  <a:lnTo>
                    <a:pt x="19694" y="45282"/>
                  </a:lnTo>
                  <a:lnTo>
                    <a:pt x="16251" y="26376"/>
                  </a:lnTo>
                  <a:lnTo>
                    <a:pt x="24975" y="14012"/>
                  </a:ln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2074" y="13079"/>
                  </a:lnTo>
                  <a:lnTo>
                    <a:pt x="42290" y="9557"/>
                  </a:lnTo>
                  <a:lnTo>
                    <a:pt x="39451" y="5205"/>
                  </a:lnTo>
                  <a:lnTo>
                    <a:pt x="33615" y="1520"/>
                  </a:lnTo>
                  <a:lnTo>
                    <a:pt x="24842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16154" y="1471585"/>
              <a:ext cx="409885" cy="29794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4254" y="1486673"/>
              <a:ext cx="333943" cy="22251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93966" y="1760135"/>
              <a:ext cx="409204" cy="29794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236829" y="1779936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4" y="146418"/>
                  </a:lnTo>
                  <a:lnTo>
                    <a:pt x="44119" y="165483"/>
                  </a:lnTo>
                  <a:lnTo>
                    <a:pt x="46232" y="185635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3" y="200384"/>
                  </a:lnTo>
                  <a:lnTo>
                    <a:pt x="61243" y="194020"/>
                  </a:lnTo>
                  <a:lnTo>
                    <a:pt x="61132" y="189358"/>
                  </a:lnTo>
                  <a:lnTo>
                    <a:pt x="61116" y="174221"/>
                  </a:lnTo>
                  <a:lnTo>
                    <a:pt x="68626" y="172085"/>
                  </a:lnTo>
                  <a:lnTo>
                    <a:pt x="77607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7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6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4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1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1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1"/>
                  </a:lnTo>
                  <a:lnTo>
                    <a:pt x="189164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1" y="206465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8"/>
                  </a:lnTo>
                  <a:lnTo>
                    <a:pt x="203755" y="176099"/>
                  </a:lnTo>
                  <a:lnTo>
                    <a:pt x="209112" y="160070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8" y="153167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7" y="207717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5" y="190840"/>
                  </a:lnTo>
                  <a:lnTo>
                    <a:pt x="242022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9" y="128209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5"/>
                  </a:lnTo>
                  <a:lnTo>
                    <a:pt x="49934" y="115310"/>
                  </a:lnTo>
                  <a:lnTo>
                    <a:pt x="27664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8" y="103415"/>
                  </a:lnTo>
                  <a:lnTo>
                    <a:pt x="27664" y="115310"/>
                  </a:lnTo>
                  <a:lnTo>
                    <a:pt x="49934" y="115310"/>
                  </a:lnTo>
                  <a:lnTo>
                    <a:pt x="54918" y="108742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4"/>
                  </a:lnTo>
                  <a:lnTo>
                    <a:pt x="273379" y="62349"/>
                  </a:lnTo>
                  <a:lnTo>
                    <a:pt x="277000" y="55525"/>
                  </a:lnTo>
                  <a:lnTo>
                    <a:pt x="173094" y="55525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70" y="32035"/>
                  </a:lnTo>
                  <a:lnTo>
                    <a:pt x="215521" y="47848"/>
                  </a:lnTo>
                  <a:lnTo>
                    <a:pt x="211727" y="49208"/>
                  </a:lnTo>
                  <a:lnTo>
                    <a:pt x="201869" y="52114"/>
                  </a:lnTo>
                  <a:lnTo>
                    <a:pt x="188230" y="54807"/>
                  </a:lnTo>
                  <a:lnTo>
                    <a:pt x="173094" y="55525"/>
                  </a:lnTo>
                  <a:lnTo>
                    <a:pt x="277000" y="55525"/>
                  </a:lnTo>
                  <a:lnTo>
                    <a:pt x="277925" y="53783"/>
                  </a:lnTo>
                  <a:lnTo>
                    <a:pt x="279725" y="50918"/>
                  </a:lnTo>
                  <a:lnTo>
                    <a:pt x="283146" y="49641"/>
                  </a:lnTo>
                  <a:lnTo>
                    <a:pt x="304227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7" y="31981"/>
                  </a:lnTo>
                  <a:lnTo>
                    <a:pt x="323136" y="29919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9" y="19494"/>
                  </a:lnTo>
                  <a:lnTo>
                    <a:pt x="296047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1"/>
                  </a:lnTo>
                  <a:lnTo>
                    <a:pt x="279620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7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7" y="496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236829" y="177993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5691" y="1760135"/>
              <a:ext cx="367942" cy="29794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668721" y="1779999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0137" y="154910"/>
                  </a:moveTo>
                  <a:lnTo>
                    <a:pt x="207309" y="154910"/>
                  </a:lnTo>
                  <a:lnTo>
                    <a:pt x="212144" y="159340"/>
                  </a:lnTo>
                  <a:lnTo>
                    <a:pt x="216213" y="171149"/>
                  </a:lnTo>
                  <a:lnTo>
                    <a:pt x="221316" y="185337"/>
                  </a:lnTo>
                  <a:lnTo>
                    <a:pt x="229250" y="196902"/>
                  </a:lnTo>
                  <a:lnTo>
                    <a:pt x="233106" y="200230"/>
                  </a:lnTo>
                  <a:lnTo>
                    <a:pt x="230942" y="204891"/>
                  </a:lnTo>
                  <a:lnTo>
                    <a:pt x="239194" y="205700"/>
                  </a:lnTo>
                  <a:lnTo>
                    <a:pt x="238614" y="207197"/>
                  </a:lnTo>
                  <a:lnTo>
                    <a:pt x="241425" y="212722"/>
                  </a:lnTo>
                  <a:lnTo>
                    <a:pt x="258461" y="213469"/>
                  </a:lnTo>
                  <a:lnTo>
                    <a:pt x="262389" y="205811"/>
                  </a:lnTo>
                  <a:lnTo>
                    <a:pt x="260435" y="201989"/>
                  </a:lnTo>
                  <a:lnTo>
                    <a:pt x="252143" y="199290"/>
                  </a:lnTo>
                  <a:lnTo>
                    <a:pt x="249895" y="198390"/>
                  </a:lnTo>
                  <a:lnTo>
                    <a:pt x="248857" y="196192"/>
                  </a:lnTo>
                  <a:lnTo>
                    <a:pt x="241013" y="172003"/>
                  </a:lnTo>
                  <a:lnTo>
                    <a:pt x="240137" y="154910"/>
                  </a:lnTo>
                  <a:close/>
                </a:path>
                <a:path w="283209" h="213994">
                  <a:moveTo>
                    <a:pt x="107919" y="211580"/>
                  </a:moveTo>
                  <a:lnTo>
                    <a:pt x="99787" y="211580"/>
                  </a:lnTo>
                  <a:lnTo>
                    <a:pt x="107942" y="211828"/>
                  </a:lnTo>
                  <a:lnTo>
                    <a:pt x="107919" y="211580"/>
                  </a:lnTo>
                  <a:close/>
                </a:path>
                <a:path w="283209" h="213994">
                  <a:moveTo>
                    <a:pt x="108839" y="155576"/>
                  </a:moveTo>
                  <a:lnTo>
                    <a:pt x="62503" y="155576"/>
                  </a:lnTo>
                  <a:lnTo>
                    <a:pt x="61247" y="163523"/>
                  </a:lnTo>
                  <a:lnTo>
                    <a:pt x="57903" y="175080"/>
                  </a:lnTo>
                  <a:lnTo>
                    <a:pt x="60993" y="179715"/>
                  </a:lnTo>
                  <a:lnTo>
                    <a:pt x="74352" y="200192"/>
                  </a:lnTo>
                  <a:lnTo>
                    <a:pt x="84838" y="209362"/>
                  </a:lnTo>
                  <a:lnTo>
                    <a:pt x="93100" y="211675"/>
                  </a:lnTo>
                  <a:lnTo>
                    <a:pt x="99787" y="211580"/>
                  </a:lnTo>
                  <a:lnTo>
                    <a:pt x="107919" y="211580"/>
                  </a:lnTo>
                  <a:lnTo>
                    <a:pt x="107737" y="209599"/>
                  </a:lnTo>
                  <a:lnTo>
                    <a:pt x="107693" y="203197"/>
                  </a:lnTo>
                  <a:lnTo>
                    <a:pt x="101923" y="200722"/>
                  </a:lnTo>
                  <a:lnTo>
                    <a:pt x="96323" y="200722"/>
                  </a:lnTo>
                  <a:lnTo>
                    <a:pt x="91912" y="198336"/>
                  </a:lnTo>
                  <a:lnTo>
                    <a:pt x="87156" y="192198"/>
                  </a:lnTo>
                  <a:lnTo>
                    <a:pt x="84763" y="184948"/>
                  </a:lnTo>
                  <a:lnTo>
                    <a:pt x="87440" y="179226"/>
                  </a:lnTo>
                  <a:lnTo>
                    <a:pt x="93543" y="173645"/>
                  </a:lnTo>
                  <a:lnTo>
                    <a:pt x="101355" y="164788"/>
                  </a:lnTo>
                  <a:lnTo>
                    <a:pt x="108839" y="155576"/>
                  </a:lnTo>
                  <a:close/>
                </a:path>
                <a:path w="283209" h="213994">
                  <a:moveTo>
                    <a:pt x="240487" y="146801"/>
                  </a:moveTo>
                  <a:lnTo>
                    <a:pt x="120702" y="146801"/>
                  </a:lnTo>
                  <a:lnTo>
                    <a:pt x="125756" y="147165"/>
                  </a:lnTo>
                  <a:lnTo>
                    <a:pt x="130276" y="148337"/>
                  </a:lnTo>
                  <a:lnTo>
                    <a:pt x="136487" y="149703"/>
                  </a:lnTo>
                  <a:lnTo>
                    <a:pt x="143851" y="150932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25" y="161441"/>
                  </a:lnTo>
                  <a:lnTo>
                    <a:pt x="160112" y="169500"/>
                  </a:lnTo>
                  <a:lnTo>
                    <a:pt x="159295" y="177103"/>
                  </a:lnTo>
                  <a:lnTo>
                    <a:pt x="157990" y="182424"/>
                  </a:lnTo>
                  <a:lnTo>
                    <a:pt x="155303" y="188756"/>
                  </a:lnTo>
                  <a:lnTo>
                    <a:pt x="156512" y="194405"/>
                  </a:lnTo>
                  <a:lnTo>
                    <a:pt x="157697" y="197924"/>
                  </a:lnTo>
                  <a:lnTo>
                    <a:pt x="157761" y="199678"/>
                  </a:lnTo>
                  <a:lnTo>
                    <a:pt x="155217" y="211580"/>
                  </a:lnTo>
                  <a:lnTo>
                    <a:pt x="174387" y="211580"/>
                  </a:lnTo>
                  <a:lnTo>
                    <a:pt x="177676" y="209599"/>
                  </a:lnTo>
                  <a:lnTo>
                    <a:pt x="176629" y="204425"/>
                  </a:lnTo>
                  <a:lnTo>
                    <a:pt x="175095" y="203313"/>
                  </a:lnTo>
                  <a:lnTo>
                    <a:pt x="171873" y="201799"/>
                  </a:lnTo>
                  <a:lnTo>
                    <a:pt x="171017" y="200192"/>
                  </a:lnTo>
                  <a:lnTo>
                    <a:pt x="194319" y="155110"/>
                  </a:lnTo>
                  <a:lnTo>
                    <a:pt x="206055" y="155110"/>
                  </a:lnTo>
                  <a:lnTo>
                    <a:pt x="207309" y="154910"/>
                  </a:lnTo>
                  <a:lnTo>
                    <a:pt x="240137" y="154910"/>
                  </a:lnTo>
                  <a:lnTo>
                    <a:pt x="240037" y="152956"/>
                  </a:lnTo>
                  <a:lnTo>
                    <a:pt x="240116" y="150932"/>
                  </a:lnTo>
                  <a:lnTo>
                    <a:pt x="240487" y="146801"/>
                  </a:lnTo>
                  <a:close/>
                </a:path>
                <a:path w="283209" h="213994">
                  <a:moveTo>
                    <a:pt x="24841" y="0"/>
                  </a:moveTo>
                  <a:lnTo>
                    <a:pt x="0" y="25935"/>
                  </a:lnTo>
                  <a:lnTo>
                    <a:pt x="5304" y="52430"/>
                  </a:lnTo>
                  <a:lnTo>
                    <a:pt x="30326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1"/>
                  </a:lnTo>
                  <a:lnTo>
                    <a:pt x="34413" y="108987"/>
                  </a:lnTo>
                  <a:lnTo>
                    <a:pt x="33592" y="112245"/>
                  </a:lnTo>
                  <a:lnTo>
                    <a:pt x="33148" y="115684"/>
                  </a:lnTo>
                  <a:lnTo>
                    <a:pt x="14501" y="148504"/>
                  </a:lnTo>
                  <a:lnTo>
                    <a:pt x="13751" y="149920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1016" y="169500"/>
                  </a:lnTo>
                  <a:lnTo>
                    <a:pt x="10964" y="182424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8"/>
                  </a:lnTo>
                  <a:lnTo>
                    <a:pt x="7604" y="198890"/>
                  </a:lnTo>
                  <a:lnTo>
                    <a:pt x="12228" y="207383"/>
                  </a:lnTo>
                  <a:lnTo>
                    <a:pt x="15204" y="211536"/>
                  </a:lnTo>
                  <a:lnTo>
                    <a:pt x="25011" y="206597"/>
                  </a:lnTo>
                  <a:lnTo>
                    <a:pt x="23867" y="200192"/>
                  </a:lnTo>
                  <a:lnTo>
                    <a:pt x="23943" y="197924"/>
                  </a:lnTo>
                  <a:lnTo>
                    <a:pt x="40075" y="160928"/>
                  </a:lnTo>
                  <a:lnTo>
                    <a:pt x="62503" y="155576"/>
                  </a:lnTo>
                  <a:lnTo>
                    <a:pt x="108839" y="155576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2" y="146801"/>
                  </a:lnTo>
                  <a:lnTo>
                    <a:pt x="240487" y="146801"/>
                  </a:lnTo>
                  <a:lnTo>
                    <a:pt x="241511" y="135375"/>
                  </a:lnTo>
                  <a:lnTo>
                    <a:pt x="241366" y="127073"/>
                  </a:lnTo>
                  <a:lnTo>
                    <a:pt x="241288" y="114887"/>
                  </a:lnTo>
                  <a:lnTo>
                    <a:pt x="243929" y="109889"/>
                  </a:lnTo>
                  <a:lnTo>
                    <a:pt x="250323" y="104774"/>
                  </a:lnTo>
                  <a:lnTo>
                    <a:pt x="261626" y="99395"/>
                  </a:lnTo>
                  <a:lnTo>
                    <a:pt x="273892" y="99395"/>
                  </a:lnTo>
                  <a:lnTo>
                    <a:pt x="277629" y="93464"/>
                  </a:lnTo>
                  <a:lnTo>
                    <a:pt x="278902" y="89757"/>
                  </a:lnTo>
                  <a:lnTo>
                    <a:pt x="280480" y="88522"/>
                  </a:lnTo>
                  <a:lnTo>
                    <a:pt x="282765" y="84569"/>
                  </a:lnTo>
                  <a:lnTo>
                    <a:pt x="281834" y="83828"/>
                  </a:lnTo>
                  <a:lnTo>
                    <a:pt x="280181" y="82839"/>
                  </a:lnTo>
                  <a:lnTo>
                    <a:pt x="275397" y="78074"/>
                  </a:lnTo>
                  <a:lnTo>
                    <a:pt x="57177" y="78074"/>
                  </a:lnTo>
                  <a:lnTo>
                    <a:pt x="47269" y="75878"/>
                  </a:lnTo>
                  <a:lnTo>
                    <a:pt x="31350" y="64019"/>
                  </a:lnTo>
                  <a:lnTo>
                    <a:pt x="19693" y="45282"/>
                  </a:lnTo>
                  <a:lnTo>
                    <a:pt x="16251" y="26376"/>
                  </a:lnTo>
                  <a:lnTo>
                    <a:pt x="24974" y="14011"/>
                  </a:lnTo>
                  <a:lnTo>
                    <a:pt x="30555" y="13289"/>
                  </a:lnTo>
                  <a:lnTo>
                    <a:pt x="41781" y="13289"/>
                  </a:lnTo>
                  <a:lnTo>
                    <a:pt x="42073" y="13079"/>
                  </a:lnTo>
                  <a:lnTo>
                    <a:pt x="42290" y="9558"/>
                  </a:lnTo>
                  <a:lnTo>
                    <a:pt x="39450" y="5206"/>
                  </a:lnTo>
                  <a:lnTo>
                    <a:pt x="33614" y="1521"/>
                  </a:lnTo>
                  <a:lnTo>
                    <a:pt x="24841" y="0"/>
                  </a:lnTo>
                  <a:close/>
                </a:path>
                <a:path w="283209" h="213994">
                  <a:moveTo>
                    <a:pt x="100772" y="200228"/>
                  </a:moveTo>
                  <a:lnTo>
                    <a:pt x="96323" y="200722"/>
                  </a:lnTo>
                  <a:lnTo>
                    <a:pt x="101923" y="200722"/>
                  </a:lnTo>
                  <a:lnTo>
                    <a:pt x="100772" y="200228"/>
                  </a:lnTo>
                  <a:close/>
                </a:path>
                <a:path w="283209" h="213994">
                  <a:moveTo>
                    <a:pt x="206055" y="155110"/>
                  </a:moveTo>
                  <a:lnTo>
                    <a:pt x="194319" y="155110"/>
                  </a:lnTo>
                  <a:lnTo>
                    <a:pt x="200580" y="155279"/>
                  </a:lnTo>
                  <a:lnTo>
                    <a:pt x="205319" y="155227"/>
                  </a:lnTo>
                  <a:lnTo>
                    <a:pt x="206055" y="155110"/>
                  </a:lnTo>
                  <a:close/>
                </a:path>
                <a:path w="283209" h="213994">
                  <a:moveTo>
                    <a:pt x="273892" y="99395"/>
                  </a:moveTo>
                  <a:lnTo>
                    <a:pt x="261626" y="99395"/>
                  </a:lnTo>
                  <a:lnTo>
                    <a:pt x="272023" y="102360"/>
                  </a:lnTo>
                  <a:lnTo>
                    <a:pt x="273892" y="99395"/>
                  </a:lnTo>
                  <a:close/>
                </a:path>
                <a:path w="283209" h="213994">
                  <a:moveTo>
                    <a:pt x="73429" y="76166"/>
                  </a:moveTo>
                  <a:lnTo>
                    <a:pt x="71281" y="76838"/>
                  </a:lnTo>
                  <a:lnTo>
                    <a:pt x="65522" y="77934"/>
                  </a:lnTo>
                  <a:lnTo>
                    <a:pt x="57177" y="78074"/>
                  </a:lnTo>
                  <a:lnTo>
                    <a:pt x="275397" y="78074"/>
                  </a:lnTo>
                  <a:lnTo>
                    <a:pt x="274472" y="77152"/>
                  </a:lnTo>
                  <a:lnTo>
                    <a:pt x="197014" y="77152"/>
                  </a:lnTo>
                  <a:lnTo>
                    <a:pt x="190214" y="76433"/>
                  </a:lnTo>
                  <a:lnTo>
                    <a:pt x="73140" y="76433"/>
                  </a:lnTo>
                  <a:lnTo>
                    <a:pt x="73429" y="76166"/>
                  </a:lnTo>
                  <a:close/>
                </a:path>
                <a:path w="283209" h="213994">
                  <a:moveTo>
                    <a:pt x="255386" y="40593"/>
                  </a:moveTo>
                  <a:lnTo>
                    <a:pt x="248645" y="42487"/>
                  </a:lnTo>
                  <a:lnTo>
                    <a:pt x="243558" y="56153"/>
                  </a:lnTo>
                  <a:lnTo>
                    <a:pt x="240308" y="56648"/>
                  </a:lnTo>
                  <a:lnTo>
                    <a:pt x="236409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7" y="69505"/>
                  </a:lnTo>
                  <a:lnTo>
                    <a:pt x="212071" y="73976"/>
                  </a:lnTo>
                  <a:lnTo>
                    <a:pt x="204782" y="76440"/>
                  </a:lnTo>
                  <a:lnTo>
                    <a:pt x="197014" y="77152"/>
                  </a:lnTo>
                  <a:lnTo>
                    <a:pt x="274472" y="77152"/>
                  </a:lnTo>
                  <a:lnTo>
                    <a:pt x="272253" y="74942"/>
                  </a:lnTo>
                  <a:lnTo>
                    <a:pt x="265210" y="61474"/>
                  </a:lnTo>
                  <a:lnTo>
                    <a:pt x="263667" y="60186"/>
                  </a:lnTo>
                  <a:lnTo>
                    <a:pt x="257262" y="58300"/>
                  </a:lnTo>
                  <a:lnTo>
                    <a:pt x="256311" y="56648"/>
                  </a:lnTo>
                  <a:lnTo>
                    <a:pt x="256259" y="56153"/>
                  </a:lnTo>
                  <a:lnTo>
                    <a:pt x="257610" y="49714"/>
                  </a:lnTo>
                  <a:lnTo>
                    <a:pt x="256880" y="44361"/>
                  </a:lnTo>
                  <a:lnTo>
                    <a:pt x="255386" y="40593"/>
                  </a:lnTo>
                  <a:close/>
                </a:path>
                <a:path w="283209" h="213994">
                  <a:moveTo>
                    <a:pt x="135098" y="70660"/>
                  </a:moveTo>
                  <a:lnTo>
                    <a:pt x="101687" y="71243"/>
                  </a:lnTo>
                  <a:lnTo>
                    <a:pt x="73140" y="76433"/>
                  </a:lnTo>
                  <a:lnTo>
                    <a:pt x="190214" y="76433"/>
                  </a:lnTo>
                  <a:lnTo>
                    <a:pt x="189589" y="76367"/>
                  </a:lnTo>
                  <a:lnTo>
                    <a:pt x="166643" y="72948"/>
                  </a:lnTo>
                  <a:lnTo>
                    <a:pt x="135098" y="70660"/>
                  </a:lnTo>
                  <a:close/>
                </a:path>
                <a:path w="283209" h="213994">
                  <a:moveTo>
                    <a:pt x="41781" y="13289"/>
                  </a:move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1781" y="132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668721" y="1779999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842" y="0"/>
                  </a:moveTo>
                  <a:lnTo>
                    <a:pt x="0" y="25935"/>
                  </a:lnTo>
                  <a:lnTo>
                    <a:pt x="5304" y="52429"/>
                  </a:lnTo>
                  <a:lnTo>
                    <a:pt x="30327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2"/>
                  </a:lnTo>
                  <a:lnTo>
                    <a:pt x="34413" y="108987"/>
                  </a:lnTo>
                  <a:lnTo>
                    <a:pt x="33593" y="112245"/>
                  </a:lnTo>
                  <a:lnTo>
                    <a:pt x="33148" y="115683"/>
                  </a:lnTo>
                  <a:lnTo>
                    <a:pt x="14501" y="148504"/>
                  </a:lnTo>
                  <a:lnTo>
                    <a:pt x="13752" y="149921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0876" y="171517"/>
                  </a:lnTo>
                  <a:lnTo>
                    <a:pt x="10871" y="180463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9"/>
                  </a:lnTo>
                  <a:lnTo>
                    <a:pt x="7604" y="198891"/>
                  </a:lnTo>
                  <a:lnTo>
                    <a:pt x="12229" y="207383"/>
                  </a:lnTo>
                  <a:lnTo>
                    <a:pt x="15204" y="211536"/>
                  </a:lnTo>
                  <a:lnTo>
                    <a:pt x="25012" y="206597"/>
                  </a:lnTo>
                  <a:lnTo>
                    <a:pt x="23776" y="199678"/>
                  </a:lnTo>
                  <a:lnTo>
                    <a:pt x="24585" y="191190"/>
                  </a:lnTo>
                  <a:lnTo>
                    <a:pt x="46225" y="158468"/>
                  </a:lnTo>
                  <a:lnTo>
                    <a:pt x="62503" y="155576"/>
                  </a:lnTo>
                  <a:lnTo>
                    <a:pt x="61246" y="163523"/>
                  </a:lnTo>
                  <a:lnTo>
                    <a:pt x="57904" y="175080"/>
                  </a:lnTo>
                  <a:lnTo>
                    <a:pt x="60993" y="179714"/>
                  </a:lnTo>
                  <a:lnTo>
                    <a:pt x="74353" y="200192"/>
                  </a:lnTo>
                  <a:lnTo>
                    <a:pt x="84839" y="209362"/>
                  </a:lnTo>
                  <a:lnTo>
                    <a:pt x="93100" y="211674"/>
                  </a:lnTo>
                  <a:lnTo>
                    <a:pt x="99788" y="211580"/>
                  </a:lnTo>
                  <a:lnTo>
                    <a:pt x="107942" y="211827"/>
                  </a:lnTo>
                  <a:lnTo>
                    <a:pt x="107693" y="209127"/>
                  </a:lnTo>
                  <a:lnTo>
                    <a:pt x="107693" y="206162"/>
                  </a:lnTo>
                  <a:lnTo>
                    <a:pt x="107693" y="203196"/>
                  </a:lnTo>
                  <a:lnTo>
                    <a:pt x="100772" y="200227"/>
                  </a:lnTo>
                  <a:lnTo>
                    <a:pt x="96323" y="200721"/>
                  </a:lnTo>
                  <a:lnTo>
                    <a:pt x="91912" y="198335"/>
                  </a:lnTo>
                  <a:lnTo>
                    <a:pt x="87156" y="192197"/>
                  </a:lnTo>
                  <a:lnTo>
                    <a:pt x="84763" y="184947"/>
                  </a:lnTo>
                  <a:lnTo>
                    <a:pt x="87441" y="179226"/>
                  </a:lnTo>
                  <a:lnTo>
                    <a:pt x="93543" y="173644"/>
                  </a:lnTo>
                  <a:lnTo>
                    <a:pt x="101355" y="164787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3" y="146801"/>
                  </a:lnTo>
                  <a:lnTo>
                    <a:pt x="125757" y="147164"/>
                  </a:lnTo>
                  <a:lnTo>
                    <a:pt x="130277" y="148337"/>
                  </a:lnTo>
                  <a:lnTo>
                    <a:pt x="136487" y="149702"/>
                  </a:lnTo>
                  <a:lnTo>
                    <a:pt x="143851" y="150931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47" y="161007"/>
                  </a:lnTo>
                  <a:lnTo>
                    <a:pt x="160113" y="169499"/>
                  </a:lnTo>
                  <a:lnTo>
                    <a:pt x="159299" y="177087"/>
                  </a:lnTo>
                  <a:lnTo>
                    <a:pt x="157990" y="182423"/>
                  </a:lnTo>
                  <a:lnTo>
                    <a:pt x="155303" y="188756"/>
                  </a:lnTo>
                  <a:lnTo>
                    <a:pt x="156512" y="194404"/>
                  </a:lnTo>
                  <a:lnTo>
                    <a:pt x="157390" y="197013"/>
                  </a:lnTo>
                  <a:lnTo>
                    <a:pt x="157782" y="198176"/>
                  </a:lnTo>
                  <a:lnTo>
                    <a:pt x="157810" y="199451"/>
                  </a:lnTo>
                  <a:lnTo>
                    <a:pt x="157546" y="200699"/>
                  </a:lnTo>
                  <a:lnTo>
                    <a:pt x="156518" y="205547"/>
                  </a:lnTo>
                  <a:lnTo>
                    <a:pt x="155217" y="211580"/>
                  </a:lnTo>
                  <a:lnTo>
                    <a:pt x="164008" y="211580"/>
                  </a:lnTo>
                  <a:lnTo>
                    <a:pt x="174387" y="211580"/>
                  </a:lnTo>
                  <a:lnTo>
                    <a:pt x="177677" y="209599"/>
                  </a:lnTo>
                  <a:lnTo>
                    <a:pt x="176976" y="206140"/>
                  </a:lnTo>
                  <a:lnTo>
                    <a:pt x="176630" y="204425"/>
                  </a:lnTo>
                  <a:lnTo>
                    <a:pt x="175095" y="203312"/>
                  </a:lnTo>
                  <a:lnTo>
                    <a:pt x="173645" y="202631"/>
                  </a:lnTo>
                  <a:lnTo>
                    <a:pt x="171873" y="201798"/>
                  </a:lnTo>
                  <a:lnTo>
                    <a:pt x="170882" y="199938"/>
                  </a:lnTo>
                  <a:lnTo>
                    <a:pt x="171136" y="197923"/>
                  </a:lnTo>
                  <a:lnTo>
                    <a:pt x="172845" y="188929"/>
                  </a:lnTo>
                  <a:lnTo>
                    <a:pt x="176774" y="177102"/>
                  </a:lnTo>
                  <a:lnTo>
                    <a:pt x="183680" y="164983"/>
                  </a:lnTo>
                  <a:lnTo>
                    <a:pt x="194319" y="155110"/>
                  </a:lnTo>
                  <a:lnTo>
                    <a:pt x="200580" y="155279"/>
                  </a:lnTo>
                  <a:lnTo>
                    <a:pt x="205320" y="155227"/>
                  </a:lnTo>
                  <a:lnTo>
                    <a:pt x="207310" y="154910"/>
                  </a:lnTo>
                  <a:lnTo>
                    <a:pt x="212144" y="159340"/>
                  </a:lnTo>
                  <a:lnTo>
                    <a:pt x="216214" y="171149"/>
                  </a:lnTo>
                  <a:lnTo>
                    <a:pt x="221316" y="185336"/>
                  </a:lnTo>
                  <a:lnTo>
                    <a:pt x="229250" y="196902"/>
                  </a:lnTo>
                  <a:lnTo>
                    <a:pt x="233105" y="200230"/>
                  </a:lnTo>
                  <a:lnTo>
                    <a:pt x="230942" y="204891"/>
                  </a:lnTo>
                  <a:lnTo>
                    <a:pt x="236200" y="205407"/>
                  </a:lnTo>
                  <a:lnTo>
                    <a:pt x="239194" y="205700"/>
                  </a:lnTo>
                  <a:lnTo>
                    <a:pt x="238613" y="207197"/>
                  </a:lnTo>
                  <a:lnTo>
                    <a:pt x="240020" y="209959"/>
                  </a:lnTo>
                  <a:lnTo>
                    <a:pt x="241426" y="212721"/>
                  </a:lnTo>
                  <a:lnTo>
                    <a:pt x="258462" y="213468"/>
                  </a:lnTo>
                  <a:lnTo>
                    <a:pt x="260649" y="209204"/>
                  </a:lnTo>
                  <a:lnTo>
                    <a:pt x="262390" y="205811"/>
                  </a:lnTo>
                  <a:lnTo>
                    <a:pt x="260434" y="201989"/>
                  </a:lnTo>
                  <a:lnTo>
                    <a:pt x="240000" y="152234"/>
                  </a:lnTo>
                  <a:lnTo>
                    <a:pt x="241511" y="135375"/>
                  </a:lnTo>
                  <a:lnTo>
                    <a:pt x="241241" y="119913"/>
                  </a:lnTo>
                  <a:lnTo>
                    <a:pt x="241288" y="114887"/>
                  </a:lnTo>
                  <a:lnTo>
                    <a:pt x="243930" y="109889"/>
                  </a:lnTo>
                  <a:lnTo>
                    <a:pt x="250324" y="104774"/>
                  </a:lnTo>
                  <a:lnTo>
                    <a:pt x="261626" y="99394"/>
                  </a:lnTo>
                  <a:lnTo>
                    <a:pt x="272024" y="102360"/>
                  </a:lnTo>
                  <a:lnTo>
                    <a:pt x="277629" y="93463"/>
                  </a:lnTo>
                  <a:lnTo>
                    <a:pt x="278903" y="89757"/>
                  </a:lnTo>
                  <a:lnTo>
                    <a:pt x="280481" y="88522"/>
                  </a:lnTo>
                  <a:lnTo>
                    <a:pt x="282766" y="84569"/>
                  </a:lnTo>
                  <a:lnTo>
                    <a:pt x="281834" y="83828"/>
                  </a:lnTo>
                  <a:lnTo>
                    <a:pt x="280180" y="82839"/>
                  </a:lnTo>
                  <a:lnTo>
                    <a:pt x="272254" y="74942"/>
                  </a:lnTo>
                  <a:lnTo>
                    <a:pt x="268377" y="67529"/>
                  </a:lnTo>
                  <a:lnTo>
                    <a:pt x="265211" y="61474"/>
                  </a:lnTo>
                  <a:lnTo>
                    <a:pt x="263668" y="60186"/>
                  </a:lnTo>
                  <a:lnTo>
                    <a:pt x="259117" y="58846"/>
                  </a:lnTo>
                  <a:lnTo>
                    <a:pt x="257263" y="58299"/>
                  </a:lnTo>
                  <a:lnTo>
                    <a:pt x="256197" y="56449"/>
                  </a:lnTo>
                  <a:lnTo>
                    <a:pt x="256608" y="54493"/>
                  </a:lnTo>
                  <a:lnTo>
                    <a:pt x="257611" y="49713"/>
                  </a:lnTo>
                  <a:lnTo>
                    <a:pt x="256881" y="44361"/>
                  </a:lnTo>
                  <a:lnTo>
                    <a:pt x="255386" y="40592"/>
                  </a:lnTo>
                  <a:lnTo>
                    <a:pt x="248646" y="42487"/>
                  </a:lnTo>
                  <a:lnTo>
                    <a:pt x="243559" y="56153"/>
                  </a:lnTo>
                  <a:lnTo>
                    <a:pt x="240308" y="56647"/>
                  </a:lnTo>
                  <a:lnTo>
                    <a:pt x="236410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8" y="69505"/>
                  </a:lnTo>
                  <a:lnTo>
                    <a:pt x="212071" y="73976"/>
                  </a:lnTo>
                  <a:lnTo>
                    <a:pt x="204783" y="76440"/>
                  </a:lnTo>
                  <a:lnTo>
                    <a:pt x="197015" y="77152"/>
                  </a:lnTo>
                  <a:lnTo>
                    <a:pt x="189590" y="76367"/>
                  </a:lnTo>
                  <a:lnTo>
                    <a:pt x="166643" y="72948"/>
                  </a:lnTo>
                  <a:lnTo>
                    <a:pt x="135099" y="70660"/>
                  </a:lnTo>
                  <a:lnTo>
                    <a:pt x="101688" y="71242"/>
                  </a:lnTo>
                  <a:lnTo>
                    <a:pt x="73140" y="76433"/>
                  </a:lnTo>
                  <a:lnTo>
                    <a:pt x="73429" y="76167"/>
                  </a:lnTo>
                  <a:lnTo>
                    <a:pt x="71281" y="76839"/>
                  </a:lnTo>
                  <a:lnTo>
                    <a:pt x="65523" y="77934"/>
                  </a:lnTo>
                  <a:lnTo>
                    <a:pt x="57177" y="78074"/>
                  </a:lnTo>
                  <a:lnTo>
                    <a:pt x="47270" y="75878"/>
                  </a:lnTo>
                  <a:lnTo>
                    <a:pt x="31350" y="64019"/>
                  </a:lnTo>
                  <a:lnTo>
                    <a:pt x="19694" y="45282"/>
                  </a:lnTo>
                  <a:lnTo>
                    <a:pt x="16251" y="26376"/>
                  </a:lnTo>
                  <a:lnTo>
                    <a:pt x="24975" y="14012"/>
                  </a:ln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2074" y="13079"/>
                  </a:lnTo>
                  <a:lnTo>
                    <a:pt x="42290" y="9557"/>
                  </a:lnTo>
                  <a:lnTo>
                    <a:pt x="39451" y="5205"/>
                  </a:lnTo>
                  <a:lnTo>
                    <a:pt x="33615" y="1520"/>
                  </a:lnTo>
                  <a:lnTo>
                    <a:pt x="24842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93966" y="2048686"/>
              <a:ext cx="409204" cy="29794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236829" y="206848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4" y="146418"/>
                  </a:lnTo>
                  <a:lnTo>
                    <a:pt x="44119" y="165483"/>
                  </a:lnTo>
                  <a:lnTo>
                    <a:pt x="46232" y="185635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3" y="200384"/>
                  </a:lnTo>
                  <a:lnTo>
                    <a:pt x="61243" y="194020"/>
                  </a:lnTo>
                  <a:lnTo>
                    <a:pt x="61132" y="189358"/>
                  </a:lnTo>
                  <a:lnTo>
                    <a:pt x="61116" y="174221"/>
                  </a:lnTo>
                  <a:lnTo>
                    <a:pt x="68626" y="172085"/>
                  </a:lnTo>
                  <a:lnTo>
                    <a:pt x="77607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7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6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4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2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1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1"/>
                  </a:lnTo>
                  <a:lnTo>
                    <a:pt x="189164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1" y="206465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8"/>
                  </a:lnTo>
                  <a:lnTo>
                    <a:pt x="203755" y="176099"/>
                  </a:lnTo>
                  <a:lnTo>
                    <a:pt x="209112" y="160070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8" y="153167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7" y="207717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5" y="190840"/>
                  </a:lnTo>
                  <a:lnTo>
                    <a:pt x="242022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9" y="128209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5"/>
                  </a:lnTo>
                  <a:lnTo>
                    <a:pt x="49934" y="115310"/>
                  </a:lnTo>
                  <a:lnTo>
                    <a:pt x="27664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8" y="103415"/>
                  </a:lnTo>
                  <a:lnTo>
                    <a:pt x="27664" y="115310"/>
                  </a:lnTo>
                  <a:lnTo>
                    <a:pt x="49934" y="115310"/>
                  </a:lnTo>
                  <a:lnTo>
                    <a:pt x="54918" y="108742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5"/>
                  </a:lnTo>
                  <a:lnTo>
                    <a:pt x="273379" y="62349"/>
                  </a:lnTo>
                  <a:lnTo>
                    <a:pt x="277000" y="55525"/>
                  </a:lnTo>
                  <a:lnTo>
                    <a:pt x="173094" y="55525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70" y="32036"/>
                  </a:lnTo>
                  <a:lnTo>
                    <a:pt x="215521" y="47848"/>
                  </a:lnTo>
                  <a:lnTo>
                    <a:pt x="211727" y="49208"/>
                  </a:lnTo>
                  <a:lnTo>
                    <a:pt x="201869" y="52114"/>
                  </a:lnTo>
                  <a:lnTo>
                    <a:pt x="188230" y="54807"/>
                  </a:lnTo>
                  <a:lnTo>
                    <a:pt x="173094" y="55525"/>
                  </a:lnTo>
                  <a:lnTo>
                    <a:pt x="277000" y="55525"/>
                  </a:lnTo>
                  <a:lnTo>
                    <a:pt x="277925" y="53783"/>
                  </a:lnTo>
                  <a:lnTo>
                    <a:pt x="279725" y="50918"/>
                  </a:lnTo>
                  <a:lnTo>
                    <a:pt x="283146" y="49641"/>
                  </a:lnTo>
                  <a:lnTo>
                    <a:pt x="304227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7" y="31981"/>
                  </a:lnTo>
                  <a:lnTo>
                    <a:pt x="323136" y="29919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9" y="19494"/>
                  </a:lnTo>
                  <a:lnTo>
                    <a:pt x="296047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1"/>
                  </a:lnTo>
                  <a:lnTo>
                    <a:pt x="279620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7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7" y="496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236829" y="206848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0" dirty="0"/>
              <a:t> </a:t>
            </a:r>
            <a:r>
              <a:rPr spc="-5" dirty="0"/>
              <a:t>equation</a:t>
            </a:r>
            <a:r>
              <a:rPr spc="15" dirty="0"/>
              <a:t> </a:t>
            </a:r>
            <a:r>
              <a:rPr dirty="0">
                <a:latin typeface="Tahoma" panose="020B0604030504040204"/>
                <a:cs typeface="Tahoma" panose="020B0604030504040204"/>
              </a:rPr>
              <a:t>→</a:t>
            </a:r>
            <a:r>
              <a:rPr spc="-125" dirty="0">
                <a:latin typeface="Tahoma" panose="020B0604030504040204"/>
                <a:cs typeface="Tahoma" panose="020B0604030504040204"/>
              </a:rPr>
              <a:t> </a:t>
            </a:r>
            <a:r>
              <a:rPr spc="-15" dirty="0"/>
              <a:t>line</a:t>
            </a:r>
            <a:endParaRPr spc="-15" dirty="0"/>
          </a:p>
        </p:txBody>
      </p:sp>
      <p:grpSp>
        <p:nvGrpSpPr>
          <p:cNvPr id="3" name="object 3"/>
          <p:cNvGrpSpPr/>
          <p:nvPr/>
        </p:nvGrpSpPr>
        <p:grpSpPr>
          <a:xfrm>
            <a:off x="522370" y="778275"/>
            <a:ext cx="3511550" cy="3741420"/>
            <a:chOff x="522370" y="778275"/>
            <a:chExt cx="3511550" cy="374142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2370" y="2665497"/>
              <a:ext cx="3510967" cy="1981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9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60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78794" y="1009475"/>
              <a:ext cx="198120" cy="351016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277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216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1721" y="778275"/>
              <a:ext cx="261681" cy="27234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29821" y="793293"/>
              <a:ext cx="185481" cy="19608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369231" y="77605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421918" y="572793"/>
            <a:ext cx="2903855" cy="2896235"/>
            <a:chOff x="1421918" y="572793"/>
            <a:chExt cx="2903855" cy="289623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1918" y="572793"/>
              <a:ext cx="2896002" cy="289600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475799" y="606675"/>
              <a:ext cx="2788285" cy="2788285"/>
            </a:xfrm>
            <a:custGeom>
              <a:avLst/>
              <a:gdLst/>
              <a:ahLst/>
              <a:cxnLst/>
              <a:rect l="l" t="t" r="r" b="b"/>
              <a:pathLst>
                <a:path w="2788285" h="2788285">
                  <a:moveTo>
                    <a:pt x="2770278" y="2788239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2788239" y="2770278"/>
                  </a:lnTo>
                  <a:lnTo>
                    <a:pt x="2770278" y="2788239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75676" y="2705046"/>
              <a:ext cx="249725" cy="27234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13776" y="2720159"/>
              <a:ext cx="172772" cy="19561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4149666" y="250077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11687" y="1813477"/>
            <a:ext cx="82676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17713" y="1726896"/>
            <a:ext cx="10242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669337" y="2647138"/>
            <a:ext cx="250190" cy="272415"/>
            <a:chOff x="8669337" y="2647138"/>
            <a:chExt cx="250190" cy="272415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69337" y="2647138"/>
              <a:ext cx="249725" cy="27234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07437" y="2662250"/>
              <a:ext cx="172772" cy="195611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8732519" y="244062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110661" y="717844"/>
            <a:ext cx="3511550" cy="3741420"/>
            <a:chOff x="5110661" y="717844"/>
            <a:chExt cx="3511550" cy="3741420"/>
          </a:xfrm>
        </p:grpSpPr>
        <p:pic>
          <p:nvPicPr>
            <p:cNvPr id="26" name="object 2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110661" y="2604537"/>
              <a:ext cx="3510967" cy="19811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257981" y="268359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148758" y="262263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7085" y="948515"/>
              <a:ext cx="198120" cy="351016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866145" y="107583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805181" y="96662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5169" y="717844"/>
              <a:ext cx="261681" cy="27234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13269" y="732861"/>
              <a:ext cx="185481" cy="196082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6952682" y="71562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6012350" y="509293"/>
            <a:ext cx="2896235" cy="2896235"/>
            <a:chOff x="6012350" y="509293"/>
            <a:chExt cx="2896235" cy="2896235"/>
          </a:xfrm>
        </p:grpSpPr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2350" y="509293"/>
              <a:ext cx="2896002" cy="2896002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075212" y="552155"/>
              <a:ext cx="2770505" cy="2770505"/>
            </a:xfrm>
            <a:custGeom>
              <a:avLst/>
              <a:gdLst/>
              <a:ahLst/>
              <a:cxnLst/>
              <a:rect l="l" t="t" r="r" b="b"/>
              <a:pathLst>
                <a:path w="2770504" h="2770504">
                  <a:moveTo>
                    <a:pt x="0" y="0"/>
                  </a:moveTo>
                  <a:lnTo>
                    <a:pt x="2770278" y="2770278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6942020" y="1173449"/>
            <a:ext cx="4902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(0,10)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142208" y="2409111"/>
            <a:ext cx="4902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(10,0)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306520" y="1173449"/>
            <a:ext cx="4902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(0,10)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547592" y="2445184"/>
            <a:ext cx="4902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(10,0)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0" dirty="0"/>
              <a:t> </a:t>
            </a:r>
            <a:r>
              <a:rPr spc="-5" dirty="0"/>
              <a:t>equation</a:t>
            </a:r>
            <a:r>
              <a:rPr spc="15" dirty="0"/>
              <a:t> </a:t>
            </a:r>
            <a:r>
              <a:rPr dirty="0">
                <a:latin typeface="Tahoma" panose="020B0604030504040204"/>
                <a:cs typeface="Tahoma" panose="020B0604030504040204"/>
              </a:rPr>
              <a:t>→</a:t>
            </a:r>
            <a:r>
              <a:rPr spc="-125" dirty="0">
                <a:latin typeface="Tahoma" panose="020B0604030504040204"/>
                <a:cs typeface="Tahoma" panose="020B0604030504040204"/>
              </a:rPr>
              <a:t> </a:t>
            </a:r>
            <a:r>
              <a:rPr spc="-15" dirty="0"/>
              <a:t>line</a:t>
            </a:r>
            <a:endParaRPr spc="-15" dirty="0"/>
          </a:p>
        </p:txBody>
      </p:sp>
      <p:grpSp>
        <p:nvGrpSpPr>
          <p:cNvPr id="3" name="object 3"/>
          <p:cNvGrpSpPr/>
          <p:nvPr/>
        </p:nvGrpSpPr>
        <p:grpSpPr>
          <a:xfrm>
            <a:off x="522370" y="778275"/>
            <a:ext cx="3511550" cy="3741420"/>
            <a:chOff x="522370" y="778275"/>
            <a:chExt cx="3511550" cy="374142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2370" y="2665497"/>
              <a:ext cx="3510967" cy="1981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9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60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78794" y="1009475"/>
              <a:ext cx="198120" cy="351016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277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216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1721" y="778275"/>
              <a:ext cx="261681" cy="27234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29821" y="793293"/>
              <a:ext cx="185481" cy="19608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369231" y="77605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421918" y="572793"/>
            <a:ext cx="2903855" cy="2896235"/>
            <a:chOff x="1421918" y="572793"/>
            <a:chExt cx="2903855" cy="289623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1918" y="572793"/>
              <a:ext cx="2896002" cy="289600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475799" y="606675"/>
              <a:ext cx="2788285" cy="2788285"/>
            </a:xfrm>
            <a:custGeom>
              <a:avLst/>
              <a:gdLst/>
              <a:ahLst/>
              <a:cxnLst/>
              <a:rect l="l" t="t" r="r" b="b"/>
              <a:pathLst>
                <a:path w="2788285" h="2788285">
                  <a:moveTo>
                    <a:pt x="2770278" y="2788239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2788239" y="2770278"/>
                  </a:lnTo>
                  <a:lnTo>
                    <a:pt x="2770278" y="2788239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75676" y="2705046"/>
              <a:ext cx="249725" cy="27234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13776" y="2720159"/>
              <a:ext cx="172772" cy="19561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4149666" y="250077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11687" y="1813477"/>
            <a:ext cx="82676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17713" y="1726896"/>
            <a:ext cx="10242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669337" y="2647138"/>
            <a:ext cx="250190" cy="272415"/>
            <a:chOff x="8669337" y="2647138"/>
            <a:chExt cx="250190" cy="272415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69337" y="2647138"/>
              <a:ext cx="249725" cy="27234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07437" y="2662250"/>
              <a:ext cx="172772" cy="195611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8732519" y="244062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110661" y="717844"/>
            <a:ext cx="3511550" cy="3741420"/>
            <a:chOff x="5110661" y="717844"/>
            <a:chExt cx="3511550" cy="3741420"/>
          </a:xfrm>
        </p:grpSpPr>
        <p:pic>
          <p:nvPicPr>
            <p:cNvPr id="26" name="object 2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110661" y="2604537"/>
              <a:ext cx="3510967" cy="19811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257981" y="268359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148758" y="262263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7085" y="948515"/>
              <a:ext cx="198120" cy="351016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866145" y="107583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805181" y="96662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5169" y="717844"/>
              <a:ext cx="261681" cy="27234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13269" y="732861"/>
              <a:ext cx="185481" cy="196082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6952682" y="71562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6012350" y="509293"/>
            <a:ext cx="2896235" cy="2896235"/>
            <a:chOff x="6012350" y="509293"/>
            <a:chExt cx="2896235" cy="2896235"/>
          </a:xfrm>
        </p:grpSpPr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2350" y="509293"/>
              <a:ext cx="2896002" cy="2896002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066232" y="543175"/>
              <a:ext cx="2788285" cy="2788285"/>
            </a:xfrm>
            <a:custGeom>
              <a:avLst/>
              <a:gdLst/>
              <a:ahLst/>
              <a:cxnLst/>
              <a:rect l="l" t="t" r="r" b="b"/>
              <a:pathLst>
                <a:path w="2788284" h="2788285">
                  <a:moveTo>
                    <a:pt x="2770278" y="2788239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2788239" y="2770278"/>
                  </a:lnTo>
                  <a:lnTo>
                    <a:pt x="2770278" y="2788239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2306520" y="1173449"/>
            <a:ext cx="4902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(0,10)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547592" y="2445184"/>
            <a:ext cx="4902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(10,0)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942020" y="1173449"/>
            <a:ext cx="4902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(0,10)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142208" y="2409111"/>
            <a:ext cx="4902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(10,0)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0860"/>
            <a:ext cx="38379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0" dirty="0"/>
              <a:t> </a:t>
            </a:r>
            <a:r>
              <a:rPr spc="-5" dirty="0"/>
              <a:t>equation</a:t>
            </a:r>
            <a:r>
              <a:rPr spc="15" dirty="0"/>
              <a:t> </a:t>
            </a:r>
            <a:r>
              <a:rPr dirty="0">
                <a:latin typeface="Tahoma" panose="020B0604030504040204"/>
                <a:cs typeface="Tahoma" panose="020B0604030504040204"/>
              </a:rPr>
              <a:t>→</a:t>
            </a:r>
            <a:r>
              <a:rPr spc="-125" dirty="0">
                <a:latin typeface="Tahoma" panose="020B0604030504040204"/>
                <a:cs typeface="Tahoma" panose="020B0604030504040204"/>
              </a:rPr>
              <a:t> </a:t>
            </a:r>
            <a:r>
              <a:rPr spc="-15" dirty="0"/>
              <a:t>line</a:t>
            </a:r>
            <a:endParaRPr spc="-15" dirty="0"/>
          </a:p>
        </p:txBody>
      </p:sp>
      <p:grpSp>
        <p:nvGrpSpPr>
          <p:cNvPr id="3" name="object 3"/>
          <p:cNvGrpSpPr/>
          <p:nvPr/>
        </p:nvGrpSpPr>
        <p:grpSpPr>
          <a:xfrm>
            <a:off x="2691211" y="511833"/>
            <a:ext cx="3811270" cy="3947160"/>
            <a:chOff x="2691211" y="511833"/>
            <a:chExt cx="3811270" cy="394716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691211" y="2604537"/>
              <a:ext cx="3510967" cy="1981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838531" y="268359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700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729306" y="262263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47635" y="948515"/>
              <a:ext cx="198120" cy="351016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446695" y="107583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385729" y="96662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0561" y="717315"/>
              <a:ext cx="261681" cy="27234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8661" y="732333"/>
              <a:ext cx="185481" cy="19608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90758" y="511833"/>
              <a:ext cx="2896002" cy="289600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644640" y="545715"/>
              <a:ext cx="2788285" cy="2788285"/>
            </a:xfrm>
            <a:custGeom>
              <a:avLst/>
              <a:gdLst/>
              <a:ahLst/>
              <a:cxnLst/>
              <a:rect l="l" t="t" r="r" b="b"/>
              <a:pathLst>
                <a:path w="2788285" h="2788285">
                  <a:moveTo>
                    <a:pt x="2770278" y="2788239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2788239" y="2770278"/>
                  </a:lnTo>
                  <a:lnTo>
                    <a:pt x="2770278" y="2788239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44517" y="2644086"/>
              <a:ext cx="249725" cy="27234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287380" y="2663962"/>
              <a:ext cx="163830" cy="186690"/>
            </a:xfrm>
            <a:custGeom>
              <a:avLst/>
              <a:gdLst/>
              <a:ahLst/>
              <a:cxnLst/>
              <a:rect l="l" t="t" r="r" b="b"/>
              <a:pathLst>
                <a:path w="163829" h="186689">
                  <a:moveTo>
                    <a:pt x="52578" y="44508"/>
                  </a:moveTo>
                  <a:lnTo>
                    <a:pt x="34498" y="47152"/>
                  </a:lnTo>
                  <a:lnTo>
                    <a:pt x="14798" y="60606"/>
                  </a:lnTo>
                  <a:lnTo>
                    <a:pt x="661" y="90578"/>
                  </a:lnTo>
                  <a:lnTo>
                    <a:pt x="4506" y="123808"/>
                  </a:lnTo>
                  <a:lnTo>
                    <a:pt x="33270" y="173554"/>
                  </a:lnTo>
                  <a:lnTo>
                    <a:pt x="71503" y="186086"/>
                  </a:lnTo>
                  <a:lnTo>
                    <a:pt x="83788" y="181820"/>
                  </a:lnTo>
                  <a:lnTo>
                    <a:pt x="118396" y="181820"/>
                  </a:lnTo>
                  <a:lnTo>
                    <a:pt x="148299" y="151106"/>
                  </a:lnTo>
                  <a:lnTo>
                    <a:pt x="163247" y="87359"/>
                  </a:lnTo>
                  <a:lnTo>
                    <a:pt x="147937" y="57967"/>
                  </a:lnTo>
                  <a:lnTo>
                    <a:pt x="142706" y="54658"/>
                  </a:lnTo>
                  <a:lnTo>
                    <a:pt x="78568" y="54658"/>
                  </a:lnTo>
                  <a:lnTo>
                    <a:pt x="67711" y="48426"/>
                  </a:lnTo>
                  <a:lnTo>
                    <a:pt x="52578" y="44508"/>
                  </a:lnTo>
                  <a:close/>
                </a:path>
                <a:path w="163829" h="186689">
                  <a:moveTo>
                    <a:pt x="118396" y="181820"/>
                  </a:moveTo>
                  <a:lnTo>
                    <a:pt x="83788" y="181820"/>
                  </a:lnTo>
                  <a:lnTo>
                    <a:pt x="96232" y="185598"/>
                  </a:lnTo>
                  <a:lnTo>
                    <a:pt x="109522" y="185054"/>
                  </a:lnTo>
                  <a:lnTo>
                    <a:pt x="118396" y="181820"/>
                  </a:lnTo>
                  <a:close/>
                </a:path>
                <a:path w="163829" h="186689">
                  <a:moveTo>
                    <a:pt x="74156" y="30601"/>
                  </a:moveTo>
                  <a:lnTo>
                    <a:pt x="65723" y="30601"/>
                  </a:lnTo>
                  <a:lnTo>
                    <a:pt x="68629" y="32237"/>
                  </a:lnTo>
                  <a:lnTo>
                    <a:pt x="75924" y="36863"/>
                  </a:lnTo>
                  <a:lnTo>
                    <a:pt x="80537" y="44204"/>
                  </a:lnTo>
                  <a:lnTo>
                    <a:pt x="79632" y="47533"/>
                  </a:lnTo>
                  <a:lnTo>
                    <a:pt x="78999" y="51005"/>
                  </a:lnTo>
                  <a:lnTo>
                    <a:pt x="78568" y="54658"/>
                  </a:lnTo>
                  <a:lnTo>
                    <a:pt x="142706" y="54658"/>
                  </a:lnTo>
                  <a:lnTo>
                    <a:pt x="141600" y="53958"/>
                  </a:lnTo>
                  <a:lnTo>
                    <a:pt x="84735" y="53958"/>
                  </a:lnTo>
                  <a:lnTo>
                    <a:pt x="88332" y="43009"/>
                  </a:lnTo>
                  <a:lnTo>
                    <a:pt x="90518" y="39160"/>
                  </a:lnTo>
                  <a:lnTo>
                    <a:pt x="82155" y="39160"/>
                  </a:lnTo>
                  <a:lnTo>
                    <a:pt x="76790" y="32162"/>
                  </a:lnTo>
                  <a:lnTo>
                    <a:pt x="74156" y="30601"/>
                  </a:lnTo>
                  <a:close/>
                </a:path>
                <a:path w="163829" h="186689">
                  <a:moveTo>
                    <a:pt x="110319" y="43290"/>
                  </a:moveTo>
                  <a:lnTo>
                    <a:pt x="95482" y="47459"/>
                  </a:lnTo>
                  <a:lnTo>
                    <a:pt x="84735" y="53958"/>
                  </a:lnTo>
                  <a:lnTo>
                    <a:pt x="141600" y="53958"/>
                  </a:lnTo>
                  <a:lnTo>
                    <a:pt x="128165" y="45457"/>
                  </a:lnTo>
                  <a:lnTo>
                    <a:pt x="110319" y="43290"/>
                  </a:lnTo>
                  <a:close/>
                </a:path>
                <a:path w="163829" h="186689">
                  <a:moveTo>
                    <a:pt x="107655" y="8782"/>
                  </a:moveTo>
                  <a:lnTo>
                    <a:pt x="82155" y="39160"/>
                  </a:lnTo>
                  <a:lnTo>
                    <a:pt x="90518" y="39160"/>
                  </a:lnTo>
                  <a:lnTo>
                    <a:pt x="93967" y="33084"/>
                  </a:lnTo>
                  <a:lnTo>
                    <a:pt x="101660" y="24218"/>
                  </a:lnTo>
                  <a:lnTo>
                    <a:pt x="111431" y="16445"/>
                  </a:lnTo>
                  <a:lnTo>
                    <a:pt x="114230" y="14516"/>
                  </a:lnTo>
                  <a:lnTo>
                    <a:pt x="107655" y="8782"/>
                  </a:lnTo>
                  <a:close/>
                </a:path>
                <a:path w="163829" h="186689">
                  <a:moveTo>
                    <a:pt x="0" y="0"/>
                  </a:moveTo>
                  <a:lnTo>
                    <a:pt x="13622" y="21201"/>
                  </a:lnTo>
                  <a:lnTo>
                    <a:pt x="31555" y="32327"/>
                  </a:lnTo>
                  <a:lnTo>
                    <a:pt x="50141" y="34939"/>
                  </a:lnTo>
                  <a:lnTo>
                    <a:pt x="65723" y="30601"/>
                  </a:lnTo>
                  <a:lnTo>
                    <a:pt x="74156" y="30601"/>
                  </a:lnTo>
                  <a:lnTo>
                    <a:pt x="69763" y="27998"/>
                  </a:lnTo>
                  <a:lnTo>
                    <a:pt x="67226" y="26636"/>
                  </a:lnTo>
                  <a:lnTo>
                    <a:pt x="65162" y="21012"/>
                  </a:lnTo>
                  <a:lnTo>
                    <a:pt x="61332" y="13969"/>
                  </a:lnTo>
                  <a:lnTo>
                    <a:pt x="55360" y="7147"/>
                  </a:lnTo>
                  <a:lnTo>
                    <a:pt x="48429" y="3096"/>
                  </a:lnTo>
                  <a:lnTo>
                    <a:pt x="13874" y="3096"/>
                  </a:lnTo>
                  <a:lnTo>
                    <a:pt x="0" y="0"/>
                  </a:lnTo>
                  <a:close/>
                </a:path>
                <a:path w="163829" h="186689">
                  <a:moveTo>
                    <a:pt x="33937" y="12"/>
                  </a:moveTo>
                  <a:lnTo>
                    <a:pt x="24062" y="1707"/>
                  </a:lnTo>
                  <a:lnTo>
                    <a:pt x="13874" y="3096"/>
                  </a:lnTo>
                  <a:lnTo>
                    <a:pt x="48429" y="3096"/>
                  </a:lnTo>
                  <a:lnTo>
                    <a:pt x="46873" y="2186"/>
                  </a:lnTo>
                  <a:lnTo>
                    <a:pt x="33937" y="12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287380" y="2663961"/>
              <a:ext cx="163830" cy="186690"/>
            </a:xfrm>
            <a:custGeom>
              <a:avLst/>
              <a:gdLst/>
              <a:ahLst/>
              <a:cxnLst/>
              <a:rect l="l" t="t" r="r" b="b"/>
              <a:pathLst>
                <a:path w="163829" h="186689">
                  <a:moveTo>
                    <a:pt x="0" y="13"/>
                  </a:moveTo>
                  <a:lnTo>
                    <a:pt x="13622" y="21215"/>
                  </a:lnTo>
                  <a:lnTo>
                    <a:pt x="31555" y="32341"/>
                  </a:lnTo>
                  <a:lnTo>
                    <a:pt x="50141" y="34953"/>
                  </a:lnTo>
                  <a:lnTo>
                    <a:pt x="65724" y="30615"/>
                  </a:lnTo>
                  <a:lnTo>
                    <a:pt x="68630" y="32252"/>
                  </a:lnTo>
                  <a:lnTo>
                    <a:pt x="75924" y="36876"/>
                  </a:lnTo>
                  <a:lnTo>
                    <a:pt x="80537" y="44218"/>
                  </a:lnTo>
                  <a:lnTo>
                    <a:pt x="79633" y="47546"/>
                  </a:lnTo>
                  <a:lnTo>
                    <a:pt x="78999" y="51019"/>
                  </a:lnTo>
                  <a:lnTo>
                    <a:pt x="78568" y="54672"/>
                  </a:lnTo>
                  <a:lnTo>
                    <a:pt x="67711" y="48439"/>
                  </a:lnTo>
                  <a:lnTo>
                    <a:pt x="52578" y="44521"/>
                  </a:lnTo>
                  <a:lnTo>
                    <a:pt x="34498" y="47165"/>
                  </a:lnTo>
                  <a:lnTo>
                    <a:pt x="14798" y="60620"/>
                  </a:lnTo>
                  <a:lnTo>
                    <a:pt x="661" y="90591"/>
                  </a:lnTo>
                  <a:lnTo>
                    <a:pt x="4506" y="123822"/>
                  </a:lnTo>
                  <a:lnTo>
                    <a:pt x="33270" y="173567"/>
                  </a:lnTo>
                  <a:lnTo>
                    <a:pt x="71503" y="186099"/>
                  </a:lnTo>
                  <a:lnTo>
                    <a:pt x="83788" y="181834"/>
                  </a:lnTo>
                  <a:lnTo>
                    <a:pt x="96232" y="185612"/>
                  </a:lnTo>
                  <a:lnTo>
                    <a:pt x="133941" y="171584"/>
                  </a:lnTo>
                  <a:lnTo>
                    <a:pt x="160717" y="120734"/>
                  </a:lnTo>
                  <a:lnTo>
                    <a:pt x="163247" y="87372"/>
                  </a:lnTo>
                  <a:lnTo>
                    <a:pt x="147937" y="57981"/>
                  </a:lnTo>
                  <a:lnTo>
                    <a:pt x="128166" y="45471"/>
                  </a:lnTo>
                  <a:lnTo>
                    <a:pt x="110320" y="43304"/>
                  </a:lnTo>
                  <a:lnTo>
                    <a:pt x="95483" y="47473"/>
                  </a:lnTo>
                  <a:lnTo>
                    <a:pt x="84735" y="53972"/>
                  </a:lnTo>
                  <a:lnTo>
                    <a:pt x="88333" y="43023"/>
                  </a:lnTo>
                  <a:lnTo>
                    <a:pt x="93968" y="33098"/>
                  </a:lnTo>
                  <a:lnTo>
                    <a:pt x="101660" y="24232"/>
                  </a:lnTo>
                  <a:lnTo>
                    <a:pt x="111431" y="16459"/>
                  </a:lnTo>
                  <a:lnTo>
                    <a:pt x="114230" y="14529"/>
                  </a:lnTo>
                  <a:lnTo>
                    <a:pt x="107656" y="8795"/>
                  </a:lnTo>
                  <a:lnTo>
                    <a:pt x="82155" y="39174"/>
                  </a:lnTo>
                  <a:lnTo>
                    <a:pt x="76791" y="32175"/>
                  </a:lnTo>
                  <a:lnTo>
                    <a:pt x="69764" y="28012"/>
                  </a:lnTo>
                  <a:lnTo>
                    <a:pt x="67226" y="26650"/>
                  </a:lnTo>
                  <a:lnTo>
                    <a:pt x="65162" y="21025"/>
                  </a:lnTo>
                  <a:lnTo>
                    <a:pt x="61332" y="13982"/>
                  </a:lnTo>
                  <a:lnTo>
                    <a:pt x="55360" y="7161"/>
                  </a:lnTo>
                  <a:lnTo>
                    <a:pt x="46873" y="2200"/>
                  </a:lnTo>
                  <a:lnTo>
                    <a:pt x="33937" y="25"/>
                  </a:lnTo>
                  <a:lnTo>
                    <a:pt x="24062" y="1721"/>
                  </a:lnTo>
                  <a:lnTo>
                    <a:pt x="13874" y="3110"/>
                  </a:lnTo>
                  <a:lnTo>
                    <a:pt x="0" y="1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52606" y="2648406"/>
              <a:ext cx="249725" cy="27234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295468" y="2668283"/>
              <a:ext cx="163830" cy="186690"/>
            </a:xfrm>
            <a:custGeom>
              <a:avLst/>
              <a:gdLst/>
              <a:ahLst/>
              <a:cxnLst/>
              <a:rect l="l" t="t" r="r" b="b"/>
              <a:pathLst>
                <a:path w="163829" h="186689">
                  <a:moveTo>
                    <a:pt x="52578" y="44508"/>
                  </a:moveTo>
                  <a:lnTo>
                    <a:pt x="34498" y="47152"/>
                  </a:lnTo>
                  <a:lnTo>
                    <a:pt x="14798" y="60606"/>
                  </a:lnTo>
                  <a:lnTo>
                    <a:pt x="661" y="90578"/>
                  </a:lnTo>
                  <a:lnTo>
                    <a:pt x="4506" y="123808"/>
                  </a:lnTo>
                  <a:lnTo>
                    <a:pt x="33270" y="173553"/>
                  </a:lnTo>
                  <a:lnTo>
                    <a:pt x="71503" y="186085"/>
                  </a:lnTo>
                  <a:lnTo>
                    <a:pt x="83788" y="181820"/>
                  </a:lnTo>
                  <a:lnTo>
                    <a:pt x="118396" y="181820"/>
                  </a:lnTo>
                  <a:lnTo>
                    <a:pt x="148299" y="151105"/>
                  </a:lnTo>
                  <a:lnTo>
                    <a:pt x="163247" y="87358"/>
                  </a:lnTo>
                  <a:lnTo>
                    <a:pt x="147937" y="57967"/>
                  </a:lnTo>
                  <a:lnTo>
                    <a:pt x="142706" y="54658"/>
                  </a:lnTo>
                  <a:lnTo>
                    <a:pt x="78568" y="54658"/>
                  </a:lnTo>
                  <a:lnTo>
                    <a:pt x="67711" y="48426"/>
                  </a:lnTo>
                  <a:lnTo>
                    <a:pt x="52578" y="44508"/>
                  </a:lnTo>
                  <a:close/>
                </a:path>
                <a:path w="163829" h="186689">
                  <a:moveTo>
                    <a:pt x="118396" y="181820"/>
                  </a:moveTo>
                  <a:lnTo>
                    <a:pt x="83788" y="181820"/>
                  </a:lnTo>
                  <a:lnTo>
                    <a:pt x="96232" y="185598"/>
                  </a:lnTo>
                  <a:lnTo>
                    <a:pt x="109522" y="185054"/>
                  </a:lnTo>
                  <a:lnTo>
                    <a:pt x="118396" y="181820"/>
                  </a:lnTo>
                  <a:close/>
                </a:path>
                <a:path w="163829" h="186689">
                  <a:moveTo>
                    <a:pt x="74158" y="30601"/>
                  </a:moveTo>
                  <a:lnTo>
                    <a:pt x="65723" y="30601"/>
                  </a:lnTo>
                  <a:lnTo>
                    <a:pt x="68629" y="32237"/>
                  </a:lnTo>
                  <a:lnTo>
                    <a:pt x="75924" y="36863"/>
                  </a:lnTo>
                  <a:lnTo>
                    <a:pt x="80537" y="44204"/>
                  </a:lnTo>
                  <a:lnTo>
                    <a:pt x="79632" y="47532"/>
                  </a:lnTo>
                  <a:lnTo>
                    <a:pt x="78999" y="51005"/>
                  </a:lnTo>
                  <a:lnTo>
                    <a:pt x="78568" y="54658"/>
                  </a:lnTo>
                  <a:lnTo>
                    <a:pt x="142706" y="54658"/>
                  </a:lnTo>
                  <a:lnTo>
                    <a:pt x="141600" y="53958"/>
                  </a:lnTo>
                  <a:lnTo>
                    <a:pt x="84735" y="53958"/>
                  </a:lnTo>
                  <a:lnTo>
                    <a:pt x="88332" y="43009"/>
                  </a:lnTo>
                  <a:lnTo>
                    <a:pt x="90518" y="39160"/>
                  </a:lnTo>
                  <a:lnTo>
                    <a:pt x="82155" y="39160"/>
                  </a:lnTo>
                  <a:lnTo>
                    <a:pt x="76790" y="32161"/>
                  </a:lnTo>
                  <a:lnTo>
                    <a:pt x="74158" y="30601"/>
                  </a:lnTo>
                  <a:close/>
                </a:path>
                <a:path w="163829" h="186689">
                  <a:moveTo>
                    <a:pt x="110319" y="43290"/>
                  </a:moveTo>
                  <a:lnTo>
                    <a:pt x="95482" y="47459"/>
                  </a:lnTo>
                  <a:lnTo>
                    <a:pt x="84735" y="53958"/>
                  </a:lnTo>
                  <a:lnTo>
                    <a:pt x="141600" y="53958"/>
                  </a:lnTo>
                  <a:lnTo>
                    <a:pt x="128165" y="45457"/>
                  </a:lnTo>
                  <a:lnTo>
                    <a:pt x="110319" y="43290"/>
                  </a:lnTo>
                  <a:close/>
                </a:path>
                <a:path w="163829" h="186689">
                  <a:moveTo>
                    <a:pt x="107655" y="8782"/>
                  </a:moveTo>
                  <a:lnTo>
                    <a:pt x="82155" y="39160"/>
                  </a:lnTo>
                  <a:lnTo>
                    <a:pt x="90518" y="39160"/>
                  </a:lnTo>
                  <a:lnTo>
                    <a:pt x="93967" y="33084"/>
                  </a:lnTo>
                  <a:lnTo>
                    <a:pt x="101660" y="24218"/>
                  </a:lnTo>
                  <a:lnTo>
                    <a:pt x="111431" y="16445"/>
                  </a:lnTo>
                  <a:lnTo>
                    <a:pt x="114230" y="14516"/>
                  </a:lnTo>
                  <a:lnTo>
                    <a:pt x="107655" y="8782"/>
                  </a:lnTo>
                  <a:close/>
                </a:path>
                <a:path w="163829" h="186689">
                  <a:moveTo>
                    <a:pt x="0" y="0"/>
                  </a:moveTo>
                  <a:lnTo>
                    <a:pt x="13622" y="21201"/>
                  </a:lnTo>
                  <a:lnTo>
                    <a:pt x="31555" y="32326"/>
                  </a:lnTo>
                  <a:lnTo>
                    <a:pt x="50140" y="34939"/>
                  </a:lnTo>
                  <a:lnTo>
                    <a:pt x="65723" y="30601"/>
                  </a:lnTo>
                  <a:lnTo>
                    <a:pt x="74158" y="30601"/>
                  </a:lnTo>
                  <a:lnTo>
                    <a:pt x="69763" y="27998"/>
                  </a:lnTo>
                  <a:lnTo>
                    <a:pt x="67224" y="26635"/>
                  </a:lnTo>
                  <a:lnTo>
                    <a:pt x="65161" y="21011"/>
                  </a:lnTo>
                  <a:lnTo>
                    <a:pt x="61331" y="13968"/>
                  </a:lnTo>
                  <a:lnTo>
                    <a:pt x="55360" y="7147"/>
                  </a:lnTo>
                  <a:lnTo>
                    <a:pt x="48429" y="3096"/>
                  </a:lnTo>
                  <a:lnTo>
                    <a:pt x="13874" y="3096"/>
                  </a:lnTo>
                  <a:lnTo>
                    <a:pt x="0" y="0"/>
                  </a:lnTo>
                  <a:close/>
                </a:path>
                <a:path w="163829" h="186689">
                  <a:moveTo>
                    <a:pt x="33936" y="12"/>
                  </a:moveTo>
                  <a:lnTo>
                    <a:pt x="24061" y="1707"/>
                  </a:lnTo>
                  <a:lnTo>
                    <a:pt x="13874" y="3096"/>
                  </a:lnTo>
                  <a:lnTo>
                    <a:pt x="48429" y="3096"/>
                  </a:lnTo>
                  <a:lnTo>
                    <a:pt x="46873" y="2186"/>
                  </a:lnTo>
                  <a:lnTo>
                    <a:pt x="33936" y="12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295468" y="2668283"/>
              <a:ext cx="163830" cy="186690"/>
            </a:xfrm>
            <a:custGeom>
              <a:avLst/>
              <a:gdLst/>
              <a:ahLst/>
              <a:cxnLst/>
              <a:rect l="l" t="t" r="r" b="b"/>
              <a:pathLst>
                <a:path w="163829" h="186689">
                  <a:moveTo>
                    <a:pt x="0" y="13"/>
                  </a:moveTo>
                  <a:lnTo>
                    <a:pt x="13622" y="21215"/>
                  </a:lnTo>
                  <a:lnTo>
                    <a:pt x="31555" y="32341"/>
                  </a:lnTo>
                  <a:lnTo>
                    <a:pt x="50141" y="34953"/>
                  </a:lnTo>
                  <a:lnTo>
                    <a:pt x="65724" y="30615"/>
                  </a:lnTo>
                  <a:lnTo>
                    <a:pt x="68630" y="32252"/>
                  </a:lnTo>
                  <a:lnTo>
                    <a:pt x="75924" y="36876"/>
                  </a:lnTo>
                  <a:lnTo>
                    <a:pt x="80537" y="44218"/>
                  </a:lnTo>
                  <a:lnTo>
                    <a:pt x="79633" y="47546"/>
                  </a:lnTo>
                  <a:lnTo>
                    <a:pt x="78999" y="51019"/>
                  </a:lnTo>
                  <a:lnTo>
                    <a:pt x="78568" y="54672"/>
                  </a:lnTo>
                  <a:lnTo>
                    <a:pt x="67711" y="48439"/>
                  </a:lnTo>
                  <a:lnTo>
                    <a:pt x="52578" y="44521"/>
                  </a:lnTo>
                  <a:lnTo>
                    <a:pt x="34498" y="47165"/>
                  </a:lnTo>
                  <a:lnTo>
                    <a:pt x="14798" y="60620"/>
                  </a:lnTo>
                  <a:lnTo>
                    <a:pt x="661" y="90591"/>
                  </a:lnTo>
                  <a:lnTo>
                    <a:pt x="4506" y="123822"/>
                  </a:lnTo>
                  <a:lnTo>
                    <a:pt x="33270" y="173567"/>
                  </a:lnTo>
                  <a:lnTo>
                    <a:pt x="71503" y="186099"/>
                  </a:lnTo>
                  <a:lnTo>
                    <a:pt x="83788" y="181834"/>
                  </a:lnTo>
                  <a:lnTo>
                    <a:pt x="96232" y="185612"/>
                  </a:lnTo>
                  <a:lnTo>
                    <a:pt x="133941" y="171584"/>
                  </a:lnTo>
                  <a:lnTo>
                    <a:pt x="160717" y="120734"/>
                  </a:lnTo>
                  <a:lnTo>
                    <a:pt x="163247" y="87372"/>
                  </a:lnTo>
                  <a:lnTo>
                    <a:pt x="147937" y="57981"/>
                  </a:lnTo>
                  <a:lnTo>
                    <a:pt x="128166" y="45471"/>
                  </a:lnTo>
                  <a:lnTo>
                    <a:pt x="110320" y="43304"/>
                  </a:lnTo>
                  <a:lnTo>
                    <a:pt x="95483" y="47473"/>
                  </a:lnTo>
                  <a:lnTo>
                    <a:pt x="84735" y="53972"/>
                  </a:lnTo>
                  <a:lnTo>
                    <a:pt x="88333" y="43023"/>
                  </a:lnTo>
                  <a:lnTo>
                    <a:pt x="93968" y="33098"/>
                  </a:lnTo>
                  <a:lnTo>
                    <a:pt x="101660" y="24232"/>
                  </a:lnTo>
                  <a:lnTo>
                    <a:pt x="111431" y="16459"/>
                  </a:lnTo>
                  <a:lnTo>
                    <a:pt x="114230" y="14529"/>
                  </a:lnTo>
                  <a:lnTo>
                    <a:pt x="107656" y="8795"/>
                  </a:lnTo>
                  <a:lnTo>
                    <a:pt x="82155" y="39174"/>
                  </a:lnTo>
                  <a:lnTo>
                    <a:pt x="76791" y="32175"/>
                  </a:lnTo>
                  <a:lnTo>
                    <a:pt x="69764" y="28012"/>
                  </a:lnTo>
                  <a:lnTo>
                    <a:pt x="67226" y="26650"/>
                  </a:lnTo>
                  <a:lnTo>
                    <a:pt x="65162" y="21025"/>
                  </a:lnTo>
                  <a:lnTo>
                    <a:pt x="61332" y="13982"/>
                  </a:lnTo>
                  <a:lnTo>
                    <a:pt x="55360" y="7161"/>
                  </a:lnTo>
                  <a:lnTo>
                    <a:pt x="46873" y="2200"/>
                  </a:lnTo>
                  <a:lnTo>
                    <a:pt x="33937" y="25"/>
                  </a:lnTo>
                  <a:lnTo>
                    <a:pt x="24062" y="1721"/>
                  </a:lnTo>
                  <a:lnTo>
                    <a:pt x="13874" y="3110"/>
                  </a:lnTo>
                  <a:lnTo>
                    <a:pt x="0" y="1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2260422" y="1593599"/>
            <a:ext cx="1024255" cy="603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5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 +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 =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315788" y="244189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693930" y="719114"/>
            <a:ext cx="3511550" cy="3741420"/>
            <a:chOff x="2693930" y="719114"/>
            <a:chExt cx="3511550" cy="3741420"/>
          </a:xfrm>
        </p:grpSpPr>
        <p:pic>
          <p:nvPicPr>
            <p:cNvPr id="23" name="object 2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693930" y="2605807"/>
              <a:ext cx="3510967" cy="19811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841250" y="268486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700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732024" y="262390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0354" y="949785"/>
              <a:ext cx="198120" cy="351016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449414" y="107710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388447" y="96789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8438" y="719114"/>
              <a:ext cx="261681" cy="2723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6538" y="734131"/>
              <a:ext cx="185481" cy="196082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4535949" y="71689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595618" y="510563"/>
            <a:ext cx="2896235" cy="2896235"/>
            <a:chOff x="3595618" y="510563"/>
            <a:chExt cx="2896235" cy="2896235"/>
          </a:xfrm>
        </p:grpSpPr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95618" y="510563"/>
              <a:ext cx="2896002" cy="289600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649499" y="544445"/>
              <a:ext cx="2788285" cy="2788285"/>
            </a:xfrm>
            <a:custGeom>
              <a:avLst/>
              <a:gdLst/>
              <a:ahLst/>
              <a:cxnLst/>
              <a:rect l="l" t="t" r="r" b="b"/>
              <a:pathLst>
                <a:path w="2788285" h="2788285">
                  <a:moveTo>
                    <a:pt x="2770278" y="2788239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2788239" y="2770278"/>
                  </a:lnTo>
                  <a:lnTo>
                    <a:pt x="2770278" y="2788239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0860"/>
            <a:ext cx="38379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0" dirty="0"/>
              <a:t> </a:t>
            </a:r>
            <a:r>
              <a:rPr spc="-5" dirty="0"/>
              <a:t>equation</a:t>
            </a:r>
            <a:r>
              <a:rPr spc="15" dirty="0"/>
              <a:t> </a:t>
            </a:r>
            <a:r>
              <a:rPr dirty="0">
                <a:latin typeface="Tahoma" panose="020B0604030504040204"/>
                <a:cs typeface="Tahoma" panose="020B0604030504040204"/>
              </a:rPr>
              <a:t>→</a:t>
            </a:r>
            <a:r>
              <a:rPr spc="-125" dirty="0">
                <a:latin typeface="Tahoma" panose="020B0604030504040204"/>
                <a:cs typeface="Tahoma" panose="020B0604030504040204"/>
              </a:rPr>
              <a:t> </a:t>
            </a:r>
            <a:r>
              <a:rPr spc="-15" dirty="0"/>
              <a:t>line</a:t>
            </a:r>
            <a:endParaRPr spc="-15" dirty="0"/>
          </a:p>
        </p:txBody>
      </p:sp>
      <p:grpSp>
        <p:nvGrpSpPr>
          <p:cNvPr id="3" name="object 3"/>
          <p:cNvGrpSpPr/>
          <p:nvPr/>
        </p:nvGrpSpPr>
        <p:grpSpPr>
          <a:xfrm>
            <a:off x="2691211" y="511833"/>
            <a:ext cx="3811270" cy="3947160"/>
            <a:chOff x="2691211" y="511833"/>
            <a:chExt cx="3811270" cy="394716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691211" y="2604537"/>
              <a:ext cx="3510967" cy="1981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838531" y="268359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700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729306" y="262263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47635" y="948515"/>
              <a:ext cx="198120" cy="351016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446695" y="107583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385729" y="96662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0561" y="717315"/>
              <a:ext cx="261681" cy="27234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8661" y="732333"/>
              <a:ext cx="185481" cy="19608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90758" y="511833"/>
              <a:ext cx="2896002" cy="289600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644640" y="545715"/>
              <a:ext cx="2788285" cy="2788285"/>
            </a:xfrm>
            <a:custGeom>
              <a:avLst/>
              <a:gdLst/>
              <a:ahLst/>
              <a:cxnLst/>
              <a:rect l="l" t="t" r="r" b="b"/>
              <a:pathLst>
                <a:path w="2788285" h="2788285">
                  <a:moveTo>
                    <a:pt x="2770278" y="2788239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2788239" y="2770278"/>
                  </a:lnTo>
                  <a:lnTo>
                    <a:pt x="2770278" y="2788239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44517" y="2644086"/>
              <a:ext cx="249725" cy="27234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287380" y="2663962"/>
              <a:ext cx="163830" cy="186690"/>
            </a:xfrm>
            <a:custGeom>
              <a:avLst/>
              <a:gdLst/>
              <a:ahLst/>
              <a:cxnLst/>
              <a:rect l="l" t="t" r="r" b="b"/>
              <a:pathLst>
                <a:path w="163829" h="186689">
                  <a:moveTo>
                    <a:pt x="52578" y="44508"/>
                  </a:moveTo>
                  <a:lnTo>
                    <a:pt x="34498" y="47152"/>
                  </a:lnTo>
                  <a:lnTo>
                    <a:pt x="14798" y="60606"/>
                  </a:lnTo>
                  <a:lnTo>
                    <a:pt x="661" y="90578"/>
                  </a:lnTo>
                  <a:lnTo>
                    <a:pt x="4506" y="123808"/>
                  </a:lnTo>
                  <a:lnTo>
                    <a:pt x="33270" y="173554"/>
                  </a:lnTo>
                  <a:lnTo>
                    <a:pt x="71503" y="186086"/>
                  </a:lnTo>
                  <a:lnTo>
                    <a:pt x="83788" y="181820"/>
                  </a:lnTo>
                  <a:lnTo>
                    <a:pt x="118396" y="181820"/>
                  </a:lnTo>
                  <a:lnTo>
                    <a:pt x="148299" y="151106"/>
                  </a:lnTo>
                  <a:lnTo>
                    <a:pt x="163247" y="87359"/>
                  </a:lnTo>
                  <a:lnTo>
                    <a:pt x="147937" y="57967"/>
                  </a:lnTo>
                  <a:lnTo>
                    <a:pt x="142706" y="54658"/>
                  </a:lnTo>
                  <a:lnTo>
                    <a:pt x="78568" y="54658"/>
                  </a:lnTo>
                  <a:lnTo>
                    <a:pt x="67711" y="48426"/>
                  </a:lnTo>
                  <a:lnTo>
                    <a:pt x="52578" y="44508"/>
                  </a:lnTo>
                  <a:close/>
                </a:path>
                <a:path w="163829" h="186689">
                  <a:moveTo>
                    <a:pt x="118396" y="181820"/>
                  </a:moveTo>
                  <a:lnTo>
                    <a:pt x="83788" y="181820"/>
                  </a:lnTo>
                  <a:lnTo>
                    <a:pt x="96232" y="185598"/>
                  </a:lnTo>
                  <a:lnTo>
                    <a:pt x="109522" y="185054"/>
                  </a:lnTo>
                  <a:lnTo>
                    <a:pt x="118396" y="181820"/>
                  </a:lnTo>
                  <a:close/>
                </a:path>
                <a:path w="163829" h="186689">
                  <a:moveTo>
                    <a:pt x="74156" y="30601"/>
                  </a:moveTo>
                  <a:lnTo>
                    <a:pt x="65723" y="30601"/>
                  </a:lnTo>
                  <a:lnTo>
                    <a:pt x="68629" y="32237"/>
                  </a:lnTo>
                  <a:lnTo>
                    <a:pt x="75924" y="36863"/>
                  </a:lnTo>
                  <a:lnTo>
                    <a:pt x="80537" y="44204"/>
                  </a:lnTo>
                  <a:lnTo>
                    <a:pt x="79632" y="47533"/>
                  </a:lnTo>
                  <a:lnTo>
                    <a:pt x="78999" y="51005"/>
                  </a:lnTo>
                  <a:lnTo>
                    <a:pt x="78568" y="54658"/>
                  </a:lnTo>
                  <a:lnTo>
                    <a:pt x="142706" y="54658"/>
                  </a:lnTo>
                  <a:lnTo>
                    <a:pt x="141600" y="53958"/>
                  </a:lnTo>
                  <a:lnTo>
                    <a:pt x="84735" y="53958"/>
                  </a:lnTo>
                  <a:lnTo>
                    <a:pt x="88332" y="43009"/>
                  </a:lnTo>
                  <a:lnTo>
                    <a:pt x="90518" y="39160"/>
                  </a:lnTo>
                  <a:lnTo>
                    <a:pt x="82155" y="39160"/>
                  </a:lnTo>
                  <a:lnTo>
                    <a:pt x="76790" y="32162"/>
                  </a:lnTo>
                  <a:lnTo>
                    <a:pt x="74156" y="30601"/>
                  </a:lnTo>
                  <a:close/>
                </a:path>
                <a:path w="163829" h="186689">
                  <a:moveTo>
                    <a:pt x="110319" y="43290"/>
                  </a:moveTo>
                  <a:lnTo>
                    <a:pt x="95482" y="47459"/>
                  </a:lnTo>
                  <a:lnTo>
                    <a:pt x="84735" y="53958"/>
                  </a:lnTo>
                  <a:lnTo>
                    <a:pt x="141600" y="53958"/>
                  </a:lnTo>
                  <a:lnTo>
                    <a:pt x="128165" y="45457"/>
                  </a:lnTo>
                  <a:lnTo>
                    <a:pt x="110319" y="43290"/>
                  </a:lnTo>
                  <a:close/>
                </a:path>
                <a:path w="163829" h="186689">
                  <a:moveTo>
                    <a:pt x="107655" y="8782"/>
                  </a:moveTo>
                  <a:lnTo>
                    <a:pt x="82155" y="39160"/>
                  </a:lnTo>
                  <a:lnTo>
                    <a:pt x="90518" y="39160"/>
                  </a:lnTo>
                  <a:lnTo>
                    <a:pt x="93967" y="33084"/>
                  </a:lnTo>
                  <a:lnTo>
                    <a:pt x="101660" y="24218"/>
                  </a:lnTo>
                  <a:lnTo>
                    <a:pt x="111431" y="16445"/>
                  </a:lnTo>
                  <a:lnTo>
                    <a:pt x="114230" y="14516"/>
                  </a:lnTo>
                  <a:lnTo>
                    <a:pt x="107655" y="8782"/>
                  </a:lnTo>
                  <a:close/>
                </a:path>
                <a:path w="163829" h="186689">
                  <a:moveTo>
                    <a:pt x="0" y="0"/>
                  </a:moveTo>
                  <a:lnTo>
                    <a:pt x="13622" y="21201"/>
                  </a:lnTo>
                  <a:lnTo>
                    <a:pt x="31555" y="32327"/>
                  </a:lnTo>
                  <a:lnTo>
                    <a:pt x="50141" y="34939"/>
                  </a:lnTo>
                  <a:lnTo>
                    <a:pt x="65723" y="30601"/>
                  </a:lnTo>
                  <a:lnTo>
                    <a:pt x="74156" y="30601"/>
                  </a:lnTo>
                  <a:lnTo>
                    <a:pt x="69763" y="27998"/>
                  </a:lnTo>
                  <a:lnTo>
                    <a:pt x="67226" y="26636"/>
                  </a:lnTo>
                  <a:lnTo>
                    <a:pt x="65162" y="21012"/>
                  </a:lnTo>
                  <a:lnTo>
                    <a:pt x="61332" y="13969"/>
                  </a:lnTo>
                  <a:lnTo>
                    <a:pt x="55360" y="7147"/>
                  </a:lnTo>
                  <a:lnTo>
                    <a:pt x="48429" y="3096"/>
                  </a:lnTo>
                  <a:lnTo>
                    <a:pt x="13874" y="3096"/>
                  </a:lnTo>
                  <a:lnTo>
                    <a:pt x="0" y="0"/>
                  </a:lnTo>
                  <a:close/>
                </a:path>
                <a:path w="163829" h="186689">
                  <a:moveTo>
                    <a:pt x="33937" y="12"/>
                  </a:moveTo>
                  <a:lnTo>
                    <a:pt x="24062" y="1707"/>
                  </a:lnTo>
                  <a:lnTo>
                    <a:pt x="13874" y="3096"/>
                  </a:lnTo>
                  <a:lnTo>
                    <a:pt x="48429" y="3096"/>
                  </a:lnTo>
                  <a:lnTo>
                    <a:pt x="46873" y="2186"/>
                  </a:lnTo>
                  <a:lnTo>
                    <a:pt x="33937" y="12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287380" y="2663961"/>
              <a:ext cx="163830" cy="186690"/>
            </a:xfrm>
            <a:custGeom>
              <a:avLst/>
              <a:gdLst/>
              <a:ahLst/>
              <a:cxnLst/>
              <a:rect l="l" t="t" r="r" b="b"/>
              <a:pathLst>
                <a:path w="163829" h="186689">
                  <a:moveTo>
                    <a:pt x="0" y="13"/>
                  </a:moveTo>
                  <a:lnTo>
                    <a:pt x="13622" y="21215"/>
                  </a:lnTo>
                  <a:lnTo>
                    <a:pt x="31555" y="32341"/>
                  </a:lnTo>
                  <a:lnTo>
                    <a:pt x="50141" y="34953"/>
                  </a:lnTo>
                  <a:lnTo>
                    <a:pt x="65724" y="30615"/>
                  </a:lnTo>
                  <a:lnTo>
                    <a:pt x="68630" y="32252"/>
                  </a:lnTo>
                  <a:lnTo>
                    <a:pt x="75924" y="36876"/>
                  </a:lnTo>
                  <a:lnTo>
                    <a:pt x="80537" y="44218"/>
                  </a:lnTo>
                  <a:lnTo>
                    <a:pt x="79633" y="47546"/>
                  </a:lnTo>
                  <a:lnTo>
                    <a:pt x="78999" y="51019"/>
                  </a:lnTo>
                  <a:lnTo>
                    <a:pt x="78568" y="54672"/>
                  </a:lnTo>
                  <a:lnTo>
                    <a:pt x="67711" y="48439"/>
                  </a:lnTo>
                  <a:lnTo>
                    <a:pt x="52578" y="44521"/>
                  </a:lnTo>
                  <a:lnTo>
                    <a:pt x="34498" y="47165"/>
                  </a:lnTo>
                  <a:lnTo>
                    <a:pt x="14798" y="60620"/>
                  </a:lnTo>
                  <a:lnTo>
                    <a:pt x="661" y="90591"/>
                  </a:lnTo>
                  <a:lnTo>
                    <a:pt x="4506" y="123822"/>
                  </a:lnTo>
                  <a:lnTo>
                    <a:pt x="33270" y="173567"/>
                  </a:lnTo>
                  <a:lnTo>
                    <a:pt x="71503" y="186099"/>
                  </a:lnTo>
                  <a:lnTo>
                    <a:pt x="83788" y="181834"/>
                  </a:lnTo>
                  <a:lnTo>
                    <a:pt x="96232" y="185612"/>
                  </a:lnTo>
                  <a:lnTo>
                    <a:pt x="133941" y="171584"/>
                  </a:lnTo>
                  <a:lnTo>
                    <a:pt x="160717" y="120734"/>
                  </a:lnTo>
                  <a:lnTo>
                    <a:pt x="163247" y="87372"/>
                  </a:lnTo>
                  <a:lnTo>
                    <a:pt x="147937" y="57981"/>
                  </a:lnTo>
                  <a:lnTo>
                    <a:pt x="128166" y="45471"/>
                  </a:lnTo>
                  <a:lnTo>
                    <a:pt x="110320" y="43304"/>
                  </a:lnTo>
                  <a:lnTo>
                    <a:pt x="95483" y="47473"/>
                  </a:lnTo>
                  <a:lnTo>
                    <a:pt x="84735" y="53972"/>
                  </a:lnTo>
                  <a:lnTo>
                    <a:pt x="88333" y="43023"/>
                  </a:lnTo>
                  <a:lnTo>
                    <a:pt x="93968" y="33098"/>
                  </a:lnTo>
                  <a:lnTo>
                    <a:pt x="101660" y="24232"/>
                  </a:lnTo>
                  <a:lnTo>
                    <a:pt x="111431" y="16459"/>
                  </a:lnTo>
                  <a:lnTo>
                    <a:pt x="114230" y="14529"/>
                  </a:lnTo>
                  <a:lnTo>
                    <a:pt x="107656" y="8795"/>
                  </a:lnTo>
                  <a:lnTo>
                    <a:pt x="82155" y="39174"/>
                  </a:lnTo>
                  <a:lnTo>
                    <a:pt x="76791" y="32175"/>
                  </a:lnTo>
                  <a:lnTo>
                    <a:pt x="69764" y="28012"/>
                  </a:lnTo>
                  <a:lnTo>
                    <a:pt x="67226" y="26650"/>
                  </a:lnTo>
                  <a:lnTo>
                    <a:pt x="65162" y="21025"/>
                  </a:lnTo>
                  <a:lnTo>
                    <a:pt x="61332" y="13982"/>
                  </a:lnTo>
                  <a:lnTo>
                    <a:pt x="55360" y="7161"/>
                  </a:lnTo>
                  <a:lnTo>
                    <a:pt x="46873" y="2200"/>
                  </a:lnTo>
                  <a:lnTo>
                    <a:pt x="33937" y="25"/>
                  </a:lnTo>
                  <a:lnTo>
                    <a:pt x="24062" y="1721"/>
                  </a:lnTo>
                  <a:lnTo>
                    <a:pt x="13874" y="3110"/>
                  </a:lnTo>
                  <a:lnTo>
                    <a:pt x="0" y="1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52606" y="2648406"/>
              <a:ext cx="249725" cy="27234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295468" y="2668283"/>
              <a:ext cx="163830" cy="186690"/>
            </a:xfrm>
            <a:custGeom>
              <a:avLst/>
              <a:gdLst/>
              <a:ahLst/>
              <a:cxnLst/>
              <a:rect l="l" t="t" r="r" b="b"/>
              <a:pathLst>
                <a:path w="163829" h="186689">
                  <a:moveTo>
                    <a:pt x="52578" y="44508"/>
                  </a:moveTo>
                  <a:lnTo>
                    <a:pt x="34498" y="47152"/>
                  </a:lnTo>
                  <a:lnTo>
                    <a:pt x="14798" y="60606"/>
                  </a:lnTo>
                  <a:lnTo>
                    <a:pt x="661" y="90578"/>
                  </a:lnTo>
                  <a:lnTo>
                    <a:pt x="4506" y="123808"/>
                  </a:lnTo>
                  <a:lnTo>
                    <a:pt x="33270" y="173553"/>
                  </a:lnTo>
                  <a:lnTo>
                    <a:pt x="71503" y="186085"/>
                  </a:lnTo>
                  <a:lnTo>
                    <a:pt x="83788" y="181820"/>
                  </a:lnTo>
                  <a:lnTo>
                    <a:pt x="118396" y="181820"/>
                  </a:lnTo>
                  <a:lnTo>
                    <a:pt x="148299" y="151105"/>
                  </a:lnTo>
                  <a:lnTo>
                    <a:pt x="163247" y="87358"/>
                  </a:lnTo>
                  <a:lnTo>
                    <a:pt x="147937" y="57967"/>
                  </a:lnTo>
                  <a:lnTo>
                    <a:pt x="142706" y="54658"/>
                  </a:lnTo>
                  <a:lnTo>
                    <a:pt x="78568" y="54658"/>
                  </a:lnTo>
                  <a:lnTo>
                    <a:pt x="67711" y="48426"/>
                  </a:lnTo>
                  <a:lnTo>
                    <a:pt x="52578" y="44508"/>
                  </a:lnTo>
                  <a:close/>
                </a:path>
                <a:path w="163829" h="186689">
                  <a:moveTo>
                    <a:pt x="118396" y="181820"/>
                  </a:moveTo>
                  <a:lnTo>
                    <a:pt x="83788" y="181820"/>
                  </a:lnTo>
                  <a:lnTo>
                    <a:pt x="96232" y="185598"/>
                  </a:lnTo>
                  <a:lnTo>
                    <a:pt x="109522" y="185054"/>
                  </a:lnTo>
                  <a:lnTo>
                    <a:pt x="118396" y="181820"/>
                  </a:lnTo>
                  <a:close/>
                </a:path>
                <a:path w="163829" h="186689">
                  <a:moveTo>
                    <a:pt x="74158" y="30601"/>
                  </a:moveTo>
                  <a:lnTo>
                    <a:pt x="65723" y="30601"/>
                  </a:lnTo>
                  <a:lnTo>
                    <a:pt x="68629" y="32237"/>
                  </a:lnTo>
                  <a:lnTo>
                    <a:pt x="75924" y="36863"/>
                  </a:lnTo>
                  <a:lnTo>
                    <a:pt x="80537" y="44204"/>
                  </a:lnTo>
                  <a:lnTo>
                    <a:pt x="79632" y="47532"/>
                  </a:lnTo>
                  <a:lnTo>
                    <a:pt x="78999" y="51005"/>
                  </a:lnTo>
                  <a:lnTo>
                    <a:pt x="78568" y="54658"/>
                  </a:lnTo>
                  <a:lnTo>
                    <a:pt x="142706" y="54658"/>
                  </a:lnTo>
                  <a:lnTo>
                    <a:pt x="141600" y="53958"/>
                  </a:lnTo>
                  <a:lnTo>
                    <a:pt x="84735" y="53958"/>
                  </a:lnTo>
                  <a:lnTo>
                    <a:pt x="88332" y="43009"/>
                  </a:lnTo>
                  <a:lnTo>
                    <a:pt x="90518" y="39160"/>
                  </a:lnTo>
                  <a:lnTo>
                    <a:pt x="82155" y="39160"/>
                  </a:lnTo>
                  <a:lnTo>
                    <a:pt x="76790" y="32161"/>
                  </a:lnTo>
                  <a:lnTo>
                    <a:pt x="74158" y="30601"/>
                  </a:lnTo>
                  <a:close/>
                </a:path>
                <a:path w="163829" h="186689">
                  <a:moveTo>
                    <a:pt x="110319" y="43290"/>
                  </a:moveTo>
                  <a:lnTo>
                    <a:pt x="95482" y="47459"/>
                  </a:lnTo>
                  <a:lnTo>
                    <a:pt x="84735" y="53958"/>
                  </a:lnTo>
                  <a:lnTo>
                    <a:pt x="141600" y="53958"/>
                  </a:lnTo>
                  <a:lnTo>
                    <a:pt x="128165" y="45457"/>
                  </a:lnTo>
                  <a:lnTo>
                    <a:pt x="110319" y="43290"/>
                  </a:lnTo>
                  <a:close/>
                </a:path>
                <a:path w="163829" h="186689">
                  <a:moveTo>
                    <a:pt x="107655" y="8782"/>
                  </a:moveTo>
                  <a:lnTo>
                    <a:pt x="82155" y="39160"/>
                  </a:lnTo>
                  <a:lnTo>
                    <a:pt x="90518" y="39160"/>
                  </a:lnTo>
                  <a:lnTo>
                    <a:pt x="93967" y="33084"/>
                  </a:lnTo>
                  <a:lnTo>
                    <a:pt x="101660" y="24218"/>
                  </a:lnTo>
                  <a:lnTo>
                    <a:pt x="111431" y="16445"/>
                  </a:lnTo>
                  <a:lnTo>
                    <a:pt x="114230" y="14516"/>
                  </a:lnTo>
                  <a:lnTo>
                    <a:pt x="107655" y="8782"/>
                  </a:lnTo>
                  <a:close/>
                </a:path>
                <a:path w="163829" h="186689">
                  <a:moveTo>
                    <a:pt x="0" y="0"/>
                  </a:moveTo>
                  <a:lnTo>
                    <a:pt x="13622" y="21201"/>
                  </a:lnTo>
                  <a:lnTo>
                    <a:pt x="31555" y="32326"/>
                  </a:lnTo>
                  <a:lnTo>
                    <a:pt x="50140" y="34939"/>
                  </a:lnTo>
                  <a:lnTo>
                    <a:pt x="65723" y="30601"/>
                  </a:lnTo>
                  <a:lnTo>
                    <a:pt x="74158" y="30601"/>
                  </a:lnTo>
                  <a:lnTo>
                    <a:pt x="69763" y="27998"/>
                  </a:lnTo>
                  <a:lnTo>
                    <a:pt x="67224" y="26635"/>
                  </a:lnTo>
                  <a:lnTo>
                    <a:pt x="65161" y="21011"/>
                  </a:lnTo>
                  <a:lnTo>
                    <a:pt x="61331" y="13968"/>
                  </a:lnTo>
                  <a:lnTo>
                    <a:pt x="55360" y="7147"/>
                  </a:lnTo>
                  <a:lnTo>
                    <a:pt x="48429" y="3096"/>
                  </a:lnTo>
                  <a:lnTo>
                    <a:pt x="13874" y="3096"/>
                  </a:lnTo>
                  <a:lnTo>
                    <a:pt x="0" y="0"/>
                  </a:lnTo>
                  <a:close/>
                </a:path>
                <a:path w="163829" h="186689">
                  <a:moveTo>
                    <a:pt x="33936" y="12"/>
                  </a:moveTo>
                  <a:lnTo>
                    <a:pt x="24061" y="1707"/>
                  </a:lnTo>
                  <a:lnTo>
                    <a:pt x="13874" y="3096"/>
                  </a:lnTo>
                  <a:lnTo>
                    <a:pt x="48429" y="3096"/>
                  </a:lnTo>
                  <a:lnTo>
                    <a:pt x="46873" y="2186"/>
                  </a:lnTo>
                  <a:lnTo>
                    <a:pt x="33936" y="12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295468" y="2668283"/>
              <a:ext cx="163830" cy="186690"/>
            </a:xfrm>
            <a:custGeom>
              <a:avLst/>
              <a:gdLst/>
              <a:ahLst/>
              <a:cxnLst/>
              <a:rect l="l" t="t" r="r" b="b"/>
              <a:pathLst>
                <a:path w="163829" h="186689">
                  <a:moveTo>
                    <a:pt x="0" y="13"/>
                  </a:moveTo>
                  <a:lnTo>
                    <a:pt x="13622" y="21215"/>
                  </a:lnTo>
                  <a:lnTo>
                    <a:pt x="31555" y="32341"/>
                  </a:lnTo>
                  <a:lnTo>
                    <a:pt x="50141" y="34953"/>
                  </a:lnTo>
                  <a:lnTo>
                    <a:pt x="65724" y="30615"/>
                  </a:lnTo>
                  <a:lnTo>
                    <a:pt x="68630" y="32252"/>
                  </a:lnTo>
                  <a:lnTo>
                    <a:pt x="75924" y="36876"/>
                  </a:lnTo>
                  <a:lnTo>
                    <a:pt x="80537" y="44218"/>
                  </a:lnTo>
                  <a:lnTo>
                    <a:pt x="79633" y="47546"/>
                  </a:lnTo>
                  <a:lnTo>
                    <a:pt x="78999" y="51019"/>
                  </a:lnTo>
                  <a:lnTo>
                    <a:pt x="78568" y="54672"/>
                  </a:lnTo>
                  <a:lnTo>
                    <a:pt x="67711" y="48439"/>
                  </a:lnTo>
                  <a:lnTo>
                    <a:pt x="52578" y="44521"/>
                  </a:lnTo>
                  <a:lnTo>
                    <a:pt x="34498" y="47165"/>
                  </a:lnTo>
                  <a:lnTo>
                    <a:pt x="14798" y="60620"/>
                  </a:lnTo>
                  <a:lnTo>
                    <a:pt x="661" y="90591"/>
                  </a:lnTo>
                  <a:lnTo>
                    <a:pt x="4506" y="123822"/>
                  </a:lnTo>
                  <a:lnTo>
                    <a:pt x="33270" y="173567"/>
                  </a:lnTo>
                  <a:lnTo>
                    <a:pt x="71503" y="186099"/>
                  </a:lnTo>
                  <a:lnTo>
                    <a:pt x="83788" y="181834"/>
                  </a:lnTo>
                  <a:lnTo>
                    <a:pt x="96232" y="185612"/>
                  </a:lnTo>
                  <a:lnTo>
                    <a:pt x="133941" y="171584"/>
                  </a:lnTo>
                  <a:lnTo>
                    <a:pt x="160717" y="120734"/>
                  </a:lnTo>
                  <a:lnTo>
                    <a:pt x="163247" y="87372"/>
                  </a:lnTo>
                  <a:lnTo>
                    <a:pt x="147937" y="57981"/>
                  </a:lnTo>
                  <a:lnTo>
                    <a:pt x="128166" y="45471"/>
                  </a:lnTo>
                  <a:lnTo>
                    <a:pt x="110320" y="43304"/>
                  </a:lnTo>
                  <a:lnTo>
                    <a:pt x="95483" y="47473"/>
                  </a:lnTo>
                  <a:lnTo>
                    <a:pt x="84735" y="53972"/>
                  </a:lnTo>
                  <a:lnTo>
                    <a:pt x="88333" y="43023"/>
                  </a:lnTo>
                  <a:lnTo>
                    <a:pt x="93968" y="33098"/>
                  </a:lnTo>
                  <a:lnTo>
                    <a:pt x="101660" y="24232"/>
                  </a:lnTo>
                  <a:lnTo>
                    <a:pt x="111431" y="16459"/>
                  </a:lnTo>
                  <a:lnTo>
                    <a:pt x="114230" y="14529"/>
                  </a:lnTo>
                  <a:lnTo>
                    <a:pt x="107656" y="8795"/>
                  </a:lnTo>
                  <a:lnTo>
                    <a:pt x="82155" y="39174"/>
                  </a:lnTo>
                  <a:lnTo>
                    <a:pt x="76791" y="32175"/>
                  </a:lnTo>
                  <a:lnTo>
                    <a:pt x="69764" y="28012"/>
                  </a:lnTo>
                  <a:lnTo>
                    <a:pt x="67226" y="26650"/>
                  </a:lnTo>
                  <a:lnTo>
                    <a:pt x="65162" y="21025"/>
                  </a:lnTo>
                  <a:lnTo>
                    <a:pt x="61332" y="13982"/>
                  </a:lnTo>
                  <a:lnTo>
                    <a:pt x="55360" y="7161"/>
                  </a:lnTo>
                  <a:lnTo>
                    <a:pt x="46873" y="2200"/>
                  </a:lnTo>
                  <a:lnTo>
                    <a:pt x="33937" y="25"/>
                  </a:lnTo>
                  <a:lnTo>
                    <a:pt x="24062" y="1721"/>
                  </a:lnTo>
                  <a:lnTo>
                    <a:pt x="13874" y="3110"/>
                  </a:lnTo>
                  <a:lnTo>
                    <a:pt x="0" y="1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2260422" y="1593599"/>
            <a:ext cx="1024255" cy="603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5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 +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 =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315788" y="244189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693930" y="719114"/>
            <a:ext cx="3511550" cy="3741420"/>
            <a:chOff x="2693930" y="719114"/>
            <a:chExt cx="3511550" cy="3741420"/>
          </a:xfrm>
        </p:grpSpPr>
        <p:pic>
          <p:nvPicPr>
            <p:cNvPr id="23" name="object 2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693930" y="2605807"/>
              <a:ext cx="3510967" cy="19811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841250" y="268486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700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732024" y="262390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0354" y="949785"/>
              <a:ext cx="198120" cy="351016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449414" y="107710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388447" y="96789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8438" y="719114"/>
              <a:ext cx="261681" cy="2723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6538" y="734131"/>
              <a:ext cx="185481" cy="196082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4535949" y="71689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595618" y="510563"/>
            <a:ext cx="2896235" cy="2896235"/>
            <a:chOff x="3595618" y="510563"/>
            <a:chExt cx="2896235" cy="2896235"/>
          </a:xfrm>
        </p:grpSpPr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95618" y="510563"/>
              <a:ext cx="2896002" cy="289600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649499" y="544445"/>
              <a:ext cx="2788285" cy="2788285"/>
            </a:xfrm>
            <a:custGeom>
              <a:avLst/>
              <a:gdLst/>
              <a:ahLst/>
              <a:cxnLst/>
              <a:rect l="l" t="t" r="r" b="b"/>
              <a:pathLst>
                <a:path w="2788285" h="2788285">
                  <a:moveTo>
                    <a:pt x="2770278" y="2788239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2788239" y="2770278"/>
                  </a:lnTo>
                  <a:lnTo>
                    <a:pt x="2770278" y="2788239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25013" y="2359232"/>
              <a:ext cx="198120" cy="19811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79013" y="2613232"/>
              <a:ext cx="198120" cy="19811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1013" y="2105232"/>
              <a:ext cx="198120" cy="19811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17013" y="1851232"/>
              <a:ext cx="198120" cy="19811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63013" y="1597232"/>
              <a:ext cx="198120" cy="19812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09013" y="1343232"/>
              <a:ext cx="198120" cy="19812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33013" y="2867232"/>
              <a:ext cx="198120" cy="19811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55013" y="1089232"/>
              <a:ext cx="198120" cy="198120"/>
            </a:xfrm>
            <a:prstGeom prst="rect">
              <a:avLst/>
            </a:prstGeom>
          </p:spPr>
        </p:pic>
      </p:grpSp>
      <p:grpSp>
        <p:nvGrpSpPr>
          <p:cNvPr id="43" name="object 43"/>
          <p:cNvGrpSpPr/>
          <p:nvPr/>
        </p:nvGrpSpPr>
        <p:grpSpPr>
          <a:xfrm>
            <a:off x="4193113" y="1104332"/>
            <a:ext cx="1899920" cy="1899920"/>
            <a:chOff x="4193113" y="1104332"/>
            <a:chExt cx="1899920" cy="1899920"/>
          </a:xfrm>
        </p:grpSpPr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63113" y="2374332"/>
              <a:ext cx="121920" cy="12192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17113" y="2628332"/>
              <a:ext cx="121920" cy="12192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09113" y="2120332"/>
              <a:ext cx="121920" cy="12192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55113" y="1866332"/>
              <a:ext cx="121920" cy="12192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01113" y="1612332"/>
              <a:ext cx="121920" cy="12192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47113" y="1358332"/>
              <a:ext cx="121920" cy="12192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71113" y="2882332"/>
              <a:ext cx="121920" cy="12192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93113" y="1104332"/>
              <a:ext cx="121920" cy="1219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0860"/>
            <a:ext cx="38379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0" dirty="0"/>
              <a:t> </a:t>
            </a:r>
            <a:r>
              <a:rPr spc="-5" dirty="0"/>
              <a:t>equation</a:t>
            </a:r>
            <a:r>
              <a:rPr spc="15" dirty="0"/>
              <a:t> </a:t>
            </a:r>
            <a:r>
              <a:rPr dirty="0">
                <a:latin typeface="Tahoma" panose="020B0604030504040204"/>
                <a:cs typeface="Tahoma" panose="020B0604030504040204"/>
              </a:rPr>
              <a:t>→</a:t>
            </a:r>
            <a:r>
              <a:rPr spc="-125" dirty="0">
                <a:latin typeface="Tahoma" panose="020B0604030504040204"/>
                <a:cs typeface="Tahoma" panose="020B0604030504040204"/>
              </a:rPr>
              <a:t> </a:t>
            </a:r>
            <a:r>
              <a:rPr spc="-15" dirty="0"/>
              <a:t>line</a:t>
            </a:r>
            <a:endParaRPr spc="-15" dirty="0"/>
          </a:p>
        </p:txBody>
      </p:sp>
      <p:grpSp>
        <p:nvGrpSpPr>
          <p:cNvPr id="3" name="object 3"/>
          <p:cNvGrpSpPr/>
          <p:nvPr/>
        </p:nvGrpSpPr>
        <p:grpSpPr>
          <a:xfrm>
            <a:off x="2691211" y="511833"/>
            <a:ext cx="3803650" cy="3947160"/>
            <a:chOff x="2691211" y="511833"/>
            <a:chExt cx="3803650" cy="394716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691211" y="2604537"/>
              <a:ext cx="3510967" cy="1981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838531" y="268359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700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729306" y="262263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47635" y="948515"/>
              <a:ext cx="198120" cy="351016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446695" y="107583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385729" y="96662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0561" y="717315"/>
              <a:ext cx="261681" cy="27234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8661" y="732333"/>
              <a:ext cx="185481" cy="19608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90758" y="511833"/>
              <a:ext cx="2896002" cy="289600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644640" y="545715"/>
              <a:ext cx="2788285" cy="2788285"/>
            </a:xfrm>
            <a:custGeom>
              <a:avLst/>
              <a:gdLst/>
              <a:ahLst/>
              <a:cxnLst/>
              <a:rect l="l" t="t" r="r" b="b"/>
              <a:pathLst>
                <a:path w="2788285" h="2788285">
                  <a:moveTo>
                    <a:pt x="2770278" y="2788239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2788239" y="2770278"/>
                  </a:lnTo>
                  <a:lnTo>
                    <a:pt x="2770278" y="2788239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44517" y="2644086"/>
              <a:ext cx="249725" cy="27234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82617" y="2659199"/>
              <a:ext cx="172772" cy="19561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2260422" y="1593599"/>
            <a:ext cx="1024255" cy="603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5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 +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 =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20584" y="1221257"/>
            <a:ext cx="1873250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20"/>
              </a:spcBef>
            </a:pP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Every</a:t>
            </a:r>
            <a:r>
              <a:rPr sz="1400" b="1" spc="-2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point</a:t>
            </a:r>
            <a:r>
              <a:rPr sz="1400" b="1" spc="-2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1400" b="1" spc="-2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1400" b="1" spc="-1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line </a:t>
            </a:r>
            <a:r>
              <a:rPr sz="1400" b="1" spc="-37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Is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solution!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296345" y="1536297"/>
            <a:ext cx="1206500" cy="1384935"/>
            <a:chOff x="5296345" y="1536297"/>
            <a:chExt cx="1206500" cy="1384935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96345" y="1536297"/>
              <a:ext cx="733387" cy="57362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408542" y="1566428"/>
              <a:ext cx="579120" cy="389890"/>
            </a:xfrm>
            <a:custGeom>
              <a:avLst/>
              <a:gdLst/>
              <a:ahLst/>
              <a:cxnLst/>
              <a:rect l="l" t="t" r="r" b="b"/>
              <a:pathLst>
                <a:path w="579120" h="389889">
                  <a:moveTo>
                    <a:pt x="579021" y="0"/>
                  </a:moveTo>
                  <a:lnTo>
                    <a:pt x="527528" y="18363"/>
                  </a:lnTo>
                  <a:lnTo>
                    <a:pt x="477676" y="38070"/>
                  </a:lnTo>
                  <a:lnTo>
                    <a:pt x="429463" y="59120"/>
                  </a:lnTo>
                  <a:lnTo>
                    <a:pt x="382891" y="81512"/>
                  </a:lnTo>
                  <a:lnTo>
                    <a:pt x="337959" y="105248"/>
                  </a:lnTo>
                  <a:lnTo>
                    <a:pt x="294667" y="130327"/>
                  </a:lnTo>
                  <a:lnTo>
                    <a:pt x="253015" y="156748"/>
                  </a:lnTo>
                  <a:lnTo>
                    <a:pt x="213003" y="184513"/>
                  </a:lnTo>
                  <a:lnTo>
                    <a:pt x="174631" y="213620"/>
                  </a:lnTo>
                  <a:lnTo>
                    <a:pt x="137900" y="244071"/>
                  </a:lnTo>
                  <a:lnTo>
                    <a:pt x="102809" y="275864"/>
                  </a:lnTo>
                  <a:lnTo>
                    <a:pt x="69357" y="309001"/>
                  </a:lnTo>
                  <a:lnTo>
                    <a:pt x="37547" y="343480"/>
                  </a:lnTo>
                  <a:lnTo>
                    <a:pt x="7376" y="379303"/>
                  </a:lnTo>
                  <a:lnTo>
                    <a:pt x="0" y="389664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345202" y="1910394"/>
              <a:ext cx="120650" cy="135255"/>
            </a:xfrm>
            <a:custGeom>
              <a:avLst/>
              <a:gdLst/>
              <a:ahLst/>
              <a:cxnLst/>
              <a:rect l="l" t="t" r="r" b="b"/>
              <a:pathLst>
                <a:path w="120650" h="135255">
                  <a:moveTo>
                    <a:pt x="21042" y="0"/>
                  </a:moveTo>
                  <a:lnTo>
                    <a:pt x="0" y="134675"/>
                  </a:lnTo>
                  <a:lnTo>
                    <a:pt x="120366" y="70704"/>
                  </a:lnTo>
                  <a:lnTo>
                    <a:pt x="2104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52606" y="2648406"/>
              <a:ext cx="249725" cy="27234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90706" y="2663521"/>
              <a:ext cx="172772" cy="195611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6315788" y="244189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693930" y="719114"/>
            <a:ext cx="3511550" cy="3741420"/>
            <a:chOff x="2693930" y="719114"/>
            <a:chExt cx="3511550" cy="3741420"/>
          </a:xfrm>
        </p:grpSpPr>
        <p:pic>
          <p:nvPicPr>
            <p:cNvPr id="26" name="object 2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693930" y="2605807"/>
              <a:ext cx="3510967" cy="19811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841250" y="268486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700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732024" y="262390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0354" y="949785"/>
              <a:ext cx="198120" cy="351016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449414" y="107710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388447" y="96789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8438" y="719114"/>
              <a:ext cx="261681" cy="27234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6538" y="734131"/>
              <a:ext cx="185481" cy="196082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4535949" y="71689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3595618" y="510563"/>
            <a:ext cx="2896235" cy="2896235"/>
            <a:chOff x="3595618" y="510563"/>
            <a:chExt cx="2896235" cy="2896235"/>
          </a:xfrm>
        </p:grpSpPr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95618" y="510563"/>
              <a:ext cx="2896002" cy="2896002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3649499" y="544445"/>
              <a:ext cx="2788285" cy="2788285"/>
            </a:xfrm>
            <a:custGeom>
              <a:avLst/>
              <a:gdLst/>
              <a:ahLst/>
              <a:cxnLst/>
              <a:rect l="l" t="t" r="r" b="b"/>
              <a:pathLst>
                <a:path w="2788285" h="2788285">
                  <a:moveTo>
                    <a:pt x="2770278" y="2788239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2788239" y="2770278"/>
                  </a:lnTo>
                  <a:lnTo>
                    <a:pt x="2770278" y="2788239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25013" y="2359232"/>
              <a:ext cx="198120" cy="19811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79013" y="2613232"/>
              <a:ext cx="198120" cy="19811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71013" y="2105232"/>
              <a:ext cx="198120" cy="19811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17013" y="1851232"/>
              <a:ext cx="198120" cy="19811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63013" y="1597232"/>
              <a:ext cx="198120" cy="19812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09013" y="1343232"/>
              <a:ext cx="198120" cy="19812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33013" y="2867232"/>
              <a:ext cx="198120" cy="19811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55013" y="1089232"/>
              <a:ext cx="198120" cy="198120"/>
            </a:xfrm>
            <a:prstGeom prst="rect">
              <a:avLst/>
            </a:prstGeom>
          </p:spPr>
        </p:pic>
      </p:grpSp>
      <p:grpSp>
        <p:nvGrpSpPr>
          <p:cNvPr id="46" name="object 46"/>
          <p:cNvGrpSpPr/>
          <p:nvPr/>
        </p:nvGrpSpPr>
        <p:grpSpPr>
          <a:xfrm>
            <a:off x="4193113" y="1104332"/>
            <a:ext cx="1899920" cy="1899920"/>
            <a:chOff x="4193113" y="1104332"/>
            <a:chExt cx="1899920" cy="1899920"/>
          </a:xfrm>
        </p:grpSpPr>
        <p:pic>
          <p:nvPicPr>
            <p:cNvPr id="47" name="object 4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63113" y="2374332"/>
              <a:ext cx="121920" cy="12192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17113" y="2628332"/>
              <a:ext cx="121920" cy="12192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09113" y="2120332"/>
              <a:ext cx="121920" cy="12192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55113" y="1866332"/>
              <a:ext cx="121920" cy="12192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01113" y="1612332"/>
              <a:ext cx="121920" cy="12192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47113" y="1358332"/>
              <a:ext cx="121920" cy="12192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71113" y="2882332"/>
              <a:ext cx="121920" cy="12192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93113" y="1104332"/>
              <a:ext cx="121920" cy="1219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2370" y="778275"/>
            <a:ext cx="3511550" cy="3741420"/>
            <a:chOff x="522370" y="778275"/>
            <a:chExt cx="3511550" cy="374142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2370" y="2665497"/>
              <a:ext cx="3510967" cy="19811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60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78794" y="1009475"/>
              <a:ext cx="198120" cy="351016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77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216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1721" y="778275"/>
              <a:ext cx="261681" cy="2723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29821" y="793293"/>
              <a:ext cx="185481" cy="196082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90425" y="350860"/>
            <a:ext cx="3837940" cy="664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475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0" dirty="0"/>
              <a:t> </a:t>
            </a:r>
            <a:r>
              <a:rPr spc="-5" dirty="0"/>
              <a:t>equation</a:t>
            </a:r>
            <a:r>
              <a:rPr spc="15" dirty="0"/>
              <a:t> </a:t>
            </a:r>
            <a:r>
              <a:rPr dirty="0">
                <a:latin typeface="Tahoma" panose="020B0604030504040204"/>
                <a:cs typeface="Tahoma" panose="020B0604030504040204"/>
              </a:rPr>
              <a:t>→</a:t>
            </a:r>
            <a:r>
              <a:rPr spc="-125" dirty="0">
                <a:latin typeface="Tahoma" panose="020B0604030504040204"/>
                <a:cs typeface="Tahoma" panose="020B0604030504040204"/>
              </a:rPr>
              <a:t> </a:t>
            </a:r>
            <a:r>
              <a:rPr spc="-15" dirty="0"/>
              <a:t>line</a:t>
            </a:r>
            <a:endParaRPr spc="-15" dirty="0"/>
          </a:p>
          <a:p>
            <a:pPr marL="243840" algn="ctr">
              <a:lnSpc>
                <a:spcPts val="1555"/>
              </a:lnSpc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421918" y="572793"/>
            <a:ext cx="2903855" cy="2896235"/>
            <a:chOff x="1421918" y="572793"/>
            <a:chExt cx="2903855" cy="289623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1918" y="572793"/>
              <a:ext cx="2896002" cy="289600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475799" y="606675"/>
              <a:ext cx="2788285" cy="2788285"/>
            </a:xfrm>
            <a:custGeom>
              <a:avLst/>
              <a:gdLst/>
              <a:ahLst/>
              <a:cxnLst/>
              <a:rect l="l" t="t" r="r" b="b"/>
              <a:pathLst>
                <a:path w="2788285" h="2788285">
                  <a:moveTo>
                    <a:pt x="2770278" y="2788239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2788239" y="2770278"/>
                  </a:lnTo>
                  <a:lnTo>
                    <a:pt x="2770278" y="2788239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75676" y="2705046"/>
              <a:ext cx="249725" cy="27234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13776" y="2720159"/>
              <a:ext cx="172772" cy="19561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4149666" y="250077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1687" y="1813477"/>
            <a:ext cx="82676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17713" y="1726896"/>
            <a:ext cx="10242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24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669337" y="2647138"/>
            <a:ext cx="250190" cy="272415"/>
            <a:chOff x="8669337" y="2647138"/>
            <a:chExt cx="250190" cy="272415"/>
          </a:xfrm>
        </p:grpSpPr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69337" y="2647138"/>
              <a:ext cx="249725" cy="27234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07437" y="2662250"/>
              <a:ext cx="172772" cy="195611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8732519" y="244062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110661" y="717844"/>
            <a:ext cx="3511550" cy="3741420"/>
            <a:chOff x="5110661" y="717844"/>
            <a:chExt cx="3511550" cy="3741420"/>
          </a:xfrm>
        </p:grpSpPr>
        <p:pic>
          <p:nvPicPr>
            <p:cNvPr id="25" name="object 2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110661" y="2604537"/>
              <a:ext cx="3510967" cy="19811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257981" y="268359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148758" y="262263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7085" y="948515"/>
              <a:ext cx="198120" cy="351016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866145" y="107583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6805181" y="96662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5169" y="717844"/>
              <a:ext cx="261681" cy="27234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13269" y="732861"/>
              <a:ext cx="185481" cy="196082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6952682" y="71562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381510" y="1255217"/>
            <a:ext cx="4902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(0,10)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530594" y="2442263"/>
            <a:ext cx="4902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(10,0)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2370" y="778275"/>
            <a:ext cx="3511550" cy="3741420"/>
            <a:chOff x="522370" y="778275"/>
            <a:chExt cx="3511550" cy="374142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2370" y="2665497"/>
              <a:ext cx="3510967" cy="19811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60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78794" y="1009475"/>
              <a:ext cx="198120" cy="351016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77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216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1721" y="778275"/>
              <a:ext cx="261681" cy="2723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29821" y="793293"/>
              <a:ext cx="185481" cy="196082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90425" y="350860"/>
            <a:ext cx="3837940" cy="664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475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0" dirty="0"/>
              <a:t> </a:t>
            </a:r>
            <a:r>
              <a:rPr spc="-5" dirty="0"/>
              <a:t>equation</a:t>
            </a:r>
            <a:r>
              <a:rPr spc="15" dirty="0"/>
              <a:t> </a:t>
            </a:r>
            <a:r>
              <a:rPr dirty="0">
                <a:latin typeface="Tahoma" panose="020B0604030504040204"/>
                <a:cs typeface="Tahoma" panose="020B0604030504040204"/>
              </a:rPr>
              <a:t>→</a:t>
            </a:r>
            <a:r>
              <a:rPr spc="-125" dirty="0">
                <a:latin typeface="Tahoma" panose="020B0604030504040204"/>
                <a:cs typeface="Tahoma" panose="020B0604030504040204"/>
              </a:rPr>
              <a:t> </a:t>
            </a:r>
            <a:r>
              <a:rPr spc="-15" dirty="0"/>
              <a:t>line</a:t>
            </a:r>
            <a:endParaRPr spc="-15" dirty="0"/>
          </a:p>
          <a:p>
            <a:pPr marL="243840" algn="ctr">
              <a:lnSpc>
                <a:spcPts val="1555"/>
              </a:lnSpc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421918" y="572793"/>
            <a:ext cx="2903855" cy="2896235"/>
            <a:chOff x="1421918" y="572793"/>
            <a:chExt cx="2903855" cy="289623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1918" y="572793"/>
              <a:ext cx="2896002" cy="289600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475799" y="606675"/>
              <a:ext cx="2788285" cy="2788285"/>
            </a:xfrm>
            <a:custGeom>
              <a:avLst/>
              <a:gdLst/>
              <a:ahLst/>
              <a:cxnLst/>
              <a:rect l="l" t="t" r="r" b="b"/>
              <a:pathLst>
                <a:path w="2788285" h="2788285">
                  <a:moveTo>
                    <a:pt x="2770278" y="2788239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2788239" y="2770278"/>
                  </a:lnTo>
                  <a:lnTo>
                    <a:pt x="2770278" y="2788239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75676" y="2705046"/>
              <a:ext cx="249725" cy="27234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13776" y="2720159"/>
              <a:ext cx="172772" cy="19561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4149666" y="250077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1687" y="1813477"/>
            <a:ext cx="82676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17713" y="1726896"/>
            <a:ext cx="10242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24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669337" y="2647138"/>
            <a:ext cx="250190" cy="272415"/>
            <a:chOff x="8669337" y="2647138"/>
            <a:chExt cx="250190" cy="272415"/>
          </a:xfrm>
        </p:grpSpPr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69337" y="2647138"/>
              <a:ext cx="249725" cy="27234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07437" y="2662250"/>
              <a:ext cx="172772" cy="195611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8732519" y="244062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110661" y="717844"/>
            <a:ext cx="3511550" cy="3741420"/>
            <a:chOff x="5110661" y="717844"/>
            <a:chExt cx="3511550" cy="3741420"/>
          </a:xfrm>
        </p:grpSpPr>
        <p:pic>
          <p:nvPicPr>
            <p:cNvPr id="25" name="object 2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110661" y="2604537"/>
              <a:ext cx="3510967" cy="19811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257981" y="268359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148758" y="262263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7085" y="948515"/>
              <a:ext cx="198120" cy="351016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866145" y="107583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6805181" y="96662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5169" y="717844"/>
              <a:ext cx="261681" cy="27234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13269" y="732861"/>
              <a:ext cx="185481" cy="196082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6952682" y="71562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298107" y="1046449"/>
            <a:ext cx="4902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(0,12)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381510" y="1255217"/>
            <a:ext cx="4902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(0,10)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530594" y="2442263"/>
            <a:ext cx="4902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(10,0)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2370" y="778275"/>
            <a:ext cx="3511550" cy="3741420"/>
            <a:chOff x="522370" y="778275"/>
            <a:chExt cx="3511550" cy="374142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2370" y="2665497"/>
              <a:ext cx="3510967" cy="19811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60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78794" y="1009475"/>
              <a:ext cx="198120" cy="351016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77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216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1721" y="778275"/>
              <a:ext cx="261681" cy="2723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29821" y="793293"/>
              <a:ext cx="185481" cy="196082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90425" y="350860"/>
            <a:ext cx="3837940" cy="664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475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0" dirty="0"/>
              <a:t> </a:t>
            </a:r>
            <a:r>
              <a:rPr spc="-5" dirty="0"/>
              <a:t>equation</a:t>
            </a:r>
            <a:r>
              <a:rPr spc="15" dirty="0"/>
              <a:t> </a:t>
            </a:r>
            <a:r>
              <a:rPr dirty="0">
                <a:latin typeface="Tahoma" panose="020B0604030504040204"/>
                <a:cs typeface="Tahoma" panose="020B0604030504040204"/>
              </a:rPr>
              <a:t>→</a:t>
            </a:r>
            <a:r>
              <a:rPr spc="-125" dirty="0">
                <a:latin typeface="Tahoma" panose="020B0604030504040204"/>
                <a:cs typeface="Tahoma" panose="020B0604030504040204"/>
              </a:rPr>
              <a:t> </a:t>
            </a:r>
            <a:r>
              <a:rPr spc="-15" dirty="0"/>
              <a:t>line</a:t>
            </a:r>
            <a:endParaRPr spc="-15" dirty="0"/>
          </a:p>
          <a:p>
            <a:pPr marL="243840" algn="ctr">
              <a:lnSpc>
                <a:spcPts val="1555"/>
              </a:lnSpc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421918" y="572793"/>
            <a:ext cx="2903855" cy="2896235"/>
            <a:chOff x="1421918" y="572793"/>
            <a:chExt cx="2903855" cy="289623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1918" y="572793"/>
              <a:ext cx="2896002" cy="289600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475799" y="606675"/>
              <a:ext cx="2788285" cy="2788285"/>
            </a:xfrm>
            <a:custGeom>
              <a:avLst/>
              <a:gdLst/>
              <a:ahLst/>
              <a:cxnLst/>
              <a:rect l="l" t="t" r="r" b="b"/>
              <a:pathLst>
                <a:path w="2788285" h="2788285">
                  <a:moveTo>
                    <a:pt x="2770278" y="2788239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2788239" y="2770278"/>
                  </a:lnTo>
                  <a:lnTo>
                    <a:pt x="2770278" y="2788239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75676" y="2705046"/>
              <a:ext cx="249725" cy="27234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13776" y="2720159"/>
              <a:ext cx="172772" cy="19561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4149666" y="250077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1687" y="1813477"/>
            <a:ext cx="82676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17713" y="1726896"/>
            <a:ext cx="10242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24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669337" y="2647138"/>
            <a:ext cx="250190" cy="272415"/>
            <a:chOff x="8669337" y="2647138"/>
            <a:chExt cx="250190" cy="272415"/>
          </a:xfrm>
        </p:grpSpPr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69337" y="2647138"/>
              <a:ext cx="249725" cy="27234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07437" y="2662250"/>
              <a:ext cx="172772" cy="195611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8732519" y="244062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110661" y="717844"/>
            <a:ext cx="3511550" cy="3741420"/>
            <a:chOff x="5110661" y="717844"/>
            <a:chExt cx="3511550" cy="3741420"/>
          </a:xfrm>
        </p:grpSpPr>
        <p:pic>
          <p:nvPicPr>
            <p:cNvPr id="25" name="object 2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110661" y="2604537"/>
              <a:ext cx="3510967" cy="19811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257981" y="268359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148758" y="262263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7085" y="948515"/>
              <a:ext cx="198120" cy="351016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866145" y="107583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6805181" y="96662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5169" y="717844"/>
              <a:ext cx="261681" cy="27234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13269" y="732861"/>
              <a:ext cx="185481" cy="196082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6952682" y="71562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298107" y="1046449"/>
            <a:ext cx="4902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(0,12)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099150" y="2773163"/>
            <a:ext cx="4902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(12,0)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381510" y="1255217"/>
            <a:ext cx="4902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(0,10)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530594" y="2442263"/>
            <a:ext cx="4902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(10,0)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2370" y="778275"/>
            <a:ext cx="3511550" cy="3741420"/>
            <a:chOff x="522370" y="778275"/>
            <a:chExt cx="3511550" cy="374142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2370" y="2665497"/>
              <a:ext cx="3510967" cy="19811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60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78794" y="1009475"/>
              <a:ext cx="198120" cy="351016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77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216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1721" y="778275"/>
              <a:ext cx="261681" cy="2723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29821" y="793293"/>
              <a:ext cx="185481" cy="196082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90425" y="350860"/>
            <a:ext cx="3837940" cy="664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475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0" dirty="0"/>
              <a:t> </a:t>
            </a:r>
            <a:r>
              <a:rPr spc="-5" dirty="0"/>
              <a:t>equation</a:t>
            </a:r>
            <a:r>
              <a:rPr spc="15" dirty="0"/>
              <a:t> </a:t>
            </a:r>
            <a:r>
              <a:rPr dirty="0">
                <a:latin typeface="Tahoma" panose="020B0604030504040204"/>
                <a:cs typeface="Tahoma" panose="020B0604030504040204"/>
              </a:rPr>
              <a:t>→</a:t>
            </a:r>
            <a:r>
              <a:rPr spc="-125" dirty="0">
                <a:latin typeface="Tahoma" panose="020B0604030504040204"/>
                <a:cs typeface="Tahoma" panose="020B0604030504040204"/>
              </a:rPr>
              <a:t> </a:t>
            </a:r>
            <a:r>
              <a:rPr spc="-15" dirty="0"/>
              <a:t>line</a:t>
            </a:r>
            <a:endParaRPr spc="-15" dirty="0"/>
          </a:p>
          <a:p>
            <a:pPr marL="243840" algn="ctr">
              <a:lnSpc>
                <a:spcPts val="1555"/>
              </a:lnSpc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421918" y="572793"/>
            <a:ext cx="2903855" cy="2896235"/>
            <a:chOff x="1421918" y="572793"/>
            <a:chExt cx="2903855" cy="289623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1918" y="572793"/>
              <a:ext cx="2896002" cy="289600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475799" y="606675"/>
              <a:ext cx="2788285" cy="2788285"/>
            </a:xfrm>
            <a:custGeom>
              <a:avLst/>
              <a:gdLst/>
              <a:ahLst/>
              <a:cxnLst/>
              <a:rect l="l" t="t" r="r" b="b"/>
              <a:pathLst>
                <a:path w="2788285" h="2788285">
                  <a:moveTo>
                    <a:pt x="2770278" y="2788239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2788239" y="2770278"/>
                  </a:lnTo>
                  <a:lnTo>
                    <a:pt x="2770278" y="2788239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75676" y="2705046"/>
              <a:ext cx="249725" cy="27234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13776" y="2720159"/>
              <a:ext cx="172772" cy="19561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4149666" y="250077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1687" y="1813477"/>
            <a:ext cx="82676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17713" y="1726896"/>
            <a:ext cx="10242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24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669337" y="2647138"/>
            <a:ext cx="250190" cy="272415"/>
            <a:chOff x="8669337" y="2647138"/>
            <a:chExt cx="250190" cy="272415"/>
          </a:xfrm>
        </p:grpSpPr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69337" y="2647138"/>
              <a:ext cx="249725" cy="27234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07437" y="2662250"/>
              <a:ext cx="172772" cy="195611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8732519" y="244062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110661" y="717844"/>
            <a:ext cx="3511550" cy="3741420"/>
            <a:chOff x="5110661" y="717844"/>
            <a:chExt cx="3511550" cy="3741420"/>
          </a:xfrm>
        </p:grpSpPr>
        <p:pic>
          <p:nvPicPr>
            <p:cNvPr id="25" name="object 2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110661" y="2604537"/>
              <a:ext cx="3510967" cy="19811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257981" y="268359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148758" y="262263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7085" y="948515"/>
              <a:ext cx="198120" cy="351016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866145" y="107583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6805181" y="96662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5169" y="717844"/>
              <a:ext cx="261681" cy="27234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13269" y="732861"/>
              <a:ext cx="185481" cy="196082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6952682" y="71562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139350" y="382293"/>
            <a:ext cx="2896235" cy="2896235"/>
            <a:chOff x="6139350" y="382293"/>
            <a:chExt cx="2896235" cy="2896235"/>
          </a:xfrm>
        </p:grpSpPr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39350" y="382293"/>
              <a:ext cx="2896002" cy="2896002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202212" y="425155"/>
              <a:ext cx="2770505" cy="2770505"/>
            </a:xfrm>
            <a:custGeom>
              <a:avLst/>
              <a:gdLst/>
              <a:ahLst/>
              <a:cxnLst/>
              <a:rect l="l" t="t" r="r" b="b"/>
              <a:pathLst>
                <a:path w="2770504" h="2770505">
                  <a:moveTo>
                    <a:pt x="0" y="0"/>
                  </a:moveTo>
                  <a:lnTo>
                    <a:pt x="2770278" y="2770278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6298107" y="1046449"/>
            <a:ext cx="4902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(0,12)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099150" y="2773163"/>
            <a:ext cx="4902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(12,0)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381510" y="1255217"/>
            <a:ext cx="4902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(0,10)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530594" y="2442263"/>
            <a:ext cx="4902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(10,0)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2370" y="778275"/>
            <a:ext cx="3511550" cy="3741420"/>
            <a:chOff x="522370" y="778275"/>
            <a:chExt cx="3511550" cy="374142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2370" y="2665497"/>
              <a:ext cx="3510967" cy="19811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9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60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78794" y="1009475"/>
              <a:ext cx="198120" cy="351016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77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216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1721" y="778275"/>
              <a:ext cx="261681" cy="2723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29821" y="793293"/>
              <a:ext cx="185481" cy="196082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90425" y="350860"/>
            <a:ext cx="3837940" cy="664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475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0" dirty="0"/>
              <a:t> </a:t>
            </a:r>
            <a:r>
              <a:rPr spc="-5" dirty="0"/>
              <a:t>equation</a:t>
            </a:r>
            <a:r>
              <a:rPr spc="15" dirty="0"/>
              <a:t> </a:t>
            </a:r>
            <a:r>
              <a:rPr dirty="0">
                <a:latin typeface="Tahoma" panose="020B0604030504040204"/>
                <a:cs typeface="Tahoma" panose="020B0604030504040204"/>
              </a:rPr>
              <a:t>→</a:t>
            </a:r>
            <a:r>
              <a:rPr spc="-125" dirty="0">
                <a:latin typeface="Tahoma" panose="020B0604030504040204"/>
                <a:cs typeface="Tahoma" panose="020B0604030504040204"/>
              </a:rPr>
              <a:t> </a:t>
            </a:r>
            <a:r>
              <a:rPr spc="-15" dirty="0"/>
              <a:t>line</a:t>
            </a:r>
            <a:endParaRPr spc="-15" dirty="0"/>
          </a:p>
          <a:p>
            <a:pPr marL="243840" algn="ctr">
              <a:lnSpc>
                <a:spcPts val="1555"/>
              </a:lnSpc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421918" y="572793"/>
            <a:ext cx="2903855" cy="2896235"/>
            <a:chOff x="1421918" y="572793"/>
            <a:chExt cx="2903855" cy="289623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1918" y="572793"/>
              <a:ext cx="2896002" cy="289600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475799" y="606675"/>
              <a:ext cx="2788285" cy="2788285"/>
            </a:xfrm>
            <a:custGeom>
              <a:avLst/>
              <a:gdLst/>
              <a:ahLst/>
              <a:cxnLst/>
              <a:rect l="l" t="t" r="r" b="b"/>
              <a:pathLst>
                <a:path w="2788285" h="2788285">
                  <a:moveTo>
                    <a:pt x="2770278" y="2788239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2788239" y="2770278"/>
                  </a:lnTo>
                  <a:lnTo>
                    <a:pt x="2770278" y="2788239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75676" y="2705046"/>
              <a:ext cx="249725" cy="27234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13776" y="2720159"/>
              <a:ext cx="172772" cy="19561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4149666" y="250077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1687" y="1813477"/>
            <a:ext cx="82676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17713" y="1726896"/>
            <a:ext cx="10242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24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669337" y="2647138"/>
            <a:ext cx="250190" cy="272415"/>
            <a:chOff x="8669337" y="2647138"/>
            <a:chExt cx="250190" cy="272415"/>
          </a:xfrm>
        </p:grpSpPr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69337" y="2647138"/>
              <a:ext cx="249725" cy="27234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07437" y="2662250"/>
              <a:ext cx="172772" cy="195611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8732519" y="244062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110661" y="717844"/>
            <a:ext cx="3511550" cy="3741420"/>
            <a:chOff x="5110661" y="717844"/>
            <a:chExt cx="3511550" cy="3741420"/>
          </a:xfrm>
        </p:grpSpPr>
        <p:pic>
          <p:nvPicPr>
            <p:cNvPr id="25" name="object 2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110661" y="2604537"/>
              <a:ext cx="3510967" cy="19811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257981" y="268359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148758" y="262263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7085" y="948515"/>
              <a:ext cx="198120" cy="351016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866145" y="107583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6805181" y="96662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5169" y="717844"/>
              <a:ext cx="261681" cy="27234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13269" y="732861"/>
              <a:ext cx="185481" cy="196082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6952682" y="71562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139350" y="382293"/>
            <a:ext cx="2896235" cy="2896235"/>
            <a:chOff x="6139350" y="382293"/>
            <a:chExt cx="2896235" cy="2896235"/>
          </a:xfrm>
        </p:grpSpPr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39350" y="382293"/>
              <a:ext cx="2896002" cy="2896002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193232" y="416175"/>
              <a:ext cx="2788285" cy="2788285"/>
            </a:xfrm>
            <a:custGeom>
              <a:avLst/>
              <a:gdLst/>
              <a:ahLst/>
              <a:cxnLst/>
              <a:rect l="l" t="t" r="r" b="b"/>
              <a:pathLst>
                <a:path w="2788284" h="2788285">
                  <a:moveTo>
                    <a:pt x="2770278" y="2788239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2788239" y="2770278"/>
                  </a:lnTo>
                  <a:lnTo>
                    <a:pt x="2770278" y="2788239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6298107" y="1046449"/>
            <a:ext cx="4902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(0,12)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099150" y="2773163"/>
            <a:ext cx="4902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(12,0)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381510" y="1255217"/>
            <a:ext cx="4902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(0,10)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530594" y="2442263"/>
            <a:ext cx="4902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(10,0)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4895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Solution:</a:t>
            </a:r>
            <a:r>
              <a:rPr spc="15" dirty="0"/>
              <a:t> </a:t>
            </a:r>
            <a:r>
              <a:rPr spc="-5" dirty="0"/>
              <a:t>Systems</a:t>
            </a:r>
            <a:r>
              <a:rPr spc="15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" dirty="0"/>
              <a:t>information</a:t>
            </a:r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6193966" y="1471585"/>
            <a:ext cx="1232535" cy="875665"/>
            <a:chOff x="6193966" y="1471585"/>
            <a:chExt cx="1232535" cy="87566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93966" y="1471585"/>
              <a:ext cx="409204" cy="29794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236829" y="1491386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4" y="146417"/>
                  </a:lnTo>
                  <a:lnTo>
                    <a:pt x="44119" y="165482"/>
                  </a:lnTo>
                  <a:lnTo>
                    <a:pt x="46232" y="185634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3" y="200384"/>
                  </a:lnTo>
                  <a:lnTo>
                    <a:pt x="61243" y="194020"/>
                  </a:lnTo>
                  <a:lnTo>
                    <a:pt x="61132" y="189358"/>
                  </a:lnTo>
                  <a:lnTo>
                    <a:pt x="61116" y="174221"/>
                  </a:lnTo>
                  <a:lnTo>
                    <a:pt x="68626" y="172085"/>
                  </a:lnTo>
                  <a:lnTo>
                    <a:pt x="77607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7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6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4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1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1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1"/>
                  </a:lnTo>
                  <a:lnTo>
                    <a:pt x="189164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1" y="206465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8"/>
                  </a:lnTo>
                  <a:lnTo>
                    <a:pt x="203755" y="176099"/>
                  </a:lnTo>
                  <a:lnTo>
                    <a:pt x="209112" y="160070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8" y="153167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7" y="207716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5" y="190840"/>
                  </a:lnTo>
                  <a:lnTo>
                    <a:pt x="242022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9" y="128209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5"/>
                  </a:lnTo>
                  <a:lnTo>
                    <a:pt x="49934" y="115310"/>
                  </a:lnTo>
                  <a:lnTo>
                    <a:pt x="27664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8" y="103415"/>
                  </a:lnTo>
                  <a:lnTo>
                    <a:pt x="27664" y="115310"/>
                  </a:lnTo>
                  <a:lnTo>
                    <a:pt x="49934" y="115310"/>
                  </a:lnTo>
                  <a:lnTo>
                    <a:pt x="54918" y="108742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4"/>
                  </a:lnTo>
                  <a:lnTo>
                    <a:pt x="273379" y="62349"/>
                  </a:lnTo>
                  <a:lnTo>
                    <a:pt x="277000" y="55525"/>
                  </a:lnTo>
                  <a:lnTo>
                    <a:pt x="173094" y="55525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70" y="32035"/>
                  </a:lnTo>
                  <a:lnTo>
                    <a:pt x="215521" y="47847"/>
                  </a:lnTo>
                  <a:lnTo>
                    <a:pt x="211727" y="49207"/>
                  </a:lnTo>
                  <a:lnTo>
                    <a:pt x="201869" y="52114"/>
                  </a:lnTo>
                  <a:lnTo>
                    <a:pt x="188230" y="54807"/>
                  </a:lnTo>
                  <a:lnTo>
                    <a:pt x="173094" y="55525"/>
                  </a:lnTo>
                  <a:lnTo>
                    <a:pt x="277000" y="55525"/>
                  </a:lnTo>
                  <a:lnTo>
                    <a:pt x="277925" y="53783"/>
                  </a:lnTo>
                  <a:lnTo>
                    <a:pt x="279725" y="50918"/>
                  </a:lnTo>
                  <a:lnTo>
                    <a:pt x="283146" y="49641"/>
                  </a:lnTo>
                  <a:lnTo>
                    <a:pt x="304227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7" y="31981"/>
                  </a:lnTo>
                  <a:lnTo>
                    <a:pt x="323136" y="29919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9" y="19494"/>
                  </a:lnTo>
                  <a:lnTo>
                    <a:pt x="296047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0"/>
                  </a:lnTo>
                  <a:lnTo>
                    <a:pt x="279620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7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7" y="496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236829" y="149138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5691" y="1471585"/>
              <a:ext cx="367942" cy="29794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668721" y="1491448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0137" y="154910"/>
                  </a:moveTo>
                  <a:lnTo>
                    <a:pt x="207309" y="154910"/>
                  </a:lnTo>
                  <a:lnTo>
                    <a:pt x="212144" y="159340"/>
                  </a:lnTo>
                  <a:lnTo>
                    <a:pt x="216213" y="171149"/>
                  </a:lnTo>
                  <a:lnTo>
                    <a:pt x="221316" y="185337"/>
                  </a:lnTo>
                  <a:lnTo>
                    <a:pt x="229250" y="196902"/>
                  </a:lnTo>
                  <a:lnTo>
                    <a:pt x="233106" y="200230"/>
                  </a:lnTo>
                  <a:lnTo>
                    <a:pt x="230942" y="204891"/>
                  </a:lnTo>
                  <a:lnTo>
                    <a:pt x="239194" y="205700"/>
                  </a:lnTo>
                  <a:lnTo>
                    <a:pt x="238614" y="207197"/>
                  </a:lnTo>
                  <a:lnTo>
                    <a:pt x="241425" y="212721"/>
                  </a:lnTo>
                  <a:lnTo>
                    <a:pt x="258461" y="213469"/>
                  </a:lnTo>
                  <a:lnTo>
                    <a:pt x="262389" y="205811"/>
                  </a:lnTo>
                  <a:lnTo>
                    <a:pt x="260435" y="201989"/>
                  </a:lnTo>
                  <a:lnTo>
                    <a:pt x="252143" y="199290"/>
                  </a:lnTo>
                  <a:lnTo>
                    <a:pt x="249895" y="198390"/>
                  </a:lnTo>
                  <a:lnTo>
                    <a:pt x="248857" y="196192"/>
                  </a:lnTo>
                  <a:lnTo>
                    <a:pt x="241013" y="172003"/>
                  </a:lnTo>
                  <a:lnTo>
                    <a:pt x="240137" y="154910"/>
                  </a:lnTo>
                  <a:close/>
                </a:path>
                <a:path w="283209" h="213994">
                  <a:moveTo>
                    <a:pt x="107919" y="211580"/>
                  </a:moveTo>
                  <a:lnTo>
                    <a:pt x="99787" y="211580"/>
                  </a:lnTo>
                  <a:lnTo>
                    <a:pt x="107942" y="211828"/>
                  </a:lnTo>
                  <a:lnTo>
                    <a:pt x="107919" y="211580"/>
                  </a:lnTo>
                  <a:close/>
                </a:path>
                <a:path w="283209" h="213994">
                  <a:moveTo>
                    <a:pt x="108839" y="155576"/>
                  </a:moveTo>
                  <a:lnTo>
                    <a:pt x="62503" y="155576"/>
                  </a:lnTo>
                  <a:lnTo>
                    <a:pt x="61247" y="163523"/>
                  </a:lnTo>
                  <a:lnTo>
                    <a:pt x="57903" y="175080"/>
                  </a:lnTo>
                  <a:lnTo>
                    <a:pt x="60993" y="179715"/>
                  </a:lnTo>
                  <a:lnTo>
                    <a:pt x="74352" y="200192"/>
                  </a:lnTo>
                  <a:lnTo>
                    <a:pt x="84838" y="209362"/>
                  </a:lnTo>
                  <a:lnTo>
                    <a:pt x="93100" y="211675"/>
                  </a:lnTo>
                  <a:lnTo>
                    <a:pt x="99787" y="211580"/>
                  </a:lnTo>
                  <a:lnTo>
                    <a:pt x="107919" y="211580"/>
                  </a:lnTo>
                  <a:lnTo>
                    <a:pt x="107737" y="209599"/>
                  </a:lnTo>
                  <a:lnTo>
                    <a:pt x="107693" y="203197"/>
                  </a:lnTo>
                  <a:lnTo>
                    <a:pt x="101923" y="200722"/>
                  </a:lnTo>
                  <a:lnTo>
                    <a:pt x="96323" y="200722"/>
                  </a:lnTo>
                  <a:lnTo>
                    <a:pt x="91912" y="198336"/>
                  </a:lnTo>
                  <a:lnTo>
                    <a:pt x="87156" y="192198"/>
                  </a:lnTo>
                  <a:lnTo>
                    <a:pt x="84763" y="184948"/>
                  </a:lnTo>
                  <a:lnTo>
                    <a:pt x="87440" y="179226"/>
                  </a:lnTo>
                  <a:lnTo>
                    <a:pt x="93543" y="173645"/>
                  </a:lnTo>
                  <a:lnTo>
                    <a:pt x="101355" y="164788"/>
                  </a:lnTo>
                  <a:lnTo>
                    <a:pt x="108839" y="155576"/>
                  </a:lnTo>
                  <a:close/>
                </a:path>
                <a:path w="283209" h="213994">
                  <a:moveTo>
                    <a:pt x="240487" y="146801"/>
                  </a:moveTo>
                  <a:lnTo>
                    <a:pt x="120702" y="146801"/>
                  </a:lnTo>
                  <a:lnTo>
                    <a:pt x="125756" y="147165"/>
                  </a:lnTo>
                  <a:lnTo>
                    <a:pt x="130276" y="148337"/>
                  </a:lnTo>
                  <a:lnTo>
                    <a:pt x="136487" y="149703"/>
                  </a:lnTo>
                  <a:lnTo>
                    <a:pt x="143851" y="150932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25" y="161441"/>
                  </a:lnTo>
                  <a:lnTo>
                    <a:pt x="160112" y="169500"/>
                  </a:lnTo>
                  <a:lnTo>
                    <a:pt x="159295" y="177103"/>
                  </a:lnTo>
                  <a:lnTo>
                    <a:pt x="157990" y="182424"/>
                  </a:lnTo>
                  <a:lnTo>
                    <a:pt x="155303" y="188756"/>
                  </a:lnTo>
                  <a:lnTo>
                    <a:pt x="156512" y="194405"/>
                  </a:lnTo>
                  <a:lnTo>
                    <a:pt x="157697" y="197924"/>
                  </a:lnTo>
                  <a:lnTo>
                    <a:pt x="157761" y="199678"/>
                  </a:lnTo>
                  <a:lnTo>
                    <a:pt x="155217" y="211580"/>
                  </a:lnTo>
                  <a:lnTo>
                    <a:pt x="174387" y="211580"/>
                  </a:lnTo>
                  <a:lnTo>
                    <a:pt x="177676" y="209599"/>
                  </a:lnTo>
                  <a:lnTo>
                    <a:pt x="176629" y="204425"/>
                  </a:lnTo>
                  <a:lnTo>
                    <a:pt x="175095" y="203313"/>
                  </a:lnTo>
                  <a:lnTo>
                    <a:pt x="171873" y="201799"/>
                  </a:lnTo>
                  <a:lnTo>
                    <a:pt x="171017" y="200192"/>
                  </a:lnTo>
                  <a:lnTo>
                    <a:pt x="194319" y="155110"/>
                  </a:lnTo>
                  <a:lnTo>
                    <a:pt x="206055" y="155110"/>
                  </a:lnTo>
                  <a:lnTo>
                    <a:pt x="207309" y="154910"/>
                  </a:lnTo>
                  <a:lnTo>
                    <a:pt x="240137" y="154910"/>
                  </a:lnTo>
                  <a:lnTo>
                    <a:pt x="240037" y="152956"/>
                  </a:lnTo>
                  <a:lnTo>
                    <a:pt x="240116" y="150932"/>
                  </a:lnTo>
                  <a:lnTo>
                    <a:pt x="240487" y="146801"/>
                  </a:lnTo>
                  <a:close/>
                </a:path>
                <a:path w="283209" h="213994">
                  <a:moveTo>
                    <a:pt x="24841" y="0"/>
                  </a:moveTo>
                  <a:lnTo>
                    <a:pt x="0" y="25934"/>
                  </a:lnTo>
                  <a:lnTo>
                    <a:pt x="5304" y="52429"/>
                  </a:lnTo>
                  <a:lnTo>
                    <a:pt x="30326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1"/>
                  </a:lnTo>
                  <a:lnTo>
                    <a:pt x="34413" y="108987"/>
                  </a:lnTo>
                  <a:lnTo>
                    <a:pt x="33592" y="112245"/>
                  </a:lnTo>
                  <a:lnTo>
                    <a:pt x="33148" y="115684"/>
                  </a:lnTo>
                  <a:lnTo>
                    <a:pt x="14501" y="148504"/>
                  </a:lnTo>
                  <a:lnTo>
                    <a:pt x="13751" y="149920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1016" y="169500"/>
                  </a:lnTo>
                  <a:lnTo>
                    <a:pt x="10964" y="182424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8"/>
                  </a:lnTo>
                  <a:lnTo>
                    <a:pt x="7604" y="198890"/>
                  </a:lnTo>
                  <a:lnTo>
                    <a:pt x="12228" y="207383"/>
                  </a:lnTo>
                  <a:lnTo>
                    <a:pt x="15204" y="211536"/>
                  </a:lnTo>
                  <a:lnTo>
                    <a:pt x="25011" y="206597"/>
                  </a:lnTo>
                  <a:lnTo>
                    <a:pt x="23867" y="200192"/>
                  </a:lnTo>
                  <a:lnTo>
                    <a:pt x="23943" y="197924"/>
                  </a:lnTo>
                  <a:lnTo>
                    <a:pt x="40075" y="160928"/>
                  </a:lnTo>
                  <a:lnTo>
                    <a:pt x="62503" y="155576"/>
                  </a:lnTo>
                  <a:lnTo>
                    <a:pt x="108839" y="155576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2" y="146801"/>
                  </a:lnTo>
                  <a:lnTo>
                    <a:pt x="240487" y="146801"/>
                  </a:lnTo>
                  <a:lnTo>
                    <a:pt x="241511" y="135375"/>
                  </a:lnTo>
                  <a:lnTo>
                    <a:pt x="241366" y="127073"/>
                  </a:lnTo>
                  <a:lnTo>
                    <a:pt x="241288" y="114887"/>
                  </a:lnTo>
                  <a:lnTo>
                    <a:pt x="243929" y="109889"/>
                  </a:lnTo>
                  <a:lnTo>
                    <a:pt x="250323" y="104774"/>
                  </a:lnTo>
                  <a:lnTo>
                    <a:pt x="261626" y="99395"/>
                  </a:lnTo>
                  <a:lnTo>
                    <a:pt x="273892" y="99395"/>
                  </a:lnTo>
                  <a:lnTo>
                    <a:pt x="277629" y="93464"/>
                  </a:lnTo>
                  <a:lnTo>
                    <a:pt x="278902" y="89757"/>
                  </a:lnTo>
                  <a:lnTo>
                    <a:pt x="280480" y="88522"/>
                  </a:lnTo>
                  <a:lnTo>
                    <a:pt x="282765" y="84569"/>
                  </a:lnTo>
                  <a:lnTo>
                    <a:pt x="281834" y="83828"/>
                  </a:lnTo>
                  <a:lnTo>
                    <a:pt x="280181" y="82839"/>
                  </a:lnTo>
                  <a:lnTo>
                    <a:pt x="275397" y="78074"/>
                  </a:lnTo>
                  <a:lnTo>
                    <a:pt x="57177" y="78074"/>
                  </a:lnTo>
                  <a:lnTo>
                    <a:pt x="47269" y="75878"/>
                  </a:lnTo>
                  <a:lnTo>
                    <a:pt x="31350" y="64019"/>
                  </a:lnTo>
                  <a:lnTo>
                    <a:pt x="19693" y="45282"/>
                  </a:lnTo>
                  <a:lnTo>
                    <a:pt x="16251" y="26376"/>
                  </a:lnTo>
                  <a:lnTo>
                    <a:pt x="24974" y="14011"/>
                  </a:lnTo>
                  <a:lnTo>
                    <a:pt x="30555" y="13289"/>
                  </a:lnTo>
                  <a:lnTo>
                    <a:pt x="41781" y="13289"/>
                  </a:lnTo>
                  <a:lnTo>
                    <a:pt x="42073" y="13079"/>
                  </a:lnTo>
                  <a:lnTo>
                    <a:pt x="42290" y="9558"/>
                  </a:lnTo>
                  <a:lnTo>
                    <a:pt x="39450" y="5206"/>
                  </a:lnTo>
                  <a:lnTo>
                    <a:pt x="33614" y="1521"/>
                  </a:lnTo>
                  <a:lnTo>
                    <a:pt x="24841" y="0"/>
                  </a:lnTo>
                  <a:close/>
                </a:path>
                <a:path w="283209" h="213994">
                  <a:moveTo>
                    <a:pt x="100772" y="200228"/>
                  </a:moveTo>
                  <a:lnTo>
                    <a:pt x="96323" y="200722"/>
                  </a:lnTo>
                  <a:lnTo>
                    <a:pt x="101923" y="200722"/>
                  </a:lnTo>
                  <a:lnTo>
                    <a:pt x="100772" y="200228"/>
                  </a:lnTo>
                  <a:close/>
                </a:path>
                <a:path w="283209" h="213994">
                  <a:moveTo>
                    <a:pt x="206055" y="155110"/>
                  </a:moveTo>
                  <a:lnTo>
                    <a:pt x="194319" y="155110"/>
                  </a:lnTo>
                  <a:lnTo>
                    <a:pt x="200580" y="155279"/>
                  </a:lnTo>
                  <a:lnTo>
                    <a:pt x="205319" y="155227"/>
                  </a:lnTo>
                  <a:lnTo>
                    <a:pt x="206055" y="155110"/>
                  </a:lnTo>
                  <a:close/>
                </a:path>
                <a:path w="283209" h="213994">
                  <a:moveTo>
                    <a:pt x="273892" y="99395"/>
                  </a:moveTo>
                  <a:lnTo>
                    <a:pt x="261626" y="99395"/>
                  </a:lnTo>
                  <a:lnTo>
                    <a:pt x="272023" y="102360"/>
                  </a:lnTo>
                  <a:lnTo>
                    <a:pt x="273892" y="99395"/>
                  </a:lnTo>
                  <a:close/>
                </a:path>
                <a:path w="283209" h="213994">
                  <a:moveTo>
                    <a:pt x="73429" y="76166"/>
                  </a:moveTo>
                  <a:lnTo>
                    <a:pt x="71281" y="76838"/>
                  </a:lnTo>
                  <a:lnTo>
                    <a:pt x="65522" y="77934"/>
                  </a:lnTo>
                  <a:lnTo>
                    <a:pt x="57177" y="78074"/>
                  </a:lnTo>
                  <a:lnTo>
                    <a:pt x="275397" y="78074"/>
                  </a:lnTo>
                  <a:lnTo>
                    <a:pt x="274472" y="77152"/>
                  </a:lnTo>
                  <a:lnTo>
                    <a:pt x="197014" y="77152"/>
                  </a:lnTo>
                  <a:lnTo>
                    <a:pt x="190214" y="76433"/>
                  </a:lnTo>
                  <a:lnTo>
                    <a:pt x="73140" y="76433"/>
                  </a:lnTo>
                  <a:lnTo>
                    <a:pt x="73429" y="76166"/>
                  </a:lnTo>
                  <a:close/>
                </a:path>
                <a:path w="283209" h="213994">
                  <a:moveTo>
                    <a:pt x="255386" y="40593"/>
                  </a:moveTo>
                  <a:lnTo>
                    <a:pt x="248645" y="42487"/>
                  </a:lnTo>
                  <a:lnTo>
                    <a:pt x="243558" y="56153"/>
                  </a:lnTo>
                  <a:lnTo>
                    <a:pt x="240308" y="56648"/>
                  </a:lnTo>
                  <a:lnTo>
                    <a:pt x="236409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7" y="69505"/>
                  </a:lnTo>
                  <a:lnTo>
                    <a:pt x="212071" y="73976"/>
                  </a:lnTo>
                  <a:lnTo>
                    <a:pt x="204782" y="76440"/>
                  </a:lnTo>
                  <a:lnTo>
                    <a:pt x="197014" y="77152"/>
                  </a:lnTo>
                  <a:lnTo>
                    <a:pt x="274472" y="77152"/>
                  </a:lnTo>
                  <a:lnTo>
                    <a:pt x="272253" y="74942"/>
                  </a:lnTo>
                  <a:lnTo>
                    <a:pt x="265210" y="61474"/>
                  </a:lnTo>
                  <a:lnTo>
                    <a:pt x="263667" y="60186"/>
                  </a:lnTo>
                  <a:lnTo>
                    <a:pt x="257262" y="58300"/>
                  </a:lnTo>
                  <a:lnTo>
                    <a:pt x="256311" y="56648"/>
                  </a:lnTo>
                  <a:lnTo>
                    <a:pt x="256259" y="56153"/>
                  </a:lnTo>
                  <a:lnTo>
                    <a:pt x="257610" y="49714"/>
                  </a:lnTo>
                  <a:lnTo>
                    <a:pt x="256880" y="44361"/>
                  </a:lnTo>
                  <a:lnTo>
                    <a:pt x="255386" y="40593"/>
                  </a:lnTo>
                  <a:close/>
                </a:path>
                <a:path w="283209" h="213994">
                  <a:moveTo>
                    <a:pt x="135098" y="70660"/>
                  </a:moveTo>
                  <a:lnTo>
                    <a:pt x="101687" y="71243"/>
                  </a:lnTo>
                  <a:lnTo>
                    <a:pt x="73140" y="76433"/>
                  </a:lnTo>
                  <a:lnTo>
                    <a:pt x="190214" y="76433"/>
                  </a:lnTo>
                  <a:lnTo>
                    <a:pt x="189589" y="76367"/>
                  </a:lnTo>
                  <a:lnTo>
                    <a:pt x="166643" y="72948"/>
                  </a:lnTo>
                  <a:lnTo>
                    <a:pt x="135098" y="70660"/>
                  </a:lnTo>
                  <a:close/>
                </a:path>
                <a:path w="283209" h="213994">
                  <a:moveTo>
                    <a:pt x="41781" y="13289"/>
                  </a:move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1781" y="132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668721" y="1491449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842" y="0"/>
                  </a:moveTo>
                  <a:lnTo>
                    <a:pt x="0" y="25935"/>
                  </a:lnTo>
                  <a:lnTo>
                    <a:pt x="5304" y="52429"/>
                  </a:lnTo>
                  <a:lnTo>
                    <a:pt x="30327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2"/>
                  </a:lnTo>
                  <a:lnTo>
                    <a:pt x="34413" y="108987"/>
                  </a:lnTo>
                  <a:lnTo>
                    <a:pt x="33593" y="112245"/>
                  </a:lnTo>
                  <a:lnTo>
                    <a:pt x="33148" y="115683"/>
                  </a:lnTo>
                  <a:lnTo>
                    <a:pt x="14501" y="148504"/>
                  </a:lnTo>
                  <a:lnTo>
                    <a:pt x="13752" y="149921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0876" y="171517"/>
                  </a:lnTo>
                  <a:lnTo>
                    <a:pt x="10871" y="180463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9"/>
                  </a:lnTo>
                  <a:lnTo>
                    <a:pt x="7604" y="198891"/>
                  </a:lnTo>
                  <a:lnTo>
                    <a:pt x="12229" y="207383"/>
                  </a:lnTo>
                  <a:lnTo>
                    <a:pt x="15204" y="211536"/>
                  </a:lnTo>
                  <a:lnTo>
                    <a:pt x="25012" y="206597"/>
                  </a:lnTo>
                  <a:lnTo>
                    <a:pt x="23776" y="199678"/>
                  </a:lnTo>
                  <a:lnTo>
                    <a:pt x="24585" y="191190"/>
                  </a:lnTo>
                  <a:lnTo>
                    <a:pt x="46225" y="158468"/>
                  </a:lnTo>
                  <a:lnTo>
                    <a:pt x="62503" y="155576"/>
                  </a:lnTo>
                  <a:lnTo>
                    <a:pt x="61246" y="163523"/>
                  </a:lnTo>
                  <a:lnTo>
                    <a:pt x="57904" y="175080"/>
                  </a:lnTo>
                  <a:lnTo>
                    <a:pt x="60993" y="179714"/>
                  </a:lnTo>
                  <a:lnTo>
                    <a:pt x="74353" y="200192"/>
                  </a:lnTo>
                  <a:lnTo>
                    <a:pt x="84839" y="209362"/>
                  </a:lnTo>
                  <a:lnTo>
                    <a:pt x="93100" y="211674"/>
                  </a:lnTo>
                  <a:lnTo>
                    <a:pt x="99788" y="211580"/>
                  </a:lnTo>
                  <a:lnTo>
                    <a:pt x="107942" y="211827"/>
                  </a:lnTo>
                  <a:lnTo>
                    <a:pt x="107693" y="209127"/>
                  </a:lnTo>
                  <a:lnTo>
                    <a:pt x="107693" y="206162"/>
                  </a:lnTo>
                  <a:lnTo>
                    <a:pt x="107693" y="203196"/>
                  </a:lnTo>
                  <a:lnTo>
                    <a:pt x="100772" y="200227"/>
                  </a:lnTo>
                  <a:lnTo>
                    <a:pt x="96323" y="200721"/>
                  </a:lnTo>
                  <a:lnTo>
                    <a:pt x="91912" y="198335"/>
                  </a:lnTo>
                  <a:lnTo>
                    <a:pt x="87156" y="192197"/>
                  </a:lnTo>
                  <a:lnTo>
                    <a:pt x="84763" y="184947"/>
                  </a:lnTo>
                  <a:lnTo>
                    <a:pt x="87441" y="179226"/>
                  </a:lnTo>
                  <a:lnTo>
                    <a:pt x="93543" y="173644"/>
                  </a:lnTo>
                  <a:lnTo>
                    <a:pt x="101355" y="164787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3" y="146801"/>
                  </a:lnTo>
                  <a:lnTo>
                    <a:pt x="125757" y="147164"/>
                  </a:lnTo>
                  <a:lnTo>
                    <a:pt x="130277" y="148337"/>
                  </a:lnTo>
                  <a:lnTo>
                    <a:pt x="136487" y="149702"/>
                  </a:lnTo>
                  <a:lnTo>
                    <a:pt x="143851" y="150931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47" y="161007"/>
                  </a:lnTo>
                  <a:lnTo>
                    <a:pt x="160113" y="169499"/>
                  </a:lnTo>
                  <a:lnTo>
                    <a:pt x="159299" y="177087"/>
                  </a:lnTo>
                  <a:lnTo>
                    <a:pt x="157990" y="182423"/>
                  </a:lnTo>
                  <a:lnTo>
                    <a:pt x="155303" y="188756"/>
                  </a:lnTo>
                  <a:lnTo>
                    <a:pt x="156512" y="194404"/>
                  </a:lnTo>
                  <a:lnTo>
                    <a:pt x="157390" y="197013"/>
                  </a:lnTo>
                  <a:lnTo>
                    <a:pt x="157782" y="198176"/>
                  </a:lnTo>
                  <a:lnTo>
                    <a:pt x="157810" y="199451"/>
                  </a:lnTo>
                  <a:lnTo>
                    <a:pt x="157546" y="200699"/>
                  </a:lnTo>
                  <a:lnTo>
                    <a:pt x="156518" y="205547"/>
                  </a:lnTo>
                  <a:lnTo>
                    <a:pt x="155217" y="211580"/>
                  </a:lnTo>
                  <a:lnTo>
                    <a:pt x="164008" y="211580"/>
                  </a:lnTo>
                  <a:lnTo>
                    <a:pt x="174387" y="211580"/>
                  </a:lnTo>
                  <a:lnTo>
                    <a:pt x="177677" y="209599"/>
                  </a:lnTo>
                  <a:lnTo>
                    <a:pt x="176976" y="206140"/>
                  </a:lnTo>
                  <a:lnTo>
                    <a:pt x="176630" y="204425"/>
                  </a:lnTo>
                  <a:lnTo>
                    <a:pt x="175095" y="203312"/>
                  </a:lnTo>
                  <a:lnTo>
                    <a:pt x="173645" y="202631"/>
                  </a:lnTo>
                  <a:lnTo>
                    <a:pt x="171873" y="201798"/>
                  </a:lnTo>
                  <a:lnTo>
                    <a:pt x="170882" y="199938"/>
                  </a:lnTo>
                  <a:lnTo>
                    <a:pt x="171136" y="197923"/>
                  </a:lnTo>
                  <a:lnTo>
                    <a:pt x="172845" y="188929"/>
                  </a:lnTo>
                  <a:lnTo>
                    <a:pt x="176774" y="177102"/>
                  </a:lnTo>
                  <a:lnTo>
                    <a:pt x="183680" y="164983"/>
                  </a:lnTo>
                  <a:lnTo>
                    <a:pt x="194319" y="155110"/>
                  </a:lnTo>
                  <a:lnTo>
                    <a:pt x="200580" y="155279"/>
                  </a:lnTo>
                  <a:lnTo>
                    <a:pt x="205320" y="155227"/>
                  </a:lnTo>
                  <a:lnTo>
                    <a:pt x="207310" y="154910"/>
                  </a:lnTo>
                  <a:lnTo>
                    <a:pt x="212144" y="159340"/>
                  </a:lnTo>
                  <a:lnTo>
                    <a:pt x="216214" y="171149"/>
                  </a:lnTo>
                  <a:lnTo>
                    <a:pt x="221316" y="185336"/>
                  </a:lnTo>
                  <a:lnTo>
                    <a:pt x="229250" y="196902"/>
                  </a:lnTo>
                  <a:lnTo>
                    <a:pt x="233105" y="200230"/>
                  </a:lnTo>
                  <a:lnTo>
                    <a:pt x="230942" y="204891"/>
                  </a:lnTo>
                  <a:lnTo>
                    <a:pt x="236200" y="205407"/>
                  </a:lnTo>
                  <a:lnTo>
                    <a:pt x="239194" y="205700"/>
                  </a:lnTo>
                  <a:lnTo>
                    <a:pt x="238613" y="207197"/>
                  </a:lnTo>
                  <a:lnTo>
                    <a:pt x="240020" y="209959"/>
                  </a:lnTo>
                  <a:lnTo>
                    <a:pt x="241426" y="212721"/>
                  </a:lnTo>
                  <a:lnTo>
                    <a:pt x="258462" y="213468"/>
                  </a:lnTo>
                  <a:lnTo>
                    <a:pt x="260649" y="209204"/>
                  </a:lnTo>
                  <a:lnTo>
                    <a:pt x="262390" y="205811"/>
                  </a:lnTo>
                  <a:lnTo>
                    <a:pt x="260434" y="201989"/>
                  </a:lnTo>
                  <a:lnTo>
                    <a:pt x="240000" y="152234"/>
                  </a:lnTo>
                  <a:lnTo>
                    <a:pt x="241511" y="135375"/>
                  </a:lnTo>
                  <a:lnTo>
                    <a:pt x="241241" y="119913"/>
                  </a:lnTo>
                  <a:lnTo>
                    <a:pt x="241288" y="114887"/>
                  </a:lnTo>
                  <a:lnTo>
                    <a:pt x="243930" y="109889"/>
                  </a:lnTo>
                  <a:lnTo>
                    <a:pt x="250324" y="104774"/>
                  </a:lnTo>
                  <a:lnTo>
                    <a:pt x="261626" y="99394"/>
                  </a:lnTo>
                  <a:lnTo>
                    <a:pt x="272024" y="102360"/>
                  </a:lnTo>
                  <a:lnTo>
                    <a:pt x="277629" y="93463"/>
                  </a:lnTo>
                  <a:lnTo>
                    <a:pt x="278903" y="89757"/>
                  </a:lnTo>
                  <a:lnTo>
                    <a:pt x="280481" y="88522"/>
                  </a:lnTo>
                  <a:lnTo>
                    <a:pt x="282766" y="84569"/>
                  </a:lnTo>
                  <a:lnTo>
                    <a:pt x="281834" y="83828"/>
                  </a:lnTo>
                  <a:lnTo>
                    <a:pt x="280180" y="82839"/>
                  </a:lnTo>
                  <a:lnTo>
                    <a:pt x="272254" y="74942"/>
                  </a:lnTo>
                  <a:lnTo>
                    <a:pt x="268377" y="67529"/>
                  </a:lnTo>
                  <a:lnTo>
                    <a:pt x="265211" y="61474"/>
                  </a:lnTo>
                  <a:lnTo>
                    <a:pt x="263668" y="60186"/>
                  </a:lnTo>
                  <a:lnTo>
                    <a:pt x="259117" y="58846"/>
                  </a:lnTo>
                  <a:lnTo>
                    <a:pt x="257263" y="58299"/>
                  </a:lnTo>
                  <a:lnTo>
                    <a:pt x="256197" y="56449"/>
                  </a:lnTo>
                  <a:lnTo>
                    <a:pt x="256608" y="54493"/>
                  </a:lnTo>
                  <a:lnTo>
                    <a:pt x="257611" y="49713"/>
                  </a:lnTo>
                  <a:lnTo>
                    <a:pt x="256881" y="44361"/>
                  </a:lnTo>
                  <a:lnTo>
                    <a:pt x="255386" y="40592"/>
                  </a:lnTo>
                  <a:lnTo>
                    <a:pt x="248646" y="42487"/>
                  </a:lnTo>
                  <a:lnTo>
                    <a:pt x="243559" y="56153"/>
                  </a:lnTo>
                  <a:lnTo>
                    <a:pt x="240308" y="56647"/>
                  </a:lnTo>
                  <a:lnTo>
                    <a:pt x="236410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8" y="69505"/>
                  </a:lnTo>
                  <a:lnTo>
                    <a:pt x="212071" y="73976"/>
                  </a:lnTo>
                  <a:lnTo>
                    <a:pt x="204783" y="76440"/>
                  </a:lnTo>
                  <a:lnTo>
                    <a:pt x="197015" y="77152"/>
                  </a:lnTo>
                  <a:lnTo>
                    <a:pt x="189590" y="76367"/>
                  </a:lnTo>
                  <a:lnTo>
                    <a:pt x="166643" y="72948"/>
                  </a:lnTo>
                  <a:lnTo>
                    <a:pt x="135099" y="70660"/>
                  </a:lnTo>
                  <a:lnTo>
                    <a:pt x="101688" y="71242"/>
                  </a:lnTo>
                  <a:lnTo>
                    <a:pt x="73140" y="76433"/>
                  </a:lnTo>
                  <a:lnTo>
                    <a:pt x="73429" y="76167"/>
                  </a:lnTo>
                  <a:lnTo>
                    <a:pt x="71281" y="76839"/>
                  </a:lnTo>
                  <a:lnTo>
                    <a:pt x="65523" y="77934"/>
                  </a:lnTo>
                  <a:lnTo>
                    <a:pt x="57177" y="78074"/>
                  </a:lnTo>
                  <a:lnTo>
                    <a:pt x="47270" y="75878"/>
                  </a:lnTo>
                  <a:lnTo>
                    <a:pt x="31350" y="64019"/>
                  </a:lnTo>
                  <a:lnTo>
                    <a:pt x="19694" y="45282"/>
                  </a:lnTo>
                  <a:lnTo>
                    <a:pt x="16251" y="26376"/>
                  </a:lnTo>
                  <a:lnTo>
                    <a:pt x="24975" y="14012"/>
                  </a:ln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2074" y="13079"/>
                  </a:lnTo>
                  <a:lnTo>
                    <a:pt x="42290" y="9557"/>
                  </a:lnTo>
                  <a:lnTo>
                    <a:pt x="39451" y="5205"/>
                  </a:lnTo>
                  <a:lnTo>
                    <a:pt x="33615" y="1520"/>
                  </a:lnTo>
                  <a:lnTo>
                    <a:pt x="24842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16154" y="1471585"/>
              <a:ext cx="409885" cy="2979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4254" y="1486673"/>
              <a:ext cx="333943" cy="22251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93966" y="1760135"/>
              <a:ext cx="409204" cy="29794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236829" y="1779936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4" y="146418"/>
                  </a:lnTo>
                  <a:lnTo>
                    <a:pt x="44119" y="165483"/>
                  </a:lnTo>
                  <a:lnTo>
                    <a:pt x="46232" y="185635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3" y="200384"/>
                  </a:lnTo>
                  <a:lnTo>
                    <a:pt x="61243" y="194020"/>
                  </a:lnTo>
                  <a:lnTo>
                    <a:pt x="61132" y="189358"/>
                  </a:lnTo>
                  <a:lnTo>
                    <a:pt x="61116" y="174221"/>
                  </a:lnTo>
                  <a:lnTo>
                    <a:pt x="68626" y="172085"/>
                  </a:lnTo>
                  <a:lnTo>
                    <a:pt x="77607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7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6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4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1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1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1"/>
                  </a:lnTo>
                  <a:lnTo>
                    <a:pt x="189164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1" y="206465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8"/>
                  </a:lnTo>
                  <a:lnTo>
                    <a:pt x="203755" y="176099"/>
                  </a:lnTo>
                  <a:lnTo>
                    <a:pt x="209112" y="160070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8" y="153167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7" y="207717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5" y="190840"/>
                  </a:lnTo>
                  <a:lnTo>
                    <a:pt x="242022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9" y="128209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5"/>
                  </a:lnTo>
                  <a:lnTo>
                    <a:pt x="49934" y="115310"/>
                  </a:lnTo>
                  <a:lnTo>
                    <a:pt x="27664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8" y="103415"/>
                  </a:lnTo>
                  <a:lnTo>
                    <a:pt x="27664" y="115310"/>
                  </a:lnTo>
                  <a:lnTo>
                    <a:pt x="49934" y="115310"/>
                  </a:lnTo>
                  <a:lnTo>
                    <a:pt x="54918" y="108742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4"/>
                  </a:lnTo>
                  <a:lnTo>
                    <a:pt x="273379" y="62349"/>
                  </a:lnTo>
                  <a:lnTo>
                    <a:pt x="277000" y="55525"/>
                  </a:lnTo>
                  <a:lnTo>
                    <a:pt x="173094" y="55525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70" y="32035"/>
                  </a:lnTo>
                  <a:lnTo>
                    <a:pt x="215521" y="47848"/>
                  </a:lnTo>
                  <a:lnTo>
                    <a:pt x="211727" y="49208"/>
                  </a:lnTo>
                  <a:lnTo>
                    <a:pt x="201869" y="52114"/>
                  </a:lnTo>
                  <a:lnTo>
                    <a:pt x="188230" y="54807"/>
                  </a:lnTo>
                  <a:lnTo>
                    <a:pt x="173094" y="55525"/>
                  </a:lnTo>
                  <a:lnTo>
                    <a:pt x="277000" y="55525"/>
                  </a:lnTo>
                  <a:lnTo>
                    <a:pt x="277925" y="53783"/>
                  </a:lnTo>
                  <a:lnTo>
                    <a:pt x="279725" y="50918"/>
                  </a:lnTo>
                  <a:lnTo>
                    <a:pt x="283146" y="49641"/>
                  </a:lnTo>
                  <a:lnTo>
                    <a:pt x="304227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7" y="31981"/>
                  </a:lnTo>
                  <a:lnTo>
                    <a:pt x="323136" y="29919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9" y="19494"/>
                  </a:lnTo>
                  <a:lnTo>
                    <a:pt x="296047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1"/>
                  </a:lnTo>
                  <a:lnTo>
                    <a:pt x="279620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7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7" y="496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236829" y="177993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5691" y="1760135"/>
              <a:ext cx="367942" cy="29794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668721" y="1779999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0137" y="154910"/>
                  </a:moveTo>
                  <a:lnTo>
                    <a:pt x="207309" y="154910"/>
                  </a:lnTo>
                  <a:lnTo>
                    <a:pt x="212144" y="159340"/>
                  </a:lnTo>
                  <a:lnTo>
                    <a:pt x="216213" y="171149"/>
                  </a:lnTo>
                  <a:lnTo>
                    <a:pt x="221316" y="185337"/>
                  </a:lnTo>
                  <a:lnTo>
                    <a:pt x="229250" y="196902"/>
                  </a:lnTo>
                  <a:lnTo>
                    <a:pt x="233106" y="200230"/>
                  </a:lnTo>
                  <a:lnTo>
                    <a:pt x="230942" y="204891"/>
                  </a:lnTo>
                  <a:lnTo>
                    <a:pt x="239194" y="205700"/>
                  </a:lnTo>
                  <a:lnTo>
                    <a:pt x="238614" y="207197"/>
                  </a:lnTo>
                  <a:lnTo>
                    <a:pt x="241425" y="212722"/>
                  </a:lnTo>
                  <a:lnTo>
                    <a:pt x="258461" y="213469"/>
                  </a:lnTo>
                  <a:lnTo>
                    <a:pt x="262389" y="205811"/>
                  </a:lnTo>
                  <a:lnTo>
                    <a:pt x="260435" y="201989"/>
                  </a:lnTo>
                  <a:lnTo>
                    <a:pt x="252143" y="199290"/>
                  </a:lnTo>
                  <a:lnTo>
                    <a:pt x="249895" y="198390"/>
                  </a:lnTo>
                  <a:lnTo>
                    <a:pt x="248857" y="196192"/>
                  </a:lnTo>
                  <a:lnTo>
                    <a:pt x="241013" y="172003"/>
                  </a:lnTo>
                  <a:lnTo>
                    <a:pt x="240137" y="154910"/>
                  </a:lnTo>
                  <a:close/>
                </a:path>
                <a:path w="283209" h="213994">
                  <a:moveTo>
                    <a:pt x="107919" y="211580"/>
                  </a:moveTo>
                  <a:lnTo>
                    <a:pt x="99787" y="211580"/>
                  </a:lnTo>
                  <a:lnTo>
                    <a:pt x="107942" y="211828"/>
                  </a:lnTo>
                  <a:lnTo>
                    <a:pt x="107919" y="211580"/>
                  </a:lnTo>
                  <a:close/>
                </a:path>
                <a:path w="283209" h="213994">
                  <a:moveTo>
                    <a:pt x="108839" y="155576"/>
                  </a:moveTo>
                  <a:lnTo>
                    <a:pt x="62503" y="155576"/>
                  </a:lnTo>
                  <a:lnTo>
                    <a:pt x="61247" y="163523"/>
                  </a:lnTo>
                  <a:lnTo>
                    <a:pt x="57903" y="175080"/>
                  </a:lnTo>
                  <a:lnTo>
                    <a:pt x="60993" y="179715"/>
                  </a:lnTo>
                  <a:lnTo>
                    <a:pt x="74352" y="200192"/>
                  </a:lnTo>
                  <a:lnTo>
                    <a:pt x="84838" y="209362"/>
                  </a:lnTo>
                  <a:lnTo>
                    <a:pt x="93100" y="211675"/>
                  </a:lnTo>
                  <a:lnTo>
                    <a:pt x="99787" y="211580"/>
                  </a:lnTo>
                  <a:lnTo>
                    <a:pt x="107919" y="211580"/>
                  </a:lnTo>
                  <a:lnTo>
                    <a:pt x="107737" y="209599"/>
                  </a:lnTo>
                  <a:lnTo>
                    <a:pt x="107693" y="203197"/>
                  </a:lnTo>
                  <a:lnTo>
                    <a:pt x="101923" y="200722"/>
                  </a:lnTo>
                  <a:lnTo>
                    <a:pt x="96323" y="200722"/>
                  </a:lnTo>
                  <a:lnTo>
                    <a:pt x="91912" y="198336"/>
                  </a:lnTo>
                  <a:lnTo>
                    <a:pt x="87156" y="192198"/>
                  </a:lnTo>
                  <a:lnTo>
                    <a:pt x="84763" y="184948"/>
                  </a:lnTo>
                  <a:lnTo>
                    <a:pt x="87440" y="179226"/>
                  </a:lnTo>
                  <a:lnTo>
                    <a:pt x="93543" y="173645"/>
                  </a:lnTo>
                  <a:lnTo>
                    <a:pt x="101355" y="164788"/>
                  </a:lnTo>
                  <a:lnTo>
                    <a:pt x="108839" y="155576"/>
                  </a:lnTo>
                  <a:close/>
                </a:path>
                <a:path w="283209" h="213994">
                  <a:moveTo>
                    <a:pt x="240487" y="146801"/>
                  </a:moveTo>
                  <a:lnTo>
                    <a:pt x="120702" y="146801"/>
                  </a:lnTo>
                  <a:lnTo>
                    <a:pt x="125756" y="147165"/>
                  </a:lnTo>
                  <a:lnTo>
                    <a:pt x="130276" y="148337"/>
                  </a:lnTo>
                  <a:lnTo>
                    <a:pt x="136487" y="149703"/>
                  </a:lnTo>
                  <a:lnTo>
                    <a:pt x="143851" y="150932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25" y="161441"/>
                  </a:lnTo>
                  <a:lnTo>
                    <a:pt x="160112" y="169500"/>
                  </a:lnTo>
                  <a:lnTo>
                    <a:pt x="159295" y="177103"/>
                  </a:lnTo>
                  <a:lnTo>
                    <a:pt x="157990" y="182424"/>
                  </a:lnTo>
                  <a:lnTo>
                    <a:pt x="155303" y="188756"/>
                  </a:lnTo>
                  <a:lnTo>
                    <a:pt x="156512" y="194405"/>
                  </a:lnTo>
                  <a:lnTo>
                    <a:pt x="157697" y="197924"/>
                  </a:lnTo>
                  <a:lnTo>
                    <a:pt x="157761" y="199678"/>
                  </a:lnTo>
                  <a:lnTo>
                    <a:pt x="155217" y="211580"/>
                  </a:lnTo>
                  <a:lnTo>
                    <a:pt x="174387" y="211580"/>
                  </a:lnTo>
                  <a:lnTo>
                    <a:pt x="177676" y="209599"/>
                  </a:lnTo>
                  <a:lnTo>
                    <a:pt x="176629" y="204425"/>
                  </a:lnTo>
                  <a:lnTo>
                    <a:pt x="175095" y="203313"/>
                  </a:lnTo>
                  <a:lnTo>
                    <a:pt x="171873" y="201799"/>
                  </a:lnTo>
                  <a:lnTo>
                    <a:pt x="171017" y="200192"/>
                  </a:lnTo>
                  <a:lnTo>
                    <a:pt x="194319" y="155110"/>
                  </a:lnTo>
                  <a:lnTo>
                    <a:pt x="206055" y="155110"/>
                  </a:lnTo>
                  <a:lnTo>
                    <a:pt x="207309" y="154910"/>
                  </a:lnTo>
                  <a:lnTo>
                    <a:pt x="240137" y="154910"/>
                  </a:lnTo>
                  <a:lnTo>
                    <a:pt x="240037" y="152956"/>
                  </a:lnTo>
                  <a:lnTo>
                    <a:pt x="240116" y="150932"/>
                  </a:lnTo>
                  <a:lnTo>
                    <a:pt x="240487" y="146801"/>
                  </a:lnTo>
                  <a:close/>
                </a:path>
                <a:path w="283209" h="213994">
                  <a:moveTo>
                    <a:pt x="24841" y="0"/>
                  </a:moveTo>
                  <a:lnTo>
                    <a:pt x="0" y="25935"/>
                  </a:lnTo>
                  <a:lnTo>
                    <a:pt x="5304" y="52430"/>
                  </a:lnTo>
                  <a:lnTo>
                    <a:pt x="30326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1"/>
                  </a:lnTo>
                  <a:lnTo>
                    <a:pt x="34413" y="108987"/>
                  </a:lnTo>
                  <a:lnTo>
                    <a:pt x="33592" y="112245"/>
                  </a:lnTo>
                  <a:lnTo>
                    <a:pt x="33148" y="115684"/>
                  </a:lnTo>
                  <a:lnTo>
                    <a:pt x="14501" y="148504"/>
                  </a:lnTo>
                  <a:lnTo>
                    <a:pt x="13751" y="149920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1016" y="169500"/>
                  </a:lnTo>
                  <a:lnTo>
                    <a:pt x="10964" y="182424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8"/>
                  </a:lnTo>
                  <a:lnTo>
                    <a:pt x="7604" y="198890"/>
                  </a:lnTo>
                  <a:lnTo>
                    <a:pt x="12228" y="207383"/>
                  </a:lnTo>
                  <a:lnTo>
                    <a:pt x="15204" y="211536"/>
                  </a:lnTo>
                  <a:lnTo>
                    <a:pt x="25011" y="206597"/>
                  </a:lnTo>
                  <a:lnTo>
                    <a:pt x="23867" y="200192"/>
                  </a:lnTo>
                  <a:lnTo>
                    <a:pt x="23943" y="197924"/>
                  </a:lnTo>
                  <a:lnTo>
                    <a:pt x="40075" y="160928"/>
                  </a:lnTo>
                  <a:lnTo>
                    <a:pt x="62503" y="155576"/>
                  </a:lnTo>
                  <a:lnTo>
                    <a:pt x="108839" y="155576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2" y="146801"/>
                  </a:lnTo>
                  <a:lnTo>
                    <a:pt x="240487" y="146801"/>
                  </a:lnTo>
                  <a:lnTo>
                    <a:pt x="241511" y="135375"/>
                  </a:lnTo>
                  <a:lnTo>
                    <a:pt x="241366" y="127073"/>
                  </a:lnTo>
                  <a:lnTo>
                    <a:pt x="241288" y="114887"/>
                  </a:lnTo>
                  <a:lnTo>
                    <a:pt x="243929" y="109889"/>
                  </a:lnTo>
                  <a:lnTo>
                    <a:pt x="250323" y="104774"/>
                  </a:lnTo>
                  <a:lnTo>
                    <a:pt x="261626" y="99395"/>
                  </a:lnTo>
                  <a:lnTo>
                    <a:pt x="273892" y="99395"/>
                  </a:lnTo>
                  <a:lnTo>
                    <a:pt x="277629" y="93464"/>
                  </a:lnTo>
                  <a:lnTo>
                    <a:pt x="278902" y="89757"/>
                  </a:lnTo>
                  <a:lnTo>
                    <a:pt x="280480" y="88522"/>
                  </a:lnTo>
                  <a:lnTo>
                    <a:pt x="282765" y="84569"/>
                  </a:lnTo>
                  <a:lnTo>
                    <a:pt x="281834" y="83828"/>
                  </a:lnTo>
                  <a:lnTo>
                    <a:pt x="280181" y="82839"/>
                  </a:lnTo>
                  <a:lnTo>
                    <a:pt x="275397" y="78074"/>
                  </a:lnTo>
                  <a:lnTo>
                    <a:pt x="57177" y="78074"/>
                  </a:lnTo>
                  <a:lnTo>
                    <a:pt x="47269" y="75878"/>
                  </a:lnTo>
                  <a:lnTo>
                    <a:pt x="31350" y="64019"/>
                  </a:lnTo>
                  <a:lnTo>
                    <a:pt x="19693" y="45282"/>
                  </a:lnTo>
                  <a:lnTo>
                    <a:pt x="16251" y="26376"/>
                  </a:lnTo>
                  <a:lnTo>
                    <a:pt x="24974" y="14011"/>
                  </a:lnTo>
                  <a:lnTo>
                    <a:pt x="30555" y="13289"/>
                  </a:lnTo>
                  <a:lnTo>
                    <a:pt x="41781" y="13289"/>
                  </a:lnTo>
                  <a:lnTo>
                    <a:pt x="42073" y="13079"/>
                  </a:lnTo>
                  <a:lnTo>
                    <a:pt x="42290" y="9558"/>
                  </a:lnTo>
                  <a:lnTo>
                    <a:pt x="39450" y="5206"/>
                  </a:lnTo>
                  <a:lnTo>
                    <a:pt x="33614" y="1521"/>
                  </a:lnTo>
                  <a:lnTo>
                    <a:pt x="24841" y="0"/>
                  </a:lnTo>
                  <a:close/>
                </a:path>
                <a:path w="283209" h="213994">
                  <a:moveTo>
                    <a:pt x="100772" y="200228"/>
                  </a:moveTo>
                  <a:lnTo>
                    <a:pt x="96323" y="200722"/>
                  </a:lnTo>
                  <a:lnTo>
                    <a:pt x="101923" y="200722"/>
                  </a:lnTo>
                  <a:lnTo>
                    <a:pt x="100772" y="200228"/>
                  </a:lnTo>
                  <a:close/>
                </a:path>
                <a:path w="283209" h="213994">
                  <a:moveTo>
                    <a:pt x="206055" y="155110"/>
                  </a:moveTo>
                  <a:lnTo>
                    <a:pt x="194319" y="155110"/>
                  </a:lnTo>
                  <a:lnTo>
                    <a:pt x="200580" y="155279"/>
                  </a:lnTo>
                  <a:lnTo>
                    <a:pt x="205319" y="155227"/>
                  </a:lnTo>
                  <a:lnTo>
                    <a:pt x="206055" y="155110"/>
                  </a:lnTo>
                  <a:close/>
                </a:path>
                <a:path w="283209" h="213994">
                  <a:moveTo>
                    <a:pt x="273892" y="99395"/>
                  </a:moveTo>
                  <a:lnTo>
                    <a:pt x="261626" y="99395"/>
                  </a:lnTo>
                  <a:lnTo>
                    <a:pt x="272023" y="102360"/>
                  </a:lnTo>
                  <a:lnTo>
                    <a:pt x="273892" y="99395"/>
                  </a:lnTo>
                  <a:close/>
                </a:path>
                <a:path w="283209" h="213994">
                  <a:moveTo>
                    <a:pt x="73429" y="76166"/>
                  </a:moveTo>
                  <a:lnTo>
                    <a:pt x="71281" y="76838"/>
                  </a:lnTo>
                  <a:lnTo>
                    <a:pt x="65522" y="77934"/>
                  </a:lnTo>
                  <a:lnTo>
                    <a:pt x="57177" y="78074"/>
                  </a:lnTo>
                  <a:lnTo>
                    <a:pt x="275397" y="78074"/>
                  </a:lnTo>
                  <a:lnTo>
                    <a:pt x="274472" y="77152"/>
                  </a:lnTo>
                  <a:lnTo>
                    <a:pt x="197014" y="77152"/>
                  </a:lnTo>
                  <a:lnTo>
                    <a:pt x="190214" y="76433"/>
                  </a:lnTo>
                  <a:lnTo>
                    <a:pt x="73140" y="76433"/>
                  </a:lnTo>
                  <a:lnTo>
                    <a:pt x="73429" y="76166"/>
                  </a:lnTo>
                  <a:close/>
                </a:path>
                <a:path w="283209" h="213994">
                  <a:moveTo>
                    <a:pt x="255386" y="40593"/>
                  </a:moveTo>
                  <a:lnTo>
                    <a:pt x="248645" y="42487"/>
                  </a:lnTo>
                  <a:lnTo>
                    <a:pt x="243558" y="56153"/>
                  </a:lnTo>
                  <a:lnTo>
                    <a:pt x="240308" y="56648"/>
                  </a:lnTo>
                  <a:lnTo>
                    <a:pt x="236409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7" y="69505"/>
                  </a:lnTo>
                  <a:lnTo>
                    <a:pt x="212071" y="73976"/>
                  </a:lnTo>
                  <a:lnTo>
                    <a:pt x="204782" y="76440"/>
                  </a:lnTo>
                  <a:lnTo>
                    <a:pt x="197014" y="77152"/>
                  </a:lnTo>
                  <a:lnTo>
                    <a:pt x="274472" y="77152"/>
                  </a:lnTo>
                  <a:lnTo>
                    <a:pt x="272253" y="74942"/>
                  </a:lnTo>
                  <a:lnTo>
                    <a:pt x="265210" y="61474"/>
                  </a:lnTo>
                  <a:lnTo>
                    <a:pt x="263667" y="60186"/>
                  </a:lnTo>
                  <a:lnTo>
                    <a:pt x="257262" y="58300"/>
                  </a:lnTo>
                  <a:lnTo>
                    <a:pt x="256311" y="56648"/>
                  </a:lnTo>
                  <a:lnTo>
                    <a:pt x="256259" y="56153"/>
                  </a:lnTo>
                  <a:lnTo>
                    <a:pt x="257610" y="49714"/>
                  </a:lnTo>
                  <a:lnTo>
                    <a:pt x="256880" y="44361"/>
                  </a:lnTo>
                  <a:lnTo>
                    <a:pt x="255386" y="40593"/>
                  </a:lnTo>
                  <a:close/>
                </a:path>
                <a:path w="283209" h="213994">
                  <a:moveTo>
                    <a:pt x="135098" y="70660"/>
                  </a:moveTo>
                  <a:lnTo>
                    <a:pt x="101687" y="71243"/>
                  </a:lnTo>
                  <a:lnTo>
                    <a:pt x="73140" y="76433"/>
                  </a:lnTo>
                  <a:lnTo>
                    <a:pt x="190214" y="76433"/>
                  </a:lnTo>
                  <a:lnTo>
                    <a:pt x="189589" y="76367"/>
                  </a:lnTo>
                  <a:lnTo>
                    <a:pt x="166643" y="72948"/>
                  </a:lnTo>
                  <a:lnTo>
                    <a:pt x="135098" y="70660"/>
                  </a:lnTo>
                  <a:close/>
                </a:path>
                <a:path w="283209" h="213994">
                  <a:moveTo>
                    <a:pt x="41781" y="13289"/>
                  </a:move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1781" y="132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668721" y="1779999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842" y="0"/>
                  </a:moveTo>
                  <a:lnTo>
                    <a:pt x="0" y="25935"/>
                  </a:lnTo>
                  <a:lnTo>
                    <a:pt x="5304" y="52429"/>
                  </a:lnTo>
                  <a:lnTo>
                    <a:pt x="30327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2"/>
                  </a:lnTo>
                  <a:lnTo>
                    <a:pt x="34413" y="108987"/>
                  </a:lnTo>
                  <a:lnTo>
                    <a:pt x="33593" y="112245"/>
                  </a:lnTo>
                  <a:lnTo>
                    <a:pt x="33148" y="115683"/>
                  </a:lnTo>
                  <a:lnTo>
                    <a:pt x="14501" y="148504"/>
                  </a:lnTo>
                  <a:lnTo>
                    <a:pt x="13752" y="149921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0876" y="171517"/>
                  </a:lnTo>
                  <a:lnTo>
                    <a:pt x="10871" y="180463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9"/>
                  </a:lnTo>
                  <a:lnTo>
                    <a:pt x="7604" y="198891"/>
                  </a:lnTo>
                  <a:lnTo>
                    <a:pt x="12229" y="207383"/>
                  </a:lnTo>
                  <a:lnTo>
                    <a:pt x="15204" y="211536"/>
                  </a:lnTo>
                  <a:lnTo>
                    <a:pt x="25012" y="206597"/>
                  </a:lnTo>
                  <a:lnTo>
                    <a:pt x="23776" y="199678"/>
                  </a:lnTo>
                  <a:lnTo>
                    <a:pt x="24585" y="191190"/>
                  </a:lnTo>
                  <a:lnTo>
                    <a:pt x="46225" y="158468"/>
                  </a:lnTo>
                  <a:lnTo>
                    <a:pt x="62503" y="155576"/>
                  </a:lnTo>
                  <a:lnTo>
                    <a:pt x="61246" y="163523"/>
                  </a:lnTo>
                  <a:lnTo>
                    <a:pt x="57904" y="175080"/>
                  </a:lnTo>
                  <a:lnTo>
                    <a:pt x="60993" y="179714"/>
                  </a:lnTo>
                  <a:lnTo>
                    <a:pt x="74353" y="200192"/>
                  </a:lnTo>
                  <a:lnTo>
                    <a:pt x="84839" y="209362"/>
                  </a:lnTo>
                  <a:lnTo>
                    <a:pt x="93100" y="211674"/>
                  </a:lnTo>
                  <a:lnTo>
                    <a:pt x="99788" y="211580"/>
                  </a:lnTo>
                  <a:lnTo>
                    <a:pt x="107942" y="211827"/>
                  </a:lnTo>
                  <a:lnTo>
                    <a:pt x="107693" y="209127"/>
                  </a:lnTo>
                  <a:lnTo>
                    <a:pt x="107693" y="206162"/>
                  </a:lnTo>
                  <a:lnTo>
                    <a:pt x="107693" y="203196"/>
                  </a:lnTo>
                  <a:lnTo>
                    <a:pt x="100772" y="200227"/>
                  </a:lnTo>
                  <a:lnTo>
                    <a:pt x="96323" y="200721"/>
                  </a:lnTo>
                  <a:lnTo>
                    <a:pt x="91912" y="198335"/>
                  </a:lnTo>
                  <a:lnTo>
                    <a:pt x="87156" y="192197"/>
                  </a:lnTo>
                  <a:lnTo>
                    <a:pt x="84763" y="184947"/>
                  </a:lnTo>
                  <a:lnTo>
                    <a:pt x="87441" y="179226"/>
                  </a:lnTo>
                  <a:lnTo>
                    <a:pt x="93543" y="173644"/>
                  </a:lnTo>
                  <a:lnTo>
                    <a:pt x="101355" y="164787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3" y="146801"/>
                  </a:lnTo>
                  <a:lnTo>
                    <a:pt x="125757" y="147164"/>
                  </a:lnTo>
                  <a:lnTo>
                    <a:pt x="130277" y="148337"/>
                  </a:lnTo>
                  <a:lnTo>
                    <a:pt x="136487" y="149702"/>
                  </a:lnTo>
                  <a:lnTo>
                    <a:pt x="143851" y="150931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47" y="161007"/>
                  </a:lnTo>
                  <a:lnTo>
                    <a:pt x="160113" y="169499"/>
                  </a:lnTo>
                  <a:lnTo>
                    <a:pt x="159299" y="177087"/>
                  </a:lnTo>
                  <a:lnTo>
                    <a:pt x="157990" y="182423"/>
                  </a:lnTo>
                  <a:lnTo>
                    <a:pt x="155303" y="188756"/>
                  </a:lnTo>
                  <a:lnTo>
                    <a:pt x="156512" y="194404"/>
                  </a:lnTo>
                  <a:lnTo>
                    <a:pt x="157390" y="197013"/>
                  </a:lnTo>
                  <a:lnTo>
                    <a:pt x="157782" y="198176"/>
                  </a:lnTo>
                  <a:lnTo>
                    <a:pt x="157810" y="199451"/>
                  </a:lnTo>
                  <a:lnTo>
                    <a:pt x="157546" y="200699"/>
                  </a:lnTo>
                  <a:lnTo>
                    <a:pt x="156518" y="205547"/>
                  </a:lnTo>
                  <a:lnTo>
                    <a:pt x="155217" y="211580"/>
                  </a:lnTo>
                  <a:lnTo>
                    <a:pt x="164008" y="211580"/>
                  </a:lnTo>
                  <a:lnTo>
                    <a:pt x="174387" y="211580"/>
                  </a:lnTo>
                  <a:lnTo>
                    <a:pt x="177677" y="209599"/>
                  </a:lnTo>
                  <a:lnTo>
                    <a:pt x="176976" y="206140"/>
                  </a:lnTo>
                  <a:lnTo>
                    <a:pt x="176630" y="204425"/>
                  </a:lnTo>
                  <a:lnTo>
                    <a:pt x="175095" y="203312"/>
                  </a:lnTo>
                  <a:lnTo>
                    <a:pt x="173645" y="202631"/>
                  </a:lnTo>
                  <a:lnTo>
                    <a:pt x="171873" y="201798"/>
                  </a:lnTo>
                  <a:lnTo>
                    <a:pt x="170882" y="199938"/>
                  </a:lnTo>
                  <a:lnTo>
                    <a:pt x="171136" y="197923"/>
                  </a:lnTo>
                  <a:lnTo>
                    <a:pt x="172845" y="188929"/>
                  </a:lnTo>
                  <a:lnTo>
                    <a:pt x="176774" y="177102"/>
                  </a:lnTo>
                  <a:lnTo>
                    <a:pt x="183680" y="164983"/>
                  </a:lnTo>
                  <a:lnTo>
                    <a:pt x="194319" y="155110"/>
                  </a:lnTo>
                  <a:lnTo>
                    <a:pt x="200580" y="155279"/>
                  </a:lnTo>
                  <a:lnTo>
                    <a:pt x="205320" y="155227"/>
                  </a:lnTo>
                  <a:lnTo>
                    <a:pt x="207310" y="154910"/>
                  </a:lnTo>
                  <a:lnTo>
                    <a:pt x="212144" y="159340"/>
                  </a:lnTo>
                  <a:lnTo>
                    <a:pt x="216214" y="171149"/>
                  </a:lnTo>
                  <a:lnTo>
                    <a:pt x="221316" y="185336"/>
                  </a:lnTo>
                  <a:lnTo>
                    <a:pt x="229250" y="196902"/>
                  </a:lnTo>
                  <a:lnTo>
                    <a:pt x="233105" y="200230"/>
                  </a:lnTo>
                  <a:lnTo>
                    <a:pt x="230942" y="204891"/>
                  </a:lnTo>
                  <a:lnTo>
                    <a:pt x="236200" y="205407"/>
                  </a:lnTo>
                  <a:lnTo>
                    <a:pt x="239194" y="205700"/>
                  </a:lnTo>
                  <a:lnTo>
                    <a:pt x="238613" y="207197"/>
                  </a:lnTo>
                  <a:lnTo>
                    <a:pt x="240020" y="209959"/>
                  </a:lnTo>
                  <a:lnTo>
                    <a:pt x="241426" y="212721"/>
                  </a:lnTo>
                  <a:lnTo>
                    <a:pt x="258462" y="213468"/>
                  </a:lnTo>
                  <a:lnTo>
                    <a:pt x="260649" y="209204"/>
                  </a:lnTo>
                  <a:lnTo>
                    <a:pt x="262390" y="205811"/>
                  </a:lnTo>
                  <a:lnTo>
                    <a:pt x="260434" y="201989"/>
                  </a:lnTo>
                  <a:lnTo>
                    <a:pt x="240000" y="152234"/>
                  </a:lnTo>
                  <a:lnTo>
                    <a:pt x="241511" y="135375"/>
                  </a:lnTo>
                  <a:lnTo>
                    <a:pt x="241241" y="119913"/>
                  </a:lnTo>
                  <a:lnTo>
                    <a:pt x="241288" y="114887"/>
                  </a:lnTo>
                  <a:lnTo>
                    <a:pt x="243930" y="109889"/>
                  </a:lnTo>
                  <a:lnTo>
                    <a:pt x="250324" y="104774"/>
                  </a:lnTo>
                  <a:lnTo>
                    <a:pt x="261626" y="99394"/>
                  </a:lnTo>
                  <a:lnTo>
                    <a:pt x="272024" y="102360"/>
                  </a:lnTo>
                  <a:lnTo>
                    <a:pt x="277629" y="93463"/>
                  </a:lnTo>
                  <a:lnTo>
                    <a:pt x="278903" y="89757"/>
                  </a:lnTo>
                  <a:lnTo>
                    <a:pt x="280481" y="88522"/>
                  </a:lnTo>
                  <a:lnTo>
                    <a:pt x="282766" y="84569"/>
                  </a:lnTo>
                  <a:lnTo>
                    <a:pt x="281834" y="83828"/>
                  </a:lnTo>
                  <a:lnTo>
                    <a:pt x="280180" y="82839"/>
                  </a:lnTo>
                  <a:lnTo>
                    <a:pt x="272254" y="74942"/>
                  </a:lnTo>
                  <a:lnTo>
                    <a:pt x="268377" y="67529"/>
                  </a:lnTo>
                  <a:lnTo>
                    <a:pt x="265211" y="61474"/>
                  </a:lnTo>
                  <a:lnTo>
                    <a:pt x="263668" y="60186"/>
                  </a:lnTo>
                  <a:lnTo>
                    <a:pt x="259117" y="58846"/>
                  </a:lnTo>
                  <a:lnTo>
                    <a:pt x="257263" y="58299"/>
                  </a:lnTo>
                  <a:lnTo>
                    <a:pt x="256197" y="56449"/>
                  </a:lnTo>
                  <a:lnTo>
                    <a:pt x="256608" y="54493"/>
                  </a:lnTo>
                  <a:lnTo>
                    <a:pt x="257611" y="49713"/>
                  </a:lnTo>
                  <a:lnTo>
                    <a:pt x="256881" y="44361"/>
                  </a:lnTo>
                  <a:lnTo>
                    <a:pt x="255386" y="40592"/>
                  </a:lnTo>
                  <a:lnTo>
                    <a:pt x="248646" y="42487"/>
                  </a:lnTo>
                  <a:lnTo>
                    <a:pt x="243559" y="56153"/>
                  </a:lnTo>
                  <a:lnTo>
                    <a:pt x="240308" y="56647"/>
                  </a:lnTo>
                  <a:lnTo>
                    <a:pt x="236410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8" y="69505"/>
                  </a:lnTo>
                  <a:lnTo>
                    <a:pt x="212071" y="73976"/>
                  </a:lnTo>
                  <a:lnTo>
                    <a:pt x="204783" y="76440"/>
                  </a:lnTo>
                  <a:lnTo>
                    <a:pt x="197015" y="77152"/>
                  </a:lnTo>
                  <a:lnTo>
                    <a:pt x="189590" y="76367"/>
                  </a:lnTo>
                  <a:lnTo>
                    <a:pt x="166643" y="72948"/>
                  </a:lnTo>
                  <a:lnTo>
                    <a:pt x="135099" y="70660"/>
                  </a:lnTo>
                  <a:lnTo>
                    <a:pt x="101688" y="71242"/>
                  </a:lnTo>
                  <a:lnTo>
                    <a:pt x="73140" y="76433"/>
                  </a:lnTo>
                  <a:lnTo>
                    <a:pt x="73429" y="76167"/>
                  </a:lnTo>
                  <a:lnTo>
                    <a:pt x="71281" y="76839"/>
                  </a:lnTo>
                  <a:lnTo>
                    <a:pt x="65523" y="77934"/>
                  </a:lnTo>
                  <a:lnTo>
                    <a:pt x="57177" y="78074"/>
                  </a:lnTo>
                  <a:lnTo>
                    <a:pt x="47270" y="75878"/>
                  </a:lnTo>
                  <a:lnTo>
                    <a:pt x="31350" y="64019"/>
                  </a:lnTo>
                  <a:lnTo>
                    <a:pt x="19694" y="45282"/>
                  </a:lnTo>
                  <a:lnTo>
                    <a:pt x="16251" y="26376"/>
                  </a:lnTo>
                  <a:lnTo>
                    <a:pt x="24975" y="14012"/>
                  </a:ln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2074" y="13079"/>
                  </a:lnTo>
                  <a:lnTo>
                    <a:pt x="42290" y="9557"/>
                  </a:lnTo>
                  <a:lnTo>
                    <a:pt x="39451" y="5205"/>
                  </a:lnTo>
                  <a:lnTo>
                    <a:pt x="33615" y="1520"/>
                  </a:lnTo>
                  <a:lnTo>
                    <a:pt x="24842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93966" y="2048686"/>
              <a:ext cx="409204" cy="29794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236829" y="206848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4" y="146418"/>
                  </a:lnTo>
                  <a:lnTo>
                    <a:pt x="44119" y="165483"/>
                  </a:lnTo>
                  <a:lnTo>
                    <a:pt x="46232" y="185635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3" y="200384"/>
                  </a:lnTo>
                  <a:lnTo>
                    <a:pt x="61243" y="194020"/>
                  </a:lnTo>
                  <a:lnTo>
                    <a:pt x="61132" y="189358"/>
                  </a:lnTo>
                  <a:lnTo>
                    <a:pt x="61116" y="174221"/>
                  </a:lnTo>
                  <a:lnTo>
                    <a:pt x="68626" y="172085"/>
                  </a:lnTo>
                  <a:lnTo>
                    <a:pt x="77607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7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6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4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2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1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1"/>
                  </a:lnTo>
                  <a:lnTo>
                    <a:pt x="189164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1" y="206465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8"/>
                  </a:lnTo>
                  <a:lnTo>
                    <a:pt x="203755" y="176099"/>
                  </a:lnTo>
                  <a:lnTo>
                    <a:pt x="209112" y="160070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8" y="153167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7" y="207717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5" y="190840"/>
                  </a:lnTo>
                  <a:lnTo>
                    <a:pt x="242022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9" y="128209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5"/>
                  </a:lnTo>
                  <a:lnTo>
                    <a:pt x="49934" y="115310"/>
                  </a:lnTo>
                  <a:lnTo>
                    <a:pt x="27664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8" y="103415"/>
                  </a:lnTo>
                  <a:lnTo>
                    <a:pt x="27664" y="115310"/>
                  </a:lnTo>
                  <a:lnTo>
                    <a:pt x="49934" y="115310"/>
                  </a:lnTo>
                  <a:lnTo>
                    <a:pt x="54918" y="108742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5"/>
                  </a:lnTo>
                  <a:lnTo>
                    <a:pt x="273379" y="62349"/>
                  </a:lnTo>
                  <a:lnTo>
                    <a:pt x="277000" y="55525"/>
                  </a:lnTo>
                  <a:lnTo>
                    <a:pt x="173094" y="55525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70" y="32036"/>
                  </a:lnTo>
                  <a:lnTo>
                    <a:pt x="215521" y="47848"/>
                  </a:lnTo>
                  <a:lnTo>
                    <a:pt x="211727" y="49208"/>
                  </a:lnTo>
                  <a:lnTo>
                    <a:pt x="201869" y="52114"/>
                  </a:lnTo>
                  <a:lnTo>
                    <a:pt x="188230" y="54807"/>
                  </a:lnTo>
                  <a:lnTo>
                    <a:pt x="173094" y="55525"/>
                  </a:lnTo>
                  <a:lnTo>
                    <a:pt x="277000" y="55525"/>
                  </a:lnTo>
                  <a:lnTo>
                    <a:pt x="277925" y="53783"/>
                  </a:lnTo>
                  <a:lnTo>
                    <a:pt x="279725" y="50918"/>
                  </a:lnTo>
                  <a:lnTo>
                    <a:pt x="283146" y="49641"/>
                  </a:lnTo>
                  <a:lnTo>
                    <a:pt x="304227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7" y="31981"/>
                  </a:lnTo>
                  <a:lnTo>
                    <a:pt x="323136" y="29919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9" y="19494"/>
                  </a:lnTo>
                  <a:lnTo>
                    <a:pt x="296047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1"/>
                  </a:lnTo>
                  <a:lnTo>
                    <a:pt x="279620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7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7" y="496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236829" y="206848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750110" y="1057536"/>
            <a:ext cx="5269865" cy="195326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470"/>
              </a:spcBef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Given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this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system: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98120" indent="-180975">
              <a:lnSpc>
                <a:spcPct val="100000"/>
              </a:lnSpc>
              <a:spcBef>
                <a:spcPts val="370"/>
              </a:spcBef>
              <a:buChar char="•"/>
              <a:tabLst>
                <a:tab pos="198755" algn="l"/>
              </a:tabLst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dog,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cat,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bird,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one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red.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98120" indent="-180975">
              <a:lnSpc>
                <a:spcPct val="100000"/>
              </a:lnSpc>
              <a:spcBef>
                <a:spcPts val="370"/>
              </a:spcBef>
              <a:buChar char="•"/>
              <a:tabLst>
                <a:tab pos="198755" algn="l"/>
              </a:tabLst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dog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cat,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one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orange.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98120" indent="-180975">
              <a:lnSpc>
                <a:spcPct val="100000"/>
              </a:lnSpc>
              <a:spcBef>
                <a:spcPts val="370"/>
              </a:spcBef>
              <a:buChar char="•"/>
              <a:tabLst>
                <a:tab pos="198755" algn="l"/>
              </a:tabLst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dog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black.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5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Solution</a:t>
            </a:r>
            <a:r>
              <a:rPr sz="1800" b="1" spc="-4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1: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0860"/>
            <a:ext cx="38379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0" dirty="0"/>
              <a:t> </a:t>
            </a:r>
            <a:r>
              <a:rPr spc="-5" dirty="0"/>
              <a:t>equation</a:t>
            </a:r>
            <a:r>
              <a:rPr spc="15" dirty="0"/>
              <a:t> </a:t>
            </a:r>
            <a:r>
              <a:rPr dirty="0">
                <a:latin typeface="Tahoma" panose="020B0604030504040204"/>
                <a:cs typeface="Tahoma" panose="020B0604030504040204"/>
              </a:rPr>
              <a:t>→</a:t>
            </a:r>
            <a:r>
              <a:rPr spc="-125" dirty="0">
                <a:latin typeface="Tahoma" panose="020B0604030504040204"/>
                <a:cs typeface="Tahoma" panose="020B0604030504040204"/>
              </a:rPr>
              <a:t> </a:t>
            </a:r>
            <a:r>
              <a:rPr spc="-15" dirty="0"/>
              <a:t>line</a:t>
            </a:r>
            <a:endParaRPr spc="-15" dirty="0"/>
          </a:p>
        </p:txBody>
      </p:sp>
      <p:grpSp>
        <p:nvGrpSpPr>
          <p:cNvPr id="3" name="object 3"/>
          <p:cNvGrpSpPr/>
          <p:nvPr/>
        </p:nvGrpSpPr>
        <p:grpSpPr>
          <a:xfrm>
            <a:off x="2691211" y="511833"/>
            <a:ext cx="3815079" cy="3947160"/>
            <a:chOff x="2691211" y="511833"/>
            <a:chExt cx="3815079" cy="394716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691211" y="2604537"/>
              <a:ext cx="3510967" cy="1981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838531" y="268359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700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729306" y="262263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47635" y="948515"/>
              <a:ext cx="198120" cy="351016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446695" y="107583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385729" y="96662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0561" y="717315"/>
              <a:ext cx="261681" cy="27234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8661" y="732333"/>
              <a:ext cx="185481" cy="19608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90758" y="511833"/>
              <a:ext cx="2896002" cy="289600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644640" y="545715"/>
              <a:ext cx="2788285" cy="2788285"/>
            </a:xfrm>
            <a:custGeom>
              <a:avLst/>
              <a:gdLst/>
              <a:ahLst/>
              <a:cxnLst/>
              <a:rect l="l" t="t" r="r" b="b"/>
              <a:pathLst>
                <a:path w="2788285" h="2788285">
                  <a:moveTo>
                    <a:pt x="2770278" y="2788239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2788239" y="2770278"/>
                  </a:lnTo>
                  <a:lnTo>
                    <a:pt x="2770278" y="2788239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44517" y="2644086"/>
              <a:ext cx="249725" cy="27234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287380" y="2663962"/>
              <a:ext cx="163830" cy="186690"/>
            </a:xfrm>
            <a:custGeom>
              <a:avLst/>
              <a:gdLst/>
              <a:ahLst/>
              <a:cxnLst/>
              <a:rect l="l" t="t" r="r" b="b"/>
              <a:pathLst>
                <a:path w="163829" h="186689">
                  <a:moveTo>
                    <a:pt x="52578" y="44508"/>
                  </a:moveTo>
                  <a:lnTo>
                    <a:pt x="34498" y="47152"/>
                  </a:lnTo>
                  <a:lnTo>
                    <a:pt x="14798" y="60606"/>
                  </a:lnTo>
                  <a:lnTo>
                    <a:pt x="661" y="90578"/>
                  </a:lnTo>
                  <a:lnTo>
                    <a:pt x="4506" y="123808"/>
                  </a:lnTo>
                  <a:lnTo>
                    <a:pt x="33270" y="173554"/>
                  </a:lnTo>
                  <a:lnTo>
                    <a:pt x="71503" y="186086"/>
                  </a:lnTo>
                  <a:lnTo>
                    <a:pt x="83788" y="181820"/>
                  </a:lnTo>
                  <a:lnTo>
                    <a:pt x="118396" y="181820"/>
                  </a:lnTo>
                  <a:lnTo>
                    <a:pt x="148299" y="151106"/>
                  </a:lnTo>
                  <a:lnTo>
                    <a:pt x="163247" y="87359"/>
                  </a:lnTo>
                  <a:lnTo>
                    <a:pt x="147937" y="57967"/>
                  </a:lnTo>
                  <a:lnTo>
                    <a:pt x="142706" y="54658"/>
                  </a:lnTo>
                  <a:lnTo>
                    <a:pt x="78568" y="54658"/>
                  </a:lnTo>
                  <a:lnTo>
                    <a:pt x="67711" y="48426"/>
                  </a:lnTo>
                  <a:lnTo>
                    <a:pt x="52578" y="44508"/>
                  </a:lnTo>
                  <a:close/>
                </a:path>
                <a:path w="163829" h="186689">
                  <a:moveTo>
                    <a:pt x="118396" y="181820"/>
                  </a:moveTo>
                  <a:lnTo>
                    <a:pt x="83788" y="181820"/>
                  </a:lnTo>
                  <a:lnTo>
                    <a:pt x="96232" y="185598"/>
                  </a:lnTo>
                  <a:lnTo>
                    <a:pt x="109522" y="185054"/>
                  </a:lnTo>
                  <a:lnTo>
                    <a:pt x="118396" y="181820"/>
                  </a:lnTo>
                  <a:close/>
                </a:path>
                <a:path w="163829" h="186689">
                  <a:moveTo>
                    <a:pt x="74156" y="30601"/>
                  </a:moveTo>
                  <a:lnTo>
                    <a:pt x="65723" y="30601"/>
                  </a:lnTo>
                  <a:lnTo>
                    <a:pt x="68629" y="32237"/>
                  </a:lnTo>
                  <a:lnTo>
                    <a:pt x="75924" y="36863"/>
                  </a:lnTo>
                  <a:lnTo>
                    <a:pt x="80537" y="44204"/>
                  </a:lnTo>
                  <a:lnTo>
                    <a:pt x="79632" y="47533"/>
                  </a:lnTo>
                  <a:lnTo>
                    <a:pt x="78999" y="51005"/>
                  </a:lnTo>
                  <a:lnTo>
                    <a:pt x="78568" y="54658"/>
                  </a:lnTo>
                  <a:lnTo>
                    <a:pt x="142706" y="54658"/>
                  </a:lnTo>
                  <a:lnTo>
                    <a:pt x="141600" y="53958"/>
                  </a:lnTo>
                  <a:lnTo>
                    <a:pt x="84735" y="53958"/>
                  </a:lnTo>
                  <a:lnTo>
                    <a:pt x="88332" y="43009"/>
                  </a:lnTo>
                  <a:lnTo>
                    <a:pt x="90518" y="39160"/>
                  </a:lnTo>
                  <a:lnTo>
                    <a:pt x="82155" y="39160"/>
                  </a:lnTo>
                  <a:lnTo>
                    <a:pt x="76790" y="32162"/>
                  </a:lnTo>
                  <a:lnTo>
                    <a:pt x="74156" y="30601"/>
                  </a:lnTo>
                  <a:close/>
                </a:path>
                <a:path w="163829" h="186689">
                  <a:moveTo>
                    <a:pt x="110319" y="43290"/>
                  </a:moveTo>
                  <a:lnTo>
                    <a:pt x="95482" y="47459"/>
                  </a:lnTo>
                  <a:lnTo>
                    <a:pt x="84735" y="53958"/>
                  </a:lnTo>
                  <a:lnTo>
                    <a:pt x="141600" y="53958"/>
                  </a:lnTo>
                  <a:lnTo>
                    <a:pt x="128165" y="45457"/>
                  </a:lnTo>
                  <a:lnTo>
                    <a:pt x="110319" y="43290"/>
                  </a:lnTo>
                  <a:close/>
                </a:path>
                <a:path w="163829" h="186689">
                  <a:moveTo>
                    <a:pt x="107655" y="8782"/>
                  </a:moveTo>
                  <a:lnTo>
                    <a:pt x="82155" y="39160"/>
                  </a:lnTo>
                  <a:lnTo>
                    <a:pt x="90518" y="39160"/>
                  </a:lnTo>
                  <a:lnTo>
                    <a:pt x="93967" y="33084"/>
                  </a:lnTo>
                  <a:lnTo>
                    <a:pt x="101660" y="24218"/>
                  </a:lnTo>
                  <a:lnTo>
                    <a:pt x="111431" y="16445"/>
                  </a:lnTo>
                  <a:lnTo>
                    <a:pt x="114230" y="14516"/>
                  </a:lnTo>
                  <a:lnTo>
                    <a:pt x="107655" y="8782"/>
                  </a:lnTo>
                  <a:close/>
                </a:path>
                <a:path w="163829" h="186689">
                  <a:moveTo>
                    <a:pt x="0" y="0"/>
                  </a:moveTo>
                  <a:lnTo>
                    <a:pt x="13622" y="21201"/>
                  </a:lnTo>
                  <a:lnTo>
                    <a:pt x="31555" y="32327"/>
                  </a:lnTo>
                  <a:lnTo>
                    <a:pt x="50141" y="34939"/>
                  </a:lnTo>
                  <a:lnTo>
                    <a:pt x="65723" y="30601"/>
                  </a:lnTo>
                  <a:lnTo>
                    <a:pt x="74156" y="30601"/>
                  </a:lnTo>
                  <a:lnTo>
                    <a:pt x="69763" y="27998"/>
                  </a:lnTo>
                  <a:lnTo>
                    <a:pt x="67226" y="26636"/>
                  </a:lnTo>
                  <a:lnTo>
                    <a:pt x="65162" y="21012"/>
                  </a:lnTo>
                  <a:lnTo>
                    <a:pt x="61332" y="13969"/>
                  </a:lnTo>
                  <a:lnTo>
                    <a:pt x="55360" y="7147"/>
                  </a:lnTo>
                  <a:lnTo>
                    <a:pt x="48429" y="3096"/>
                  </a:lnTo>
                  <a:lnTo>
                    <a:pt x="13874" y="3096"/>
                  </a:lnTo>
                  <a:lnTo>
                    <a:pt x="0" y="0"/>
                  </a:lnTo>
                  <a:close/>
                </a:path>
                <a:path w="163829" h="186689">
                  <a:moveTo>
                    <a:pt x="33937" y="12"/>
                  </a:moveTo>
                  <a:lnTo>
                    <a:pt x="24062" y="1707"/>
                  </a:lnTo>
                  <a:lnTo>
                    <a:pt x="13874" y="3096"/>
                  </a:lnTo>
                  <a:lnTo>
                    <a:pt x="48429" y="3096"/>
                  </a:lnTo>
                  <a:lnTo>
                    <a:pt x="46873" y="2186"/>
                  </a:lnTo>
                  <a:lnTo>
                    <a:pt x="33937" y="12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287380" y="2663961"/>
              <a:ext cx="163830" cy="186690"/>
            </a:xfrm>
            <a:custGeom>
              <a:avLst/>
              <a:gdLst/>
              <a:ahLst/>
              <a:cxnLst/>
              <a:rect l="l" t="t" r="r" b="b"/>
              <a:pathLst>
                <a:path w="163829" h="186689">
                  <a:moveTo>
                    <a:pt x="0" y="13"/>
                  </a:moveTo>
                  <a:lnTo>
                    <a:pt x="13622" y="21215"/>
                  </a:lnTo>
                  <a:lnTo>
                    <a:pt x="31555" y="32341"/>
                  </a:lnTo>
                  <a:lnTo>
                    <a:pt x="50141" y="34953"/>
                  </a:lnTo>
                  <a:lnTo>
                    <a:pt x="65724" y="30615"/>
                  </a:lnTo>
                  <a:lnTo>
                    <a:pt x="68630" y="32252"/>
                  </a:lnTo>
                  <a:lnTo>
                    <a:pt x="75924" y="36876"/>
                  </a:lnTo>
                  <a:lnTo>
                    <a:pt x="80537" y="44218"/>
                  </a:lnTo>
                  <a:lnTo>
                    <a:pt x="79633" y="47546"/>
                  </a:lnTo>
                  <a:lnTo>
                    <a:pt x="78999" y="51019"/>
                  </a:lnTo>
                  <a:lnTo>
                    <a:pt x="78568" y="54672"/>
                  </a:lnTo>
                  <a:lnTo>
                    <a:pt x="67711" y="48439"/>
                  </a:lnTo>
                  <a:lnTo>
                    <a:pt x="52578" y="44521"/>
                  </a:lnTo>
                  <a:lnTo>
                    <a:pt x="34498" y="47165"/>
                  </a:lnTo>
                  <a:lnTo>
                    <a:pt x="14798" y="60620"/>
                  </a:lnTo>
                  <a:lnTo>
                    <a:pt x="661" y="90591"/>
                  </a:lnTo>
                  <a:lnTo>
                    <a:pt x="4506" y="123822"/>
                  </a:lnTo>
                  <a:lnTo>
                    <a:pt x="33270" y="173567"/>
                  </a:lnTo>
                  <a:lnTo>
                    <a:pt x="71503" y="186099"/>
                  </a:lnTo>
                  <a:lnTo>
                    <a:pt x="83788" y="181834"/>
                  </a:lnTo>
                  <a:lnTo>
                    <a:pt x="96232" y="185612"/>
                  </a:lnTo>
                  <a:lnTo>
                    <a:pt x="133941" y="171584"/>
                  </a:lnTo>
                  <a:lnTo>
                    <a:pt x="160717" y="120734"/>
                  </a:lnTo>
                  <a:lnTo>
                    <a:pt x="163247" y="87372"/>
                  </a:lnTo>
                  <a:lnTo>
                    <a:pt x="147937" y="57981"/>
                  </a:lnTo>
                  <a:lnTo>
                    <a:pt x="128166" y="45471"/>
                  </a:lnTo>
                  <a:lnTo>
                    <a:pt x="110320" y="43304"/>
                  </a:lnTo>
                  <a:lnTo>
                    <a:pt x="95483" y="47473"/>
                  </a:lnTo>
                  <a:lnTo>
                    <a:pt x="84735" y="53972"/>
                  </a:lnTo>
                  <a:lnTo>
                    <a:pt x="88333" y="43023"/>
                  </a:lnTo>
                  <a:lnTo>
                    <a:pt x="93968" y="33098"/>
                  </a:lnTo>
                  <a:lnTo>
                    <a:pt x="101660" y="24232"/>
                  </a:lnTo>
                  <a:lnTo>
                    <a:pt x="111431" y="16459"/>
                  </a:lnTo>
                  <a:lnTo>
                    <a:pt x="114230" y="14529"/>
                  </a:lnTo>
                  <a:lnTo>
                    <a:pt x="107656" y="8795"/>
                  </a:lnTo>
                  <a:lnTo>
                    <a:pt x="82155" y="39174"/>
                  </a:lnTo>
                  <a:lnTo>
                    <a:pt x="76791" y="32175"/>
                  </a:lnTo>
                  <a:lnTo>
                    <a:pt x="69764" y="28012"/>
                  </a:lnTo>
                  <a:lnTo>
                    <a:pt x="67226" y="26650"/>
                  </a:lnTo>
                  <a:lnTo>
                    <a:pt x="65162" y="21025"/>
                  </a:lnTo>
                  <a:lnTo>
                    <a:pt x="61332" y="13982"/>
                  </a:lnTo>
                  <a:lnTo>
                    <a:pt x="55360" y="7161"/>
                  </a:lnTo>
                  <a:lnTo>
                    <a:pt x="46873" y="2200"/>
                  </a:lnTo>
                  <a:lnTo>
                    <a:pt x="33937" y="25"/>
                  </a:lnTo>
                  <a:lnTo>
                    <a:pt x="24062" y="1721"/>
                  </a:lnTo>
                  <a:lnTo>
                    <a:pt x="13874" y="3110"/>
                  </a:lnTo>
                  <a:lnTo>
                    <a:pt x="0" y="1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56337" y="2647138"/>
              <a:ext cx="249725" cy="27234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299200" y="2667013"/>
              <a:ext cx="163830" cy="186690"/>
            </a:xfrm>
            <a:custGeom>
              <a:avLst/>
              <a:gdLst/>
              <a:ahLst/>
              <a:cxnLst/>
              <a:rect l="l" t="t" r="r" b="b"/>
              <a:pathLst>
                <a:path w="163829" h="186689">
                  <a:moveTo>
                    <a:pt x="52578" y="44508"/>
                  </a:moveTo>
                  <a:lnTo>
                    <a:pt x="34498" y="47152"/>
                  </a:lnTo>
                  <a:lnTo>
                    <a:pt x="14798" y="60606"/>
                  </a:lnTo>
                  <a:lnTo>
                    <a:pt x="661" y="90578"/>
                  </a:lnTo>
                  <a:lnTo>
                    <a:pt x="4506" y="123808"/>
                  </a:lnTo>
                  <a:lnTo>
                    <a:pt x="33270" y="173553"/>
                  </a:lnTo>
                  <a:lnTo>
                    <a:pt x="71503" y="186085"/>
                  </a:lnTo>
                  <a:lnTo>
                    <a:pt x="83788" y="181820"/>
                  </a:lnTo>
                  <a:lnTo>
                    <a:pt x="118396" y="181820"/>
                  </a:lnTo>
                  <a:lnTo>
                    <a:pt x="148299" y="151105"/>
                  </a:lnTo>
                  <a:lnTo>
                    <a:pt x="163247" y="87358"/>
                  </a:lnTo>
                  <a:lnTo>
                    <a:pt x="147938" y="57967"/>
                  </a:lnTo>
                  <a:lnTo>
                    <a:pt x="142708" y="54658"/>
                  </a:lnTo>
                  <a:lnTo>
                    <a:pt x="78568" y="54658"/>
                  </a:lnTo>
                  <a:lnTo>
                    <a:pt x="67711" y="48426"/>
                  </a:lnTo>
                  <a:lnTo>
                    <a:pt x="52578" y="44508"/>
                  </a:lnTo>
                  <a:close/>
                </a:path>
                <a:path w="163829" h="186689">
                  <a:moveTo>
                    <a:pt x="118396" y="181820"/>
                  </a:moveTo>
                  <a:lnTo>
                    <a:pt x="83788" y="181820"/>
                  </a:lnTo>
                  <a:lnTo>
                    <a:pt x="96232" y="185598"/>
                  </a:lnTo>
                  <a:lnTo>
                    <a:pt x="109522" y="185054"/>
                  </a:lnTo>
                  <a:lnTo>
                    <a:pt x="118396" y="181820"/>
                  </a:lnTo>
                  <a:close/>
                </a:path>
                <a:path w="163829" h="186689">
                  <a:moveTo>
                    <a:pt x="74158" y="30601"/>
                  </a:moveTo>
                  <a:lnTo>
                    <a:pt x="65723" y="30601"/>
                  </a:lnTo>
                  <a:lnTo>
                    <a:pt x="68630" y="32237"/>
                  </a:lnTo>
                  <a:lnTo>
                    <a:pt x="75924" y="36863"/>
                  </a:lnTo>
                  <a:lnTo>
                    <a:pt x="80537" y="44204"/>
                  </a:lnTo>
                  <a:lnTo>
                    <a:pt x="79632" y="47532"/>
                  </a:lnTo>
                  <a:lnTo>
                    <a:pt x="78999" y="51005"/>
                  </a:lnTo>
                  <a:lnTo>
                    <a:pt x="78568" y="54658"/>
                  </a:lnTo>
                  <a:lnTo>
                    <a:pt x="142708" y="54658"/>
                  </a:lnTo>
                  <a:lnTo>
                    <a:pt x="141602" y="53958"/>
                  </a:lnTo>
                  <a:lnTo>
                    <a:pt x="84735" y="53958"/>
                  </a:lnTo>
                  <a:lnTo>
                    <a:pt x="88333" y="43009"/>
                  </a:lnTo>
                  <a:lnTo>
                    <a:pt x="90519" y="39160"/>
                  </a:lnTo>
                  <a:lnTo>
                    <a:pt x="82155" y="39160"/>
                  </a:lnTo>
                  <a:lnTo>
                    <a:pt x="76790" y="32161"/>
                  </a:lnTo>
                  <a:lnTo>
                    <a:pt x="74158" y="30601"/>
                  </a:lnTo>
                  <a:close/>
                </a:path>
                <a:path w="163829" h="186689">
                  <a:moveTo>
                    <a:pt x="110321" y="43290"/>
                  </a:moveTo>
                  <a:lnTo>
                    <a:pt x="95483" y="47459"/>
                  </a:lnTo>
                  <a:lnTo>
                    <a:pt x="84735" y="53958"/>
                  </a:lnTo>
                  <a:lnTo>
                    <a:pt x="141602" y="53958"/>
                  </a:lnTo>
                  <a:lnTo>
                    <a:pt x="128166" y="45457"/>
                  </a:lnTo>
                  <a:lnTo>
                    <a:pt x="110321" y="43290"/>
                  </a:lnTo>
                  <a:close/>
                </a:path>
                <a:path w="163829" h="186689">
                  <a:moveTo>
                    <a:pt x="107656" y="8782"/>
                  </a:moveTo>
                  <a:lnTo>
                    <a:pt x="82155" y="39160"/>
                  </a:lnTo>
                  <a:lnTo>
                    <a:pt x="90519" y="39160"/>
                  </a:lnTo>
                  <a:lnTo>
                    <a:pt x="93968" y="33084"/>
                  </a:lnTo>
                  <a:lnTo>
                    <a:pt x="101660" y="24218"/>
                  </a:lnTo>
                  <a:lnTo>
                    <a:pt x="111431" y="16445"/>
                  </a:lnTo>
                  <a:lnTo>
                    <a:pt x="114230" y="14516"/>
                  </a:lnTo>
                  <a:lnTo>
                    <a:pt x="107656" y="8782"/>
                  </a:lnTo>
                  <a:close/>
                </a:path>
                <a:path w="163829" h="186689">
                  <a:moveTo>
                    <a:pt x="0" y="0"/>
                  </a:moveTo>
                  <a:lnTo>
                    <a:pt x="13622" y="21201"/>
                  </a:lnTo>
                  <a:lnTo>
                    <a:pt x="31555" y="32326"/>
                  </a:lnTo>
                  <a:lnTo>
                    <a:pt x="50141" y="34939"/>
                  </a:lnTo>
                  <a:lnTo>
                    <a:pt x="65723" y="30601"/>
                  </a:lnTo>
                  <a:lnTo>
                    <a:pt x="74158" y="30601"/>
                  </a:lnTo>
                  <a:lnTo>
                    <a:pt x="69763" y="27998"/>
                  </a:lnTo>
                  <a:lnTo>
                    <a:pt x="67226" y="26635"/>
                  </a:lnTo>
                  <a:lnTo>
                    <a:pt x="65162" y="21011"/>
                  </a:lnTo>
                  <a:lnTo>
                    <a:pt x="61332" y="13968"/>
                  </a:lnTo>
                  <a:lnTo>
                    <a:pt x="55360" y="7147"/>
                  </a:lnTo>
                  <a:lnTo>
                    <a:pt x="48429" y="3096"/>
                  </a:lnTo>
                  <a:lnTo>
                    <a:pt x="13874" y="3096"/>
                  </a:lnTo>
                  <a:lnTo>
                    <a:pt x="0" y="0"/>
                  </a:lnTo>
                  <a:close/>
                </a:path>
                <a:path w="163829" h="186689">
                  <a:moveTo>
                    <a:pt x="33937" y="12"/>
                  </a:moveTo>
                  <a:lnTo>
                    <a:pt x="24062" y="1707"/>
                  </a:lnTo>
                  <a:lnTo>
                    <a:pt x="13874" y="3096"/>
                  </a:lnTo>
                  <a:lnTo>
                    <a:pt x="48429" y="3096"/>
                  </a:lnTo>
                  <a:lnTo>
                    <a:pt x="46873" y="2186"/>
                  </a:lnTo>
                  <a:lnTo>
                    <a:pt x="33937" y="12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299200" y="2667013"/>
              <a:ext cx="163830" cy="186690"/>
            </a:xfrm>
            <a:custGeom>
              <a:avLst/>
              <a:gdLst/>
              <a:ahLst/>
              <a:cxnLst/>
              <a:rect l="l" t="t" r="r" b="b"/>
              <a:pathLst>
                <a:path w="163829" h="186689">
                  <a:moveTo>
                    <a:pt x="0" y="13"/>
                  </a:moveTo>
                  <a:lnTo>
                    <a:pt x="13622" y="21215"/>
                  </a:lnTo>
                  <a:lnTo>
                    <a:pt x="31555" y="32341"/>
                  </a:lnTo>
                  <a:lnTo>
                    <a:pt x="50141" y="34953"/>
                  </a:lnTo>
                  <a:lnTo>
                    <a:pt x="65724" y="30615"/>
                  </a:lnTo>
                  <a:lnTo>
                    <a:pt x="68630" y="32252"/>
                  </a:lnTo>
                  <a:lnTo>
                    <a:pt x="75924" y="36876"/>
                  </a:lnTo>
                  <a:lnTo>
                    <a:pt x="80537" y="44218"/>
                  </a:lnTo>
                  <a:lnTo>
                    <a:pt x="79633" y="47546"/>
                  </a:lnTo>
                  <a:lnTo>
                    <a:pt x="78999" y="51019"/>
                  </a:lnTo>
                  <a:lnTo>
                    <a:pt x="78568" y="54672"/>
                  </a:lnTo>
                  <a:lnTo>
                    <a:pt x="67711" y="48439"/>
                  </a:lnTo>
                  <a:lnTo>
                    <a:pt x="52578" y="44521"/>
                  </a:lnTo>
                  <a:lnTo>
                    <a:pt x="34498" y="47165"/>
                  </a:lnTo>
                  <a:lnTo>
                    <a:pt x="14798" y="60620"/>
                  </a:lnTo>
                  <a:lnTo>
                    <a:pt x="661" y="90591"/>
                  </a:lnTo>
                  <a:lnTo>
                    <a:pt x="4506" y="123822"/>
                  </a:lnTo>
                  <a:lnTo>
                    <a:pt x="33270" y="173567"/>
                  </a:lnTo>
                  <a:lnTo>
                    <a:pt x="71503" y="186099"/>
                  </a:lnTo>
                  <a:lnTo>
                    <a:pt x="83788" y="181834"/>
                  </a:lnTo>
                  <a:lnTo>
                    <a:pt x="96232" y="185612"/>
                  </a:lnTo>
                  <a:lnTo>
                    <a:pt x="133941" y="171584"/>
                  </a:lnTo>
                  <a:lnTo>
                    <a:pt x="160717" y="120734"/>
                  </a:lnTo>
                  <a:lnTo>
                    <a:pt x="163247" y="87372"/>
                  </a:lnTo>
                  <a:lnTo>
                    <a:pt x="147937" y="57981"/>
                  </a:lnTo>
                  <a:lnTo>
                    <a:pt x="128166" y="45471"/>
                  </a:lnTo>
                  <a:lnTo>
                    <a:pt x="110320" y="43304"/>
                  </a:lnTo>
                  <a:lnTo>
                    <a:pt x="95483" y="47473"/>
                  </a:lnTo>
                  <a:lnTo>
                    <a:pt x="84735" y="53972"/>
                  </a:lnTo>
                  <a:lnTo>
                    <a:pt x="88333" y="43023"/>
                  </a:lnTo>
                  <a:lnTo>
                    <a:pt x="93968" y="33098"/>
                  </a:lnTo>
                  <a:lnTo>
                    <a:pt x="101660" y="24232"/>
                  </a:lnTo>
                  <a:lnTo>
                    <a:pt x="111431" y="16459"/>
                  </a:lnTo>
                  <a:lnTo>
                    <a:pt x="114230" y="14529"/>
                  </a:lnTo>
                  <a:lnTo>
                    <a:pt x="107656" y="8795"/>
                  </a:lnTo>
                  <a:lnTo>
                    <a:pt x="82155" y="39174"/>
                  </a:lnTo>
                  <a:lnTo>
                    <a:pt x="76791" y="32175"/>
                  </a:lnTo>
                  <a:lnTo>
                    <a:pt x="69764" y="28012"/>
                  </a:lnTo>
                  <a:lnTo>
                    <a:pt x="67226" y="26650"/>
                  </a:lnTo>
                  <a:lnTo>
                    <a:pt x="65162" y="21025"/>
                  </a:lnTo>
                  <a:lnTo>
                    <a:pt x="61332" y="13982"/>
                  </a:lnTo>
                  <a:lnTo>
                    <a:pt x="55360" y="7161"/>
                  </a:lnTo>
                  <a:lnTo>
                    <a:pt x="46873" y="2200"/>
                  </a:lnTo>
                  <a:lnTo>
                    <a:pt x="33937" y="25"/>
                  </a:lnTo>
                  <a:lnTo>
                    <a:pt x="24062" y="1721"/>
                  </a:lnTo>
                  <a:lnTo>
                    <a:pt x="13874" y="3110"/>
                  </a:lnTo>
                  <a:lnTo>
                    <a:pt x="0" y="1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2260422" y="1593599"/>
            <a:ext cx="1024255" cy="603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5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 +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 =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319520" y="244062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697661" y="717844"/>
            <a:ext cx="3511550" cy="3741420"/>
            <a:chOff x="2697661" y="717844"/>
            <a:chExt cx="3511550" cy="3741420"/>
          </a:xfrm>
        </p:grpSpPr>
        <p:pic>
          <p:nvPicPr>
            <p:cNvPr id="23" name="object 2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697661" y="2604537"/>
              <a:ext cx="3510967" cy="19811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844981" y="268359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700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735758" y="262263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4085" y="948515"/>
              <a:ext cx="198120" cy="351016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453145" y="107583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392180" y="96662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2169" y="717844"/>
              <a:ext cx="261681" cy="2723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00269" y="732861"/>
              <a:ext cx="185481" cy="196082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4539682" y="71562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726350" y="382293"/>
            <a:ext cx="2896235" cy="2896235"/>
            <a:chOff x="3726350" y="382293"/>
            <a:chExt cx="2896235" cy="2896235"/>
          </a:xfrm>
        </p:grpSpPr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26350" y="382293"/>
              <a:ext cx="2896002" cy="289600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780232" y="416175"/>
              <a:ext cx="2788285" cy="2788285"/>
            </a:xfrm>
            <a:custGeom>
              <a:avLst/>
              <a:gdLst/>
              <a:ahLst/>
              <a:cxnLst/>
              <a:rect l="l" t="t" r="r" b="b"/>
              <a:pathLst>
                <a:path w="2788284" h="2788285">
                  <a:moveTo>
                    <a:pt x="2770278" y="2788239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2788239" y="2770278"/>
                  </a:lnTo>
                  <a:lnTo>
                    <a:pt x="2770278" y="2788239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0860"/>
            <a:ext cx="38379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0" dirty="0"/>
              <a:t> </a:t>
            </a:r>
            <a:r>
              <a:rPr spc="-5" dirty="0"/>
              <a:t>equation</a:t>
            </a:r>
            <a:r>
              <a:rPr spc="15" dirty="0"/>
              <a:t> </a:t>
            </a:r>
            <a:r>
              <a:rPr dirty="0">
                <a:latin typeface="Tahoma" panose="020B0604030504040204"/>
                <a:cs typeface="Tahoma" panose="020B0604030504040204"/>
              </a:rPr>
              <a:t>→</a:t>
            </a:r>
            <a:r>
              <a:rPr spc="-125" dirty="0">
                <a:latin typeface="Tahoma" panose="020B0604030504040204"/>
                <a:cs typeface="Tahoma" panose="020B0604030504040204"/>
              </a:rPr>
              <a:t> </a:t>
            </a:r>
            <a:r>
              <a:rPr spc="-15" dirty="0"/>
              <a:t>line</a:t>
            </a:r>
            <a:endParaRPr spc="-15" dirty="0"/>
          </a:p>
        </p:txBody>
      </p:sp>
      <p:grpSp>
        <p:nvGrpSpPr>
          <p:cNvPr id="3" name="object 3"/>
          <p:cNvGrpSpPr/>
          <p:nvPr/>
        </p:nvGrpSpPr>
        <p:grpSpPr>
          <a:xfrm>
            <a:off x="2691211" y="511833"/>
            <a:ext cx="3803650" cy="3947160"/>
            <a:chOff x="2691211" y="511833"/>
            <a:chExt cx="3803650" cy="394716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691211" y="2604537"/>
              <a:ext cx="3510967" cy="1981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838531" y="268359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700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729306" y="262263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47635" y="948515"/>
              <a:ext cx="198120" cy="351016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446695" y="107583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385729" y="96662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0561" y="717315"/>
              <a:ext cx="261681" cy="27234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8661" y="732333"/>
              <a:ext cx="185481" cy="19608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90758" y="511833"/>
              <a:ext cx="2896002" cy="289600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644640" y="545715"/>
              <a:ext cx="2788285" cy="2788285"/>
            </a:xfrm>
            <a:custGeom>
              <a:avLst/>
              <a:gdLst/>
              <a:ahLst/>
              <a:cxnLst/>
              <a:rect l="l" t="t" r="r" b="b"/>
              <a:pathLst>
                <a:path w="2788285" h="2788285">
                  <a:moveTo>
                    <a:pt x="2770278" y="2788239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2788239" y="2770278"/>
                  </a:lnTo>
                  <a:lnTo>
                    <a:pt x="2770278" y="2788239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44517" y="2644086"/>
              <a:ext cx="249725" cy="27234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82617" y="2659199"/>
              <a:ext cx="172772" cy="19561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2260422" y="1593599"/>
            <a:ext cx="1024255" cy="603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5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 +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 =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20584" y="1221257"/>
            <a:ext cx="11023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No</a:t>
            </a:r>
            <a:r>
              <a:rPr sz="1400" b="1" spc="-6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solutions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294039" y="1304392"/>
            <a:ext cx="1212215" cy="1615440"/>
            <a:chOff x="5294039" y="1304392"/>
            <a:chExt cx="1212215" cy="1615440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94039" y="1304392"/>
              <a:ext cx="733475" cy="53911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397227" y="1335057"/>
              <a:ext cx="590550" cy="349885"/>
            </a:xfrm>
            <a:custGeom>
              <a:avLst/>
              <a:gdLst/>
              <a:ahLst/>
              <a:cxnLst/>
              <a:rect l="l" t="t" r="r" b="b"/>
              <a:pathLst>
                <a:path w="590550" h="349885">
                  <a:moveTo>
                    <a:pt x="590335" y="0"/>
                  </a:moveTo>
                  <a:lnTo>
                    <a:pt x="534742" y="9473"/>
                  </a:lnTo>
                  <a:lnTo>
                    <a:pt x="481282" y="21211"/>
                  </a:lnTo>
                  <a:lnTo>
                    <a:pt x="429957" y="35213"/>
                  </a:lnTo>
                  <a:lnTo>
                    <a:pt x="380766" y="51480"/>
                  </a:lnTo>
                  <a:lnTo>
                    <a:pt x="333710" y="70011"/>
                  </a:lnTo>
                  <a:lnTo>
                    <a:pt x="288788" y="90806"/>
                  </a:lnTo>
                  <a:lnTo>
                    <a:pt x="246000" y="113866"/>
                  </a:lnTo>
                  <a:lnTo>
                    <a:pt x="205347" y="139190"/>
                  </a:lnTo>
                  <a:lnTo>
                    <a:pt x="166828" y="166778"/>
                  </a:lnTo>
                  <a:lnTo>
                    <a:pt x="130443" y="196631"/>
                  </a:lnTo>
                  <a:lnTo>
                    <a:pt x="96192" y="228748"/>
                  </a:lnTo>
                  <a:lnTo>
                    <a:pt x="64076" y="263130"/>
                  </a:lnTo>
                  <a:lnTo>
                    <a:pt x="34095" y="299776"/>
                  </a:lnTo>
                  <a:lnTo>
                    <a:pt x="6247" y="338686"/>
                  </a:lnTo>
                  <a:lnTo>
                    <a:pt x="0" y="349779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343628" y="1643854"/>
              <a:ext cx="113030" cy="136525"/>
            </a:xfrm>
            <a:custGeom>
              <a:avLst/>
              <a:gdLst/>
              <a:ahLst/>
              <a:cxnLst/>
              <a:rect l="l" t="t" r="r" b="b"/>
              <a:pathLst>
                <a:path w="113029" h="136525">
                  <a:moveTo>
                    <a:pt x="6717" y="0"/>
                  </a:moveTo>
                  <a:lnTo>
                    <a:pt x="0" y="136145"/>
                  </a:lnTo>
                  <a:lnTo>
                    <a:pt x="112946" y="59830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56337" y="2647138"/>
              <a:ext cx="249725" cy="27234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94437" y="2662251"/>
              <a:ext cx="172772" cy="195611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6319520" y="244062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697661" y="717844"/>
            <a:ext cx="3511550" cy="3741420"/>
            <a:chOff x="2697661" y="717844"/>
            <a:chExt cx="3511550" cy="3741420"/>
          </a:xfrm>
        </p:grpSpPr>
        <p:pic>
          <p:nvPicPr>
            <p:cNvPr id="26" name="object 2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697661" y="2604537"/>
              <a:ext cx="3510967" cy="19811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844981" y="268359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700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735758" y="262263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4085" y="948515"/>
              <a:ext cx="198120" cy="351016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453145" y="107583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392180" y="96662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2169" y="717844"/>
              <a:ext cx="261681" cy="27234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00269" y="732861"/>
              <a:ext cx="185481" cy="196082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4539682" y="71562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3726350" y="382293"/>
            <a:ext cx="2896235" cy="2896235"/>
            <a:chOff x="3726350" y="382293"/>
            <a:chExt cx="2896235" cy="2896235"/>
          </a:xfrm>
        </p:grpSpPr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26350" y="382293"/>
              <a:ext cx="2896002" cy="2896002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3780232" y="416175"/>
              <a:ext cx="2788285" cy="2788285"/>
            </a:xfrm>
            <a:custGeom>
              <a:avLst/>
              <a:gdLst/>
              <a:ahLst/>
              <a:cxnLst/>
              <a:rect l="l" t="t" r="r" b="b"/>
              <a:pathLst>
                <a:path w="2788284" h="2788285">
                  <a:moveTo>
                    <a:pt x="2770278" y="2788239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2788239" y="2770278"/>
                  </a:lnTo>
                  <a:lnTo>
                    <a:pt x="2770278" y="2788239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066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  <a:r>
              <a:rPr spc="30" dirty="0"/>
              <a:t> </a:t>
            </a:r>
            <a:r>
              <a:rPr dirty="0"/>
              <a:t>as</a:t>
            </a:r>
            <a:r>
              <a:rPr spc="25" dirty="0"/>
              <a:t> </a:t>
            </a:r>
            <a:r>
              <a:rPr spc="-10" dirty="0"/>
              <a:t>lines</a:t>
            </a:r>
            <a:endParaRPr spc="-10" dirty="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066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  <a:r>
              <a:rPr spc="30" dirty="0"/>
              <a:t> </a:t>
            </a:r>
            <a:r>
              <a:rPr dirty="0"/>
              <a:t>as</a:t>
            </a:r>
            <a:r>
              <a:rPr spc="25" dirty="0"/>
              <a:t> </a:t>
            </a:r>
            <a:r>
              <a:rPr spc="-10" dirty="0"/>
              <a:t>lines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648359" y="940371"/>
            <a:ext cx="106553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</a:t>
            </a:r>
            <a:r>
              <a:rPr sz="1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  <a:tab pos="553085" algn="l"/>
              </a:tabLst>
            </a:pPr>
            <a:r>
              <a:rPr sz="1400" dirty="0">
                <a:latin typeface="Arial MT"/>
                <a:cs typeface="Arial MT"/>
              </a:rPr>
              <a:t>a +	b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1300">
              <a:latin typeface="Arial MT"/>
              <a:cs typeface="Arial MT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51763" y="1535199"/>
            <a:ext cx="205104" cy="221615"/>
            <a:chOff x="751763" y="1535199"/>
            <a:chExt cx="205104" cy="22161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51763" y="1535199"/>
              <a:ext cx="204638" cy="22103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863" y="1550308"/>
              <a:ext cx="127892" cy="144452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149332" y="1535199"/>
            <a:ext cx="213360" cy="221615"/>
            <a:chOff x="1149332" y="1535199"/>
            <a:chExt cx="213360" cy="2216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9332" y="1535199"/>
              <a:ext cx="213307" cy="2210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7432" y="1550238"/>
              <a:ext cx="137107" cy="144793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751763" y="1964951"/>
            <a:ext cx="205104" cy="221615"/>
            <a:chOff x="751763" y="1964951"/>
            <a:chExt cx="205104" cy="221615"/>
          </a:xfrm>
        </p:grpSpPr>
        <p:pic>
          <p:nvPicPr>
            <p:cNvPr id="11" name="object 1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51763" y="1964951"/>
              <a:ext cx="204638" cy="22103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863" y="1980060"/>
              <a:ext cx="127892" cy="144452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080778" y="1964951"/>
            <a:ext cx="281940" cy="221615"/>
            <a:chOff x="1080778" y="1964951"/>
            <a:chExt cx="281940" cy="221615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9332" y="1964951"/>
              <a:ext cx="213307" cy="22103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9219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19219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0778" y="1964951"/>
              <a:ext cx="213307" cy="22103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123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123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066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  <a:r>
              <a:rPr spc="30" dirty="0"/>
              <a:t> </a:t>
            </a:r>
            <a:r>
              <a:rPr dirty="0"/>
              <a:t>as</a:t>
            </a:r>
            <a:r>
              <a:rPr spc="25" dirty="0"/>
              <a:t> </a:t>
            </a:r>
            <a:r>
              <a:rPr spc="-10" dirty="0"/>
              <a:t>lines</a:t>
            </a:r>
            <a:endParaRPr spc="-10" dirty="0"/>
          </a:p>
        </p:txBody>
      </p:sp>
      <p:grpSp>
        <p:nvGrpSpPr>
          <p:cNvPr id="3" name="object 3"/>
          <p:cNvGrpSpPr/>
          <p:nvPr/>
        </p:nvGrpSpPr>
        <p:grpSpPr>
          <a:xfrm>
            <a:off x="751763" y="1535199"/>
            <a:ext cx="205104" cy="221615"/>
            <a:chOff x="751763" y="1535199"/>
            <a:chExt cx="205104" cy="22161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51763" y="1535199"/>
              <a:ext cx="204638" cy="22103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863" y="1550308"/>
              <a:ext cx="127892" cy="144452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149332" y="1535199"/>
            <a:ext cx="213360" cy="221615"/>
            <a:chOff x="1149332" y="1535199"/>
            <a:chExt cx="213360" cy="22161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9332" y="1535199"/>
              <a:ext cx="213307" cy="22103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7432" y="1550238"/>
              <a:ext cx="137107" cy="144793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751763" y="1964951"/>
            <a:ext cx="205104" cy="221615"/>
            <a:chOff x="751763" y="1964951"/>
            <a:chExt cx="205104" cy="221615"/>
          </a:xfrm>
        </p:grpSpPr>
        <p:pic>
          <p:nvPicPr>
            <p:cNvPr id="10" name="object 1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51763" y="1964951"/>
              <a:ext cx="204638" cy="22103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863" y="1980060"/>
              <a:ext cx="127892" cy="144452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1080778" y="1964951"/>
            <a:ext cx="281940" cy="221615"/>
            <a:chOff x="1080778" y="1964951"/>
            <a:chExt cx="281940" cy="22161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9332" y="1964951"/>
              <a:ext cx="213307" cy="22103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19219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19219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0778" y="1964951"/>
              <a:ext cx="213307" cy="22103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123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123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648359" y="940371"/>
            <a:ext cx="4088129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35605" algn="l"/>
              </a:tabLst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 1	System</a:t>
            </a:r>
            <a:r>
              <a:rPr sz="1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2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553085" algn="l"/>
                <a:tab pos="2935605" algn="l"/>
                <a:tab pos="3175000" algn="l"/>
                <a:tab pos="3575050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	b = 10	•	a +	b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tabLst>
                <a:tab pos="2935605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+ 2b = 12	•</a:t>
            </a:r>
            <a:r>
              <a:rPr sz="1400" spc="19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2a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746736" y="1535199"/>
            <a:ext cx="205104" cy="221615"/>
            <a:chOff x="3746736" y="1535199"/>
            <a:chExt cx="205104" cy="221615"/>
          </a:xfrm>
        </p:grpSpPr>
        <p:pic>
          <p:nvPicPr>
            <p:cNvPr id="21" name="object 2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746736" y="1535199"/>
              <a:ext cx="204638" cy="22103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4836" y="1550308"/>
              <a:ext cx="127892" cy="144452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4144305" y="1535199"/>
            <a:ext cx="213360" cy="221615"/>
            <a:chOff x="4144305" y="1535199"/>
            <a:chExt cx="213360" cy="221615"/>
          </a:xfrm>
        </p:grpSpPr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4305" y="1535199"/>
              <a:ext cx="213307" cy="22103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2405" y="1550238"/>
              <a:ext cx="137107" cy="144793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4075752" y="1964951"/>
            <a:ext cx="281940" cy="221615"/>
            <a:chOff x="4075752" y="1964951"/>
            <a:chExt cx="281940" cy="221615"/>
          </a:xfrm>
        </p:grpSpPr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4306" y="1964951"/>
              <a:ext cx="213307" cy="22103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187168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187168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75752" y="1964951"/>
              <a:ext cx="213307" cy="22103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11861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11861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/>
          <p:cNvGrpSpPr/>
          <p:nvPr/>
        </p:nvGrpSpPr>
        <p:grpSpPr>
          <a:xfrm>
            <a:off x="3683236" y="1964951"/>
            <a:ext cx="306705" cy="221615"/>
            <a:chOff x="3683236" y="1964951"/>
            <a:chExt cx="306705" cy="221615"/>
          </a:xfrm>
        </p:grpSpPr>
        <p:pic>
          <p:nvPicPr>
            <p:cNvPr id="34" name="object 3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784836" y="1964951"/>
              <a:ext cx="204638" cy="221038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8276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8276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683236" y="1964951"/>
              <a:ext cx="204638" cy="221038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37260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7260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066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  <a:r>
              <a:rPr spc="30" dirty="0"/>
              <a:t> </a:t>
            </a:r>
            <a:r>
              <a:rPr dirty="0"/>
              <a:t>as</a:t>
            </a:r>
            <a:r>
              <a:rPr spc="25" dirty="0"/>
              <a:t> </a:t>
            </a:r>
            <a:r>
              <a:rPr spc="-10" dirty="0"/>
              <a:t>lines</a:t>
            </a:r>
            <a:endParaRPr spc="-10" dirty="0"/>
          </a:p>
        </p:txBody>
      </p:sp>
      <p:grpSp>
        <p:nvGrpSpPr>
          <p:cNvPr id="3" name="object 3"/>
          <p:cNvGrpSpPr/>
          <p:nvPr/>
        </p:nvGrpSpPr>
        <p:grpSpPr>
          <a:xfrm>
            <a:off x="751763" y="1535199"/>
            <a:ext cx="205104" cy="221615"/>
            <a:chOff x="751763" y="1535199"/>
            <a:chExt cx="205104" cy="22161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51763" y="1535199"/>
              <a:ext cx="204638" cy="22103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863" y="1550308"/>
              <a:ext cx="127892" cy="144452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149332" y="1535199"/>
            <a:ext cx="213360" cy="221615"/>
            <a:chOff x="1149332" y="1535199"/>
            <a:chExt cx="213360" cy="22161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9332" y="1535199"/>
              <a:ext cx="213307" cy="22103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7432" y="1550238"/>
              <a:ext cx="137107" cy="144793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751763" y="1964951"/>
            <a:ext cx="205104" cy="221615"/>
            <a:chOff x="751763" y="1964951"/>
            <a:chExt cx="205104" cy="221615"/>
          </a:xfrm>
        </p:grpSpPr>
        <p:pic>
          <p:nvPicPr>
            <p:cNvPr id="10" name="object 1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51763" y="1964951"/>
              <a:ext cx="204638" cy="22103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863" y="1980060"/>
              <a:ext cx="127892" cy="144452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1080778" y="1964951"/>
            <a:ext cx="281940" cy="221615"/>
            <a:chOff x="1080778" y="1964951"/>
            <a:chExt cx="281940" cy="22161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9332" y="1964951"/>
              <a:ext cx="213307" cy="22103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19219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19219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0778" y="1964951"/>
              <a:ext cx="213307" cy="22103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123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123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648359" y="940371"/>
            <a:ext cx="4088129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35605" algn="l"/>
              </a:tabLst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 1	System</a:t>
            </a:r>
            <a:r>
              <a:rPr sz="1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2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553085" algn="l"/>
                <a:tab pos="2935605" algn="l"/>
                <a:tab pos="3175000" algn="l"/>
                <a:tab pos="3575050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	b = 10	•	a +	b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tabLst>
                <a:tab pos="2935605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+ 2b = 12	•</a:t>
            </a:r>
            <a:r>
              <a:rPr sz="1400" spc="19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2a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746736" y="1535199"/>
            <a:ext cx="205104" cy="221615"/>
            <a:chOff x="3746736" y="1535199"/>
            <a:chExt cx="205104" cy="221615"/>
          </a:xfrm>
        </p:grpSpPr>
        <p:pic>
          <p:nvPicPr>
            <p:cNvPr id="21" name="object 2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746736" y="1535199"/>
              <a:ext cx="204638" cy="22103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4836" y="1550308"/>
              <a:ext cx="127892" cy="144452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4144305" y="1535199"/>
            <a:ext cx="213360" cy="221615"/>
            <a:chOff x="4144305" y="1535199"/>
            <a:chExt cx="213360" cy="221615"/>
          </a:xfrm>
        </p:grpSpPr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4305" y="1535199"/>
              <a:ext cx="213307" cy="22103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2405" y="1550238"/>
              <a:ext cx="137107" cy="144793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4075752" y="1964951"/>
            <a:ext cx="281940" cy="221615"/>
            <a:chOff x="4075752" y="1964951"/>
            <a:chExt cx="281940" cy="221615"/>
          </a:xfrm>
        </p:grpSpPr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4306" y="1964951"/>
              <a:ext cx="213307" cy="22103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187168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187168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75752" y="1964951"/>
              <a:ext cx="213307" cy="22103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11861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11861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/>
          <p:cNvGrpSpPr/>
          <p:nvPr/>
        </p:nvGrpSpPr>
        <p:grpSpPr>
          <a:xfrm>
            <a:off x="3683236" y="1964951"/>
            <a:ext cx="306705" cy="221615"/>
            <a:chOff x="3683236" y="1964951"/>
            <a:chExt cx="306705" cy="221615"/>
          </a:xfrm>
        </p:grpSpPr>
        <p:pic>
          <p:nvPicPr>
            <p:cNvPr id="34" name="object 3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784836" y="1964951"/>
              <a:ext cx="204638" cy="221038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8276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8276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683236" y="1964951"/>
              <a:ext cx="204638" cy="221038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37260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7260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6495513" y="940371"/>
            <a:ext cx="116459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 3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251460" indent="-239395">
              <a:lnSpc>
                <a:spcPct val="100000"/>
              </a:lnSpc>
              <a:buChar char="•"/>
              <a:tabLst>
                <a:tab pos="251460" algn="l"/>
                <a:tab pos="252095" algn="l"/>
                <a:tab pos="651510" algn="l"/>
              </a:tabLst>
            </a:pPr>
            <a:r>
              <a:rPr sz="1400" dirty="0">
                <a:latin typeface="Arial MT"/>
                <a:cs typeface="Arial MT"/>
              </a:rPr>
              <a:t>a +	b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1300">
              <a:latin typeface="Arial MT"/>
              <a:cs typeface="Arial MT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24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6678210" y="1535199"/>
            <a:ext cx="205104" cy="221615"/>
            <a:chOff x="6678210" y="1535199"/>
            <a:chExt cx="205104" cy="221615"/>
          </a:xfrm>
        </p:grpSpPr>
        <p:pic>
          <p:nvPicPr>
            <p:cNvPr id="42" name="object 4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678210" y="1535199"/>
              <a:ext cx="204638" cy="22103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16310" y="1550308"/>
              <a:ext cx="127892" cy="144452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7075778" y="1535199"/>
            <a:ext cx="213360" cy="221615"/>
            <a:chOff x="7075778" y="1535199"/>
            <a:chExt cx="213360" cy="221615"/>
          </a:xfrm>
        </p:grpSpPr>
        <p:pic>
          <p:nvPicPr>
            <p:cNvPr id="45" name="object 4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5778" y="1535199"/>
              <a:ext cx="213307" cy="22103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13878" y="1550238"/>
              <a:ext cx="137107" cy="144793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7007226" y="1964951"/>
            <a:ext cx="281940" cy="221615"/>
            <a:chOff x="7007226" y="1964951"/>
            <a:chExt cx="281940" cy="221615"/>
          </a:xfrm>
        </p:grpSpPr>
        <p:pic>
          <p:nvPicPr>
            <p:cNvPr id="48" name="object 4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5778" y="1964951"/>
              <a:ext cx="213307" cy="221038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7118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90" y="55119"/>
                  </a:lnTo>
                  <a:lnTo>
                    <a:pt x="77378" y="72226"/>
                  </a:lnTo>
                  <a:lnTo>
                    <a:pt x="58529" y="87722"/>
                  </a:lnTo>
                  <a:lnTo>
                    <a:pt x="22990" y="103986"/>
                  </a:lnTo>
                  <a:lnTo>
                    <a:pt x="14635" y="107609"/>
                  </a:lnTo>
                  <a:lnTo>
                    <a:pt x="8045" y="111919"/>
                  </a:lnTo>
                  <a:lnTo>
                    <a:pt x="3181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1" y="135268"/>
                  </a:lnTo>
                  <a:lnTo>
                    <a:pt x="43815" y="133192"/>
                  </a:lnTo>
                  <a:lnTo>
                    <a:pt x="72378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9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7118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7226" y="1964951"/>
              <a:ext cx="213307" cy="221038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7050089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4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7" y="24978"/>
                  </a:lnTo>
                  <a:lnTo>
                    <a:pt x="108093" y="30573"/>
                  </a:lnTo>
                  <a:lnTo>
                    <a:pt x="106014" y="34022"/>
                  </a:lnTo>
                  <a:lnTo>
                    <a:pt x="89788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6" y="17288"/>
                  </a:lnTo>
                  <a:lnTo>
                    <a:pt x="117470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7050089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4" name="object 54"/>
          <p:cNvGrpSpPr/>
          <p:nvPr/>
        </p:nvGrpSpPr>
        <p:grpSpPr>
          <a:xfrm>
            <a:off x="6614710" y="1964951"/>
            <a:ext cx="306705" cy="221615"/>
            <a:chOff x="6614710" y="1964951"/>
            <a:chExt cx="306705" cy="221615"/>
          </a:xfrm>
        </p:grpSpPr>
        <p:pic>
          <p:nvPicPr>
            <p:cNvPr id="55" name="object 5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716310" y="1964951"/>
              <a:ext cx="204638" cy="221038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67591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67591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614710" y="1964951"/>
              <a:ext cx="204638" cy="221038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66575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66575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255195"/>
            <a:ext cx="9144000" cy="2888615"/>
            <a:chOff x="0" y="2255195"/>
            <a:chExt cx="9144000" cy="288861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6966" y="3302817"/>
              <a:ext cx="2283136" cy="19811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4286" y="3381877"/>
              <a:ext cx="1988820" cy="0"/>
            </a:xfrm>
            <a:custGeom>
              <a:avLst/>
              <a:gdLst/>
              <a:ahLst/>
              <a:cxnLst/>
              <a:rect l="l" t="t" r="r" b="b"/>
              <a:pathLst>
                <a:path w="1988820">
                  <a:moveTo>
                    <a:pt x="0" y="0"/>
                  </a:moveTo>
                  <a:lnTo>
                    <a:pt x="12699" y="0"/>
                  </a:lnTo>
                  <a:lnTo>
                    <a:pt x="1975796" y="0"/>
                  </a:lnTo>
                  <a:lnTo>
                    <a:pt x="1988496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5062" y="3320922"/>
              <a:ext cx="2207260" cy="121920"/>
            </a:xfrm>
            <a:custGeom>
              <a:avLst/>
              <a:gdLst/>
              <a:ahLst/>
              <a:cxnLst/>
              <a:rect l="l" t="t" r="r" b="b"/>
              <a:pathLst>
                <a:path w="2207260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207260" h="121920">
                  <a:moveTo>
                    <a:pt x="2206929" y="60960"/>
                  </a:moveTo>
                  <a:lnTo>
                    <a:pt x="2085009" y="0"/>
                  </a:lnTo>
                  <a:lnTo>
                    <a:pt x="2085009" y="121920"/>
                  </a:lnTo>
                  <a:lnTo>
                    <a:pt x="2206929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9474" y="2260566"/>
              <a:ext cx="198120" cy="228262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68534" y="2387886"/>
              <a:ext cx="0" cy="1988185"/>
            </a:xfrm>
            <a:custGeom>
              <a:avLst/>
              <a:gdLst/>
              <a:ahLst/>
              <a:cxnLst/>
              <a:rect l="l" t="t" r="r" b="b"/>
              <a:pathLst>
                <a:path h="1988185">
                  <a:moveTo>
                    <a:pt x="0" y="0"/>
                  </a:moveTo>
                  <a:lnTo>
                    <a:pt x="0" y="1987981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07567" y="2278671"/>
              <a:ext cx="121920" cy="2206625"/>
            </a:xfrm>
            <a:custGeom>
              <a:avLst/>
              <a:gdLst/>
              <a:ahLst/>
              <a:cxnLst/>
              <a:rect l="l" t="t" r="r" b="b"/>
              <a:pathLst>
                <a:path w="121919" h="2206625">
                  <a:moveTo>
                    <a:pt x="121920" y="2084501"/>
                  </a:moveTo>
                  <a:lnTo>
                    <a:pt x="0" y="2084501"/>
                  </a:lnTo>
                  <a:lnTo>
                    <a:pt x="60960" y="2206421"/>
                  </a:lnTo>
                  <a:lnTo>
                    <a:pt x="121920" y="2084501"/>
                  </a:lnTo>
                  <a:close/>
                </a:path>
                <a:path w="121919" h="2206625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25990" y="3432166"/>
              <a:ext cx="216243" cy="2342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64090" y="3447278"/>
              <a:ext cx="139444" cy="15762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4252" y="2255195"/>
              <a:ext cx="225758" cy="23424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227114" y="22749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4" h="148589">
                  <a:moveTo>
                    <a:pt x="126500" y="0"/>
                  </a:moveTo>
                  <a:lnTo>
                    <a:pt x="121924" y="196"/>
                  </a:lnTo>
                  <a:lnTo>
                    <a:pt x="118271" y="1821"/>
                  </a:lnTo>
                  <a:lnTo>
                    <a:pt x="118488" y="3431"/>
                  </a:lnTo>
                  <a:lnTo>
                    <a:pt x="119951" y="17760"/>
                  </a:lnTo>
                  <a:lnTo>
                    <a:pt x="119921" y="27416"/>
                  </a:lnTo>
                  <a:lnTo>
                    <a:pt x="118643" y="33557"/>
                  </a:lnTo>
                  <a:lnTo>
                    <a:pt x="116362" y="37343"/>
                  </a:lnTo>
                  <a:lnTo>
                    <a:pt x="98552" y="60499"/>
                  </a:lnTo>
                  <a:lnTo>
                    <a:pt x="84929" y="79276"/>
                  </a:lnTo>
                  <a:lnTo>
                    <a:pt x="64240" y="96284"/>
                  </a:lnTo>
                  <a:lnTo>
                    <a:pt x="25233" y="114134"/>
                  </a:lnTo>
                  <a:lnTo>
                    <a:pt x="16062" y="118112"/>
                  </a:lnTo>
                  <a:lnTo>
                    <a:pt x="8830" y="122842"/>
                  </a:lnTo>
                  <a:lnTo>
                    <a:pt x="3490" y="128458"/>
                  </a:lnTo>
                  <a:lnTo>
                    <a:pt x="0" y="135093"/>
                  </a:lnTo>
                  <a:lnTo>
                    <a:pt x="1753" y="140601"/>
                  </a:lnTo>
                  <a:lnTo>
                    <a:pt x="3856" y="143701"/>
                  </a:lnTo>
                  <a:lnTo>
                    <a:pt x="9153" y="145809"/>
                  </a:lnTo>
                  <a:lnTo>
                    <a:pt x="24279" y="148470"/>
                  </a:lnTo>
                  <a:lnTo>
                    <a:pt x="48089" y="146191"/>
                  </a:lnTo>
                  <a:lnTo>
                    <a:pt x="79440" y="133478"/>
                  </a:lnTo>
                  <a:lnTo>
                    <a:pt x="111263" y="110911"/>
                  </a:lnTo>
                  <a:lnTo>
                    <a:pt x="132351" y="85399"/>
                  </a:lnTo>
                  <a:lnTo>
                    <a:pt x="140033" y="58280"/>
                  </a:lnTo>
                  <a:lnTo>
                    <a:pt x="131639" y="30895"/>
                  </a:lnTo>
                  <a:lnTo>
                    <a:pt x="130127" y="18976"/>
                  </a:lnTo>
                  <a:lnTo>
                    <a:pt x="128935" y="9304"/>
                  </a:lnTo>
                  <a:lnTo>
                    <a:pt x="128071" y="1804"/>
                  </a:lnTo>
                  <a:lnTo>
                    <a:pt x="127933" y="463"/>
                  </a:lnTo>
                  <a:lnTo>
                    <a:pt x="12650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227114" y="22749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4" h="148589">
                  <a:moveTo>
                    <a:pt x="124784" y="7"/>
                  </a:moveTo>
                  <a:lnTo>
                    <a:pt x="121924" y="129"/>
                  </a:lnTo>
                  <a:lnTo>
                    <a:pt x="118271" y="1754"/>
                  </a:lnTo>
                  <a:lnTo>
                    <a:pt x="118487" y="3364"/>
                  </a:lnTo>
                  <a:lnTo>
                    <a:pt x="119950" y="17694"/>
                  </a:lnTo>
                  <a:lnTo>
                    <a:pt x="119921" y="27350"/>
                  </a:lnTo>
                  <a:lnTo>
                    <a:pt x="118643" y="33491"/>
                  </a:lnTo>
                  <a:lnTo>
                    <a:pt x="116361" y="37276"/>
                  </a:lnTo>
                  <a:lnTo>
                    <a:pt x="98552" y="60433"/>
                  </a:lnTo>
                  <a:lnTo>
                    <a:pt x="84929" y="79210"/>
                  </a:lnTo>
                  <a:lnTo>
                    <a:pt x="64240" y="96218"/>
                  </a:lnTo>
                  <a:lnTo>
                    <a:pt x="25233" y="114068"/>
                  </a:lnTo>
                  <a:lnTo>
                    <a:pt x="16062" y="118046"/>
                  </a:lnTo>
                  <a:lnTo>
                    <a:pt x="8830" y="122775"/>
                  </a:lnTo>
                  <a:lnTo>
                    <a:pt x="3491" y="128391"/>
                  </a:lnTo>
                  <a:lnTo>
                    <a:pt x="0" y="135027"/>
                  </a:lnTo>
                  <a:lnTo>
                    <a:pt x="1753" y="140535"/>
                  </a:lnTo>
                  <a:lnTo>
                    <a:pt x="3857" y="143635"/>
                  </a:lnTo>
                  <a:lnTo>
                    <a:pt x="9153" y="145743"/>
                  </a:lnTo>
                  <a:lnTo>
                    <a:pt x="24279" y="148404"/>
                  </a:lnTo>
                  <a:lnTo>
                    <a:pt x="48090" y="146124"/>
                  </a:lnTo>
                  <a:lnTo>
                    <a:pt x="79441" y="133412"/>
                  </a:lnTo>
                  <a:lnTo>
                    <a:pt x="111263" y="110845"/>
                  </a:lnTo>
                  <a:lnTo>
                    <a:pt x="132351" y="85332"/>
                  </a:lnTo>
                  <a:lnTo>
                    <a:pt x="140033" y="58213"/>
                  </a:lnTo>
                  <a:lnTo>
                    <a:pt x="131638" y="30828"/>
                  </a:lnTo>
                  <a:lnTo>
                    <a:pt x="131183" y="27268"/>
                  </a:lnTo>
                  <a:lnTo>
                    <a:pt x="130127" y="18910"/>
                  </a:lnTo>
                  <a:lnTo>
                    <a:pt x="128935" y="9238"/>
                  </a:lnTo>
                  <a:lnTo>
                    <a:pt x="128072" y="1738"/>
                  </a:lnTo>
                  <a:lnTo>
                    <a:pt x="127933" y="397"/>
                  </a:lnTo>
                  <a:lnTo>
                    <a:pt x="126500" y="-66"/>
                  </a:lnTo>
                  <a:lnTo>
                    <a:pt x="12478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066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  <a:r>
              <a:rPr spc="30" dirty="0"/>
              <a:t> </a:t>
            </a:r>
            <a:r>
              <a:rPr dirty="0"/>
              <a:t>as</a:t>
            </a:r>
            <a:r>
              <a:rPr spc="25" dirty="0"/>
              <a:t> </a:t>
            </a:r>
            <a:r>
              <a:rPr spc="-10" dirty="0"/>
              <a:t>lines</a:t>
            </a:r>
            <a:endParaRPr spc="-10" dirty="0"/>
          </a:p>
        </p:txBody>
      </p:sp>
      <p:grpSp>
        <p:nvGrpSpPr>
          <p:cNvPr id="15" name="object 15"/>
          <p:cNvGrpSpPr/>
          <p:nvPr/>
        </p:nvGrpSpPr>
        <p:grpSpPr>
          <a:xfrm>
            <a:off x="751763" y="1535199"/>
            <a:ext cx="205104" cy="221615"/>
            <a:chOff x="751763" y="1535199"/>
            <a:chExt cx="205104" cy="22161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1763" y="1535199"/>
              <a:ext cx="204638" cy="22103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9863" y="1550308"/>
              <a:ext cx="127892" cy="144452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1149332" y="1535199"/>
            <a:ext cx="213360" cy="221615"/>
            <a:chOff x="1149332" y="1535199"/>
            <a:chExt cx="213360" cy="221615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9332" y="1535199"/>
              <a:ext cx="213307" cy="22103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7432" y="1550238"/>
              <a:ext cx="137107" cy="144793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751763" y="1964951"/>
            <a:ext cx="205104" cy="221615"/>
            <a:chOff x="751763" y="1964951"/>
            <a:chExt cx="205104" cy="221615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1763" y="1964951"/>
              <a:ext cx="204638" cy="22103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9863" y="1980060"/>
              <a:ext cx="127892" cy="144452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1080778" y="1964951"/>
            <a:ext cx="281940" cy="221615"/>
            <a:chOff x="1080778" y="1964951"/>
            <a:chExt cx="281940" cy="221615"/>
          </a:xfrm>
        </p:grpSpPr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9332" y="1964951"/>
              <a:ext cx="213307" cy="22103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19219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19219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0778" y="1964951"/>
              <a:ext cx="213307" cy="22103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123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123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/>
          <p:cNvGrpSpPr/>
          <p:nvPr/>
        </p:nvGrpSpPr>
        <p:grpSpPr>
          <a:xfrm>
            <a:off x="3746736" y="1535199"/>
            <a:ext cx="205104" cy="221615"/>
            <a:chOff x="3746736" y="1535199"/>
            <a:chExt cx="205104" cy="221615"/>
          </a:xfrm>
        </p:grpSpPr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46736" y="1535199"/>
              <a:ext cx="204638" cy="22103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84836" y="1550308"/>
              <a:ext cx="127892" cy="144452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4144305" y="1535199"/>
            <a:ext cx="213360" cy="221615"/>
            <a:chOff x="4144305" y="1535199"/>
            <a:chExt cx="213360" cy="221615"/>
          </a:xfrm>
        </p:grpSpPr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44305" y="1535199"/>
              <a:ext cx="213307" cy="22103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82405" y="1550238"/>
              <a:ext cx="137107" cy="144793"/>
            </a:xfrm>
            <a:prstGeom prst="rect">
              <a:avLst/>
            </a:prstGeom>
          </p:spPr>
        </p:pic>
      </p:grpSp>
      <p:grpSp>
        <p:nvGrpSpPr>
          <p:cNvPr id="37" name="object 37"/>
          <p:cNvGrpSpPr/>
          <p:nvPr/>
        </p:nvGrpSpPr>
        <p:grpSpPr>
          <a:xfrm>
            <a:off x="4075752" y="1964951"/>
            <a:ext cx="281940" cy="221615"/>
            <a:chOff x="4075752" y="1964951"/>
            <a:chExt cx="281940" cy="221615"/>
          </a:xfrm>
        </p:grpSpPr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44306" y="1964951"/>
              <a:ext cx="213307" cy="221038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4187168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187168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75752" y="1964951"/>
              <a:ext cx="213307" cy="221038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11861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411861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4" name="object 44"/>
          <p:cNvGrpSpPr/>
          <p:nvPr/>
        </p:nvGrpSpPr>
        <p:grpSpPr>
          <a:xfrm>
            <a:off x="3683236" y="1964951"/>
            <a:ext cx="306705" cy="221615"/>
            <a:chOff x="3683236" y="1964951"/>
            <a:chExt cx="306705" cy="221615"/>
          </a:xfrm>
        </p:grpSpPr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84836" y="1964951"/>
              <a:ext cx="204638" cy="221038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8276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8276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83236" y="1964951"/>
              <a:ext cx="204638" cy="221038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37260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37260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/>
          <p:nvPr/>
        </p:nvSpPr>
        <p:spPr>
          <a:xfrm>
            <a:off x="6495513" y="940371"/>
            <a:ext cx="116459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 3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251460" indent="-239395">
              <a:lnSpc>
                <a:spcPct val="100000"/>
              </a:lnSpc>
              <a:buChar char="•"/>
              <a:tabLst>
                <a:tab pos="251460" algn="l"/>
                <a:tab pos="252095" algn="l"/>
                <a:tab pos="651510" algn="l"/>
              </a:tabLst>
            </a:pPr>
            <a:r>
              <a:rPr sz="1400" dirty="0">
                <a:latin typeface="Arial MT"/>
                <a:cs typeface="Arial MT"/>
              </a:rPr>
              <a:t>a +	b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1300">
              <a:latin typeface="Arial MT"/>
              <a:cs typeface="Arial MT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24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6678210" y="1535199"/>
            <a:ext cx="205104" cy="221615"/>
            <a:chOff x="6678210" y="1535199"/>
            <a:chExt cx="205104" cy="221615"/>
          </a:xfrm>
        </p:grpSpPr>
        <p:pic>
          <p:nvPicPr>
            <p:cNvPr id="53" name="object 5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78210" y="1535199"/>
              <a:ext cx="204638" cy="22103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16310" y="1550308"/>
              <a:ext cx="127892" cy="144452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7075778" y="1535199"/>
            <a:ext cx="213360" cy="221615"/>
            <a:chOff x="7075778" y="1535199"/>
            <a:chExt cx="213360" cy="221615"/>
          </a:xfrm>
        </p:grpSpPr>
        <p:pic>
          <p:nvPicPr>
            <p:cNvPr id="56" name="object 5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75778" y="1535199"/>
              <a:ext cx="213307" cy="22103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13878" y="1550238"/>
              <a:ext cx="137107" cy="144793"/>
            </a:xfrm>
            <a:prstGeom prst="rect">
              <a:avLst/>
            </a:prstGeom>
          </p:spPr>
        </p:pic>
      </p:grpSp>
      <p:grpSp>
        <p:nvGrpSpPr>
          <p:cNvPr id="58" name="object 58"/>
          <p:cNvGrpSpPr/>
          <p:nvPr/>
        </p:nvGrpSpPr>
        <p:grpSpPr>
          <a:xfrm>
            <a:off x="7007226" y="1964951"/>
            <a:ext cx="281940" cy="221615"/>
            <a:chOff x="7007226" y="1964951"/>
            <a:chExt cx="281940" cy="221615"/>
          </a:xfrm>
        </p:grpSpPr>
        <p:pic>
          <p:nvPicPr>
            <p:cNvPr id="59" name="object 5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75778" y="1964951"/>
              <a:ext cx="213307" cy="221038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7118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90" y="55119"/>
                  </a:lnTo>
                  <a:lnTo>
                    <a:pt x="77378" y="72226"/>
                  </a:lnTo>
                  <a:lnTo>
                    <a:pt x="58529" y="87722"/>
                  </a:lnTo>
                  <a:lnTo>
                    <a:pt x="22990" y="103986"/>
                  </a:lnTo>
                  <a:lnTo>
                    <a:pt x="14635" y="107609"/>
                  </a:lnTo>
                  <a:lnTo>
                    <a:pt x="8045" y="111919"/>
                  </a:lnTo>
                  <a:lnTo>
                    <a:pt x="3181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1" y="135268"/>
                  </a:lnTo>
                  <a:lnTo>
                    <a:pt x="43815" y="133192"/>
                  </a:lnTo>
                  <a:lnTo>
                    <a:pt x="72378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9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7118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07226" y="1964951"/>
              <a:ext cx="213307" cy="221038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7050089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4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7" y="24978"/>
                  </a:lnTo>
                  <a:lnTo>
                    <a:pt x="108093" y="30573"/>
                  </a:lnTo>
                  <a:lnTo>
                    <a:pt x="106014" y="34022"/>
                  </a:lnTo>
                  <a:lnTo>
                    <a:pt x="89788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6" y="17288"/>
                  </a:lnTo>
                  <a:lnTo>
                    <a:pt x="117470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7050089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5" name="object 65"/>
          <p:cNvGrpSpPr/>
          <p:nvPr/>
        </p:nvGrpSpPr>
        <p:grpSpPr>
          <a:xfrm>
            <a:off x="6614710" y="1964951"/>
            <a:ext cx="306705" cy="221615"/>
            <a:chOff x="6614710" y="1964951"/>
            <a:chExt cx="306705" cy="221615"/>
          </a:xfrm>
        </p:grpSpPr>
        <p:pic>
          <p:nvPicPr>
            <p:cNvPr id="66" name="object 6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16310" y="1964951"/>
              <a:ext cx="204638" cy="221038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67591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67591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14710" y="1964951"/>
              <a:ext cx="204638" cy="221038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66575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66575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2" name="object 72"/>
          <p:cNvSpPr txBox="1"/>
          <p:nvPr/>
        </p:nvSpPr>
        <p:spPr>
          <a:xfrm>
            <a:off x="2300607" y="339680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3018883" y="2260567"/>
            <a:ext cx="2552065" cy="2282825"/>
            <a:chOff x="3018883" y="2260567"/>
            <a:chExt cx="2552065" cy="2282825"/>
          </a:xfrm>
        </p:grpSpPr>
        <p:pic>
          <p:nvPicPr>
            <p:cNvPr id="74" name="object 7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4407" y="3343266"/>
              <a:ext cx="216243" cy="234244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2507" y="3358378"/>
              <a:ext cx="139444" cy="157620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018883" y="3302817"/>
              <a:ext cx="2283136" cy="198119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3166203" y="3381877"/>
              <a:ext cx="1988820" cy="0"/>
            </a:xfrm>
            <a:custGeom>
              <a:avLst/>
              <a:gdLst/>
              <a:ahLst/>
              <a:cxnLst/>
              <a:rect l="l" t="t" r="r" b="b"/>
              <a:pathLst>
                <a:path w="1988820">
                  <a:moveTo>
                    <a:pt x="0" y="0"/>
                  </a:moveTo>
                  <a:lnTo>
                    <a:pt x="12700" y="0"/>
                  </a:lnTo>
                  <a:lnTo>
                    <a:pt x="1975796" y="0"/>
                  </a:lnTo>
                  <a:lnTo>
                    <a:pt x="1988496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3056979" y="3320922"/>
              <a:ext cx="2207260" cy="121920"/>
            </a:xfrm>
            <a:custGeom>
              <a:avLst/>
              <a:gdLst/>
              <a:ahLst/>
              <a:cxnLst/>
              <a:rect l="l" t="t" r="r" b="b"/>
              <a:pathLst>
                <a:path w="2207260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207260" h="121920">
                  <a:moveTo>
                    <a:pt x="2206929" y="60960"/>
                  </a:moveTo>
                  <a:lnTo>
                    <a:pt x="2085009" y="0"/>
                  </a:lnTo>
                  <a:lnTo>
                    <a:pt x="2085009" y="121920"/>
                  </a:lnTo>
                  <a:lnTo>
                    <a:pt x="2206929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61391" y="2260567"/>
              <a:ext cx="198120" cy="2282621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4160451" y="2387887"/>
              <a:ext cx="0" cy="1988185"/>
            </a:xfrm>
            <a:custGeom>
              <a:avLst/>
              <a:gdLst/>
              <a:ahLst/>
              <a:cxnLst/>
              <a:rect l="l" t="t" r="r" b="b"/>
              <a:pathLst>
                <a:path h="1988185">
                  <a:moveTo>
                    <a:pt x="0" y="0"/>
                  </a:moveTo>
                  <a:lnTo>
                    <a:pt x="0" y="1987981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4099483" y="2278671"/>
              <a:ext cx="121920" cy="2206625"/>
            </a:xfrm>
            <a:custGeom>
              <a:avLst/>
              <a:gdLst/>
              <a:ahLst/>
              <a:cxnLst/>
              <a:rect l="l" t="t" r="r" b="b"/>
              <a:pathLst>
                <a:path w="121920" h="2206625">
                  <a:moveTo>
                    <a:pt x="121920" y="2084501"/>
                  </a:moveTo>
                  <a:lnTo>
                    <a:pt x="0" y="2084501"/>
                  </a:lnTo>
                  <a:lnTo>
                    <a:pt x="60960" y="2206421"/>
                  </a:lnTo>
                  <a:lnTo>
                    <a:pt x="121920" y="2084501"/>
                  </a:lnTo>
                  <a:close/>
                </a:path>
                <a:path w="121920" h="2206625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2" name="object 8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88868" y="2267895"/>
              <a:ext cx="225758" cy="234244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4231731" y="22876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5" h="148589">
                  <a:moveTo>
                    <a:pt x="126500" y="0"/>
                  </a:moveTo>
                  <a:lnTo>
                    <a:pt x="121925" y="196"/>
                  </a:lnTo>
                  <a:lnTo>
                    <a:pt x="118272" y="1821"/>
                  </a:lnTo>
                  <a:lnTo>
                    <a:pt x="118488" y="3431"/>
                  </a:lnTo>
                  <a:lnTo>
                    <a:pt x="119951" y="17760"/>
                  </a:lnTo>
                  <a:lnTo>
                    <a:pt x="119921" y="27416"/>
                  </a:lnTo>
                  <a:lnTo>
                    <a:pt x="118643" y="33557"/>
                  </a:lnTo>
                  <a:lnTo>
                    <a:pt x="116362" y="37343"/>
                  </a:lnTo>
                  <a:lnTo>
                    <a:pt x="98552" y="60499"/>
                  </a:lnTo>
                  <a:lnTo>
                    <a:pt x="84929" y="79276"/>
                  </a:lnTo>
                  <a:lnTo>
                    <a:pt x="64241" y="96284"/>
                  </a:lnTo>
                  <a:lnTo>
                    <a:pt x="25233" y="114134"/>
                  </a:lnTo>
                  <a:lnTo>
                    <a:pt x="16063" y="118112"/>
                  </a:lnTo>
                  <a:lnTo>
                    <a:pt x="8830" y="122842"/>
                  </a:lnTo>
                  <a:lnTo>
                    <a:pt x="3491" y="128458"/>
                  </a:lnTo>
                  <a:lnTo>
                    <a:pt x="0" y="135093"/>
                  </a:lnTo>
                  <a:lnTo>
                    <a:pt x="1755" y="140601"/>
                  </a:lnTo>
                  <a:lnTo>
                    <a:pt x="3856" y="143701"/>
                  </a:lnTo>
                  <a:lnTo>
                    <a:pt x="9153" y="145809"/>
                  </a:lnTo>
                  <a:lnTo>
                    <a:pt x="24279" y="148470"/>
                  </a:lnTo>
                  <a:lnTo>
                    <a:pt x="48091" y="146191"/>
                  </a:lnTo>
                  <a:lnTo>
                    <a:pt x="79442" y="133478"/>
                  </a:lnTo>
                  <a:lnTo>
                    <a:pt x="111264" y="110911"/>
                  </a:lnTo>
                  <a:lnTo>
                    <a:pt x="132351" y="85399"/>
                  </a:lnTo>
                  <a:lnTo>
                    <a:pt x="140033" y="58280"/>
                  </a:lnTo>
                  <a:lnTo>
                    <a:pt x="131639" y="30895"/>
                  </a:lnTo>
                  <a:lnTo>
                    <a:pt x="130128" y="18976"/>
                  </a:lnTo>
                  <a:lnTo>
                    <a:pt x="128936" y="9304"/>
                  </a:lnTo>
                  <a:lnTo>
                    <a:pt x="128073" y="1804"/>
                  </a:lnTo>
                  <a:lnTo>
                    <a:pt x="127934" y="463"/>
                  </a:lnTo>
                  <a:lnTo>
                    <a:pt x="12650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4231731" y="22876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5" h="148589">
                  <a:moveTo>
                    <a:pt x="124784" y="7"/>
                  </a:moveTo>
                  <a:lnTo>
                    <a:pt x="121924" y="129"/>
                  </a:lnTo>
                  <a:lnTo>
                    <a:pt x="118271" y="1754"/>
                  </a:lnTo>
                  <a:lnTo>
                    <a:pt x="118487" y="3364"/>
                  </a:lnTo>
                  <a:lnTo>
                    <a:pt x="119950" y="17694"/>
                  </a:lnTo>
                  <a:lnTo>
                    <a:pt x="119921" y="27350"/>
                  </a:lnTo>
                  <a:lnTo>
                    <a:pt x="118643" y="33491"/>
                  </a:lnTo>
                  <a:lnTo>
                    <a:pt x="116361" y="37276"/>
                  </a:lnTo>
                  <a:lnTo>
                    <a:pt x="98552" y="60433"/>
                  </a:lnTo>
                  <a:lnTo>
                    <a:pt x="84929" y="79210"/>
                  </a:lnTo>
                  <a:lnTo>
                    <a:pt x="64240" y="96218"/>
                  </a:lnTo>
                  <a:lnTo>
                    <a:pt x="25233" y="114068"/>
                  </a:lnTo>
                  <a:lnTo>
                    <a:pt x="16062" y="118046"/>
                  </a:lnTo>
                  <a:lnTo>
                    <a:pt x="8830" y="122775"/>
                  </a:lnTo>
                  <a:lnTo>
                    <a:pt x="3491" y="128391"/>
                  </a:lnTo>
                  <a:lnTo>
                    <a:pt x="0" y="135027"/>
                  </a:lnTo>
                  <a:lnTo>
                    <a:pt x="1753" y="140535"/>
                  </a:lnTo>
                  <a:lnTo>
                    <a:pt x="3857" y="143635"/>
                  </a:lnTo>
                  <a:lnTo>
                    <a:pt x="9153" y="145743"/>
                  </a:lnTo>
                  <a:lnTo>
                    <a:pt x="24279" y="148404"/>
                  </a:lnTo>
                  <a:lnTo>
                    <a:pt x="48090" y="146124"/>
                  </a:lnTo>
                  <a:lnTo>
                    <a:pt x="79441" y="133412"/>
                  </a:lnTo>
                  <a:lnTo>
                    <a:pt x="111263" y="110845"/>
                  </a:lnTo>
                  <a:lnTo>
                    <a:pt x="132351" y="85332"/>
                  </a:lnTo>
                  <a:lnTo>
                    <a:pt x="140033" y="58213"/>
                  </a:lnTo>
                  <a:lnTo>
                    <a:pt x="131638" y="30828"/>
                  </a:lnTo>
                  <a:lnTo>
                    <a:pt x="131183" y="27268"/>
                  </a:lnTo>
                  <a:lnTo>
                    <a:pt x="130127" y="18910"/>
                  </a:lnTo>
                  <a:lnTo>
                    <a:pt x="128935" y="9238"/>
                  </a:lnTo>
                  <a:lnTo>
                    <a:pt x="128072" y="1738"/>
                  </a:lnTo>
                  <a:lnTo>
                    <a:pt x="127933" y="397"/>
                  </a:lnTo>
                  <a:lnTo>
                    <a:pt x="126500" y="-66"/>
                  </a:lnTo>
                  <a:lnTo>
                    <a:pt x="12478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5" name="object 85"/>
          <p:cNvSpPr txBox="1"/>
          <p:nvPr/>
        </p:nvSpPr>
        <p:spPr>
          <a:xfrm>
            <a:off x="5229025" y="330790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648359" y="940371"/>
            <a:ext cx="4088129" cy="1518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35605" algn="l"/>
              </a:tabLst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 1	System</a:t>
            </a:r>
            <a:r>
              <a:rPr sz="1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2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553085" algn="l"/>
                <a:tab pos="2935605" algn="l"/>
                <a:tab pos="3175000" algn="l"/>
                <a:tab pos="3575050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	b = 10	•	a +	b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tabLst>
                <a:tab pos="2935605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+ 2b = 12	•</a:t>
            </a:r>
            <a:r>
              <a:rPr sz="1400" spc="19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2a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20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Arial MT"/>
              <a:cs typeface="Arial MT"/>
            </a:endParaRPr>
          </a:p>
          <a:p>
            <a:pPr marL="768985">
              <a:lnSpc>
                <a:spcPct val="100000"/>
              </a:lnSpc>
              <a:spcBef>
                <a:spcPts val="5"/>
              </a:spcBef>
              <a:tabLst>
                <a:tab pos="3773170" algn="l"/>
              </a:tabLst>
            </a:pPr>
            <a:r>
              <a:rPr sz="1400" dirty="0">
                <a:latin typeface="Arial MT"/>
                <a:cs typeface="Arial MT"/>
              </a:rPr>
              <a:t>b	</a:t>
            </a:r>
            <a:r>
              <a:rPr sz="2100" baseline="-4000" dirty="0">
                <a:latin typeface="Arial MT"/>
                <a:cs typeface="Arial MT"/>
              </a:rPr>
              <a:t>b</a:t>
            </a:r>
            <a:endParaRPr sz="2100" baseline="-4000">
              <a:latin typeface="Arial MT"/>
              <a:cs typeface="Arial MT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6010800" y="2242495"/>
            <a:ext cx="2615565" cy="2301240"/>
            <a:chOff x="6010800" y="2242495"/>
            <a:chExt cx="2615565" cy="2301240"/>
          </a:xfrm>
        </p:grpSpPr>
        <p:pic>
          <p:nvPicPr>
            <p:cNvPr id="88" name="object 8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010800" y="3302817"/>
              <a:ext cx="2283136" cy="198119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6158120" y="3381877"/>
              <a:ext cx="1988820" cy="0"/>
            </a:xfrm>
            <a:custGeom>
              <a:avLst/>
              <a:gdLst/>
              <a:ahLst/>
              <a:cxnLst/>
              <a:rect l="l" t="t" r="r" b="b"/>
              <a:pathLst>
                <a:path w="1988820">
                  <a:moveTo>
                    <a:pt x="0" y="0"/>
                  </a:moveTo>
                  <a:lnTo>
                    <a:pt x="12699" y="0"/>
                  </a:lnTo>
                  <a:lnTo>
                    <a:pt x="1975796" y="0"/>
                  </a:lnTo>
                  <a:lnTo>
                    <a:pt x="1988496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6048896" y="3320922"/>
              <a:ext cx="2207260" cy="121920"/>
            </a:xfrm>
            <a:custGeom>
              <a:avLst/>
              <a:gdLst/>
              <a:ahLst/>
              <a:cxnLst/>
              <a:rect l="l" t="t" r="r" b="b"/>
              <a:pathLst>
                <a:path w="2207259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207259" h="121920">
                  <a:moveTo>
                    <a:pt x="2206929" y="60960"/>
                  </a:moveTo>
                  <a:lnTo>
                    <a:pt x="2085009" y="0"/>
                  </a:lnTo>
                  <a:lnTo>
                    <a:pt x="2085009" y="121920"/>
                  </a:lnTo>
                  <a:lnTo>
                    <a:pt x="2206929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1" name="object 9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3309" y="2260566"/>
              <a:ext cx="198120" cy="2282621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7152369" y="2387886"/>
              <a:ext cx="0" cy="1988185"/>
            </a:xfrm>
            <a:custGeom>
              <a:avLst/>
              <a:gdLst/>
              <a:ahLst/>
              <a:cxnLst/>
              <a:rect l="l" t="t" r="r" b="b"/>
              <a:pathLst>
                <a:path h="1988185">
                  <a:moveTo>
                    <a:pt x="0" y="0"/>
                  </a:moveTo>
                  <a:lnTo>
                    <a:pt x="0" y="1987981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7091401" y="2278671"/>
              <a:ext cx="121920" cy="2206625"/>
            </a:xfrm>
            <a:custGeom>
              <a:avLst/>
              <a:gdLst/>
              <a:ahLst/>
              <a:cxnLst/>
              <a:rect l="l" t="t" r="r" b="b"/>
              <a:pathLst>
                <a:path w="121920" h="2206625">
                  <a:moveTo>
                    <a:pt x="121920" y="2084501"/>
                  </a:moveTo>
                  <a:lnTo>
                    <a:pt x="0" y="2084501"/>
                  </a:lnTo>
                  <a:lnTo>
                    <a:pt x="60960" y="2206421"/>
                  </a:lnTo>
                  <a:lnTo>
                    <a:pt x="121920" y="2084501"/>
                  </a:lnTo>
                  <a:close/>
                </a:path>
                <a:path w="121920" h="2206625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4" name="object 9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09824" y="3368666"/>
              <a:ext cx="216243" cy="234244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47924" y="3383778"/>
              <a:ext cx="139444" cy="157620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93487" y="2242495"/>
              <a:ext cx="225758" cy="234244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7236349" y="22622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4" h="148589">
                  <a:moveTo>
                    <a:pt x="126499" y="0"/>
                  </a:moveTo>
                  <a:lnTo>
                    <a:pt x="121923" y="196"/>
                  </a:lnTo>
                  <a:lnTo>
                    <a:pt x="118271" y="1821"/>
                  </a:lnTo>
                  <a:lnTo>
                    <a:pt x="118487" y="3431"/>
                  </a:lnTo>
                  <a:lnTo>
                    <a:pt x="119950" y="17760"/>
                  </a:lnTo>
                  <a:lnTo>
                    <a:pt x="119920" y="27416"/>
                  </a:lnTo>
                  <a:lnTo>
                    <a:pt x="118642" y="33557"/>
                  </a:lnTo>
                  <a:lnTo>
                    <a:pt x="116361" y="37343"/>
                  </a:lnTo>
                  <a:lnTo>
                    <a:pt x="98551" y="60499"/>
                  </a:lnTo>
                  <a:lnTo>
                    <a:pt x="84928" y="79276"/>
                  </a:lnTo>
                  <a:lnTo>
                    <a:pt x="64239" y="96284"/>
                  </a:lnTo>
                  <a:lnTo>
                    <a:pt x="25232" y="114134"/>
                  </a:lnTo>
                  <a:lnTo>
                    <a:pt x="16061" y="118112"/>
                  </a:lnTo>
                  <a:lnTo>
                    <a:pt x="8829" y="122842"/>
                  </a:lnTo>
                  <a:lnTo>
                    <a:pt x="3490" y="128458"/>
                  </a:lnTo>
                  <a:lnTo>
                    <a:pt x="0" y="135093"/>
                  </a:lnTo>
                  <a:lnTo>
                    <a:pt x="1753" y="140601"/>
                  </a:lnTo>
                  <a:lnTo>
                    <a:pt x="3856" y="143701"/>
                  </a:lnTo>
                  <a:lnTo>
                    <a:pt x="9153" y="145809"/>
                  </a:lnTo>
                  <a:lnTo>
                    <a:pt x="24279" y="148470"/>
                  </a:lnTo>
                  <a:lnTo>
                    <a:pt x="48090" y="146191"/>
                  </a:lnTo>
                  <a:lnTo>
                    <a:pt x="79441" y="133478"/>
                  </a:lnTo>
                  <a:lnTo>
                    <a:pt x="111262" y="110911"/>
                  </a:lnTo>
                  <a:lnTo>
                    <a:pt x="132350" y="85399"/>
                  </a:lnTo>
                  <a:lnTo>
                    <a:pt x="140032" y="58280"/>
                  </a:lnTo>
                  <a:lnTo>
                    <a:pt x="131638" y="30895"/>
                  </a:lnTo>
                  <a:lnTo>
                    <a:pt x="130126" y="18976"/>
                  </a:lnTo>
                  <a:lnTo>
                    <a:pt x="128935" y="9304"/>
                  </a:lnTo>
                  <a:lnTo>
                    <a:pt x="128071" y="1804"/>
                  </a:lnTo>
                  <a:lnTo>
                    <a:pt x="127933" y="463"/>
                  </a:lnTo>
                  <a:lnTo>
                    <a:pt x="126499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7236349" y="22622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4" h="148589">
                  <a:moveTo>
                    <a:pt x="124784" y="7"/>
                  </a:moveTo>
                  <a:lnTo>
                    <a:pt x="121924" y="129"/>
                  </a:lnTo>
                  <a:lnTo>
                    <a:pt x="118271" y="1754"/>
                  </a:lnTo>
                  <a:lnTo>
                    <a:pt x="118487" y="3364"/>
                  </a:lnTo>
                  <a:lnTo>
                    <a:pt x="119950" y="17694"/>
                  </a:lnTo>
                  <a:lnTo>
                    <a:pt x="119921" y="27350"/>
                  </a:lnTo>
                  <a:lnTo>
                    <a:pt x="118643" y="33491"/>
                  </a:lnTo>
                  <a:lnTo>
                    <a:pt x="116361" y="37276"/>
                  </a:lnTo>
                  <a:lnTo>
                    <a:pt x="98552" y="60433"/>
                  </a:lnTo>
                  <a:lnTo>
                    <a:pt x="84929" y="79210"/>
                  </a:lnTo>
                  <a:lnTo>
                    <a:pt x="64240" y="96218"/>
                  </a:lnTo>
                  <a:lnTo>
                    <a:pt x="25233" y="114068"/>
                  </a:lnTo>
                  <a:lnTo>
                    <a:pt x="16062" y="118046"/>
                  </a:lnTo>
                  <a:lnTo>
                    <a:pt x="8830" y="122775"/>
                  </a:lnTo>
                  <a:lnTo>
                    <a:pt x="3491" y="128391"/>
                  </a:lnTo>
                  <a:lnTo>
                    <a:pt x="0" y="135027"/>
                  </a:lnTo>
                  <a:lnTo>
                    <a:pt x="1753" y="140535"/>
                  </a:lnTo>
                  <a:lnTo>
                    <a:pt x="3857" y="143635"/>
                  </a:lnTo>
                  <a:lnTo>
                    <a:pt x="9153" y="145743"/>
                  </a:lnTo>
                  <a:lnTo>
                    <a:pt x="24279" y="148404"/>
                  </a:lnTo>
                  <a:lnTo>
                    <a:pt x="48090" y="146124"/>
                  </a:lnTo>
                  <a:lnTo>
                    <a:pt x="79441" y="133412"/>
                  </a:lnTo>
                  <a:lnTo>
                    <a:pt x="111263" y="110845"/>
                  </a:lnTo>
                  <a:lnTo>
                    <a:pt x="132351" y="85332"/>
                  </a:lnTo>
                  <a:lnTo>
                    <a:pt x="140033" y="58213"/>
                  </a:lnTo>
                  <a:lnTo>
                    <a:pt x="131638" y="30828"/>
                  </a:lnTo>
                  <a:lnTo>
                    <a:pt x="131183" y="27268"/>
                  </a:lnTo>
                  <a:lnTo>
                    <a:pt x="130127" y="18910"/>
                  </a:lnTo>
                  <a:lnTo>
                    <a:pt x="128935" y="9238"/>
                  </a:lnTo>
                  <a:lnTo>
                    <a:pt x="128072" y="1738"/>
                  </a:lnTo>
                  <a:lnTo>
                    <a:pt x="127933" y="397"/>
                  </a:lnTo>
                  <a:lnTo>
                    <a:pt x="126500" y="-66"/>
                  </a:lnTo>
                  <a:lnTo>
                    <a:pt x="12478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9" name="object 99"/>
          <p:cNvSpPr txBox="1"/>
          <p:nvPr/>
        </p:nvSpPr>
        <p:spPr>
          <a:xfrm>
            <a:off x="8284442" y="333330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7414164" y="220713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255195"/>
            <a:ext cx="9144000" cy="2888615"/>
            <a:chOff x="0" y="2255195"/>
            <a:chExt cx="9144000" cy="288861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6966" y="3302817"/>
              <a:ext cx="2283136" cy="19811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4286" y="3381877"/>
              <a:ext cx="1988820" cy="0"/>
            </a:xfrm>
            <a:custGeom>
              <a:avLst/>
              <a:gdLst/>
              <a:ahLst/>
              <a:cxnLst/>
              <a:rect l="l" t="t" r="r" b="b"/>
              <a:pathLst>
                <a:path w="1988820">
                  <a:moveTo>
                    <a:pt x="0" y="0"/>
                  </a:moveTo>
                  <a:lnTo>
                    <a:pt x="12699" y="0"/>
                  </a:lnTo>
                  <a:lnTo>
                    <a:pt x="1975796" y="0"/>
                  </a:lnTo>
                  <a:lnTo>
                    <a:pt x="1988496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5062" y="3320922"/>
              <a:ext cx="2207260" cy="121920"/>
            </a:xfrm>
            <a:custGeom>
              <a:avLst/>
              <a:gdLst/>
              <a:ahLst/>
              <a:cxnLst/>
              <a:rect l="l" t="t" r="r" b="b"/>
              <a:pathLst>
                <a:path w="2207260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207260" h="121920">
                  <a:moveTo>
                    <a:pt x="2206929" y="60960"/>
                  </a:moveTo>
                  <a:lnTo>
                    <a:pt x="2085009" y="0"/>
                  </a:lnTo>
                  <a:lnTo>
                    <a:pt x="2085009" y="121920"/>
                  </a:lnTo>
                  <a:lnTo>
                    <a:pt x="2206929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9474" y="2260566"/>
              <a:ext cx="198120" cy="228262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68534" y="2387886"/>
              <a:ext cx="0" cy="1988185"/>
            </a:xfrm>
            <a:custGeom>
              <a:avLst/>
              <a:gdLst/>
              <a:ahLst/>
              <a:cxnLst/>
              <a:rect l="l" t="t" r="r" b="b"/>
              <a:pathLst>
                <a:path h="1988185">
                  <a:moveTo>
                    <a:pt x="0" y="0"/>
                  </a:moveTo>
                  <a:lnTo>
                    <a:pt x="0" y="1987981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07567" y="2278671"/>
              <a:ext cx="121920" cy="2206625"/>
            </a:xfrm>
            <a:custGeom>
              <a:avLst/>
              <a:gdLst/>
              <a:ahLst/>
              <a:cxnLst/>
              <a:rect l="l" t="t" r="r" b="b"/>
              <a:pathLst>
                <a:path w="121919" h="2206625">
                  <a:moveTo>
                    <a:pt x="121920" y="2084501"/>
                  </a:moveTo>
                  <a:lnTo>
                    <a:pt x="0" y="2084501"/>
                  </a:lnTo>
                  <a:lnTo>
                    <a:pt x="60960" y="2206421"/>
                  </a:lnTo>
                  <a:lnTo>
                    <a:pt x="121920" y="2084501"/>
                  </a:lnTo>
                  <a:close/>
                </a:path>
                <a:path w="121919" h="2206625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25990" y="3432166"/>
              <a:ext cx="216243" cy="2342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64090" y="3447278"/>
              <a:ext cx="139444" cy="15762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4252" y="2255195"/>
              <a:ext cx="225758" cy="23424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227114" y="22749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4" h="148589">
                  <a:moveTo>
                    <a:pt x="126500" y="0"/>
                  </a:moveTo>
                  <a:lnTo>
                    <a:pt x="121924" y="196"/>
                  </a:lnTo>
                  <a:lnTo>
                    <a:pt x="118271" y="1821"/>
                  </a:lnTo>
                  <a:lnTo>
                    <a:pt x="118488" y="3431"/>
                  </a:lnTo>
                  <a:lnTo>
                    <a:pt x="119951" y="17760"/>
                  </a:lnTo>
                  <a:lnTo>
                    <a:pt x="119921" y="27416"/>
                  </a:lnTo>
                  <a:lnTo>
                    <a:pt x="118643" y="33557"/>
                  </a:lnTo>
                  <a:lnTo>
                    <a:pt x="116362" y="37343"/>
                  </a:lnTo>
                  <a:lnTo>
                    <a:pt x="98552" y="60499"/>
                  </a:lnTo>
                  <a:lnTo>
                    <a:pt x="84929" y="79276"/>
                  </a:lnTo>
                  <a:lnTo>
                    <a:pt x="64240" y="96284"/>
                  </a:lnTo>
                  <a:lnTo>
                    <a:pt x="25233" y="114134"/>
                  </a:lnTo>
                  <a:lnTo>
                    <a:pt x="16062" y="118112"/>
                  </a:lnTo>
                  <a:lnTo>
                    <a:pt x="8830" y="122842"/>
                  </a:lnTo>
                  <a:lnTo>
                    <a:pt x="3490" y="128458"/>
                  </a:lnTo>
                  <a:lnTo>
                    <a:pt x="0" y="135093"/>
                  </a:lnTo>
                  <a:lnTo>
                    <a:pt x="1753" y="140601"/>
                  </a:lnTo>
                  <a:lnTo>
                    <a:pt x="3856" y="143701"/>
                  </a:lnTo>
                  <a:lnTo>
                    <a:pt x="9153" y="145809"/>
                  </a:lnTo>
                  <a:lnTo>
                    <a:pt x="24279" y="148470"/>
                  </a:lnTo>
                  <a:lnTo>
                    <a:pt x="48089" y="146191"/>
                  </a:lnTo>
                  <a:lnTo>
                    <a:pt x="79440" y="133478"/>
                  </a:lnTo>
                  <a:lnTo>
                    <a:pt x="111263" y="110911"/>
                  </a:lnTo>
                  <a:lnTo>
                    <a:pt x="132351" y="85399"/>
                  </a:lnTo>
                  <a:lnTo>
                    <a:pt x="140033" y="58280"/>
                  </a:lnTo>
                  <a:lnTo>
                    <a:pt x="131639" y="30895"/>
                  </a:lnTo>
                  <a:lnTo>
                    <a:pt x="130127" y="18976"/>
                  </a:lnTo>
                  <a:lnTo>
                    <a:pt x="128935" y="9304"/>
                  </a:lnTo>
                  <a:lnTo>
                    <a:pt x="128071" y="1804"/>
                  </a:lnTo>
                  <a:lnTo>
                    <a:pt x="127933" y="463"/>
                  </a:lnTo>
                  <a:lnTo>
                    <a:pt x="12650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227114" y="22749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4" h="148589">
                  <a:moveTo>
                    <a:pt x="124784" y="7"/>
                  </a:moveTo>
                  <a:lnTo>
                    <a:pt x="121924" y="129"/>
                  </a:lnTo>
                  <a:lnTo>
                    <a:pt x="118271" y="1754"/>
                  </a:lnTo>
                  <a:lnTo>
                    <a:pt x="118487" y="3364"/>
                  </a:lnTo>
                  <a:lnTo>
                    <a:pt x="119950" y="17694"/>
                  </a:lnTo>
                  <a:lnTo>
                    <a:pt x="119921" y="27350"/>
                  </a:lnTo>
                  <a:lnTo>
                    <a:pt x="118643" y="33491"/>
                  </a:lnTo>
                  <a:lnTo>
                    <a:pt x="116361" y="37276"/>
                  </a:lnTo>
                  <a:lnTo>
                    <a:pt x="98552" y="60433"/>
                  </a:lnTo>
                  <a:lnTo>
                    <a:pt x="84929" y="79210"/>
                  </a:lnTo>
                  <a:lnTo>
                    <a:pt x="64240" y="96218"/>
                  </a:lnTo>
                  <a:lnTo>
                    <a:pt x="25233" y="114068"/>
                  </a:lnTo>
                  <a:lnTo>
                    <a:pt x="16062" y="118046"/>
                  </a:lnTo>
                  <a:lnTo>
                    <a:pt x="8830" y="122775"/>
                  </a:lnTo>
                  <a:lnTo>
                    <a:pt x="3491" y="128391"/>
                  </a:lnTo>
                  <a:lnTo>
                    <a:pt x="0" y="135027"/>
                  </a:lnTo>
                  <a:lnTo>
                    <a:pt x="1753" y="140535"/>
                  </a:lnTo>
                  <a:lnTo>
                    <a:pt x="3857" y="143635"/>
                  </a:lnTo>
                  <a:lnTo>
                    <a:pt x="9153" y="145743"/>
                  </a:lnTo>
                  <a:lnTo>
                    <a:pt x="24279" y="148404"/>
                  </a:lnTo>
                  <a:lnTo>
                    <a:pt x="48090" y="146124"/>
                  </a:lnTo>
                  <a:lnTo>
                    <a:pt x="79441" y="133412"/>
                  </a:lnTo>
                  <a:lnTo>
                    <a:pt x="111263" y="110845"/>
                  </a:lnTo>
                  <a:lnTo>
                    <a:pt x="132351" y="85332"/>
                  </a:lnTo>
                  <a:lnTo>
                    <a:pt x="140033" y="58213"/>
                  </a:lnTo>
                  <a:lnTo>
                    <a:pt x="131638" y="30828"/>
                  </a:lnTo>
                  <a:lnTo>
                    <a:pt x="131183" y="27268"/>
                  </a:lnTo>
                  <a:lnTo>
                    <a:pt x="130127" y="18910"/>
                  </a:lnTo>
                  <a:lnTo>
                    <a:pt x="128935" y="9238"/>
                  </a:lnTo>
                  <a:lnTo>
                    <a:pt x="128072" y="1738"/>
                  </a:lnTo>
                  <a:lnTo>
                    <a:pt x="127933" y="397"/>
                  </a:lnTo>
                  <a:lnTo>
                    <a:pt x="126500" y="-66"/>
                  </a:lnTo>
                  <a:lnTo>
                    <a:pt x="12478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066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  <a:r>
              <a:rPr spc="30" dirty="0"/>
              <a:t> </a:t>
            </a:r>
            <a:r>
              <a:rPr dirty="0"/>
              <a:t>as</a:t>
            </a:r>
            <a:r>
              <a:rPr spc="25" dirty="0"/>
              <a:t> </a:t>
            </a:r>
            <a:r>
              <a:rPr spc="-10" dirty="0"/>
              <a:t>lines</a:t>
            </a:r>
            <a:endParaRPr spc="-10" dirty="0"/>
          </a:p>
        </p:txBody>
      </p:sp>
      <p:grpSp>
        <p:nvGrpSpPr>
          <p:cNvPr id="15" name="object 15"/>
          <p:cNvGrpSpPr/>
          <p:nvPr/>
        </p:nvGrpSpPr>
        <p:grpSpPr>
          <a:xfrm>
            <a:off x="751763" y="1535199"/>
            <a:ext cx="205104" cy="221615"/>
            <a:chOff x="751763" y="1535199"/>
            <a:chExt cx="205104" cy="22161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1763" y="1535199"/>
              <a:ext cx="204638" cy="22103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9863" y="1550308"/>
              <a:ext cx="127892" cy="144452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1149332" y="1535199"/>
            <a:ext cx="213360" cy="221615"/>
            <a:chOff x="1149332" y="1535199"/>
            <a:chExt cx="213360" cy="221615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9332" y="1535199"/>
              <a:ext cx="213307" cy="22103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7432" y="1550238"/>
              <a:ext cx="137107" cy="144793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751763" y="1964951"/>
            <a:ext cx="205104" cy="221615"/>
            <a:chOff x="751763" y="1964951"/>
            <a:chExt cx="205104" cy="221615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1763" y="1964951"/>
              <a:ext cx="204638" cy="22103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9863" y="1980060"/>
              <a:ext cx="127892" cy="144452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1080778" y="1964951"/>
            <a:ext cx="281940" cy="221615"/>
            <a:chOff x="1080778" y="1964951"/>
            <a:chExt cx="281940" cy="221615"/>
          </a:xfrm>
        </p:grpSpPr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9332" y="1964951"/>
              <a:ext cx="213307" cy="22103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19219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19219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0778" y="1964951"/>
              <a:ext cx="213307" cy="22103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123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123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/>
          <p:cNvGrpSpPr/>
          <p:nvPr/>
        </p:nvGrpSpPr>
        <p:grpSpPr>
          <a:xfrm>
            <a:off x="3746736" y="1535199"/>
            <a:ext cx="205104" cy="221615"/>
            <a:chOff x="3746736" y="1535199"/>
            <a:chExt cx="205104" cy="221615"/>
          </a:xfrm>
        </p:grpSpPr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46736" y="1535199"/>
              <a:ext cx="204638" cy="22103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84836" y="1550308"/>
              <a:ext cx="127892" cy="144452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4144305" y="1535199"/>
            <a:ext cx="213360" cy="221615"/>
            <a:chOff x="4144305" y="1535199"/>
            <a:chExt cx="213360" cy="221615"/>
          </a:xfrm>
        </p:grpSpPr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44305" y="1535199"/>
              <a:ext cx="213307" cy="22103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82405" y="1550238"/>
              <a:ext cx="137107" cy="144793"/>
            </a:xfrm>
            <a:prstGeom prst="rect">
              <a:avLst/>
            </a:prstGeom>
          </p:spPr>
        </p:pic>
      </p:grpSp>
      <p:grpSp>
        <p:nvGrpSpPr>
          <p:cNvPr id="37" name="object 37"/>
          <p:cNvGrpSpPr/>
          <p:nvPr/>
        </p:nvGrpSpPr>
        <p:grpSpPr>
          <a:xfrm>
            <a:off x="4075752" y="1964951"/>
            <a:ext cx="281940" cy="221615"/>
            <a:chOff x="4075752" y="1964951"/>
            <a:chExt cx="281940" cy="221615"/>
          </a:xfrm>
        </p:grpSpPr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44306" y="1964951"/>
              <a:ext cx="213307" cy="221038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4187168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187168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75752" y="1964951"/>
              <a:ext cx="213307" cy="221038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11861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411861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4" name="object 44"/>
          <p:cNvGrpSpPr/>
          <p:nvPr/>
        </p:nvGrpSpPr>
        <p:grpSpPr>
          <a:xfrm>
            <a:off x="3683236" y="1964951"/>
            <a:ext cx="306705" cy="221615"/>
            <a:chOff x="3683236" y="1964951"/>
            <a:chExt cx="306705" cy="221615"/>
          </a:xfrm>
        </p:grpSpPr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84836" y="1964951"/>
              <a:ext cx="204638" cy="221038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8276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8276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83236" y="1964951"/>
              <a:ext cx="204638" cy="221038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37260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37260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/>
          <p:nvPr/>
        </p:nvSpPr>
        <p:spPr>
          <a:xfrm>
            <a:off x="6495513" y="940371"/>
            <a:ext cx="116459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 3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251460" indent="-239395">
              <a:lnSpc>
                <a:spcPct val="100000"/>
              </a:lnSpc>
              <a:buChar char="•"/>
              <a:tabLst>
                <a:tab pos="251460" algn="l"/>
                <a:tab pos="252095" algn="l"/>
                <a:tab pos="651510" algn="l"/>
              </a:tabLst>
            </a:pPr>
            <a:r>
              <a:rPr sz="1400" dirty="0">
                <a:latin typeface="Arial MT"/>
                <a:cs typeface="Arial MT"/>
              </a:rPr>
              <a:t>a +	b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1300">
              <a:latin typeface="Arial MT"/>
              <a:cs typeface="Arial MT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24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6678210" y="1535199"/>
            <a:ext cx="205104" cy="221615"/>
            <a:chOff x="6678210" y="1535199"/>
            <a:chExt cx="205104" cy="221615"/>
          </a:xfrm>
        </p:grpSpPr>
        <p:pic>
          <p:nvPicPr>
            <p:cNvPr id="53" name="object 5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78210" y="1535199"/>
              <a:ext cx="204638" cy="22103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16310" y="1550308"/>
              <a:ext cx="127892" cy="144452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7075778" y="1535199"/>
            <a:ext cx="213360" cy="221615"/>
            <a:chOff x="7075778" y="1535199"/>
            <a:chExt cx="213360" cy="221615"/>
          </a:xfrm>
        </p:grpSpPr>
        <p:pic>
          <p:nvPicPr>
            <p:cNvPr id="56" name="object 5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75778" y="1535199"/>
              <a:ext cx="213307" cy="22103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13878" y="1550238"/>
              <a:ext cx="137107" cy="144793"/>
            </a:xfrm>
            <a:prstGeom prst="rect">
              <a:avLst/>
            </a:prstGeom>
          </p:spPr>
        </p:pic>
      </p:grpSp>
      <p:grpSp>
        <p:nvGrpSpPr>
          <p:cNvPr id="58" name="object 58"/>
          <p:cNvGrpSpPr/>
          <p:nvPr/>
        </p:nvGrpSpPr>
        <p:grpSpPr>
          <a:xfrm>
            <a:off x="7007226" y="1964951"/>
            <a:ext cx="281940" cy="221615"/>
            <a:chOff x="7007226" y="1964951"/>
            <a:chExt cx="281940" cy="221615"/>
          </a:xfrm>
        </p:grpSpPr>
        <p:pic>
          <p:nvPicPr>
            <p:cNvPr id="59" name="object 5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75778" y="1964951"/>
              <a:ext cx="213307" cy="221038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7118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90" y="55119"/>
                  </a:lnTo>
                  <a:lnTo>
                    <a:pt x="77378" y="72226"/>
                  </a:lnTo>
                  <a:lnTo>
                    <a:pt x="58529" y="87722"/>
                  </a:lnTo>
                  <a:lnTo>
                    <a:pt x="22990" y="103986"/>
                  </a:lnTo>
                  <a:lnTo>
                    <a:pt x="14635" y="107609"/>
                  </a:lnTo>
                  <a:lnTo>
                    <a:pt x="8045" y="111919"/>
                  </a:lnTo>
                  <a:lnTo>
                    <a:pt x="3181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1" y="135268"/>
                  </a:lnTo>
                  <a:lnTo>
                    <a:pt x="43815" y="133192"/>
                  </a:lnTo>
                  <a:lnTo>
                    <a:pt x="72378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9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7118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07226" y="1964951"/>
              <a:ext cx="213307" cy="221038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7050089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4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7" y="24978"/>
                  </a:lnTo>
                  <a:lnTo>
                    <a:pt x="108093" y="30573"/>
                  </a:lnTo>
                  <a:lnTo>
                    <a:pt x="106014" y="34022"/>
                  </a:lnTo>
                  <a:lnTo>
                    <a:pt x="89788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6" y="17288"/>
                  </a:lnTo>
                  <a:lnTo>
                    <a:pt x="117470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7050089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5" name="object 65"/>
          <p:cNvGrpSpPr/>
          <p:nvPr/>
        </p:nvGrpSpPr>
        <p:grpSpPr>
          <a:xfrm>
            <a:off x="6614710" y="1964951"/>
            <a:ext cx="306705" cy="221615"/>
            <a:chOff x="6614710" y="1964951"/>
            <a:chExt cx="306705" cy="221615"/>
          </a:xfrm>
        </p:grpSpPr>
        <p:pic>
          <p:nvPicPr>
            <p:cNvPr id="66" name="object 6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16310" y="1964951"/>
              <a:ext cx="204638" cy="221038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67591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67591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14710" y="1964951"/>
              <a:ext cx="204638" cy="221038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66575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66575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2" name="object 72"/>
          <p:cNvSpPr txBox="1"/>
          <p:nvPr/>
        </p:nvSpPr>
        <p:spPr>
          <a:xfrm>
            <a:off x="2300607" y="339680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431003" y="2393748"/>
            <a:ext cx="1891664" cy="1351280"/>
            <a:chOff x="431003" y="2393748"/>
            <a:chExt cx="1891664" cy="1351280"/>
          </a:xfrm>
        </p:grpSpPr>
        <p:pic>
          <p:nvPicPr>
            <p:cNvPr id="74" name="object 7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6850" y="2393748"/>
              <a:ext cx="1350833" cy="1350833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890731" y="2427630"/>
              <a:ext cx="1243330" cy="1243330"/>
            </a:xfrm>
            <a:custGeom>
              <a:avLst/>
              <a:gdLst/>
              <a:ahLst/>
              <a:cxnLst/>
              <a:rect l="l" t="t" r="r" b="b"/>
              <a:pathLst>
                <a:path w="1243330" h="1243329">
                  <a:moveTo>
                    <a:pt x="1225109" y="1243070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1243070" y="1225109"/>
                  </a:lnTo>
                  <a:lnTo>
                    <a:pt x="1225109" y="1243070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6" name="object 7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1003" y="2587070"/>
              <a:ext cx="1891428" cy="930625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481432" y="2617499"/>
              <a:ext cx="1790700" cy="829944"/>
            </a:xfrm>
            <a:custGeom>
              <a:avLst/>
              <a:gdLst/>
              <a:ahLst/>
              <a:cxnLst/>
              <a:rect l="l" t="t" r="r" b="b"/>
              <a:pathLst>
                <a:path w="1790700" h="829945">
                  <a:moveTo>
                    <a:pt x="1780087" y="829768"/>
                  </a:moveTo>
                  <a:lnTo>
                    <a:pt x="0" y="23135"/>
                  </a:lnTo>
                  <a:lnTo>
                    <a:pt x="10483" y="0"/>
                  </a:lnTo>
                  <a:lnTo>
                    <a:pt x="1790571" y="806632"/>
                  </a:lnTo>
                  <a:lnTo>
                    <a:pt x="1780087" y="829768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8" name="object 7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86866" y="3049802"/>
              <a:ext cx="198119" cy="198119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24966" y="3064902"/>
              <a:ext cx="121920" cy="121920"/>
            </a:xfrm>
            <a:prstGeom prst="rect">
              <a:avLst/>
            </a:prstGeom>
          </p:spPr>
        </p:pic>
      </p:grpSp>
      <p:sp>
        <p:nvSpPr>
          <p:cNvPr id="80" name="object 80"/>
          <p:cNvSpPr txBox="1"/>
          <p:nvPr/>
        </p:nvSpPr>
        <p:spPr>
          <a:xfrm>
            <a:off x="1557986" y="2791004"/>
            <a:ext cx="3911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(8,2)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1550366" y="2260567"/>
            <a:ext cx="4020820" cy="2282825"/>
            <a:chOff x="1550366" y="2260567"/>
            <a:chExt cx="4020820" cy="2282825"/>
          </a:xfrm>
        </p:grpSpPr>
        <p:pic>
          <p:nvPicPr>
            <p:cNvPr id="82" name="object 8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50366" y="2635737"/>
              <a:ext cx="217864" cy="236089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1593229" y="2655610"/>
              <a:ext cx="132080" cy="150495"/>
            </a:xfrm>
            <a:custGeom>
              <a:avLst/>
              <a:gdLst/>
              <a:ahLst/>
              <a:cxnLst/>
              <a:rect l="l" t="t" r="r" b="b"/>
              <a:pathLst>
                <a:path w="132080" h="150494">
                  <a:moveTo>
                    <a:pt x="42364" y="35861"/>
                  </a:moveTo>
                  <a:lnTo>
                    <a:pt x="27796" y="37991"/>
                  </a:lnTo>
                  <a:lnTo>
                    <a:pt x="11924" y="48832"/>
                  </a:lnTo>
                  <a:lnTo>
                    <a:pt x="533" y="72981"/>
                  </a:lnTo>
                  <a:lnTo>
                    <a:pt x="3631" y="99756"/>
                  </a:lnTo>
                  <a:lnTo>
                    <a:pt x="26807" y="139837"/>
                  </a:lnTo>
                  <a:lnTo>
                    <a:pt x="57612" y="149935"/>
                  </a:lnTo>
                  <a:lnTo>
                    <a:pt x="67510" y="146498"/>
                  </a:lnTo>
                  <a:lnTo>
                    <a:pt x="95395" y="146498"/>
                  </a:lnTo>
                  <a:lnTo>
                    <a:pt x="129495" y="97267"/>
                  </a:lnTo>
                  <a:lnTo>
                    <a:pt x="131533" y="70387"/>
                  </a:lnTo>
                  <a:lnTo>
                    <a:pt x="119198" y="46706"/>
                  </a:lnTo>
                  <a:lnTo>
                    <a:pt x="114983" y="44039"/>
                  </a:lnTo>
                  <a:lnTo>
                    <a:pt x="63305" y="44039"/>
                  </a:lnTo>
                  <a:lnTo>
                    <a:pt x="54557" y="39018"/>
                  </a:lnTo>
                  <a:lnTo>
                    <a:pt x="42364" y="35861"/>
                  </a:lnTo>
                  <a:close/>
                </a:path>
                <a:path w="132080" h="150494">
                  <a:moveTo>
                    <a:pt x="95395" y="146498"/>
                  </a:moveTo>
                  <a:lnTo>
                    <a:pt x="67510" y="146498"/>
                  </a:lnTo>
                  <a:lnTo>
                    <a:pt x="77537" y="149542"/>
                  </a:lnTo>
                  <a:lnTo>
                    <a:pt x="88245" y="149104"/>
                  </a:lnTo>
                  <a:lnTo>
                    <a:pt x="95395" y="146498"/>
                  </a:lnTo>
                  <a:close/>
                </a:path>
                <a:path w="132080" h="150494">
                  <a:moveTo>
                    <a:pt x="59751" y="24657"/>
                  </a:moveTo>
                  <a:lnTo>
                    <a:pt x="52956" y="24657"/>
                  </a:lnTo>
                  <a:lnTo>
                    <a:pt x="55412" y="26047"/>
                  </a:lnTo>
                  <a:lnTo>
                    <a:pt x="61174" y="29701"/>
                  </a:lnTo>
                  <a:lnTo>
                    <a:pt x="64891" y="35617"/>
                  </a:lnTo>
                  <a:lnTo>
                    <a:pt x="64162" y="38299"/>
                  </a:lnTo>
                  <a:lnTo>
                    <a:pt x="63652" y="41097"/>
                  </a:lnTo>
                  <a:lnTo>
                    <a:pt x="63305" y="44039"/>
                  </a:lnTo>
                  <a:lnTo>
                    <a:pt x="114983" y="44039"/>
                  </a:lnTo>
                  <a:lnTo>
                    <a:pt x="114092" y="43475"/>
                  </a:lnTo>
                  <a:lnTo>
                    <a:pt x="68275" y="43475"/>
                  </a:lnTo>
                  <a:lnTo>
                    <a:pt x="71173" y="34654"/>
                  </a:lnTo>
                  <a:lnTo>
                    <a:pt x="72934" y="31553"/>
                  </a:lnTo>
                  <a:lnTo>
                    <a:pt x="66194" y="31553"/>
                  </a:lnTo>
                  <a:lnTo>
                    <a:pt x="61873" y="25914"/>
                  </a:lnTo>
                  <a:lnTo>
                    <a:pt x="59751" y="24657"/>
                  </a:lnTo>
                  <a:close/>
                </a:path>
                <a:path w="132080" h="150494">
                  <a:moveTo>
                    <a:pt x="88889" y="34880"/>
                  </a:moveTo>
                  <a:lnTo>
                    <a:pt x="76934" y="38240"/>
                  </a:lnTo>
                  <a:lnTo>
                    <a:pt x="68275" y="43475"/>
                  </a:lnTo>
                  <a:lnTo>
                    <a:pt x="114092" y="43475"/>
                  </a:lnTo>
                  <a:lnTo>
                    <a:pt x="103267" y="36626"/>
                  </a:lnTo>
                  <a:lnTo>
                    <a:pt x="88889" y="34880"/>
                  </a:lnTo>
                  <a:close/>
                </a:path>
                <a:path w="132080" h="150494">
                  <a:moveTo>
                    <a:pt x="86742" y="7075"/>
                  </a:moveTo>
                  <a:lnTo>
                    <a:pt x="66194" y="31553"/>
                  </a:lnTo>
                  <a:lnTo>
                    <a:pt x="72934" y="31553"/>
                  </a:lnTo>
                  <a:lnTo>
                    <a:pt x="75713" y="26657"/>
                  </a:lnTo>
                  <a:lnTo>
                    <a:pt x="81911" y="19513"/>
                  </a:lnTo>
                  <a:lnTo>
                    <a:pt x="89783" y="13251"/>
                  </a:lnTo>
                  <a:lnTo>
                    <a:pt x="92039" y="11695"/>
                  </a:lnTo>
                  <a:lnTo>
                    <a:pt x="86742" y="7075"/>
                  </a:lnTo>
                  <a:close/>
                </a:path>
                <a:path w="132080" h="150494">
                  <a:moveTo>
                    <a:pt x="0" y="0"/>
                  </a:moveTo>
                  <a:lnTo>
                    <a:pt x="10976" y="17082"/>
                  </a:lnTo>
                  <a:lnTo>
                    <a:pt x="25425" y="26047"/>
                  </a:lnTo>
                  <a:lnTo>
                    <a:pt x="40401" y="28152"/>
                  </a:lnTo>
                  <a:lnTo>
                    <a:pt x="52956" y="24657"/>
                  </a:lnTo>
                  <a:lnTo>
                    <a:pt x="59751" y="24657"/>
                  </a:lnTo>
                  <a:lnTo>
                    <a:pt x="56211" y="22559"/>
                  </a:lnTo>
                  <a:lnTo>
                    <a:pt x="54166" y="21461"/>
                  </a:lnTo>
                  <a:lnTo>
                    <a:pt x="52503" y="16929"/>
                  </a:lnTo>
                  <a:lnTo>
                    <a:pt x="49417" y="11254"/>
                  </a:lnTo>
                  <a:lnTo>
                    <a:pt x="44606" y="5758"/>
                  </a:lnTo>
                  <a:lnTo>
                    <a:pt x="39021" y="2494"/>
                  </a:lnTo>
                  <a:lnTo>
                    <a:pt x="11179" y="2494"/>
                  </a:lnTo>
                  <a:lnTo>
                    <a:pt x="0" y="0"/>
                  </a:lnTo>
                  <a:close/>
                </a:path>
                <a:path w="132080" h="150494">
                  <a:moveTo>
                    <a:pt x="27344" y="9"/>
                  </a:moveTo>
                  <a:lnTo>
                    <a:pt x="19387" y="1376"/>
                  </a:lnTo>
                  <a:lnTo>
                    <a:pt x="11179" y="2494"/>
                  </a:lnTo>
                  <a:lnTo>
                    <a:pt x="39021" y="2494"/>
                  </a:lnTo>
                  <a:lnTo>
                    <a:pt x="37767" y="1761"/>
                  </a:lnTo>
                  <a:lnTo>
                    <a:pt x="27344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1593229" y="2655610"/>
              <a:ext cx="132080" cy="150495"/>
            </a:xfrm>
            <a:custGeom>
              <a:avLst/>
              <a:gdLst/>
              <a:ahLst/>
              <a:cxnLst/>
              <a:rect l="l" t="t" r="r" b="b"/>
              <a:pathLst>
                <a:path w="132080" h="150494">
                  <a:moveTo>
                    <a:pt x="0" y="10"/>
                  </a:moveTo>
                  <a:lnTo>
                    <a:pt x="10976" y="17093"/>
                  </a:lnTo>
                  <a:lnTo>
                    <a:pt x="25425" y="26058"/>
                  </a:lnTo>
                  <a:lnTo>
                    <a:pt x="40400" y="28163"/>
                  </a:lnTo>
                  <a:lnTo>
                    <a:pt x="52955" y="24668"/>
                  </a:lnTo>
                  <a:lnTo>
                    <a:pt x="55297" y="25986"/>
                  </a:lnTo>
                  <a:lnTo>
                    <a:pt x="61174" y="29712"/>
                  </a:lnTo>
                  <a:lnTo>
                    <a:pt x="64890" y="35628"/>
                  </a:lnTo>
                  <a:lnTo>
                    <a:pt x="64162" y="38309"/>
                  </a:lnTo>
                  <a:lnTo>
                    <a:pt x="63652" y="41107"/>
                  </a:lnTo>
                  <a:lnTo>
                    <a:pt x="63305" y="44050"/>
                  </a:lnTo>
                  <a:lnTo>
                    <a:pt x="54556" y="39029"/>
                  </a:lnTo>
                  <a:lnTo>
                    <a:pt x="42364" y="35872"/>
                  </a:lnTo>
                  <a:lnTo>
                    <a:pt x="27796" y="38002"/>
                  </a:lnTo>
                  <a:lnTo>
                    <a:pt x="11923" y="48843"/>
                  </a:lnTo>
                  <a:lnTo>
                    <a:pt x="533" y="72992"/>
                  </a:lnTo>
                  <a:lnTo>
                    <a:pt x="3631" y="99767"/>
                  </a:lnTo>
                  <a:lnTo>
                    <a:pt x="26806" y="139848"/>
                  </a:lnTo>
                  <a:lnTo>
                    <a:pt x="57612" y="149945"/>
                  </a:lnTo>
                  <a:lnTo>
                    <a:pt x="67510" y="146508"/>
                  </a:lnTo>
                  <a:lnTo>
                    <a:pt x="77536" y="149553"/>
                  </a:lnTo>
                  <a:lnTo>
                    <a:pt x="119488" y="121761"/>
                  </a:lnTo>
                  <a:lnTo>
                    <a:pt x="131533" y="70398"/>
                  </a:lnTo>
                  <a:lnTo>
                    <a:pt x="119197" y="46717"/>
                  </a:lnTo>
                  <a:lnTo>
                    <a:pt x="103267" y="36637"/>
                  </a:lnTo>
                  <a:lnTo>
                    <a:pt x="88888" y="34891"/>
                  </a:lnTo>
                  <a:lnTo>
                    <a:pt x="76933" y="38250"/>
                  </a:lnTo>
                  <a:lnTo>
                    <a:pt x="68274" y="43486"/>
                  </a:lnTo>
                  <a:lnTo>
                    <a:pt x="71172" y="34665"/>
                  </a:lnTo>
                  <a:lnTo>
                    <a:pt x="75712" y="26668"/>
                  </a:lnTo>
                  <a:lnTo>
                    <a:pt x="81910" y="19524"/>
                  </a:lnTo>
                  <a:lnTo>
                    <a:pt x="89783" y="13261"/>
                  </a:lnTo>
                  <a:lnTo>
                    <a:pt x="92038" y="11706"/>
                  </a:lnTo>
                  <a:lnTo>
                    <a:pt x="86741" y="7086"/>
                  </a:lnTo>
                  <a:lnTo>
                    <a:pt x="66194" y="31563"/>
                  </a:lnTo>
                  <a:lnTo>
                    <a:pt x="61872" y="25924"/>
                  </a:lnTo>
                  <a:lnTo>
                    <a:pt x="56210" y="22570"/>
                  </a:lnTo>
                  <a:lnTo>
                    <a:pt x="54165" y="21472"/>
                  </a:lnTo>
                  <a:lnTo>
                    <a:pt x="52503" y="16940"/>
                  </a:lnTo>
                  <a:lnTo>
                    <a:pt x="49417" y="11266"/>
                  </a:lnTo>
                  <a:lnTo>
                    <a:pt x="44605" y="5769"/>
                  </a:lnTo>
                  <a:lnTo>
                    <a:pt x="37766" y="1772"/>
                  </a:lnTo>
                  <a:lnTo>
                    <a:pt x="27344" y="20"/>
                  </a:lnTo>
                  <a:lnTo>
                    <a:pt x="19387" y="1387"/>
                  </a:lnTo>
                  <a:lnTo>
                    <a:pt x="11179" y="2505"/>
                  </a:lnTo>
                  <a:lnTo>
                    <a:pt x="0" y="1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5" name="object 8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09028" y="2635737"/>
              <a:ext cx="227498" cy="236089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1751891" y="2655533"/>
              <a:ext cx="142240" cy="150495"/>
            </a:xfrm>
            <a:custGeom>
              <a:avLst/>
              <a:gdLst/>
              <a:ahLst/>
              <a:cxnLst/>
              <a:rect l="l" t="t" r="r" b="b"/>
              <a:pathLst>
                <a:path w="142239" h="150494">
                  <a:moveTo>
                    <a:pt x="128071" y="0"/>
                  </a:moveTo>
                  <a:lnTo>
                    <a:pt x="123438" y="198"/>
                  </a:lnTo>
                  <a:lnTo>
                    <a:pt x="119740" y="1842"/>
                  </a:lnTo>
                  <a:lnTo>
                    <a:pt x="119960" y="3473"/>
                  </a:lnTo>
                  <a:lnTo>
                    <a:pt x="121441" y="17980"/>
                  </a:lnTo>
                  <a:lnTo>
                    <a:pt x="121411" y="27756"/>
                  </a:lnTo>
                  <a:lnTo>
                    <a:pt x="120117" y="33973"/>
                  </a:lnTo>
                  <a:lnTo>
                    <a:pt x="117807" y="37806"/>
                  </a:lnTo>
                  <a:lnTo>
                    <a:pt x="99776" y="61250"/>
                  </a:lnTo>
                  <a:lnTo>
                    <a:pt x="85985" y="80260"/>
                  </a:lnTo>
                  <a:lnTo>
                    <a:pt x="65039" y="97480"/>
                  </a:lnTo>
                  <a:lnTo>
                    <a:pt x="25547" y="115552"/>
                  </a:lnTo>
                  <a:lnTo>
                    <a:pt x="16262" y="119579"/>
                  </a:lnTo>
                  <a:lnTo>
                    <a:pt x="8939" y="124367"/>
                  </a:lnTo>
                  <a:lnTo>
                    <a:pt x="3534" y="130053"/>
                  </a:lnTo>
                  <a:lnTo>
                    <a:pt x="0" y="136771"/>
                  </a:lnTo>
                  <a:lnTo>
                    <a:pt x="1775" y="142347"/>
                  </a:lnTo>
                  <a:lnTo>
                    <a:pt x="3905" y="145486"/>
                  </a:lnTo>
                  <a:lnTo>
                    <a:pt x="9267" y="147620"/>
                  </a:lnTo>
                  <a:lnTo>
                    <a:pt x="24581" y="150314"/>
                  </a:lnTo>
                  <a:lnTo>
                    <a:pt x="48687" y="148006"/>
                  </a:lnTo>
                  <a:lnTo>
                    <a:pt x="80427" y="135135"/>
                  </a:lnTo>
                  <a:lnTo>
                    <a:pt x="112645" y="112288"/>
                  </a:lnTo>
                  <a:lnTo>
                    <a:pt x="133995" y="86459"/>
                  </a:lnTo>
                  <a:lnTo>
                    <a:pt x="141773" y="59003"/>
                  </a:lnTo>
                  <a:lnTo>
                    <a:pt x="133275" y="31278"/>
                  </a:lnTo>
                  <a:lnTo>
                    <a:pt x="131744" y="19211"/>
                  </a:lnTo>
                  <a:lnTo>
                    <a:pt x="130537" y="9419"/>
                  </a:lnTo>
                  <a:lnTo>
                    <a:pt x="129663" y="1826"/>
                  </a:lnTo>
                  <a:lnTo>
                    <a:pt x="129523" y="468"/>
                  </a:lnTo>
                  <a:lnTo>
                    <a:pt x="128071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1751891" y="2655532"/>
              <a:ext cx="142240" cy="150495"/>
            </a:xfrm>
            <a:custGeom>
              <a:avLst/>
              <a:gdLst/>
              <a:ahLst/>
              <a:cxnLst/>
              <a:rect l="l" t="t" r="r" b="b"/>
              <a:pathLst>
                <a:path w="142239" h="150494">
                  <a:moveTo>
                    <a:pt x="126334" y="7"/>
                  </a:moveTo>
                  <a:lnTo>
                    <a:pt x="123439" y="131"/>
                  </a:lnTo>
                  <a:lnTo>
                    <a:pt x="119740" y="1776"/>
                  </a:lnTo>
                  <a:lnTo>
                    <a:pt x="119959" y="3406"/>
                  </a:lnTo>
                  <a:lnTo>
                    <a:pt x="121441" y="17914"/>
                  </a:lnTo>
                  <a:lnTo>
                    <a:pt x="121410" y="27689"/>
                  </a:lnTo>
                  <a:lnTo>
                    <a:pt x="120117" y="33907"/>
                  </a:lnTo>
                  <a:lnTo>
                    <a:pt x="117807" y="37739"/>
                  </a:lnTo>
                  <a:lnTo>
                    <a:pt x="99776" y="61183"/>
                  </a:lnTo>
                  <a:lnTo>
                    <a:pt x="85984" y="80194"/>
                  </a:lnTo>
                  <a:lnTo>
                    <a:pt x="65038" y="97413"/>
                  </a:lnTo>
                  <a:lnTo>
                    <a:pt x="25546" y="115486"/>
                  </a:lnTo>
                  <a:lnTo>
                    <a:pt x="16262" y="119512"/>
                  </a:lnTo>
                  <a:lnTo>
                    <a:pt x="8940" y="124301"/>
                  </a:lnTo>
                  <a:lnTo>
                    <a:pt x="3534" y="129986"/>
                  </a:lnTo>
                  <a:lnTo>
                    <a:pt x="0" y="136704"/>
                  </a:lnTo>
                  <a:lnTo>
                    <a:pt x="1775" y="142281"/>
                  </a:lnTo>
                  <a:lnTo>
                    <a:pt x="3904" y="145420"/>
                  </a:lnTo>
                  <a:lnTo>
                    <a:pt x="9267" y="147553"/>
                  </a:lnTo>
                  <a:lnTo>
                    <a:pt x="24580" y="150247"/>
                  </a:lnTo>
                  <a:lnTo>
                    <a:pt x="48687" y="147940"/>
                  </a:lnTo>
                  <a:lnTo>
                    <a:pt x="80428" y="135069"/>
                  </a:lnTo>
                  <a:lnTo>
                    <a:pt x="112645" y="112222"/>
                  </a:lnTo>
                  <a:lnTo>
                    <a:pt x="133995" y="86392"/>
                  </a:lnTo>
                  <a:lnTo>
                    <a:pt x="141773" y="58937"/>
                  </a:lnTo>
                  <a:lnTo>
                    <a:pt x="133274" y="31211"/>
                  </a:lnTo>
                  <a:lnTo>
                    <a:pt x="132813" y="27607"/>
                  </a:lnTo>
                  <a:lnTo>
                    <a:pt x="131744" y="19144"/>
                  </a:lnTo>
                  <a:lnTo>
                    <a:pt x="130537" y="9353"/>
                  </a:lnTo>
                  <a:lnTo>
                    <a:pt x="129663" y="1760"/>
                  </a:lnTo>
                  <a:lnTo>
                    <a:pt x="129522" y="402"/>
                  </a:lnTo>
                  <a:lnTo>
                    <a:pt x="128072" y="-66"/>
                  </a:lnTo>
                  <a:lnTo>
                    <a:pt x="12633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8" name="object 8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4407" y="3343266"/>
              <a:ext cx="216243" cy="234244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2507" y="3358378"/>
              <a:ext cx="139444" cy="157620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018884" y="3302817"/>
              <a:ext cx="2283136" cy="198119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3166204" y="3381877"/>
              <a:ext cx="1988820" cy="0"/>
            </a:xfrm>
            <a:custGeom>
              <a:avLst/>
              <a:gdLst/>
              <a:ahLst/>
              <a:cxnLst/>
              <a:rect l="l" t="t" r="r" b="b"/>
              <a:pathLst>
                <a:path w="1988820">
                  <a:moveTo>
                    <a:pt x="0" y="0"/>
                  </a:moveTo>
                  <a:lnTo>
                    <a:pt x="12700" y="0"/>
                  </a:lnTo>
                  <a:lnTo>
                    <a:pt x="1975796" y="0"/>
                  </a:lnTo>
                  <a:lnTo>
                    <a:pt x="1988496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3056979" y="3320922"/>
              <a:ext cx="2207260" cy="121920"/>
            </a:xfrm>
            <a:custGeom>
              <a:avLst/>
              <a:gdLst/>
              <a:ahLst/>
              <a:cxnLst/>
              <a:rect l="l" t="t" r="r" b="b"/>
              <a:pathLst>
                <a:path w="2207260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207260" h="121920">
                  <a:moveTo>
                    <a:pt x="2206929" y="60960"/>
                  </a:moveTo>
                  <a:lnTo>
                    <a:pt x="2085009" y="0"/>
                  </a:lnTo>
                  <a:lnTo>
                    <a:pt x="2085009" y="121920"/>
                  </a:lnTo>
                  <a:lnTo>
                    <a:pt x="2206929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3" name="object 9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61391" y="2260567"/>
              <a:ext cx="198120" cy="2282621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4160451" y="2387887"/>
              <a:ext cx="0" cy="1988185"/>
            </a:xfrm>
            <a:custGeom>
              <a:avLst/>
              <a:gdLst/>
              <a:ahLst/>
              <a:cxnLst/>
              <a:rect l="l" t="t" r="r" b="b"/>
              <a:pathLst>
                <a:path h="1988185">
                  <a:moveTo>
                    <a:pt x="0" y="0"/>
                  </a:moveTo>
                  <a:lnTo>
                    <a:pt x="0" y="1987981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4099483" y="2278671"/>
              <a:ext cx="121920" cy="2206625"/>
            </a:xfrm>
            <a:custGeom>
              <a:avLst/>
              <a:gdLst/>
              <a:ahLst/>
              <a:cxnLst/>
              <a:rect l="l" t="t" r="r" b="b"/>
              <a:pathLst>
                <a:path w="121920" h="2206625">
                  <a:moveTo>
                    <a:pt x="121920" y="2084501"/>
                  </a:moveTo>
                  <a:lnTo>
                    <a:pt x="0" y="2084501"/>
                  </a:lnTo>
                  <a:lnTo>
                    <a:pt x="60960" y="2206421"/>
                  </a:lnTo>
                  <a:lnTo>
                    <a:pt x="121920" y="2084501"/>
                  </a:lnTo>
                  <a:close/>
                </a:path>
                <a:path w="121920" h="2206625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6" name="object 9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88869" y="2267895"/>
              <a:ext cx="225758" cy="234244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4231731" y="22876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5" h="148589">
                  <a:moveTo>
                    <a:pt x="126500" y="0"/>
                  </a:moveTo>
                  <a:lnTo>
                    <a:pt x="121925" y="196"/>
                  </a:lnTo>
                  <a:lnTo>
                    <a:pt x="118272" y="1821"/>
                  </a:lnTo>
                  <a:lnTo>
                    <a:pt x="118488" y="3431"/>
                  </a:lnTo>
                  <a:lnTo>
                    <a:pt x="119951" y="17760"/>
                  </a:lnTo>
                  <a:lnTo>
                    <a:pt x="119921" y="27416"/>
                  </a:lnTo>
                  <a:lnTo>
                    <a:pt x="118643" y="33557"/>
                  </a:lnTo>
                  <a:lnTo>
                    <a:pt x="116362" y="37343"/>
                  </a:lnTo>
                  <a:lnTo>
                    <a:pt x="98552" y="60499"/>
                  </a:lnTo>
                  <a:lnTo>
                    <a:pt x="84929" y="79276"/>
                  </a:lnTo>
                  <a:lnTo>
                    <a:pt x="64241" y="96284"/>
                  </a:lnTo>
                  <a:lnTo>
                    <a:pt x="25233" y="114134"/>
                  </a:lnTo>
                  <a:lnTo>
                    <a:pt x="16063" y="118112"/>
                  </a:lnTo>
                  <a:lnTo>
                    <a:pt x="8830" y="122842"/>
                  </a:lnTo>
                  <a:lnTo>
                    <a:pt x="3491" y="128458"/>
                  </a:lnTo>
                  <a:lnTo>
                    <a:pt x="0" y="135093"/>
                  </a:lnTo>
                  <a:lnTo>
                    <a:pt x="1755" y="140601"/>
                  </a:lnTo>
                  <a:lnTo>
                    <a:pt x="3856" y="143701"/>
                  </a:lnTo>
                  <a:lnTo>
                    <a:pt x="9153" y="145809"/>
                  </a:lnTo>
                  <a:lnTo>
                    <a:pt x="24279" y="148470"/>
                  </a:lnTo>
                  <a:lnTo>
                    <a:pt x="48091" y="146191"/>
                  </a:lnTo>
                  <a:lnTo>
                    <a:pt x="79442" y="133478"/>
                  </a:lnTo>
                  <a:lnTo>
                    <a:pt x="111264" y="110911"/>
                  </a:lnTo>
                  <a:lnTo>
                    <a:pt x="132351" y="85399"/>
                  </a:lnTo>
                  <a:lnTo>
                    <a:pt x="140033" y="58280"/>
                  </a:lnTo>
                  <a:lnTo>
                    <a:pt x="131639" y="30895"/>
                  </a:lnTo>
                  <a:lnTo>
                    <a:pt x="130128" y="18976"/>
                  </a:lnTo>
                  <a:lnTo>
                    <a:pt x="128936" y="9304"/>
                  </a:lnTo>
                  <a:lnTo>
                    <a:pt x="128073" y="1804"/>
                  </a:lnTo>
                  <a:lnTo>
                    <a:pt x="127934" y="463"/>
                  </a:lnTo>
                  <a:lnTo>
                    <a:pt x="12650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4231731" y="22876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5" h="148589">
                  <a:moveTo>
                    <a:pt x="124784" y="7"/>
                  </a:moveTo>
                  <a:lnTo>
                    <a:pt x="121924" y="129"/>
                  </a:lnTo>
                  <a:lnTo>
                    <a:pt x="118271" y="1754"/>
                  </a:lnTo>
                  <a:lnTo>
                    <a:pt x="118487" y="3364"/>
                  </a:lnTo>
                  <a:lnTo>
                    <a:pt x="119950" y="17694"/>
                  </a:lnTo>
                  <a:lnTo>
                    <a:pt x="119921" y="27350"/>
                  </a:lnTo>
                  <a:lnTo>
                    <a:pt x="118643" y="33491"/>
                  </a:lnTo>
                  <a:lnTo>
                    <a:pt x="116361" y="37276"/>
                  </a:lnTo>
                  <a:lnTo>
                    <a:pt x="98552" y="60433"/>
                  </a:lnTo>
                  <a:lnTo>
                    <a:pt x="84929" y="79210"/>
                  </a:lnTo>
                  <a:lnTo>
                    <a:pt x="64240" y="96218"/>
                  </a:lnTo>
                  <a:lnTo>
                    <a:pt x="25233" y="114068"/>
                  </a:lnTo>
                  <a:lnTo>
                    <a:pt x="16062" y="118046"/>
                  </a:lnTo>
                  <a:lnTo>
                    <a:pt x="8830" y="122775"/>
                  </a:lnTo>
                  <a:lnTo>
                    <a:pt x="3491" y="128391"/>
                  </a:lnTo>
                  <a:lnTo>
                    <a:pt x="0" y="135027"/>
                  </a:lnTo>
                  <a:lnTo>
                    <a:pt x="1753" y="140535"/>
                  </a:lnTo>
                  <a:lnTo>
                    <a:pt x="3857" y="143635"/>
                  </a:lnTo>
                  <a:lnTo>
                    <a:pt x="9153" y="145743"/>
                  </a:lnTo>
                  <a:lnTo>
                    <a:pt x="24279" y="148404"/>
                  </a:lnTo>
                  <a:lnTo>
                    <a:pt x="48090" y="146124"/>
                  </a:lnTo>
                  <a:lnTo>
                    <a:pt x="79441" y="133412"/>
                  </a:lnTo>
                  <a:lnTo>
                    <a:pt x="111263" y="110845"/>
                  </a:lnTo>
                  <a:lnTo>
                    <a:pt x="132351" y="85332"/>
                  </a:lnTo>
                  <a:lnTo>
                    <a:pt x="140033" y="58213"/>
                  </a:lnTo>
                  <a:lnTo>
                    <a:pt x="131638" y="30828"/>
                  </a:lnTo>
                  <a:lnTo>
                    <a:pt x="131183" y="27268"/>
                  </a:lnTo>
                  <a:lnTo>
                    <a:pt x="130127" y="18910"/>
                  </a:lnTo>
                  <a:lnTo>
                    <a:pt x="128935" y="9238"/>
                  </a:lnTo>
                  <a:lnTo>
                    <a:pt x="128072" y="1738"/>
                  </a:lnTo>
                  <a:lnTo>
                    <a:pt x="127933" y="397"/>
                  </a:lnTo>
                  <a:lnTo>
                    <a:pt x="126500" y="-66"/>
                  </a:lnTo>
                  <a:lnTo>
                    <a:pt x="12478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9" name="object 99"/>
          <p:cNvSpPr txBox="1"/>
          <p:nvPr/>
        </p:nvSpPr>
        <p:spPr>
          <a:xfrm>
            <a:off x="5229025" y="330790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648359" y="940371"/>
            <a:ext cx="4088129" cy="1518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35605" algn="l"/>
              </a:tabLst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 1	System</a:t>
            </a:r>
            <a:r>
              <a:rPr sz="1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2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553085" algn="l"/>
                <a:tab pos="2935605" algn="l"/>
                <a:tab pos="3175000" algn="l"/>
                <a:tab pos="3575050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	b = 10	•	a +	b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tabLst>
                <a:tab pos="2935605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+ 2b = 12	•</a:t>
            </a:r>
            <a:r>
              <a:rPr sz="1400" spc="19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2a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20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Arial MT"/>
              <a:cs typeface="Arial MT"/>
            </a:endParaRPr>
          </a:p>
          <a:p>
            <a:pPr marL="768985">
              <a:lnSpc>
                <a:spcPct val="100000"/>
              </a:lnSpc>
              <a:spcBef>
                <a:spcPts val="5"/>
              </a:spcBef>
              <a:tabLst>
                <a:tab pos="3773170" algn="l"/>
              </a:tabLst>
            </a:pPr>
            <a:r>
              <a:rPr sz="1400" dirty="0">
                <a:latin typeface="Arial MT"/>
                <a:cs typeface="Arial MT"/>
              </a:rPr>
              <a:t>b	</a:t>
            </a:r>
            <a:r>
              <a:rPr sz="2100" baseline="-4000" dirty="0">
                <a:latin typeface="Arial MT"/>
                <a:cs typeface="Arial MT"/>
              </a:rPr>
              <a:t>b</a:t>
            </a:r>
            <a:endParaRPr sz="2100" baseline="-4000">
              <a:latin typeface="Arial MT"/>
              <a:cs typeface="Arial MT"/>
            </a:endParaRPr>
          </a:p>
        </p:txBody>
      </p:sp>
      <p:grpSp>
        <p:nvGrpSpPr>
          <p:cNvPr id="101" name="object 101"/>
          <p:cNvGrpSpPr/>
          <p:nvPr/>
        </p:nvGrpSpPr>
        <p:grpSpPr>
          <a:xfrm>
            <a:off x="6010800" y="2242495"/>
            <a:ext cx="2615565" cy="2301240"/>
            <a:chOff x="6010800" y="2242495"/>
            <a:chExt cx="2615565" cy="2301240"/>
          </a:xfrm>
        </p:grpSpPr>
        <p:pic>
          <p:nvPicPr>
            <p:cNvPr id="102" name="object 10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010800" y="3302817"/>
              <a:ext cx="2283136" cy="198119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6158120" y="3381877"/>
              <a:ext cx="1988820" cy="0"/>
            </a:xfrm>
            <a:custGeom>
              <a:avLst/>
              <a:gdLst/>
              <a:ahLst/>
              <a:cxnLst/>
              <a:rect l="l" t="t" r="r" b="b"/>
              <a:pathLst>
                <a:path w="1988820">
                  <a:moveTo>
                    <a:pt x="0" y="0"/>
                  </a:moveTo>
                  <a:lnTo>
                    <a:pt x="12699" y="0"/>
                  </a:lnTo>
                  <a:lnTo>
                    <a:pt x="1975796" y="0"/>
                  </a:lnTo>
                  <a:lnTo>
                    <a:pt x="1988496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6048896" y="3320922"/>
              <a:ext cx="2207260" cy="121920"/>
            </a:xfrm>
            <a:custGeom>
              <a:avLst/>
              <a:gdLst/>
              <a:ahLst/>
              <a:cxnLst/>
              <a:rect l="l" t="t" r="r" b="b"/>
              <a:pathLst>
                <a:path w="2207259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207259" h="121920">
                  <a:moveTo>
                    <a:pt x="2206929" y="60960"/>
                  </a:moveTo>
                  <a:lnTo>
                    <a:pt x="2085009" y="0"/>
                  </a:lnTo>
                  <a:lnTo>
                    <a:pt x="2085009" y="121920"/>
                  </a:lnTo>
                  <a:lnTo>
                    <a:pt x="2206929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5" name="object 10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3309" y="2260566"/>
              <a:ext cx="198120" cy="2282621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7152369" y="2387886"/>
              <a:ext cx="0" cy="1988185"/>
            </a:xfrm>
            <a:custGeom>
              <a:avLst/>
              <a:gdLst/>
              <a:ahLst/>
              <a:cxnLst/>
              <a:rect l="l" t="t" r="r" b="b"/>
              <a:pathLst>
                <a:path h="1988185">
                  <a:moveTo>
                    <a:pt x="0" y="0"/>
                  </a:moveTo>
                  <a:lnTo>
                    <a:pt x="0" y="1987981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7091401" y="2278671"/>
              <a:ext cx="121920" cy="2206625"/>
            </a:xfrm>
            <a:custGeom>
              <a:avLst/>
              <a:gdLst/>
              <a:ahLst/>
              <a:cxnLst/>
              <a:rect l="l" t="t" r="r" b="b"/>
              <a:pathLst>
                <a:path w="121920" h="2206625">
                  <a:moveTo>
                    <a:pt x="121920" y="2084501"/>
                  </a:moveTo>
                  <a:lnTo>
                    <a:pt x="0" y="2084501"/>
                  </a:lnTo>
                  <a:lnTo>
                    <a:pt x="60960" y="2206421"/>
                  </a:lnTo>
                  <a:lnTo>
                    <a:pt x="121920" y="2084501"/>
                  </a:lnTo>
                  <a:close/>
                </a:path>
                <a:path w="121920" h="2206625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8" name="object 10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09824" y="3368666"/>
              <a:ext cx="216243" cy="234244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47924" y="3383778"/>
              <a:ext cx="139444" cy="157620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93487" y="2242495"/>
              <a:ext cx="225758" cy="234244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7236349" y="22622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4" h="148589">
                  <a:moveTo>
                    <a:pt x="126499" y="0"/>
                  </a:moveTo>
                  <a:lnTo>
                    <a:pt x="121923" y="196"/>
                  </a:lnTo>
                  <a:lnTo>
                    <a:pt x="118271" y="1821"/>
                  </a:lnTo>
                  <a:lnTo>
                    <a:pt x="118487" y="3431"/>
                  </a:lnTo>
                  <a:lnTo>
                    <a:pt x="119950" y="17760"/>
                  </a:lnTo>
                  <a:lnTo>
                    <a:pt x="119920" y="27416"/>
                  </a:lnTo>
                  <a:lnTo>
                    <a:pt x="118642" y="33557"/>
                  </a:lnTo>
                  <a:lnTo>
                    <a:pt x="116361" y="37343"/>
                  </a:lnTo>
                  <a:lnTo>
                    <a:pt x="98551" y="60499"/>
                  </a:lnTo>
                  <a:lnTo>
                    <a:pt x="84928" y="79276"/>
                  </a:lnTo>
                  <a:lnTo>
                    <a:pt x="64239" y="96284"/>
                  </a:lnTo>
                  <a:lnTo>
                    <a:pt x="25232" y="114134"/>
                  </a:lnTo>
                  <a:lnTo>
                    <a:pt x="16061" y="118112"/>
                  </a:lnTo>
                  <a:lnTo>
                    <a:pt x="8829" y="122842"/>
                  </a:lnTo>
                  <a:lnTo>
                    <a:pt x="3490" y="128458"/>
                  </a:lnTo>
                  <a:lnTo>
                    <a:pt x="0" y="135093"/>
                  </a:lnTo>
                  <a:lnTo>
                    <a:pt x="1753" y="140601"/>
                  </a:lnTo>
                  <a:lnTo>
                    <a:pt x="3856" y="143701"/>
                  </a:lnTo>
                  <a:lnTo>
                    <a:pt x="9153" y="145809"/>
                  </a:lnTo>
                  <a:lnTo>
                    <a:pt x="24279" y="148470"/>
                  </a:lnTo>
                  <a:lnTo>
                    <a:pt x="48090" y="146191"/>
                  </a:lnTo>
                  <a:lnTo>
                    <a:pt x="79441" y="133478"/>
                  </a:lnTo>
                  <a:lnTo>
                    <a:pt x="111262" y="110911"/>
                  </a:lnTo>
                  <a:lnTo>
                    <a:pt x="132350" y="85399"/>
                  </a:lnTo>
                  <a:lnTo>
                    <a:pt x="140032" y="58280"/>
                  </a:lnTo>
                  <a:lnTo>
                    <a:pt x="131638" y="30895"/>
                  </a:lnTo>
                  <a:lnTo>
                    <a:pt x="130126" y="18976"/>
                  </a:lnTo>
                  <a:lnTo>
                    <a:pt x="128935" y="9304"/>
                  </a:lnTo>
                  <a:lnTo>
                    <a:pt x="128071" y="1804"/>
                  </a:lnTo>
                  <a:lnTo>
                    <a:pt x="127933" y="463"/>
                  </a:lnTo>
                  <a:lnTo>
                    <a:pt x="126499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7236349" y="22622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4" h="148589">
                  <a:moveTo>
                    <a:pt x="124784" y="7"/>
                  </a:moveTo>
                  <a:lnTo>
                    <a:pt x="121924" y="129"/>
                  </a:lnTo>
                  <a:lnTo>
                    <a:pt x="118271" y="1754"/>
                  </a:lnTo>
                  <a:lnTo>
                    <a:pt x="118487" y="3364"/>
                  </a:lnTo>
                  <a:lnTo>
                    <a:pt x="119950" y="17694"/>
                  </a:lnTo>
                  <a:lnTo>
                    <a:pt x="119921" y="27350"/>
                  </a:lnTo>
                  <a:lnTo>
                    <a:pt x="118643" y="33491"/>
                  </a:lnTo>
                  <a:lnTo>
                    <a:pt x="116361" y="37276"/>
                  </a:lnTo>
                  <a:lnTo>
                    <a:pt x="98552" y="60433"/>
                  </a:lnTo>
                  <a:lnTo>
                    <a:pt x="84929" y="79210"/>
                  </a:lnTo>
                  <a:lnTo>
                    <a:pt x="64240" y="96218"/>
                  </a:lnTo>
                  <a:lnTo>
                    <a:pt x="25233" y="114068"/>
                  </a:lnTo>
                  <a:lnTo>
                    <a:pt x="16062" y="118046"/>
                  </a:lnTo>
                  <a:lnTo>
                    <a:pt x="8830" y="122775"/>
                  </a:lnTo>
                  <a:lnTo>
                    <a:pt x="3491" y="128391"/>
                  </a:lnTo>
                  <a:lnTo>
                    <a:pt x="0" y="135027"/>
                  </a:lnTo>
                  <a:lnTo>
                    <a:pt x="1753" y="140535"/>
                  </a:lnTo>
                  <a:lnTo>
                    <a:pt x="3857" y="143635"/>
                  </a:lnTo>
                  <a:lnTo>
                    <a:pt x="9153" y="145743"/>
                  </a:lnTo>
                  <a:lnTo>
                    <a:pt x="24279" y="148404"/>
                  </a:lnTo>
                  <a:lnTo>
                    <a:pt x="48090" y="146124"/>
                  </a:lnTo>
                  <a:lnTo>
                    <a:pt x="79441" y="133412"/>
                  </a:lnTo>
                  <a:lnTo>
                    <a:pt x="111263" y="110845"/>
                  </a:lnTo>
                  <a:lnTo>
                    <a:pt x="132351" y="85332"/>
                  </a:lnTo>
                  <a:lnTo>
                    <a:pt x="140033" y="58213"/>
                  </a:lnTo>
                  <a:lnTo>
                    <a:pt x="131638" y="30828"/>
                  </a:lnTo>
                  <a:lnTo>
                    <a:pt x="131183" y="27268"/>
                  </a:lnTo>
                  <a:lnTo>
                    <a:pt x="130127" y="18910"/>
                  </a:lnTo>
                  <a:lnTo>
                    <a:pt x="128935" y="9238"/>
                  </a:lnTo>
                  <a:lnTo>
                    <a:pt x="128072" y="1738"/>
                  </a:lnTo>
                  <a:lnTo>
                    <a:pt x="127933" y="397"/>
                  </a:lnTo>
                  <a:lnTo>
                    <a:pt x="126500" y="-66"/>
                  </a:lnTo>
                  <a:lnTo>
                    <a:pt x="12478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3" name="object 113"/>
          <p:cNvSpPr txBox="1"/>
          <p:nvPr/>
        </p:nvSpPr>
        <p:spPr>
          <a:xfrm>
            <a:off x="8284442" y="333330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7414164" y="220713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255195"/>
            <a:ext cx="9144000" cy="2888615"/>
            <a:chOff x="0" y="2255195"/>
            <a:chExt cx="9144000" cy="288861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6966" y="3302817"/>
              <a:ext cx="2283136" cy="19811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4286" y="3381877"/>
              <a:ext cx="1988820" cy="0"/>
            </a:xfrm>
            <a:custGeom>
              <a:avLst/>
              <a:gdLst/>
              <a:ahLst/>
              <a:cxnLst/>
              <a:rect l="l" t="t" r="r" b="b"/>
              <a:pathLst>
                <a:path w="1988820">
                  <a:moveTo>
                    <a:pt x="0" y="0"/>
                  </a:moveTo>
                  <a:lnTo>
                    <a:pt x="12699" y="0"/>
                  </a:lnTo>
                  <a:lnTo>
                    <a:pt x="1975796" y="0"/>
                  </a:lnTo>
                  <a:lnTo>
                    <a:pt x="1988496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5062" y="3320922"/>
              <a:ext cx="2207260" cy="121920"/>
            </a:xfrm>
            <a:custGeom>
              <a:avLst/>
              <a:gdLst/>
              <a:ahLst/>
              <a:cxnLst/>
              <a:rect l="l" t="t" r="r" b="b"/>
              <a:pathLst>
                <a:path w="2207260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207260" h="121920">
                  <a:moveTo>
                    <a:pt x="2206929" y="60960"/>
                  </a:moveTo>
                  <a:lnTo>
                    <a:pt x="2085009" y="0"/>
                  </a:lnTo>
                  <a:lnTo>
                    <a:pt x="2085009" y="121920"/>
                  </a:lnTo>
                  <a:lnTo>
                    <a:pt x="2206929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9474" y="2260566"/>
              <a:ext cx="198120" cy="228262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68534" y="2387886"/>
              <a:ext cx="0" cy="1988185"/>
            </a:xfrm>
            <a:custGeom>
              <a:avLst/>
              <a:gdLst/>
              <a:ahLst/>
              <a:cxnLst/>
              <a:rect l="l" t="t" r="r" b="b"/>
              <a:pathLst>
                <a:path h="1988185">
                  <a:moveTo>
                    <a:pt x="0" y="0"/>
                  </a:moveTo>
                  <a:lnTo>
                    <a:pt x="0" y="1987981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07567" y="2278671"/>
              <a:ext cx="121920" cy="2206625"/>
            </a:xfrm>
            <a:custGeom>
              <a:avLst/>
              <a:gdLst/>
              <a:ahLst/>
              <a:cxnLst/>
              <a:rect l="l" t="t" r="r" b="b"/>
              <a:pathLst>
                <a:path w="121919" h="2206625">
                  <a:moveTo>
                    <a:pt x="121920" y="2084501"/>
                  </a:moveTo>
                  <a:lnTo>
                    <a:pt x="0" y="2084501"/>
                  </a:lnTo>
                  <a:lnTo>
                    <a:pt x="60960" y="2206421"/>
                  </a:lnTo>
                  <a:lnTo>
                    <a:pt x="121920" y="2084501"/>
                  </a:lnTo>
                  <a:close/>
                </a:path>
                <a:path w="121919" h="2206625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25990" y="3432166"/>
              <a:ext cx="216243" cy="2342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64090" y="3447278"/>
              <a:ext cx="139444" cy="15762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4252" y="2255195"/>
              <a:ext cx="225758" cy="23424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227114" y="22749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4" h="148589">
                  <a:moveTo>
                    <a:pt x="126500" y="0"/>
                  </a:moveTo>
                  <a:lnTo>
                    <a:pt x="121924" y="196"/>
                  </a:lnTo>
                  <a:lnTo>
                    <a:pt x="118271" y="1821"/>
                  </a:lnTo>
                  <a:lnTo>
                    <a:pt x="118488" y="3431"/>
                  </a:lnTo>
                  <a:lnTo>
                    <a:pt x="119951" y="17760"/>
                  </a:lnTo>
                  <a:lnTo>
                    <a:pt x="119921" y="27416"/>
                  </a:lnTo>
                  <a:lnTo>
                    <a:pt x="118643" y="33557"/>
                  </a:lnTo>
                  <a:lnTo>
                    <a:pt x="116362" y="37343"/>
                  </a:lnTo>
                  <a:lnTo>
                    <a:pt x="98552" y="60499"/>
                  </a:lnTo>
                  <a:lnTo>
                    <a:pt x="84929" y="79276"/>
                  </a:lnTo>
                  <a:lnTo>
                    <a:pt x="64240" y="96284"/>
                  </a:lnTo>
                  <a:lnTo>
                    <a:pt x="25233" y="114134"/>
                  </a:lnTo>
                  <a:lnTo>
                    <a:pt x="16062" y="118112"/>
                  </a:lnTo>
                  <a:lnTo>
                    <a:pt x="8830" y="122842"/>
                  </a:lnTo>
                  <a:lnTo>
                    <a:pt x="3490" y="128458"/>
                  </a:lnTo>
                  <a:lnTo>
                    <a:pt x="0" y="135093"/>
                  </a:lnTo>
                  <a:lnTo>
                    <a:pt x="1753" y="140601"/>
                  </a:lnTo>
                  <a:lnTo>
                    <a:pt x="3856" y="143701"/>
                  </a:lnTo>
                  <a:lnTo>
                    <a:pt x="9153" y="145809"/>
                  </a:lnTo>
                  <a:lnTo>
                    <a:pt x="24279" y="148470"/>
                  </a:lnTo>
                  <a:lnTo>
                    <a:pt x="48089" y="146191"/>
                  </a:lnTo>
                  <a:lnTo>
                    <a:pt x="79440" y="133478"/>
                  </a:lnTo>
                  <a:lnTo>
                    <a:pt x="111263" y="110911"/>
                  </a:lnTo>
                  <a:lnTo>
                    <a:pt x="132351" y="85399"/>
                  </a:lnTo>
                  <a:lnTo>
                    <a:pt x="140033" y="58280"/>
                  </a:lnTo>
                  <a:lnTo>
                    <a:pt x="131639" y="30895"/>
                  </a:lnTo>
                  <a:lnTo>
                    <a:pt x="130127" y="18976"/>
                  </a:lnTo>
                  <a:lnTo>
                    <a:pt x="128935" y="9304"/>
                  </a:lnTo>
                  <a:lnTo>
                    <a:pt x="128071" y="1804"/>
                  </a:lnTo>
                  <a:lnTo>
                    <a:pt x="127933" y="463"/>
                  </a:lnTo>
                  <a:lnTo>
                    <a:pt x="12650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227114" y="22749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4" h="148589">
                  <a:moveTo>
                    <a:pt x="124784" y="7"/>
                  </a:moveTo>
                  <a:lnTo>
                    <a:pt x="121924" y="129"/>
                  </a:lnTo>
                  <a:lnTo>
                    <a:pt x="118271" y="1754"/>
                  </a:lnTo>
                  <a:lnTo>
                    <a:pt x="118487" y="3364"/>
                  </a:lnTo>
                  <a:lnTo>
                    <a:pt x="119950" y="17694"/>
                  </a:lnTo>
                  <a:lnTo>
                    <a:pt x="119921" y="27350"/>
                  </a:lnTo>
                  <a:lnTo>
                    <a:pt x="118643" y="33491"/>
                  </a:lnTo>
                  <a:lnTo>
                    <a:pt x="116361" y="37276"/>
                  </a:lnTo>
                  <a:lnTo>
                    <a:pt x="98552" y="60433"/>
                  </a:lnTo>
                  <a:lnTo>
                    <a:pt x="84929" y="79210"/>
                  </a:lnTo>
                  <a:lnTo>
                    <a:pt x="64240" y="96218"/>
                  </a:lnTo>
                  <a:lnTo>
                    <a:pt x="25233" y="114068"/>
                  </a:lnTo>
                  <a:lnTo>
                    <a:pt x="16062" y="118046"/>
                  </a:lnTo>
                  <a:lnTo>
                    <a:pt x="8830" y="122775"/>
                  </a:lnTo>
                  <a:lnTo>
                    <a:pt x="3491" y="128391"/>
                  </a:lnTo>
                  <a:lnTo>
                    <a:pt x="0" y="135027"/>
                  </a:lnTo>
                  <a:lnTo>
                    <a:pt x="1753" y="140535"/>
                  </a:lnTo>
                  <a:lnTo>
                    <a:pt x="3857" y="143635"/>
                  </a:lnTo>
                  <a:lnTo>
                    <a:pt x="9153" y="145743"/>
                  </a:lnTo>
                  <a:lnTo>
                    <a:pt x="24279" y="148404"/>
                  </a:lnTo>
                  <a:lnTo>
                    <a:pt x="48090" y="146124"/>
                  </a:lnTo>
                  <a:lnTo>
                    <a:pt x="79441" y="133412"/>
                  </a:lnTo>
                  <a:lnTo>
                    <a:pt x="111263" y="110845"/>
                  </a:lnTo>
                  <a:lnTo>
                    <a:pt x="132351" y="85332"/>
                  </a:lnTo>
                  <a:lnTo>
                    <a:pt x="140033" y="58213"/>
                  </a:lnTo>
                  <a:lnTo>
                    <a:pt x="131638" y="30828"/>
                  </a:lnTo>
                  <a:lnTo>
                    <a:pt x="131183" y="27268"/>
                  </a:lnTo>
                  <a:lnTo>
                    <a:pt x="130127" y="18910"/>
                  </a:lnTo>
                  <a:lnTo>
                    <a:pt x="128935" y="9238"/>
                  </a:lnTo>
                  <a:lnTo>
                    <a:pt x="128072" y="1738"/>
                  </a:lnTo>
                  <a:lnTo>
                    <a:pt x="127933" y="397"/>
                  </a:lnTo>
                  <a:lnTo>
                    <a:pt x="126500" y="-66"/>
                  </a:lnTo>
                  <a:lnTo>
                    <a:pt x="12478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066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  <a:r>
              <a:rPr spc="30" dirty="0"/>
              <a:t> </a:t>
            </a:r>
            <a:r>
              <a:rPr dirty="0"/>
              <a:t>as</a:t>
            </a:r>
            <a:r>
              <a:rPr spc="25" dirty="0"/>
              <a:t> </a:t>
            </a:r>
            <a:r>
              <a:rPr spc="-10" dirty="0"/>
              <a:t>lines</a:t>
            </a:r>
            <a:endParaRPr spc="-10" dirty="0"/>
          </a:p>
        </p:txBody>
      </p:sp>
      <p:grpSp>
        <p:nvGrpSpPr>
          <p:cNvPr id="15" name="object 15"/>
          <p:cNvGrpSpPr/>
          <p:nvPr/>
        </p:nvGrpSpPr>
        <p:grpSpPr>
          <a:xfrm>
            <a:off x="751763" y="1535199"/>
            <a:ext cx="205104" cy="221615"/>
            <a:chOff x="751763" y="1535199"/>
            <a:chExt cx="205104" cy="22161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1763" y="1535199"/>
              <a:ext cx="204638" cy="22103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9863" y="1550308"/>
              <a:ext cx="127892" cy="144452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1149332" y="1535199"/>
            <a:ext cx="213360" cy="221615"/>
            <a:chOff x="1149332" y="1535199"/>
            <a:chExt cx="213360" cy="221615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9332" y="1535199"/>
              <a:ext cx="213307" cy="22103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7432" y="1550238"/>
              <a:ext cx="137107" cy="144793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751763" y="1964951"/>
            <a:ext cx="205104" cy="221615"/>
            <a:chOff x="751763" y="1964951"/>
            <a:chExt cx="205104" cy="221615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1763" y="1964951"/>
              <a:ext cx="204638" cy="22103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9863" y="1980060"/>
              <a:ext cx="127892" cy="144452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1080778" y="1964951"/>
            <a:ext cx="281940" cy="221615"/>
            <a:chOff x="1080778" y="1964951"/>
            <a:chExt cx="281940" cy="221615"/>
          </a:xfrm>
        </p:grpSpPr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9332" y="1964951"/>
              <a:ext cx="213307" cy="22103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19219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19219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0778" y="1964951"/>
              <a:ext cx="213307" cy="22103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123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123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648359" y="940371"/>
            <a:ext cx="4088129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35605" algn="l"/>
              </a:tabLst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 1	System</a:t>
            </a:r>
            <a:r>
              <a:rPr sz="1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2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553085" algn="l"/>
                <a:tab pos="2935605" algn="l"/>
                <a:tab pos="3175000" algn="l"/>
                <a:tab pos="3575050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	b = 10	•	a +	b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tabLst>
                <a:tab pos="2935605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+ 2b = 12	•</a:t>
            </a:r>
            <a:r>
              <a:rPr sz="1400" spc="19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2a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746736" y="1535199"/>
            <a:ext cx="205104" cy="221615"/>
            <a:chOff x="3746736" y="1535199"/>
            <a:chExt cx="205104" cy="221615"/>
          </a:xfrm>
        </p:grpSpPr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46736" y="1535199"/>
              <a:ext cx="204638" cy="22103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84836" y="1550308"/>
              <a:ext cx="127892" cy="144452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4144305" y="1535199"/>
            <a:ext cx="213360" cy="221615"/>
            <a:chOff x="4144305" y="1535199"/>
            <a:chExt cx="213360" cy="221615"/>
          </a:xfrm>
        </p:grpSpPr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44305" y="1535199"/>
              <a:ext cx="213307" cy="22103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82405" y="1550238"/>
              <a:ext cx="137107" cy="144793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4075752" y="1964951"/>
            <a:ext cx="281940" cy="221615"/>
            <a:chOff x="4075752" y="1964951"/>
            <a:chExt cx="281940" cy="221615"/>
          </a:xfrm>
        </p:grpSpPr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44306" y="1964951"/>
              <a:ext cx="213307" cy="221038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4187168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4187168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75752" y="1964951"/>
              <a:ext cx="213307" cy="221038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11861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411861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5" name="object 45"/>
          <p:cNvGrpSpPr/>
          <p:nvPr/>
        </p:nvGrpSpPr>
        <p:grpSpPr>
          <a:xfrm>
            <a:off x="3683236" y="1964951"/>
            <a:ext cx="306705" cy="221615"/>
            <a:chOff x="3683236" y="1964951"/>
            <a:chExt cx="306705" cy="221615"/>
          </a:xfrm>
        </p:grpSpPr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84836" y="1964951"/>
              <a:ext cx="204638" cy="221038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8276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8276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83236" y="1964951"/>
              <a:ext cx="204638" cy="221038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7260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37260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6495513" y="940371"/>
            <a:ext cx="116459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 3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251460" indent="-239395">
              <a:lnSpc>
                <a:spcPct val="100000"/>
              </a:lnSpc>
              <a:buChar char="•"/>
              <a:tabLst>
                <a:tab pos="251460" algn="l"/>
                <a:tab pos="252095" algn="l"/>
                <a:tab pos="651510" algn="l"/>
              </a:tabLst>
            </a:pPr>
            <a:r>
              <a:rPr sz="1400" dirty="0">
                <a:latin typeface="Arial MT"/>
                <a:cs typeface="Arial MT"/>
              </a:rPr>
              <a:t>a +	b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1300">
              <a:latin typeface="Arial MT"/>
              <a:cs typeface="Arial MT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24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6678210" y="1535199"/>
            <a:ext cx="205104" cy="221615"/>
            <a:chOff x="6678210" y="1535199"/>
            <a:chExt cx="205104" cy="221615"/>
          </a:xfrm>
        </p:grpSpPr>
        <p:pic>
          <p:nvPicPr>
            <p:cNvPr id="54" name="object 5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78210" y="1535199"/>
              <a:ext cx="204638" cy="22103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16310" y="1550308"/>
              <a:ext cx="127892" cy="144452"/>
            </a:xfrm>
            <a:prstGeom prst="rect">
              <a:avLst/>
            </a:prstGeom>
          </p:spPr>
        </p:pic>
      </p:grpSp>
      <p:grpSp>
        <p:nvGrpSpPr>
          <p:cNvPr id="56" name="object 56"/>
          <p:cNvGrpSpPr/>
          <p:nvPr/>
        </p:nvGrpSpPr>
        <p:grpSpPr>
          <a:xfrm>
            <a:off x="7075778" y="1535199"/>
            <a:ext cx="213360" cy="221615"/>
            <a:chOff x="7075778" y="1535199"/>
            <a:chExt cx="213360" cy="221615"/>
          </a:xfrm>
        </p:grpSpPr>
        <p:pic>
          <p:nvPicPr>
            <p:cNvPr id="57" name="object 5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75778" y="1535199"/>
              <a:ext cx="213307" cy="22103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13878" y="1550238"/>
              <a:ext cx="137107" cy="144793"/>
            </a:xfrm>
            <a:prstGeom prst="rect">
              <a:avLst/>
            </a:prstGeom>
          </p:spPr>
        </p:pic>
      </p:grpSp>
      <p:grpSp>
        <p:nvGrpSpPr>
          <p:cNvPr id="59" name="object 59"/>
          <p:cNvGrpSpPr/>
          <p:nvPr/>
        </p:nvGrpSpPr>
        <p:grpSpPr>
          <a:xfrm>
            <a:off x="7007226" y="1964951"/>
            <a:ext cx="281940" cy="221615"/>
            <a:chOff x="7007226" y="1964951"/>
            <a:chExt cx="281940" cy="221615"/>
          </a:xfrm>
        </p:grpSpPr>
        <p:pic>
          <p:nvPicPr>
            <p:cNvPr id="60" name="object 6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75778" y="1964951"/>
              <a:ext cx="213307" cy="221038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7118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90" y="55119"/>
                  </a:lnTo>
                  <a:lnTo>
                    <a:pt x="77378" y="72226"/>
                  </a:lnTo>
                  <a:lnTo>
                    <a:pt x="58529" y="87722"/>
                  </a:lnTo>
                  <a:lnTo>
                    <a:pt x="22990" y="103986"/>
                  </a:lnTo>
                  <a:lnTo>
                    <a:pt x="14635" y="107609"/>
                  </a:lnTo>
                  <a:lnTo>
                    <a:pt x="8045" y="111919"/>
                  </a:lnTo>
                  <a:lnTo>
                    <a:pt x="3181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1" y="135268"/>
                  </a:lnTo>
                  <a:lnTo>
                    <a:pt x="43815" y="133192"/>
                  </a:lnTo>
                  <a:lnTo>
                    <a:pt x="72378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9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7118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07226" y="1964951"/>
              <a:ext cx="213307" cy="221038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7050089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4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7" y="24978"/>
                  </a:lnTo>
                  <a:lnTo>
                    <a:pt x="108093" y="30573"/>
                  </a:lnTo>
                  <a:lnTo>
                    <a:pt x="106014" y="34022"/>
                  </a:lnTo>
                  <a:lnTo>
                    <a:pt x="89788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6" y="17288"/>
                  </a:lnTo>
                  <a:lnTo>
                    <a:pt x="117470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7050089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6" name="object 66"/>
          <p:cNvGrpSpPr/>
          <p:nvPr/>
        </p:nvGrpSpPr>
        <p:grpSpPr>
          <a:xfrm>
            <a:off x="6614710" y="1964951"/>
            <a:ext cx="306705" cy="221615"/>
            <a:chOff x="6614710" y="1964951"/>
            <a:chExt cx="306705" cy="221615"/>
          </a:xfrm>
        </p:grpSpPr>
        <p:pic>
          <p:nvPicPr>
            <p:cNvPr id="67" name="object 6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16310" y="1964951"/>
              <a:ext cx="204638" cy="221038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67591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67591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14710" y="1964951"/>
              <a:ext cx="204638" cy="221038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66575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66575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/>
          <p:cNvSpPr txBox="1"/>
          <p:nvPr/>
        </p:nvSpPr>
        <p:spPr>
          <a:xfrm>
            <a:off x="2300607" y="339680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431003" y="2393748"/>
            <a:ext cx="1891664" cy="1351280"/>
            <a:chOff x="431003" y="2393748"/>
            <a:chExt cx="1891664" cy="1351280"/>
          </a:xfrm>
        </p:grpSpPr>
        <p:pic>
          <p:nvPicPr>
            <p:cNvPr id="75" name="object 7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6850" y="2393748"/>
              <a:ext cx="1350833" cy="1350833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890731" y="2427630"/>
              <a:ext cx="1243330" cy="1243330"/>
            </a:xfrm>
            <a:custGeom>
              <a:avLst/>
              <a:gdLst/>
              <a:ahLst/>
              <a:cxnLst/>
              <a:rect l="l" t="t" r="r" b="b"/>
              <a:pathLst>
                <a:path w="1243330" h="1243329">
                  <a:moveTo>
                    <a:pt x="1225109" y="1243070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1243070" y="1225109"/>
                  </a:lnTo>
                  <a:lnTo>
                    <a:pt x="1225109" y="1243070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7" name="object 7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1003" y="2587070"/>
              <a:ext cx="1891428" cy="930625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481432" y="2617499"/>
              <a:ext cx="1790700" cy="829944"/>
            </a:xfrm>
            <a:custGeom>
              <a:avLst/>
              <a:gdLst/>
              <a:ahLst/>
              <a:cxnLst/>
              <a:rect l="l" t="t" r="r" b="b"/>
              <a:pathLst>
                <a:path w="1790700" h="829945">
                  <a:moveTo>
                    <a:pt x="1780087" y="829768"/>
                  </a:moveTo>
                  <a:lnTo>
                    <a:pt x="0" y="23135"/>
                  </a:lnTo>
                  <a:lnTo>
                    <a:pt x="10483" y="0"/>
                  </a:lnTo>
                  <a:lnTo>
                    <a:pt x="1790571" y="806632"/>
                  </a:lnTo>
                  <a:lnTo>
                    <a:pt x="1780087" y="829768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86866" y="3049802"/>
              <a:ext cx="198119" cy="198119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24966" y="3064902"/>
              <a:ext cx="121920" cy="121920"/>
            </a:xfrm>
            <a:prstGeom prst="rect">
              <a:avLst/>
            </a:prstGeom>
          </p:spPr>
        </p:pic>
      </p:grpSp>
      <p:sp>
        <p:nvSpPr>
          <p:cNvPr id="81" name="object 81"/>
          <p:cNvSpPr txBox="1"/>
          <p:nvPr/>
        </p:nvSpPr>
        <p:spPr>
          <a:xfrm>
            <a:off x="1557986" y="2791004"/>
            <a:ext cx="3911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(8,2)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1550366" y="2260567"/>
            <a:ext cx="4020820" cy="2282825"/>
            <a:chOff x="1550366" y="2260567"/>
            <a:chExt cx="4020820" cy="2282825"/>
          </a:xfrm>
        </p:grpSpPr>
        <p:pic>
          <p:nvPicPr>
            <p:cNvPr id="83" name="object 8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50366" y="2635737"/>
              <a:ext cx="217864" cy="236089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1593229" y="2655610"/>
              <a:ext cx="132080" cy="150495"/>
            </a:xfrm>
            <a:custGeom>
              <a:avLst/>
              <a:gdLst/>
              <a:ahLst/>
              <a:cxnLst/>
              <a:rect l="l" t="t" r="r" b="b"/>
              <a:pathLst>
                <a:path w="132080" h="150494">
                  <a:moveTo>
                    <a:pt x="42364" y="35861"/>
                  </a:moveTo>
                  <a:lnTo>
                    <a:pt x="27796" y="37991"/>
                  </a:lnTo>
                  <a:lnTo>
                    <a:pt x="11924" y="48832"/>
                  </a:lnTo>
                  <a:lnTo>
                    <a:pt x="533" y="72981"/>
                  </a:lnTo>
                  <a:lnTo>
                    <a:pt x="3631" y="99756"/>
                  </a:lnTo>
                  <a:lnTo>
                    <a:pt x="26807" y="139837"/>
                  </a:lnTo>
                  <a:lnTo>
                    <a:pt x="57612" y="149935"/>
                  </a:lnTo>
                  <a:lnTo>
                    <a:pt x="67510" y="146498"/>
                  </a:lnTo>
                  <a:lnTo>
                    <a:pt x="95395" y="146498"/>
                  </a:lnTo>
                  <a:lnTo>
                    <a:pt x="129495" y="97267"/>
                  </a:lnTo>
                  <a:lnTo>
                    <a:pt x="131533" y="70387"/>
                  </a:lnTo>
                  <a:lnTo>
                    <a:pt x="119198" y="46706"/>
                  </a:lnTo>
                  <a:lnTo>
                    <a:pt x="114983" y="44039"/>
                  </a:lnTo>
                  <a:lnTo>
                    <a:pt x="63305" y="44039"/>
                  </a:lnTo>
                  <a:lnTo>
                    <a:pt x="54557" y="39018"/>
                  </a:lnTo>
                  <a:lnTo>
                    <a:pt x="42364" y="35861"/>
                  </a:lnTo>
                  <a:close/>
                </a:path>
                <a:path w="132080" h="150494">
                  <a:moveTo>
                    <a:pt x="95395" y="146498"/>
                  </a:moveTo>
                  <a:lnTo>
                    <a:pt x="67510" y="146498"/>
                  </a:lnTo>
                  <a:lnTo>
                    <a:pt x="77537" y="149542"/>
                  </a:lnTo>
                  <a:lnTo>
                    <a:pt x="88245" y="149104"/>
                  </a:lnTo>
                  <a:lnTo>
                    <a:pt x="95395" y="146498"/>
                  </a:lnTo>
                  <a:close/>
                </a:path>
                <a:path w="132080" h="150494">
                  <a:moveTo>
                    <a:pt x="59751" y="24657"/>
                  </a:moveTo>
                  <a:lnTo>
                    <a:pt x="52956" y="24657"/>
                  </a:lnTo>
                  <a:lnTo>
                    <a:pt x="55412" y="26047"/>
                  </a:lnTo>
                  <a:lnTo>
                    <a:pt x="61174" y="29701"/>
                  </a:lnTo>
                  <a:lnTo>
                    <a:pt x="64891" y="35617"/>
                  </a:lnTo>
                  <a:lnTo>
                    <a:pt x="64162" y="38299"/>
                  </a:lnTo>
                  <a:lnTo>
                    <a:pt x="63652" y="41097"/>
                  </a:lnTo>
                  <a:lnTo>
                    <a:pt x="63305" y="44039"/>
                  </a:lnTo>
                  <a:lnTo>
                    <a:pt x="114983" y="44039"/>
                  </a:lnTo>
                  <a:lnTo>
                    <a:pt x="114092" y="43475"/>
                  </a:lnTo>
                  <a:lnTo>
                    <a:pt x="68275" y="43475"/>
                  </a:lnTo>
                  <a:lnTo>
                    <a:pt x="71173" y="34654"/>
                  </a:lnTo>
                  <a:lnTo>
                    <a:pt x="72934" y="31553"/>
                  </a:lnTo>
                  <a:lnTo>
                    <a:pt x="66194" y="31553"/>
                  </a:lnTo>
                  <a:lnTo>
                    <a:pt x="61873" y="25914"/>
                  </a:lnTo>
                  <a:lnTo>
                    <a:pt x="59751" y="24657"/>
                  </a:lnTo>
                  <a:close/>
                </a:path>
                <a:path w="132080" h="150494">
                  <a:moveTo>
                    <a:pt x="88889" y="34880"/>
                  </a:moveTo>
                  <a:lnTo>
                    <a:pt x="76934" y="38240"/>
                  </a:lnTo>
                  <a:lnTo>
                    <a:pt x="68275" y="43475"/>
                  </a:lnTo>
                  <a:lnTo>
                    <a:pt x="114092" y="43475"/>
                  </a:lnTo>
                  <a:lnTo>
                    <a:pt x="103267" y="36626"/>
                  </a:lnTo>
                  <a:lnTo>
                    <a:pt x="88889" y="34880"/>
                  </a:lnTo>
                  <a:close/>
                </a:path>
                <a:path w="132080" h="150494">
                  <a:moveTo>
                    <a:pt x="86742" y="7075"/>
                  </a:moveTo>
                  <a:lnTo>
                    <a:pt x="66194" y="31553"/>
                  </a:lnTo>
                  <a:lnTo>
                    <a:pt x="72934" y="31553"/>
                  </a:lnTo>
                  <a:lnTo>
                    <a:pt x="75713" y="26657"/>
                  </a:lnTo>
                  <a:lnTo>
                    <a:pt x="81911" y="19513"/>
                  </a:lnTo>
                  <a:lnTo>
                    <a:pt x="89783" y="13251"/>
                  </a:lnTo>
                  <a:lnTo>
                    <a:pt x="92039" y="11695"/>
                  </a:lnTo>
                  <a:lnTo>
                    <a:pt x="86742" y="7075"/>
                  </a:lnTo>
                  <a:close/>
                </a:path>
                <a:path w="132080" h="150494">
                  <a:moveTo>
                    <a:pt x="0" y="0"/>
                  </a:moveTo>
                  <a:lnTo>
                    <a:pt x="10976" y="17082"/>
                  </a:lnTo>
                  <a:lnTo>
                    <a:pt x="25425" y="26047"/>
                  </a:lnTo>
                  <a:lnTo>
                    <a:pt x="40401" y="28152"/>
                  </a:lnTo>
                  <a:lnTo>
                    <a:pt x="52956" y="24657"/>
                  </a:lnTo>
                  <a:lnTo>
                    <a:pt x="59751" y="24657"/>
                  </a:lnTo>
                  <a:lnTo>
                    <a:pt x="56211" y="22559"/>
                  </a:lnTo>
                  <a:lnTo>
                    <a:pt x="54166" y="21461"/>
                  </a:lnTo>
                  <a:lnTo>
                    <a:pt x="52503" y="16929"/>
                  </a:lnTo>
                  <a:lnTo>
                    <a:pt x="49417" y="11254"/>
                  </a:lnTo>
                  <a:lnTo>
                    <a:pt x="44606" y="5758"/>
                  </a:lnTo>
                  <a:lnTo>
                    <a:pt x="39021" y="2494"/>
                  </a:lnTo>
                  <a:lnTo>
                    <a:pt x="11179" y="2494"/>
                  </a:lnTo>
                  <a:lnTo>
                    <a:pt x="0" y="0"/>
                  </a:lnTo>
                  <a:close/>
                </a:path>
                <a:path w="132080" h="150494">
                  <a:moveTo>
                    <a:pt x="27344" y="9"/>
                  </a:moveTo>
                  <a:lnTo>
                    <a:pt x="19387" y="1376"/>
                  </a:lnTo>
                  <a:lnTo>
                    <a:pt x="11179" y="2494"/>
                  </a:lnTo>
                  <a:lnTo>
                    <a:pt x="39021" y="2494"/>
                  </a:lnTo>
                  <a:lnTo>
                    <a:pt x="37767" y="1761"/>
                  </a:lnTo>
                  <a:lnTo>
                    <a:pt x="27344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1593229" y="2655610"/>
              <a:ext cx="132080" cy="150495"/>
            </a:xfrm>
            <a:custGeom>
              <a:avLst/>
              <a:gdLst/>
              <a:ahLst/>
              <a:cxnLst/>
              <a:rect l="l" t="t" r="r" b="b"/>
              <a:pathLst>
                <a:path w="132080" h="150494">
                  <a:moveTo>
                    <a:pt x="0" y="10"/>
                  </a:moveTo>
                  <a:lnTo>
                    <a:pt x="10976" y="17093"/>
                  </a:lnTo>
                  <a:lnTo>
                    <a:pt x="25425" y="26058"/>
                  </a:lnTo>
                  <a:lnTo>
                    <a:pt x="40400" y="28163"/>
                  </a:lnTo>
                  <a:lnTo>
                    <a:pt x="52955" y="24668"/>
                  </a:lnTo>
                  <a:lnTo>
                    <a:pt x="55297" y="25986"/>
                  </a:lnTo>
                  <a:lnTo>
                    <a:pt x="61174" y="29712"/>
                  </a:lnTo>
                  <a:lnTo>
                    <a:pt x="64890" y="35628"/>
                  </a:lnTo>
                  <a:lnTo>
                    <a:pt x="64162" y="38309"/>
                  </a:lnTo>
                  <a:lnTo>
                    <a:pt x="63652" y="41107"/>
                  </a:lnTo>
                  <a:lnTo>
                    <a:pt x="63305" y="44050"/>
                  </a:lnTo>
                  <a:lnTo>
                    <a:pt x="54556" y="39029"/>
                  </a:lnTo>
                  <a:lnTo>
                    <a:pt x="42364" y="35872"/>
                  </a:lnTo>
                  <a:lnTo>
                    <a:pt x="27796" y="38002"/>
                  </a:lnTo>
                  <a:lnTo>
                    <a:pt x="11923" y="48843"/>
                  </a:lnTo>
                  <a:lnTo>
                    <a:pt x="533" y="72992"/>
                  </a:lnTo>
                  <a:lnTo>
                    <a:pt x="3631" y="99767"/>
                  </a:lnTo>
                  <a:lnTo>
                    <a:pt x="26806" y="139848"/>
                  </a:lnTo>
                  <a:lnTo>
                    <a:pt x="57612" y="149945"/>
                  </a:lnTo>
                  <a:lnTo>
                    <a:pt x="67510" y="146508"/>
                  </a:lnTo>
                  <a:lnTo>
                    <a:pt x="77536" y="149553"/>
                  </a:lnTo>
                  <a:lnTo>
                    <a:pt x="119488" y="121761"/>
                  </a:lnTo>
                  <a:lnTo>
                    <a:pt x="131533" y="70398"/>
                  </a:lnTo>
                  <a:lnTo>
                    <a:pt x="119197" y="46717"/>
                  </a:lnTo>
                  <a:lnTo>
                    <a:pt x="103267" y="36637"/>
                  </a:lnTo>
                  <a:lnTo>
                    <a:pt x="88888" y="34891"/>
                  </a:lnTo>
                  <a:lnTo>
                    <a:pt x="76933" y="38250"/>
                  </a:lnTo>
                  <a:lnTo>
                    <a:pt x="68274" y="43486"/>
                  </a:lnTo>
                  <a:lnTo>
                    <a:pt x="71172" y="34665"/>
                  </a:lnTo>
                  <a:lnTo>
                    <a:pt x="75712" y="26668"/>
                  </a:lnTo>
                  <a:lnTo>
                    <a:pt x="81910" y="19524"/>
                  </a:lnTo>
                  <a:lnTo>
                    <a:pt x="89783" y="13261"/>
                  </a:lnTo>
                  <a:lnTo>
                    <a:pt x="92038" y="11706"/>
                  </a:lnTo>
                  <a:lnTo>
                    <a:pt x="86741" y="7086"/>
                  </a:lnTo>
                  <a:lnTo>
                    <a:pt x="66194" y="31563"/>
                  </a:lnTo>
                  <a:lnTo>
                    <a:pt x="61872" y="25924"/>
                  </a:lnTo>
                  <a:lnTo>
                    <a:pt x="56210" y="22570"/>
                  </a:lnTo>
                  <a:lnTo>
                    <a:pt x="54165" y="21472"/>
                  </a:lnTo>
                  <a:lnTo>
                    <a:pt x="52503" y="16940"/>
                  </a:lnTo>
                  <a:lnTo>
                    <a:pt x="49417" y="11266"/>
                  </a:lnTo>
                  <a:lnTo>
                    <a:pt x="44605" y="5769"/>
                  </a:lnTo>
                  <a:lnTo>
                    <a:pt x="37766" y="1772"/>
                  </a:lnTo>
                  <a:lnTo>
                    <a:pt x="27344" y="20"/>
                  </a:lnTo>
                  <a:lnTo>
                    <a:pt x="19387" y="1387"/>
                  </a:lnTo>
                  <a:lnTo>
                    <a:pt x="11179" y="2505"/>
                  </a:lnTo>
                  <a:lnTo>
                    <a:pt x="0" y="1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09028" y="2635737"/>
              <a:ext cx="227498" cy="236089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1751891" y="2655533"/>
              <a:ext cx="142240" cy="150495"/>
            </a:xfrm>
            <a:custGeom>
              <a:avLst/>
              <a:gdLst/>
              <a:ahLst/>
              <a:cxnLst/>
              <a:rect l="l" t="t" r="r" b="b"/>
              <a:pathLst>
                <a:path w="142239" h="150494">
                  <a:moveTo>
                    <a:pt x="128071" y="0"/>
                  </a:moveTo>
                  <a:lnTo>
                    <a:pt x="123438" y="198"/>
                  </a:lnTo>
                  <a:lnTo>
                    <a:pt x="119740" y="1842"/>
                  </a:lnTo>
                  <a:lnTo>
                    <a:pt x="119960" y="3473"/>
                  </a:lnTo>
                  <a:lnTo>
                    <a:pt x="121441" y="17980"/>
                  </a:lnTo>
                  <a:lnTo>
                    <a:pt x="121411" y="27756"/>
                  </a:lnTo>
                  <a:lnTo>
                    <a:pt x="120117" y="33973"/>
                  </a:lnTo>
                  <a:lnTo>
                    <a:pt x="117807" y="37806"/>
                  </a:lnTo>
                  <a:lnTo>
                    <a:pt x="99776" y="61250"/>
                  </a:lnTo>
                  <a:lnTo>
                    <a:pt x="85985" y="80260"/>
                  </a:lnTo>
                  <a:lnTo>
                    <a:pt x="65039" y="97480"/>
                  </a:lnTo>
                  <a:lnTo>
                    <a:pt x="25547" y="115552"/>
                  </a:lnTo>
                  <a:lnTo>
                    <a:pt x="16262" y="119579"/>
                  </a:lnTo>
                  <a:lnTo>
                    <a:pt x="8939" y="124367"/>
                  </a:lnTo>
                  <a:lnTo>
                    <a:pt x="3534" y="130053"/>
                  </a:lnTo>
                  <a:lnTo>
                    <a:pt x="0" y="136771"/>
                  </a:lnTo>
                  <a:lnTo>
                    <a:pt x="1775" y="142347"/>
                  </a:lnTo>
                  <a:lnTo>
                    <a:pt x="3905" y="145486"/>
                  </a:lnTo>
                  <a:lnTo>
                    <a:pt x="9267" y="147620"/>
                  </a:lnTo>
                  <a:lnTo>
                    <a:pt x="24581" y="150314"/>
                  </a:lnTo>
                  <a:lnTo>
                    <a:pt x="48687" y="148006"/>
                  </a:lnTo>
                  <a:lnTo>
                    <a:pt x="80427" y="135135"/>
                  </a:lnTo>
                  <a:lnTo>
                    <a:pt x="112645" y="112288"/>
                  </a:lnTo>
                  <a:lnTo>
                    <a:pt x="133995" y="86459"/>
                  </a:lnTo>
                  <a:lnTo>
                    <a:pt x="141773" y="59003"/>
                  </a:lnTo>
                  <a:lnTo>
                    <a:pt x="133275" y="31278"/>
                  </a:lnTo>
                  <a:lnTo>
                    <a:pt x="131744" y="19211"/>
                  </a:lnTo>
                  <a:lnTo>
                    <a:pt x="130537" y="9419"/>
                  </a:lnTo>
                  <a:lnTo>
                    <a:pt x="129663" y="1826"/>
                  </a:lnTo>
                  <a:lnTo>
                    <a:pt x="129523" y="468"/>
                  </a:lnTo>
                  <a:lnTo>
                    <a:pt x="128071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1751891" y="2655532"/>
              <a:ext cx="142240" cy="150495"/>
            </a:xfrm>
            <a:custGeom>
              <a:avLst/>
              <a:gdLst/>
              <a:ahLst/>
              <a:cxnLst/>
              <a:rect l="l" t="t" r="r" b="b"/>
              <a:pathLst>
                <a:path w="142239" h="150494">
                  <a:moveTo>
                    <a:pt x="126334" y="7"/>
                  </a:moveTo>
                  <a:lnTo>
                    <a:pt x="123439" y="131"/>
                  </a:lnTo>
                  <a:lnTo>
                    <a:pt x="119740" y="1776"/>
                  </a:lnTo>
                  <a:lnTo>
                    <a:pt x="119959" y="3406"/>
                  </a:lnTo>
                  <a:lnTo>
                    <a:pt x="121441" y="17914"/>
                  </a:lnTo>
                  <a:lnTo>
                    <a:pt x="121410" y="27689"/>
                  </a:lnTo>
                  <a:lnTo>
                    <a:pt x="120117" y="33907"/>
                  </a:lnTo>
                  <a:lnTo>
                    <a:pt x="117807" y="37739"/>
                  </a:lnTo>
                  <a:lnTo>
                    <a:pt x="99776" y="61183"/>
                  </a:lnTo>
                  <a:lnTo>
                    <a:pt x="85984" y="80194"/>
                  </a:lnTo>
                  <a:lnTo>
                    <a:pt x="65038" y="97413"/>
                  </a:lnTo>
                  <a:lnTo>
                    <a:pt x="25546" y="115486"/>
                  </a:lnTo>
                  <a:lnTo>
                    <a:pt x="16262" y="119512"/>
                  </a:lnTo>
                  <a:lnTo>
                    <a:pt x="8940" y="124301"/>
                  </a:lnTo>
                  <a:lnTo>
                    <a:pt x="3534" y="129986"/>
                  </a:lnTo>
                  <a:lnTo>
                    <a:pt x="0" y="136704"/>
                  </a:lnTo>
                  <a:lnTo>
                    <a:pt x="1775" y="142281"/>
                  </a:lnTo>
                  <a:lnTo>
                    <a:pt x="3904" y="145420"/>
                  </a:lnTo>
                  <a:lnTo>
                    <a:pt x="9267" y="147553"/>
                  </a:lnTo>
                  <a:lnTo>
                    <a:pt x="24580" y="150247"/>
                  </a:lnTo>
                  <a:lnTo>
                    <a:pt x="48687" y="147940"/>
                  </a:lnTo>
                  <a:lnTo>
                    <a:pt x="80428" y="135069"/>
                  </a:lnTo>
                  <a:lnTo>
                    <a:pt x="112645" y="112222"/>
                  </a:lnTo>
                  <a:lnTo>
                    <a:pt x="133995" y="86392"/>
                  </a:lnTo>
                  <a:lnTo>
                    <a:pt x="141773" y="58937"/>
                  </a:lnTo>
                  <a:lnTo>
                    <a:pt x="133274" y="31211"/>
                  </a:lnTo>
                  <a:lnTo>
                    <a:pt x="132813" y="27607"/>
                  </a:lnTo>
                  <a:lnTo>
                    <a:pt x="131744" y="19144"/>
                  </a:lnTo>
                  <a:lnTo>
                    <a:pt x="130537" y="9353"/>
                  </a:lnTo>
                  <a:lnTo>
                    <a:pt x="129663" y="1760"/>
                  </a:lnTo>
                  <a:lnTo>
                    <a:pt x="129522" y="402"/>
                  </a:lnTo>
                  <a:lnTo>
                    <a:pt x="128072" y="-66"/>
                  </a:lnTo>
                  <a:lnTo>
                    <a:pt x="12633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9" name="object 8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4407" y="3343266"/>
              <a:ext cx="216243" cy="234244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2507" y="3358378"/>
              <a:ext cx="139444" cy="157620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018884" y="3302817"/>
              <a:ext cx="2283136" cy="198119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3166204" y="3381877"/>
              <a:ext cx="1988820" cy="0"/>
            </a:xfrm>
            <a:custGeom>
              <a:avLst/>
              <a:gdLst/>
              <a:ahLst/>
              <a:cxnLst/>
              <a:rect l="l" t="t" r="r" b="b"/>
              <a:pathLst>
                <a:path w="1988820">
                  <a:moveTo>
                    <a:pt x="0" y="0"/>
                  </a:moveTo>
                  <a:lnTo>
                    <a:pt x="12700" y="0"/>
                  </a:lnTo>
                  <a:lnTo>
                    <a:pt x="1975796" y="0"/>
                  </a:lnTo>
                  <a:lnTo>
                    <a:pt x="1988496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3056979" y="3320922"/>
              <a:ext cx="2207260" cy="121920"/>
            </a:xfrm>
            <a:custGeom>
              <a:avLst/>
              <a:gdLst/>
              <a:ahLst/>
              <a:cxnLst/>
              <a:rect l="l" t="t" r="r" b="b"/>
              <a:pathLst>
                <a:path w="2207260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207260" h="121920">
                  <a:moveTo>
                    <a:pt x="2206929" y="60960"/>
                  </a:moveTo>
                  <a:lnTo>
                    <a:pt x="2085009" y="0"/>
                  </a:lnTo>
                  <a:lnTo>
                    <a:pt x="2085009" y="121920"/>
                  </a:lnTo>
                  <a:lnTo>
                    <a:pt x="2206929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4" name="object 9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61391" y="2260567"/>
              <a:ext cx="198120" cy="2282621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4160451" y="2387887"/>
              <a:ext cx="0" cy="1988185"/>
            </a:xfrm>
            <a:custGeom>
              <a:avLst/>
              <a:gdLst/>
              <a:ahLst/>
              <a:cxnLst/>
              <a:rect l="l" t="t" r="r" b="b"/>
              <a:pathLst>
                <a:path h="1988185">
                  <a:moveTo>
                    <a:pt x="0" y="0"/>
                  </a:moveTo>
                  <a:lnTo>
                    <a:pt x="0" y="1987981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4099483" y="2278671"/>
              <a:ext cx="121920" cy="2206625"/>
            </a:xfrm>
            <a:custGeom>
              <a:avLst/>
              <a:gdLst/>
              <a:ahLst/>
              <a:cxnLst/>
              <a:rect l="l" t="t" r="r" b="b"/>
              <a:pathLst>
                <a:path w="121920" h="2206625">
                  <a:moveTo>
                    <a:pt x="121920" y="2084501"/>
                  </a:moveTo>
                  <a:lnTo>
                    <a:pt x="0" y="2084501"/>
                  </a:lnTo>
                  <a:lnTo>
                    <a:pt x="60960" y="2206421"/>
                  </a:lnTo>
                  <a:lnTo>
                    <a:pt x="121920" y="2084501"/>
                  </a:lnTo>
                  <a:close/>
                </a:path>
                <a:path w="121920" h="2206625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7" name="object 9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88869" y="2267895"/>
              <a:ext cx="225758" cy="234244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4231731" y="22876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5" h="148589">
                  <a:moveTo>
                    <a:pt x="126500" y="0"/>
                  </a:moveTo>
                  <a:lnTo>
                    <a:pt x="121925" y="196"/>
                  </a:lnTo>
                  <a:lnTo>
                    <a:pt x="118272" y="1821"/>
                  </a:lnTo>
                  <a:lnTo>
                    <a:pt x="118488" y="3431"/>
                  </a:lnTo>
                  <a:lnTo>
                    <a:pt x="119951" y="17760"/>
                  </a:lnTo>
                  <a:lnTo>
                    <a:pt x="119921" y="27416"/>
                  </a:lnTo>
                  <a:lnTo>
                    <a:pt x="118643" y="33557"/>
                  </a:lnTo>
                  <a:lnTo>
                    <a:pt x="116362" y="37343"/>
                  </a:lnTo>
                  <a:lnTo>
                    <a:pt x="98552" y="60499"/>
                  </a:lnTo>
                  <a:lnTo>
                    <a:pt x="84929" y="79276"/>
                  </a:lnTo>
                  <a:lnTo>
                    <a:pt x="64241" y="96284"/>
                  </a:lnTo>
                  <a:lnTo>
                    <a:pt x="25233" y="114134"/>
                  </a:lnTo>
                  <a:lnTo>
                    <a:pt x="16063" y="118112"/>
                  </a:lnTo>
                  <a:lnTo>
                    <a:pt x="8830" y="122842"/>
                  </a:lnTo>
                  <a:lnTo>
                    <a:pt x="3491" y="128458"/>
                  </a:lnTo>
                  <a:lnTo>
                    <a:pt x="0" y="135093"/>
                  </a:lnTo>
                  <a:lnTo>
                    <a:pt x="1755" y="140601"/>
                  </a:lnTo>
                  <a:lnTo>
                    <a:pt x="3856" y="143701"/>
                  </a:lnTo>
                  <a:lnTo>
                    <a:pt x="9153" y="145809"/>
                  </a:lnTo>
                  <a:lnTo>
                    <a:pt x="24279" y="148470"/>
                  </a:lnTo>
                  <a:lnTo>
                    <a:pt x="48091" y="146191"/>
                  </a:lnTo>
                  <a:lnTo>
                    <a:pt x="79442" y="133478"/>
                  </a:lnTo>
                  <a:lnTo>
                    <a:pt x="111264" y="110911"/>
                  </a:lnTo>
                  <a:lnTo>
                    <a:pt x="132351" y="85399"/>
                  </a:lnTo>
                  <a:lnTo>
                    <a:pt x="140033" y="58280"/>
                  </a:lnTo>
                  <a:lnTo>
                    <a:pt x="131639" y="30895"/>
                  </a:lnTo>
                  <a:lnTo>
                    <a:pt x="130128" y="18976"/>
                  </a:lnTo>
                  <a:lnTo>
                    <a:pt x="128936" y="9304"/>
                  </a:lnTo>
                  <a:lnTo>
                    <a:pt x="128073" y="1804"/>
                  </a:lnTo>
                  <a:lnTo>
                    <a:pt x="127934" y="463"/>
                  </a:lnTo>
                  <a:lnTo>
                    <a:pt x="12650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4231731" y="22876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5" h="148589">
                  <a:moveTo>
                    <a:pt x="124784" y="7"/>
                  </a:moveTo>
                  <a:lnTo>
                    <a:pt x="121924" y="129"/>
                  </a:lnTo>
                  <a:lnTo>
                    <a:pt x="118271" y="1754"/>
                  </a:lnTo>
                  <a:lnTo>
                    <a:pt x="118487" y="3364"/>
                  </a:lnTo>
                  <a:lnTo>
                    <a:pt x="119950" y="17694"/>
                  </a:lnTo>
                  <a:lnTo>
                    <a:pt x="119921" y="27350"/>
                  </a:lnTo>
                  <a:lnTo>
                    <a:pt x="118643" y="33491"/>
                  </a:lnTo>
                  <a:lnTo>
                    <a:pt x="116361" y="37276"/>
                  </a:lnTo>
                  <a:lnTo>
                    <a:pt x="98552" y="60433"/>
                  </a:lnTo>
                  <a:lnTo>
                    <a:pt x="84929" y="79210"/>
                  </a:lnTo>
                  <a:lnTo>
                    <a:pt x="64240" y="96218"/>
                  </a:lnTo>
                  <a:lnTo>
                    <a:pt x="25233" y="114068"/>
                  </a:lnTo>
                  <a:lnTo>
                    <a:pt x="16062" y="118046"/>
                  </a:lnTo>
                  <a:lnTo>
                    <a:pt x="8830" y="122775"/>
                  </a:lnTo>
                  <a:lnTo>
                    <a:pt x="3491" y="128391"/>
                  </a:lnTo>
                  <a:lnTo>
                    <a:pt x="0" y="135027"/>
                  </a:lnTo>
                  <a:lnTo>
                    <a:pt x="1753" y="140535"/>
                  </a:lnTo>
                  <a:lnTo>
                    <a:pt x="3857" y="143635"/>
                  </a:lnTo>
                  <a:lnTo>
                    <a:pt x="9153" y="145743"/>
                  </a:lnTo>
                  <a:lnTo>
                    <a:pt x="24279" y="148404"/>
                  </a:lnTo>
                  <a:lnTo>
                    <a:pt x="48090" y="146124"/>
                  </a:lnTo>
                  <a:lnTo>
                    <a:pt x="79441" y="133412"/>
                  </a:lnTo>
                  <a:lnTo>
                    <a:pt x="111263" y="110845"/>
                  </a:lnTo>
                  <a:lnTo>
                    <a:pt x="132351" y="85332"/>
                  </a:lnTo>
                  <a:lnTo>
                    <a:pt x="140033" y="58213"/>
                  </a:lnTo>
                  <a:lnTo>
                    <a:pt x="131638" y="30828"/>
                  </a:lnTo>
                  <a:lnTo>
                    <a:pt x="131183" y="27268"/>
                  </a:lnTo>
                  <a:lnTo>
                    <a:pt x="130127" y="18910"/>
                  </a:lnTo>
                  <a:lnTo>
                    <a:pt x="128935" y="9238"/>
                  </a:lnTo>
                  <a:lnTo>
                    <a:pt x="128072" y="1738"/>
                  </a:lnTo>
                  <a:lnTo>
                    <a:pt x="127933" y="397"/>
                  </a:lnTo>
                  <a:lnTo>
                    <a:pt x="126500" y="-66"/>
                  </a:lnTo>
                  <a:lnTo>
                    <a:pt x="12478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0" name="object 100"/>
          <p:cNvSpPr txBox="1"/>
          <p:nvPr/>
        </p:nvSpPr>
        <p:spPr>
          <a:xfrm>
            <a:off x="5229025" y="330790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4409547" y="223253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02" name="object 102"/>
          <p:cNvGrpSpPr/>
          <p:nvPr/>
        </p:nvGrpSpPr>
        <p:grpSpPr>
          <a:xfrm>
            <a:off x="6010800" y="2242495"/>
            <a:ext cx="2615565" cy="2301240"/>
            <a:chOff x="6010800" y="2242495"/>
            <a:chExt cx="2615565" cy="2301240"/>
          </a:xfrm>
        </p:grpSpPr>
        <p:pic>
          <p:nvPicPr>
            <p:cNvPr id="103" name="object 10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010800" y="3302817"/>
              <a:ext cx="2283136" cy="198119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6158120" y="3381877"/>
              <a:ext cx="1988820" cy="0"/>
            </a:xfrm>
            <a:custGeom>
              <a:avLst/>
              <a:gdLst/>
              <a:ahLst/>
              <a:cxnLst/>
              <a:rect l="l" t="t" r="r" b="b"/>
              <a:pathLst>
                <a:path w="1988820">
                  <a:moveTo>
                    <a:pt x="0" y="0"/>
                  </a:moveTo>
                  <a:lnTo>
                    <a:pt x="12699" y="0"/>
                  </a:lnTo>
                  <a:lnTo>
                    <a:pt x="1975796" y="0"/>
                  </a:lnTo>
                  <a:lnTo>
                    <a:pt x="1988496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6048896" y="3320922"/>
              <a:ext cx="2207260" cy="121920"/>
            </a:xfrm>
            <a:custGeom>
              <a:avLst/>
              <a:gdLst/>
              <a:ahLst/>
              <a:cxnLst/>
              <a:rect l="l" t="t" r="r" b="b"/>
              <a:pathLst>
                <a:path w="2207259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207259" h="121920">
                  <a:moveTo>
                    <a:pt x="2206929" y="60960"/>
                  </a:moveTo>
                  <a:lnTo>
                    <a:pt x="2085009" y="0"/>
                  </a:lnTo>
                  <a:lnTo>
                    <a:pt x="2085009" y="121920"/>
                  </a:lnTo>
                  <a:lnTo>
                    <a:pt x="2206929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6" name="object 10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3309" y="2260566"/>
              <a:ext cx="198120" cy="2282621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7152369" y="2387886"/>
              <a:ext cx="0" cy="1988185"/>
            </a:xfrm>
            <a:custGeom>
              <a:avLst/>
              <a:gdLst/>
              <a:ahLst/>
              <a:cxnLst/>
              <a:rect l="l" t="t" r="r" b="b"/>
              <a:pathLst>
                <a:path h="1988185">
                  <a:moveTo>
                    <a:pt x="0" y="0"/>
                  </a:moveTo>
                  <a:lnTo>
                    <a:pt x="0" y="1987981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7091401" y="2278671"/>
              <a:ext cx="121920" cy="2206625"/>
            </a:xfrm>
            <a:custGeom>
              <a:avLst/>
              <a:gdLst/>
              <a:ahLst/>
              <a:cxnLst/>
              <a:rect l="l" t="t" r="r" b="b"/>
              <a:pathLst>
                <a:path w="121920" h="2206625">
                  <a:moveTo>
                    <a:pt x="121920" y="2084501"/>
                  </a:moveTo>
                  <a:lnTo>
                    <a:pt x="0" y="2084501"/>
                  </a:lnTo>
                  <a:lnTo>
                    <a:pt x="60960" y="2206421"/>
                  </a:lnTo>
                  <a:lnTo>
                    <a:pt x="121920" y="2084501"/>
                  </a:lnTo>
                  <a:close/>
                </a:path>
                <a:path w="121920" h="2206625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9" name="object 10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09824" y="3368666"/>
              <a:ext cx="216243" cy="234244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47924" y="3383778"/>
              <a:ext cx="139444" cy="157620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93487" y="2242495"/>
              <a:ext cx="225758" cy="234244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7236349" y="22622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4" h="148589">
                  <a:moveTo>
                    <a:pt x="126499" y="0"/>
                  </a:moveTo>
                  <a:lnTo>
                    <a:pt x="121923" y="196"/>
                  </a:lnTo>
                  <a:lnTo>
                    <a:pt x="118271" y="1821"/>
                  </a:lnTo>
                  <a:lnTo>
                    <a:pt x="118487" y="3431"/>
                  </a:lnTo>
                  <a:lnTo>
                    <a:pt x="119950" y="17760"/>
                  </a:lnTo>
                  <a:lnTo>
                    <a:pt x="119920" y="27416"/>
                  </a:lnTo>
                  <a:lnTo>
                    <a:pt x="118642" y="33557"/>
                  </a:lnTo>
                  <a:lnTo>
                    <a:pt x="116361" y="37343"/>
                  </a:lnTo>
                  <a:lnTo>
                    <a:pt x="98551" y="60499"/>
                  </a:lnTo>
                  <a:lnTo>
                    <a:pt x="84928" y="79276"/>
                  </a:lnTo>
                  <a:lnTo>
                    <a:pt x="64239" y="96284"/>
                  </a:lnTo>
                  <a:lnTo>
                    <a:pt x="25232" y="114134"/>
                  </a:lnTo>
                  <a:lnTo>
                    <a:pt x="16061" y="118112"/>
                  </a:lnTo>
                  <a:lnTo>
                    <a:pt x="8829" y="122842"/>
                  </a:lnTo>
                  <a:lnTo>
                    <a:pt x="3490" y="128458"/>
                  </a:lnTo>
                  <a:lnTo>
                    <a:pt x="0" y="135093"/>
                  </a:lnTo>
                  <a:lnTo>
                    <a:pt x="1753" y="140601"/>
                  </a:lnTo>
                  <a:lnTo>
                    <a:pt x="3856" y="143701"/>
                  </a:lnTo>
                  <a:lnTo>
                    <a:pt x="9153" y="145809"/>
                  </a:lnTo>
                  <a:lnTo>
                    <a:pt x="24279" y="148470"/>
                  </a:lnTo>
                  <a:lnTo>
                    <a:pt x="48090" y="146191"/>
                  </a:lnTo>
                  <a:lnTo>
                    <a:pt x="79441" y="133478"/>
                  </a:lnTo>
                  <a:lnTo>
                    <a:pt x="111262" y="110911"/>
                  </a:lnTo>
                  <a:lnTo>
                    <a:pt x="132350" y="85399"/>
                  </a:lnTo>
                  <a:lnTo>
                    <a:pt x="140032" y="58280"/>
                  </a:lnTo>
                  <a:lnTo>
                    <a:pt x="131638" y="30895"/>
                  </a:lnTo>
                  <a:lnTo>
                    <a:pt x="130126" y="18976"/>
                  </a:lnTo>
                  <a:lnTo>
                    <a:pt x="128935" y="9304"/>
                  </a:lnTo>
                  <a:lnTo>
                    <a:pt x="128071" y="1804"/>
                  </a:lnTo>
                  <a:lnTo>
                    <a:pt x="127933" y="463"/>
                  </a:lnTo>
                  <a:lnTo>
                    <a:pt x="126499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7236349" y="22622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4" h="148589">
                  <a:moveTo>
                    <a:pt x="124784" y="7"/>
                  </a:moveTo>
                  <a:lnTo>
                    <a:pt x="121924" y="129"/>
                  </a:lnTo>
                  <a:lnTo>
                    <a:pt x="118271" y="1754"/>
                  </a:lnTo>
                  <a:lnTo>
                    <a:pt x="118487" y="3364"/>
                  </a:lnTo>
                  <a:lnTo>
                    <a:pt x="119950" y="17694"/>
                  </a:lnTo>
                  <a:lnTo>
                    <a:pt x="119921" y="27350"/>
                  </a:lnTo>
                  <a:lnTo>
                    <a:pt x="118643" y="33491"/>
                  </a:lnTo>
                  <a:lnTo>
                    <a:pt x="116361" y="37276"/>
                  </a:lnTo>
                  <a:lnTo>
                    <a:pt x="98552" y="60433"/>
                  </a:lnTo>
                  <a:lnTo>
                    <a:pt x="84929" y="79210"/>
                  </a:lnTo>
                  <a:lnTo>
                    <a:pt x="64240" y="96218"/>
                  </a:lnTo>
                  <a:lnTo>
                    <a:pt x="25233" y="114068"/>
                  </a:lnTo>
                  <a:lnTo>
                    <a:pt x="16062" y="118046"/>
                  </a:lnTo>
                  <a:lnTo>
                    <a:pt x="8830" y="122775"/>
                  </a:lnTo>
                  <a:lnTo>
                    <a:pt x="3491" y="128391"/>
                  </a:lnTo>
                  <a:lnTo>
                    <a:pt x="0" y="135027"/>
                  </a:lnTo>
                  <a:lnTo>
                    <a:pt x="1753" y="140535"/>
                  </a:lnTo>
                  <a:lnTo>
                    <a:pt x="3857" y="143635"/>
                  </a:lnTo>
                  <a:lnTo>
                    <a:pt x="9153" y="145743"/>
                  </a:lnTo>
                  <a:lnTo>
                    <a:pt x="24279" y="148404"/>
                  </a:lnTo>
                  <a:lnTo>
                    <a:pt x="48090" y="146124"/>
                  </a:lnTo>
                  <a:lnTo>
                    <a:pt x="79441" y="133412"/>
                  </a:lnTo>
                  <a:lnTo>
                    <a:pt x="111263" y="110845"/>
                  </a:lnTo>
                  <a:lnTo>
                    <a:pt x="132351" y="85332"/>
                  </a:lnTo>
                  <a:lnTo>
                    <a:pt x="140033" y="58213"/>
                  </a:lnTo>
                  <a:lnTo>
                    <a:pt x="131638" y="30828"/>
                  </a:lnTo>
                  <a:lnTo>
                    <a:pt x="131183" y="27268"/>
                  </a:lnTo>
                  <a:lnTo>
                    <a:pt x="130127" y="18910"/>
                  </a:lnTo>
                  <a:lnTo>
                    <a:pt x="128935" y="9238"/>
                  </a:lnTo>
                  <a:lnTo>
                    <a:pt x="128072" y="1738"/>
                  </a:lnTo>
                  <a:lnTo>
                    <a:pt x="127933" y="397"/>
                  </a:lnTo>
                  <a:lnTo>
                    <a:pt x="126500" y="-66"/>
                  </a:lnTo>
                  <a:lnTo>
                    <a:pt x="12478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4" name="object 114"/>
          <p:cNvSpPr txBox="1"/>
          <p:nvPr/>
        </p:nvSpPr>
        <p:spPr>
          <a:xfrm>
            <a:off x="8284442" y="333330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7414164" y="220713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1404931" y="2219830"/>
            <a:ext cx="1016635" cy="43370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311785" marR="5080" indent="-299720">
              <a:lnSpc>
                <a:spcPts val="1530"/>
              </a:lnSpc>
              <a:spcBef>
                <a:spcPts val="275"/>
              </a:spcBef>
              <a:tabLst>
                <a:tab pos="311785" algn="l"/>
              </a:tabLst>
            </a:pPr>
            <a:r>
              <a:rPr sz="1400" dirty="0">
                <a:latin typeface="Arial MT"/>
                <a:cs typeface="Arial MT"/>
              </a:rPr>
              <a:t>b	</a:t>
            </a:r>
            <a:r>
              <a:rPr sz="2100" b="1" baseline="200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Unique </a:t>
            </a:r>
            <a:r>
              <a:rPr sz="2100" b="1" spc="7" baseline="200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io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255195"/>
            <a:ext cx="9144000" cy="2888615"/>
            <a:chOff x="0" y="2255195"/>
            <a:chExt cx="9144000" cy="288861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6966" y="3302817"/>
              <a:ext cx="2283136" cy="19811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4286" y="3381877"/>
              <a:ext cx="1988820" cy="0"/>
            </a:xfrm>
            <a:custGeom>
              <a:avLst/>
              <a:gdLst/>
              <a:ahLst/>
              <a:cxnLst/>
              <a:rect l="l" t="t" r="r" b="b"/>
              <a:pathLst>
                <a:path w="1988820">
                  <a:moveTo>
                    <a:pt x="0" y="0"/>
                  </a:moveTo>
                  <a:lnTo>
                    <a:pt x="12699" y="0"/>
                  </a:lnTo>
                  <a:lnTo>
                    <a:pt x="1975796" y="0"/>
                  </a:lnTo>
                  <a:lnTo>
                    <a:pt x="1988496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5062" y="3320922"/>
              <a:ext cx="2207260" cy="121920"/>
            </a:xfrm>
            <a:custGeom>
              <a:avLst/>
              <a:gdLst/>
              <a:ahLst/>
              <a:cxnLst/>
              <a:rect l="l" t="t" r="r" b="b"/>
              <a:pathLst>
                <a:path w="2207260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207260" h="121920">
                  <a:moveTo>
                    <a:pt x="2206929" y="60960"/>
                  </a:moveTo>
                  <a:lnTo>
                    <a:pt x="2085009" y="0"/>
                  </a:lnTo>
                  <a:lnTo>
                    <a:pt x="2085009" y="121920"/>
                  </a:lnTo>
                  <a:lnTo>
                    <a:pt x="2206929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9474" y="2260566"/>
              <a:ext cx="198120" cy="228262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68534" y="2387886"/>
              <a:ext cx="0" cy="1988185"/>
            </a:xfrm>
            <a:custGeom>
              <a:avLst/>
              <a:gdLst/>
              <a:ahLst/>
              <a:cxnLst/>
              <a:rect l="l" t="t" r="r" b="b"/>
              <a:pathLst>
                <a:path h="1988185">
                  <a:moveTo>
                    <a:pt x="0" y="0"/>
                  </a:moveTo>
                  <a:lnTo>
                    <a:pt x="0" y="1987981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07567" y="2278671"/>
              <a:ext cx="121920" cy="2206625"/>
            </a:xfrm>
            <a:custGeom>
              <a:avLst/>
              <a:gdLst/>
              <a:ahLst/>
              <a:cxnLst/>
              <a:rect l="l" t="t" r="r" b="b"/>
              <a:pathLst>
                <a:path w="121919" h="2206625">
                  <a:moveTo>
                    <a:pt x="121920" y="2084501"/>
                  </a:moveTo>
                  <a:lnTo>
                    <a:pt x="0" y="2084501"/>
                  </a:lnTo>
                  <a:lnTo>
                    <a:pt x="60960" y="2206421"/>
                  </a:lnTo>
                  <a:lnTo>
                    <a:pt x="121920" y="2084501"/>
                  </a:lnTo>
                  <a:close/>
                </a:path>
                <a:path w="121919" h="2206625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25990" y="3432166"/>
              <a:ext cx="216243" cy="2342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64090" y="3447278"/>
              <a:ext cx="139444" cy="15762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4252" y="2255195"/>
              <a:ext cx="225758" cy="23424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227114" y="22749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4" h="148589">
                  <a:moveTo>
                    <a:pt x="126500" y="0"/>
                  </a:moveTo>
                  <a:lnTo>
                    <a:pt x="121924" y="196"/>
                  </a:lnTo>
                  <a:lnTo>
                    <a:pt x="118271" y="1821"/>
                  </a:lnTo>
                  <a:lnTo>
                    <a:pt x="118488" y="3431"/>
                  </a:lnTo>
                  <a:lnTo>
                    <a:pt x="119951" y="17760"/>
                  </a:lnTo>
                  <a:lnTo>
                    <a:pt x="119921" y="27416"/>
                  </a:lnTo>
                  <a:lnTo>
                    <a:pt x="118643" y="33557"/>
                  </a:lnTo>
                  <a:lnTo>
                    <a:pt x="116362" y="37343"/>
                  </a:lnTo>
                  <a:lnTo>
                    <a:pt x="98552" y="60499"/>
                  </a:lnTo>
                  <a:lnTo>
                    <a:pt x="84929" y="79276"/>
                  </a:lnTo>
                  <a:lnTo>
                    <a:pt x="64240" y="96284"/>
                  </a:lnTo>
                  <a:lnTo>
                    <a:pt x="25233" y="114134"/>
                  </a:lnTo>
                  <a:lnTo>
                    <a:pt x="16062" y="118112"/>
                  </a:lnTo>
                  <a:lnTo>
                    <a:pt x="8830" y="122842"/>
                  </a:lnTo>
                  <a:lnTo>
                    <a:pt x="3490" y="128458"/>
                  </a:lnTo>
                  <a:lnTo>
                    <a:pt x="0" y="135093"/>
                  </a:lnTo>
                  <a:lnTo>
                    <a:pt x="1753" y="140601"/>
                  </a:lnTo>
                  <a:lnTo>
                    <a:pt x="3856" y="143701"/>
                  </a:lnTo>
                  <a:lnTo>
                    <a:pt x="9153" y="145809"/>
                  </a:lnTo>
                  <a:lnTo>
                    <a:pt x="24279" y="148470"/>
                  </a:lnTo>
                  <a:lnTo>
                    <a:pt x="48089" y="146191"/>
                  </a:lnTo>
                  <a:lnTo>
                    <a:pt x="79440" y="133478"/>
                  </a:lnTo>
                  <a:lnTo>
                    <a:pt x="111263" y="110911"/>
                  </a:lnTo>
                  <a:lnTo>
                    <a:pt x="132351" y="85399"/>
                  </a:lnTo>
                  <a:lnTo>
                    <a:pt x="140033" y="58280"/>
                  </a:lnTo>
                  <a:lnTo>
                    <a:pt x="131639" y="30895"/>
                  </a:lnTo>
                  <a:lnTo>
                    <a:pt x="130127" y="18976"/>
                  </a:lnTo>
                  <a:lnTo>
                    <a:pt x="128935" y="9304"/>
                  </a:lnTo>
                  <a:lnTo>
                    <a:pt x="128071" y="1804"/>
                  </a:lnTo>
                  <a:lnTo>
                    <a:pt x="127933" y="463"/>
                  </a:lnTo>
                  <a:lnTo>
                    <a:pt x="12650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227114" y="22749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4" h="148589">
                  <a:moveTo>
                    <a:pt x="124784" y="7"/>
                  </a:moveTo>
                  <a:lnTo>
                    <a:pt x="121924" y="129"/>
                  </a:lnTo>
                  <a:lnTo>
                    <a:pt x="118271" y="1754"/>
                  </a:lnTo>
                  <a:lnTo>
                    <a:pt x="118487" y="3364"/>
                  </a:lnTo>
                  <a:lnTo>
                    <a:pt x="119950" y="17694"/>
                  </a:lnTo>
                  <a:lnTo>
                    <a:pt x="119921" y="27350"/>
                  </a:lnTo>
                  <a:lnTo>
                    <a:pt x="118643" y="33491"/>
                  </a:lnTo>
                  <a:lnTo>
                    <a:pt x="116361" y="37276"/>
                  </a:lnTo>
                  <a:lnTo>
                    <a:pt x="98552" y="60433"/>
                  </a:lnTo>
                  <a:lnTo>
                    <a:pt x="84929" y="79210"/>
                  </a:lnTo>
                  <a:lnTo>
                    <a:pt x="64240" y="96218"/>
                  </a:lnTo>
                  <a:lnTo>
                    <a:pt x="25233" y="114068"/>
                  </a:lnTo>
                  <a:lnTo>
                    <a:pt x="16062" y="118046"/>
                  </a:lnTo>
                  <a:lnTo>
                    <a:pt x="8830" y="122775"/>
                  </a:lnTo>
                  <a:lnTo>
                    <a:pt x="3491" y="128391"/>
                  </a:lnTo>
                  <a:lnTo>
                    <a:pt x="0" y="135027"/>
                  </a:lnTo>
                  <a:lnTo>
                    <a:pt x="1753" y="140535"/>
                  </a:lnTo>
                  <a:lnTo>
                    <a:pt x="3857" y="143635"/>
                  </a:lnTo>
                  <a:lnTo>
                    <a:pt x="9153" y="145743"/>
                  </a:lnTo>
                  <a:lnTo>
                    <a:pt x="24279" y="148404"/>
                  </a:lnTo>
                  <a:lnTo>
                    <a:pt x="48090" y="146124"/>
                  </a:lnTo>
                  <a:lnTo>
                    <a:pt x="79441" y="133412"/>
                  </a:lnTo>
                  <a:lnTo>
                    <a:pt x="111263" y="110845"/>
                  </a:lnTo>
                  <a:lnTo>
                    <a:pt x="132351" y="85332"/>
                  </a:lnTo>
                  <a:lnTo>
                    <a:pt x="140033" y="58213"/>
                  </a:lnTo>
                  <a:lnTo>
                    <a:pt x="131638" y="30828"/>
                  </a:lnTo>
                  <a:lnTo>
                    <a:pt x="131183" y="27268"/>
                  </a:lnTo>
                  <a:lnTo>
                    <a:pt x="130127" y="18910"/>
                  </a:lnTo>
                  <a:lnTo>
                    <a:pt x="128935" y="9238"/>
                  </a:lnTo>
                  <a:lnTo>
                    <a:pt x="128072" y="1738"/>
                  </a:lnTo>
                  <a:lnTo>
                    <a:pt x="127933" y="397"/>
                  </a:lnTo>
                  <a:lnTo>
                    <a:pt x="126500" y="-66"/>
                  </a:lnTo>
                  <a:lnTo>
                    <a:pt x="12478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066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  <a:r>
              <a:rPr spc="30" dirty="0"/>
              <a:t> </a:t>
            </a:r>
            <a:r>
              <a:rPr dirty="0"/>
              <a:t>as</a:t>
            </a:r>
            <a:r>
              <a:rPr spc="25" dirty="0"/>
              <a:t> </a:t>
            </a:r>
            <a:r>
              <a:rPr spc="-10" dirty="0"/>
              <a:t>lines</a:t>
            </a:r>
            <a:endParaRPr spc="-10" dirty="0"/>
          </a:p>
        </p:txBody>
      </p:sp>
      <p:grpSp>
        <p:nvGrpSpPr>
          <p:cNvPr id="15" name="object 15"/>
          <p:cNvGrpSpPr/>
          <p:nvPr/>
        </p:nvGrpSpPr>
        <p:grpSpPr>
          <a:xfrm>
            <a:off x="751763" y="1535199"/>
            <a:ext cx="205104" cy="221615"/>
            <a:chOff x="751763" y="1535199"/>
            <a:chExt cx="205104" cy="22161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1763" y="1535199"/>
              <a:ext cx="204638" cy="22103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9863" y="1550308"/>
              <a:ext cx="127892" cy="144452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1149332" y="1535199"/>
            <a:ext cx="213360" cy="221615"/>
            <a:chOff x="1149332" y="1535199"/>
            <a:chExt cx="213360" cy="221615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9332" y="1535199"/>
              <a:ext cx="213307" cy="22103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7432" y="1550238"/>
              <a:ext cx="137107" cy="144793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751763" y="1964951"/>
            <a:ext cx="205104" cy="221615"/>
            <a:chOff x="751763" y="1964951"/>
            <a:chExt cx="205104" cy="221615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1763" y="1964951"/>
              <a:ext cx="204638" cy="22103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9863" y="1980060"/>
              <a:ext cx="127892" cy="144452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1080778" y="1964951"/>
            <a:ext cx="281940" cy="221615"/>
            <a:chOff x="1080778" y="1964951"/>
            <a:chExt cx="281940" cy="221615"/>
          </a:xfrm>
        </p:grpSpPr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9332" y="1964951"/>
              <a:ext cx="213307" cy="22103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19219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19219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0778" y="1964951"/>
              <a:ext cx="213307" cy="22103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123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123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648359" y="940371"/>
            <a:ext cx="4088129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35605" algn="l"/>
              </a:tabLst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 1	System</a:t>
            </a:r>
            <a:r>
              <a:rPr sz="1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2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553085" algn="l"/>
                <a:tab pos="2935605" algn="l"/>
                <a:tab pos="3175000" algn="l"/>
                <a:tab pos="3575050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	b = 10	•	a +	b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tabLst>
                <a:tab pos="2935605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+ 2b = 12	•</a:t>
            </a:r>
            <a:r>
              <a:rPr sz="1400" spc="19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2a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746736" y="1535199"/>
            <a:ext cx="205104" cy="221615"/>
            <a:chOff x="3746736" y="1535199"/>
            <a:chExt cx="205104" cy="221615"/>
          </a:xfrm>
        </p:grpSpPr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46736" y="1535199"/>
              <a:ext cx="204638" cy="22103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84836" y="1550308"/>
              <a:ext cx="127892" cy="144452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4144305" y="1535199"/>
            <a:ext cx="213360" cy="221615"/>
            <a:chOff x="4144305" y="1535199"/>
            <a:chExt cx="213360" cy="221615"/>
          </a:xfrm>
        </p:grpSpPr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44305" y="1535199"/>
              <a:ext cx="213307" cy="22103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82405" y="1550238"/>
              <a:ext cx="137107" cy="144793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4075752" y="1964951"/>
            <a:ext cx="281940" cy="221615"/>
            <a:chOff x="4075752" y="1964951"/>
            <a:chExt cx="281940" cy="221615"/>
          </a:xfrm>
        </p:grpSpPr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44306" y="1964951"/>
              <a:ext cx="213307" cy="221038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4187168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4187168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75752" y="1964951"/>
              <a:ext cx="213307" cy="221038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11861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411861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5" name="object 45"/>
          <p:cNvGrpSpPr/>
          <p:nvPr/>
        </p:nvGrpSpPr>
        <p:grpSpPr>
          <a:xfrm>
            <a:off x="3683236" y="1964951"/>
            <a:ext cx="306705" cy="221615"/>
            <a:chOff x="3683236" y="1964951"/>
            <a:chExt cx="306705" cy="221615"/>
          </a:xfrm>
        </p:grpSpPr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84836" y="1964951"/>
              <a:ext cx="204638" cy="221038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8276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8276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83236" y="1964951"/>
              <a:ext cx="204638" cy="221038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7260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37260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6495513" y="940371"/>
            <a:ext cx="116459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 3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251460" indent="-239395">
              <a:lnSpc>
                <a:spcPct val="100000"/>
              </a:lnSpc>
              <a:buChar char="•"/>
              <a:tabLst>
                <a:tab pos="251460" algn="l"/>
                <a:tab pos="252095" algn="l"/>
                <a:tab pos="651510" algn="l"/>
              </a:tabLst>
            </a:pPr>
            <a:r>
              <a:rPr sz="1400" dirty="0">
                <a:latin typeface="Arial MT"/>
                <a:cs typeface="Arial MT"/>
              </a:rPr>
              <a:t>a +	b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1300">
              <a:latin typeface="Arial MT"/>
              <a:cs typeface="Arial MT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24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6678210" y="1535199"/>
            <a:ext cx="205104" cy="221615"/>
            <a:chOff x="6678210" y="1535199"/>
            <a:chExt cx="205104" cy="221615"/>
          </a:xfrm>
        </p:grpSpPr>
        <p:pic>
          <p:nvPicPr>
            <p:cNvPr id="54" name="object 5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78210" y="1535199"/>
              <a:ext cx="204638" cy="22103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16310" y="1550308"/>
              <a:ext cx="127892" cy="144452"/>
            </a:xfrm>
            <a:prstGeom prst="rect">
              <a:avLst/>
            </a:prstGeom>
          </p:spPr>
        </p:pic>
      </p:grpSp>
      <p:grpSp>
        <p:nvGrpSpPr>
          <p:cNvPr id="56" name="object 56"/>
          <p:cNvGrpSpPr/>
          <p:nvPr/>
        </p:nvGrpSpPr>
        <p:grpSpPr>
          <a:xfrm>
            <a:off x="7075778" y="1535199"/>
            <a:ext cx="213360" cy="221615"/>
            <a:chOff x="7075778" y="1535199"/>
            <a:chExt cx="213360" cy="221615"/>
          </a:xfrm>
        </p:grpSpPr>
        <p:pic>
          <p:nvPicPr>
            <p:cNvPr id="57" name="object 5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75778" y="1535199"/>
              <a:ext cx="213307" cy="22103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13878" y="1550238"/>
              <a:ext cx="137107" cy="144793"/>
            </a:xfrm>
            <a:prstGeom prst="rect">
              <a:avLst/>
            </a:prstGeom>
          </p:spPr>
        </p:pic>
      </p:grpSp>
      <p:grpSp>
        <p:nvGrpSpPr>
          <p:cNvPr id="59" name="object 59"/>
          <p:cNvGrpSpPr/>
          <p:nvPr/>
        </p:nvGrpSpPr>
        <p:grpSpPr>
          <a:xfrm>
            <a:off x="7007226" y="1964951"/>
            <a:ext cx="281940" cy="221615"/>
            <a:chOff x="7007226" y="1964951"/>
            <a:chExt cx="281940" cy="221615"/>
          </a:xfrm>
        </p:grpSpPr>
        <p:pic>
          <p:nvPicPr>
            <p:cNvPr id="60" name="object 6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75778" y="1964951"/>
              <a:ext cx="213307" cy="221038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7118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90" y="55119"/>
                  </a:lnTo>
                  <a:lnTo>
                    <a:pt x="77378" y="72226"/>
                  </a:lnTo>
                  <a:lnTo>
                    <a:pt x="58529" y="87722"/>
                  </a:lnTo>
                  <a:lnTo>
                    <a:pt x="22990" y="103986"/>
                  </a:lnTo>
                  <a:lnTo>
                    <a:pt x="14635" y="107609"/>
                  </a:lnTo>
                  <a:lnTo>
                    <a:pt x="8045" y="111919"/>
                  </a:lnTo>
                  <a:lnTo>
                    <a:pt x="3181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1" y="135268"/>
                  </a:lnTo>
                  <a:lnTo>
                    <a:pt x="43815" y="133192"/>
                  </a:lnTo>
                  <a:lnTo>
                    <a:pt x="72378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9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7118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07226" y="1964951"/>
              <a:ext cx="213307" cy="221038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7050089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4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7" y="24978"/>
                  </a:lnTo>
                  <a:lnTo>
                    <a:pt x="108093" y="30573"/>
                  </a:lnTo>
                  <a:lnTo>
                    <a:pt x="106014" y="34022"/>
                  </a:lnTo>
                  <a:lnTo>
                    <a:pt x="89788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6" y="17288"/>
                  </a:lnTo>
                  <a:lnTo>
                    <a:pt x="117470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7050089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6" name="object 66"/>
          <p:cNvGrpSpPr/>
          <p:nvPr/>
        </p:nvGrpSpPr>
        <p:grpSpPr>
          <a:xfrm>
            <a:off x="6614710" y="1964951"/>
            <a:ext cx="306705" cy="221615"/>
            <a:chOff x="6614710" y="1964951"/>
            <a:chExt cx="306705" cy="221615"/>
          </a:xfrm>
        </p:grpSpPr>
        <p:pic>
          <p:nvPicPr>
            <p:cNvPr id="67" name="object 6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16310" y="1964951"/>
              <a:ext cx="204638" cy="221038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67591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67591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14710" y="1964951"/>
              <a:ext cx="204638" cy="221038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66575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66575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/>
          <p:cNvSpPr txBox="1"/>
          <p:nvPr/>
        </p:nvSpPr>
        <p:spPr>
          <a:xfrm>
            <a:off x="2300607" y="339680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431003" y="2393748"/>
            <a:ext cx="1891664" cy="1351280"/>
            <a:chOff x="431003" y="2393748"/>
            <a:chExt cx="1891664" cy="1351280"/>
          </a:xfrm>
        </p:grpSpPr>
        <p:pic>
          <p:nvPicPr>
            <p:cNvPr id="75" name="object 7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6850" y="2393748"/>
              <a:ext cx="1350833" cy="1350833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890731" y="2427630"/>
              <a:ext cx="1243330" cy="1243330"/>
            </a:xfrm>
            <a:custGeom>
              <a:avLst/>
              <a:gdLst/>
              <a:ahLst/>
              <a:cxnLst/>
              <a:rect l="l" t="t" r="r" b="b"/>
              <a:pathLst>
                <a:path w="1243330" h="1243329">
                  <a:moveTo>
                    <a:pt x="1225109" y="1243070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1243070" y="1225109"/>
                  </a:lnTo>
                  <a:lnTo>
                    <a:pt x="1225109" y="1243070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7" name="object 7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1003" y="2587070"/>
              <a:ext cx="1891428" cy="930625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481432" y="2617499"/>
              <a:ext cx="1790700" cy="829944"/>
            </a:xfrm>
            <a:custGeom>
              <a:avLst/>
              <a:gdLst/>
              <a:ahLst/>
              <a:cxnLst/>
              <a:rect l="l" t="t" r="r" b="b"/>
              <a:pathLst>
                <a:path w="1790700" h="829945">
                  <a:moveTo>
                    <a:pt x="1780087" y="829768"/>
                  </a:moveTo>
                  <a:lnTo>
                    <a:pt x="0" y="23135"/>
                  </a:lnTo>
                  <a:lnTo>
                    <a:pt x="10483" y="0"/>
                  </a:lnTo>
                  <a:lnTo>
                    <a:pt x="1790571" y="806632"/>
                  </a:lnTo>
                  <a:lnTo>
                    <a:pt x="1780087" y="829768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86866" y="3049802"/>
              <a:ext cx="198119" cy="198119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24966" y="3064902"/>
              <a:ext cx="121920" cy="121920"/>
            </a:xfrm>
            <a:prstGeom prst="rect">
              <a:avLst/>
            </a:prstGeom>
          </p:spPr>
        </p:pic>
      </p:grpSp>
      <p:sp>
        <p:nvSpPr>
          <p:cNvPr id="81" name="object 81"/>
          <p:cNvSpPr txBox="1"/>
          <p:nvPr/>
        </p:nvSpPr>
        <p:spPr>
          <a:xfrm>
            <a:off x="1557986" y="2791004"/>
            <a:ext cx="3911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(8,2)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1550366" y="2260567"/>
            <a:ext cx="4020820" cy="2282825"/>
            <a:chOff x="1550366" y="2260567"/>
            <a:chExt cx="4020820" cy="2282825"/>
          </a:xfrm>
        </p:grpSpPr>
        <p:pic>
          <p:nvPicPr>
            <p:cNvPr id="83" name="object 8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50366" y="2635737"/>
              <a:ext cx="217864" cy="236089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1593229" y="2655610"/>
              <a:ext cx="132080" cy="150495"/>
            </a:xfrm>
            <a:custGeom>
              <a:avLst/>
              <a:gdLst/>
              <a:ahLst/>
              <a:cxnLst/>
              <a:rect l="l" t="t" r="r" b="b"/>
              <a:pathLst>
                <a:path w="132080" h="150494">
                  <a:moveTo>
                    <a:pt x="42364" y="35861"/>
                  </a:moveTo>
                  <a:lnTo>
                    <a:pt x="27796" y="37991"/>
                  </a:lnTo>
                  <a:lnTo>
                    <a:pt x="11924" y="48832"/>
                  </a:lnTo>
                  <a:lnTo>
                    <a:pt x="533" y="72981"/>
                  </a:lnTo>
                  <a:lnTo>
                    <a:pt x="3631" y="99756"/>
                  </a:lnTo>
                  <a:lnTo>
                    <a:pt x="26807" y="139837"/>
                  </a:lnTo>
                  <a:lnTo>
                    <a:pt x="57612" y="149935"/>
                  </a:lnTo>
                  <a:lnTo>
                    <a:pt x="67510" y="146498"/>
                  </a:lnTo>
                  <a:lnTo>
                    <a:pt x="95395" y="146498"/>
                  </a:lnTo>
                  <a:lnTo>
                    <a:pt x="129495" y="97267"/>
                  </a:lnTo>
                  <a:lnTo>
                    <a:pt x="131533" y="70387"/>
                  </a:lnTo>
                  <a:lnTo>
                    <a:pt x="119198" y="46706"/>
                  </a:lnTo>
                  <a:lnTo>
                    <a:pt x="114983" y="44039"/>
                  </a:lnTo>
                  <a:lnTo>
                    <a:pt x="63305" y="44039"/>
                  </a:lnTo>
                  <a:lnTo>
                    <a:pt x="54557" y="39018"/>
                  </a:lnTo>
                  <a:lnTo>
                    <a:pt x="42364" y="35861"/>
                  </a:lnTo>
                  <a:close/>
                </a:path>
                <a:path w="132080" h="150494">
                  <a:moveTo>
                    <a:pt x="95395" y="146498"/>
                  </a:moveTo>
                  <a:lnTo>
                    <a:pt x="67510" y="146498"/>
                  </a:lnTo>
                  <a:lnTo>
                    <a:pt x="77537" y="149542"/>
                  </a:lnTo>
                  <a:lnTo>
                    <a:pt x="88245" y="149104"/>
                  </a:lnTo>
                  <a:lnTo>
                    <a:pt x="95395" y="146498"/>
                  </a:lnTo>
                  <a:close/>
                </a:path>
                <a:path w="132080" h="150494">
                  <a:moveTo>
                    <a:pt x="59751" y="24657"/>
                  </a:moveTo>
                  <a:lnTo>
                    <a:pt x="52956" y="24657"/>
                  </a:lnTo>
                  <a:lnTo>
                    <a:pt x="55412" y="26047"/>
                  </a:lnTo>
                  <a:lnTo>
                    <a:pt x="61174" y="29701"/>
                  </a:lnTo>
                  <a:lnTo>
                    <a:pt x="64891" y="35617"/>
                  </a:lnTo>
                  <a:lnTo>
                    <a:pt x="64162" y="38299"/>
                  </a:lnTo>
                  <a:lnTo>
                    <a:pt x="63652" y="41097"/>
                  </a:lnTo>
                  <a:lnTo>
                    <a:pt x="63305" y="44039"/>
                  </a:lnTo>
                  <a:lnTo>
                    <a:pt x="114983" y="44039"/>
                  </a:lnTo>
                  <a:lnTo>
                    <a:pt x="114092" y="43475"/>
                  </a:lnTo>
                  <a:lnTo>
                    <a:pt x="68275" y="43475"/>
                  </a:lnTo>
                  <a:lnTo>
                    <a:pt x="71173" y="34654"/>
                  </a:lnTo>
                  <a:lnTo>
                    <a:pt x="72934" y="31553"/>
                  </a:lnTo>
                  <a:lnTo>
                    <a:pt x="66194" y="31553"/>
                  </a:lnTo>
                  <a:lnTo>
                    <a:pt x="61873" y="25914"/>
                  </a:lnTo>
                  <a:lnTo>
                    <a:pt x="59751" y="24657"/>
                  </a:lnTo>
                  <a:close/>
                </a:path>
                <a:path w="132080" h="150494">
                  <a:moveTo>
                    <a:pt x="88889" y="34880"/>
                  </a:moveTo>
                  <a:lnTo>
                    <a:pt x="76934" y="38240"/>
                  </a:lnTo>
                  <a:lnTo>
                    <a:pt x="68275" y="43475"/>
                  </a:lnTo>
                  <a:lnTo>
                    <a:pt x="114092" y="43475"/>
                  </a:lnTo>
                  <a:lnTo>
                    <a:pt x="103267" y="36626"/>
                  </a:lnTo>
                  <a:lnTo>
                    <a:pt x="88889" y="34880"/>
                  </a:lnTo>
                  <a:close/>
                </a:path>
                <a:path w="132080" h="150494">
                  <a:moveTo>
                    <a:pt x="86742" y="7075"/>
                  </a:moveTo>
                  <a:lnTo>
                    <a:pt x="66194" y="31553"/>
                  </a:lnTo>
                  <a:lnTo>
                    <a:pt x="72934" y="31553"/>
                  </a:lnTo>
                  <a:lnTo>
                    <a:pt x="75713" y="26657"/>
                  </a:lnTo>
                  <a:lnTo>
                    <a:pt x="81911" y="19513"/>
                  </a:lnTo>
                  <a:lnTo>
                    <a:pt x="89783" y="13251"/>
                  </a:lnTo>
                  <a:lnTo>
                    <a:pt x="92039" y="11695"/>
                  </a:lnTo>
                  <a:lnTo>
                    <a:pt x="86742" y="7075"/>
                  </a:lnTo>
                  <a:close/>
                </a:path>
                <a:path w="132080" h="150494">
                  <a:moveTo>
                    <a:pt x="0" y="0"/>
                  </a:moveTo>
                  <a:lnTo>
                    <a:pt x="10976" y="17082"/>
                  </a:lnTo>
                  <a:lnTo>
                    <a:pt x="25425" y="26047"/>
                  </a:lnTo>
                  <a:lnTo>
                    <a:pt x="40401" y="28152"/>
                  </a:lnTo>
                  <a:lnTo>
                    <a:pt x="52956" y="24657"/>
                  </a:lnTo>
                  <a:lnTo>
                    <a:pt x="59751" y="24657"/>
                  </a:lnTo>
                  <a:lnTo>
                    <a:pt x="56211" y="22559"/>
                  </a:lnTo>
                  <a:lnTo>
                    <a:pt x="54166" y="21461"/>
                  </a:lnTo>
                  <a:lnTo>
                    <a:pt x="52503" y="16929"/>
                  </a:lnTo>
                  <a:lnTo>
                    <a:pt x="49417" y="11254"/>
                  </a:lnTo>
                  <a:lnTo>
                    <a:pt x="44606" y="5758"/>
                  </a:lnTo>
                  <a:lnTo>
                    <a:pt x="39021" y="2494"/>
                  </a:lnTo>
                  <a:lnTo>
                    <a:pt x="11179" y="2494"/>
                  </a:lnTo>
                  <a:lnTo>
                    <a:pt x="0" y="0"/>
                  </a:lnTo>
                  <a:close/>
                </a:path>
                <a:path w="132080" h="150494">
                  <a:moveTo>
                    <a:pt x="27344" y="9"/>
                  </a:moveTo>
                  <a:lnTo>
                    <a:pt x="19387" y="1376"/>
                  </a:lnTo>
                  <a:lnTo>
                    <a:pt x="11179" y="2494"/>
                  </a:lnTo>
                  <a:lnTo>
                    <a:pt x="39021" y="2494"/>
                  </a:lnTo>
                  <a:lnTo>
                    <a:pt x="37767" y="1761"/>
                  </a:lnTo>
                  <a:lnTo>
                    <a:pt x="27344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1593229" y="2655610"/>
              <a:ext cx="132080" cy="150495"/>
            </a:xfrm>
            <a:custGeom>
              <a:avLst/>
              <a:gdLst/>
              <a:ahLst/>
              <a:cxnLst/>
              <a:rect l="l" t="t" r="r" b="b"/>
              <a:pathLst>
                <a:path w="132080" h="150494">
                  <a:moveTo>
                    <a:pt x="0" y="10"/>
                  </a:moveTo>
                  <a:lnTo>
                    <a:pt x="10976" y="17093"/>
                  </a:lnTo>
                  <a:lnTo>
                    <a:pt x="25425" y="26058"/>
                  </a:lnTo>
                  <a:lnTo>
                    <a:pt x="40400" y="28163"/>
                  </a:lnTo>
                  <a:lnTo>
                    <a:pt x="52955" y="24668"/>
                  </a:lnTo>
                  <a:lnTo>
                    <a:pt x="55297" y="25986"/>
                  </a:lnTo>
                  <a:lnTo>
                    <a:pt x="61174" y="29712"/>
                  </a:lnTo>
                  <a:lnTo>
                    <a:pt x="64890" y="35628"/>
                  </a:lnTo>
                  <a:lnTo>
                    <a:pt x="64162" y="38309"/>
                  </a:lnTo>
                  <a:lnTo>
                    <a:pt x="63652" y="41107"/>
                  </a:lnTo>
                  <a:lnTo>
                    <a:pt x="63305" y="44050"/>
                  </a:lnTo>
                  <a:lnTo>
                    <a:pt x="54556" y="39029"/>
                  </a:lnTo>
                  <a:lnTo>
                    <a:pt x="42364" y="35872"/>
                  </a:lnTo>
                  <a:lnTo>
                    <a:pt x="27796" y="38002"/>
                  </a:lnTo>
                  <a:lnTo>
                    <a:pt x="11923" y="48843"/>
                  </a:lnTo>
                  <a:lnTo>
                    <a:pt x="533" y="72992"/>
                  </a:lnTo>
                  <a:lnTo>
                    <a:pt x="3631" y="99767"/>
                  </a:lnTo>
                  <a:lnTo>
                    <a:pt x="26806" y="139848"/>
                  </a:lnTo>
                  <a:lnTo>
                    <a:pt x="57612" y="149945"/>
                  </a:lnTo>
                  <a:lnTo>
                    <a:pt x="67510" y="146508"/>
                  </a:lnTo>
                  <a:lnTo>
                    <a:pt x="77536" y="149553"/>
                  </a:lnTo>
                  <a:lnTo>
                    <a:pt x="119488" y="121761"/>
                  </a:lnTo>
                  <a:lnTo>
                    <a:pt x="131533" y="70398"/>
                  </a:lnTo>
                  <a:lnTo>
                    <a:pt x="119197" y="46717"/>
                  </a:lnTo>
                  <a:lnTo>
                    <a:pt x="103267" y="36637"/>
                  </a:lnTo>
                  <a:lnTo>
                    <a:pt x="88888" y="34891"/>
                  </a:lnTo>
                  <a:lnTo>
                    <a:pt x="76933" y="38250"/>
                  </a:lnTo>
                  <a:lnTo>
                    <a:pt x="68274" y="43486"/>
                  </a:lnTo>
                  <a:lnTo>
                    <a:pt x="71172" y="34665"/>
                  </a:lnTo>
                  <a:lnTo>
                    <a:pt x="75712" y="26668"/>
                  </a:lnTo>
                  <a:lnTo>
                    <a:pt x="81910" y="19524"/>
                  </a:lnTo>
                  <a:lnTo>
                    <a:pt x="89783" y="13261"/>
                  </a:lnTo>
                  <a:lnTo>
                    <a:pt x="92038" y="11706"/>
                  </a:lnTo>
                  <a:lnTo>
                    <a:pt x="86741" y="7086"/>
                  </a:lnTo>
                  <a:lnTo>
                    <a:pt x="66194" y="31563"/>
                  </a:lnTo>
                  <a:lnTo>
                    <a:pt x="61872" y="25924"/>
                  </a:lnTo>
                  <a:lnTo>
                    <a:pt x="56210" y="22570"/>
                  </a:lnTo>
                  <a:lnTo>
                    <a:pt x="54165" y="21472"/>
                  </a:lnTo>
                  <a:lnTo>
                    <a:pt x="52503" y="16940"/>
                  </a:lnTo>
                  <a:lnTo>
                    <a:pt x="49417" y="11266"/>
                  </a:lnTo>
                  <a:lnTo>
                    <a:pt x="44605" y="5769"/>
                  </a:lnTo>
                  <a:lnTo>
                    <a:pt x="37766" y="1772"/>
                  </a:lnTo>
                  <a:lnTo>
                    <a:pt x="27344" y="20"/>
                  </a:lnTo>
                  <a:lnTo>
                    <a:pt x="19387" y="1387"/>
                  </a:lnTo>
                  <a:lnTo>
                    <a:pt x="11179" y="2505"/>
                  </a:lnTo>
                  <a:lnTo>
                    <a:pt x="0" y="1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09028" y="2635737"/>
              <a:ext cx="227498" cy="236089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1751891" y="2655533"/>
              <a:ext cx="142240" cy="150495"/>
            </a:xfrm>
            <a:custGeom>
              <a:avLst/>
              <a:gdLst/>
              <a:ahLst/>
              <a:cxnLst/>
              <a:rect l="l" t="t" r="r" b="b"/>
              <a:pathLst>
                <a:path w="142239" h="150494">
                  <a:moveTo>
                    <a:pt x="128071" y="0"/>
                  </a:moveTo>
                  <a:lnTo>
                    <a:pt x="123438" y="198"/>
                  </a:lnTo>
                  <a:lnTo>
                    <a:pt x="119740" y="1842"/>
                  </a:lnTo>
                  <a:lnTo>
                    <a:pt x="119960" y="3473"/>
                  </a:lnTo>
                  <a:lnTo>
                    <a:pt x="121441" y="17980"/>
                  </a:lnTo>
                  <a:lnTo>
                    <a:pt x="121411" y="27756"/>
                  </a:lnTo>
                  <a:lnTo>
                    <a:pt x="120117" y="33973"/>
                  </a:lnTo>
                  <a:lnTo>
                    <a:pt x="117807" y="37806"/>
                  </a:lnTo>
                  <a:lnTo>
                    <a:pt x="99776" y="61250"/>
                  </a:lnTo>
                  <a:lnTo>
                    <a:pt x="85985" y="80260"/>
                  </a:lnTo>
                  <a:lnTo>
                    <a:pt x="65039" y="97480"/>
                  </a:lnTo>
                  <a:lnTo>
                    <a:pt x="25547" y="115552"/>
                  </a:lnTo>
                  <a:lnTo>
                    <a:pt x="16262" y="119579"/>
                  </a:lnTo>
                  <a:lnTo>
                    <a:pt x="8939" y="124367"/>
                  </a:lnTo>
                  <a:lnTo>
                    <a:pt x="3534" y="130053"/>
                  </a:lnTo>
                  <a:lnTo>
                    <a:pt x="0" y="136771"/>
                  </a:lnTo>
                  <a:lnTo>
                    <a:pt x="1775" y="142347"/>
                  </a:lnTo>
                  <a:lnTo>
                    <a:pt x="3905" y="145486"/>
                  </a:lnTo>
                  <a:lnTo>
                    <a:pt x="9267" y="147620"/>
                  </a:lnTo>
                  <a:lnTo>
                    <a:pt x="24581" y="150314"/>
                  </a:lnTo>
                  <a:lnTo>
                    <a:pt x="48687" y="148006"/>
                  </a:lnTo>
                  <a:lnTo>
                    <a:pt x="80427" y="135135"/>
                  </a:lnTo>
                  <a:lnTo>
                    <a:pt x="112645" y="112288"/>
                  </a:lnTo>
                  <a:lnTo>
                    <a:pt x="133995" y="86459"/>
                  </a:lnTo>
                  <a:lnTo>
                    <a:pt x="141773" y="59003"/>
                  </a:lnTo>
                  <a:lnTo>
                    <a:pt x="133275" y="31278"/>
                  </a:lnTo>
                  <a:lnTo>
                    <a:pt x="131744" y="19211"/>
                  </a:lnTo>
                  <a:lnTo>
                    <a:pt x="130537" y="9419"/>
                  </a:lnTo>
                  <a:lnTo>
                    <a:pt x="129663" y="1826"/>
                  </a:lnTo>
                  <a:lnTo>
                    <a:pt x="129523" y="468"/>
                  </a:lnTo>
                  <a:lnTo>
                    <a:pt x="128071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1751891" y="2655532"/>
              <a:ext cx="142240" cy="150495"/>
            </a:xfrm>
            <a:custGeom>
              <a:avLst/>
              <a:gdLst/>
              <a:ahLst/>
              <a:cxnLst/>
              <a:rect l="l" t="t" r="r" b="b"/>
              <a:pathLst>
                <a:path w="142239" h="150494">
                  <a:moveTo>
                    <a:pt x="126334" y="7"/>
                  </a:moveTo>
                  <a:lnTo>
                    <a:pt x="123439" y="131"/>
                  </a:lnTo>
                  <a:lnTo>
                    <a:pt x="119740" y="1776"/>
                  </a:lnTo>
                  <a:lnTo>
                    <a:pt x="119959" y="3406"/>
                  </a:lnTo>
                  <a:lnTo>
                    <a:pt x="121441" y="17914"/>
                  </a:lnTo>
                  <a:lnTo>
                    <a:pt x="121410" y="27689"/>
                  </a:lnTo>
                  <a:lnTo>
                    <a:pt x="120117" y="33907"/>
                  </a:lnTo>
                  <a:lnTo>
                    <a:pt x="117807" y="37739"/>
                  </a:lnTo>
                  <a:lnTo>
                    <a:pt x="99776" y="61183"/>
                  </a:lnTo>
                  <a:lnTo>
                    <a:pt x="85984" y="80194"/>
                  </a:lnTo>
                  <a:lnTo>
                    <a:pt x="65038" y="97413"/>
                  </a:lnTo>
                  <a:lnTo>
                    <a:pt x="25546" y="115486"/>
                  </a:lnTo>
                  <a:lnTo>
                    <a:pt x="16262" y="119512"/>
                  </a:lnTo>
                  <a:lnTo>
                    <a:pt x="8940" y="124301"/>
                  </a:lnTo>
                  <a:lnTo>
                    <a:pt x="3534" y="129986"/>
                  </a:lnTo>
                  <a:lnTo>
                    <a:pt x="0" y="136704"/>
                  </a:lnTo>
                  <a:lnTo>
                    <a:pt x="1775" y="142281"/>
                  </a:lnTo>
                  <a:lnTo>
                    <a:pt x="3904" y="145420"/>
                  </a:lnTo>
                  <a:lnTo>
                    <a:pt x="9267" y="147553"/>
                  </a:lnTo>
                  <a:lnTo>
                    <a:pt x="24580" y="150247"/>
                  </a:lnTo>
                  <a:lnTo>
                    <a:pt x="48687" y="147940"/>
                  </a:lnTo>
                  <a:lnTo>
                    <a:pt x="80428" y="135069"/>
                  </a:lnTo>
                  <a:lnTo>
                    <a:pt x="112645" y="112222"/>
                  </a:lnTo>
                  <a:lnTo>
                    <a:pt x="133995" y="86392"/>
                  </a:lnTo>
                  <a:lnTo>
                    <a:pt x="141773" y="58937"/>
                  </a:lnTo>
                  <a:lnTo>
                    <a:pt x="133274" y="31211"/>
                  </a:lnTo>
                  <a:lnTo>
                    <a:pt x="132813" y="27607"/>
                  </a:lnTo>
                  <a:lnTo>
                    <a:pt x="131744" y="19144"/>
                  </a:lnTo>
                  <a:lnTo>
                    <a:pt x="130537" y="9353"/>
                  </a:lnTo>
                  <a:lnTo>
                    <a:pt x="129663" y="1760"/>
                  </a:lnTo>
                  <a:lnTo>
                    <a:pt x="129522" y="402"/>
                  </a:lnTo>
                  <a:lnTo>
                    <a:pt x="128072" y="-66"/>
                  </a:lnTo>
                  <a:lnTo>
                    <a:pt x="12633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9" name="object 8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4407" y="3343266"/>
              <a:ext cx="216243" cy="234244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2507" y="3358378"/>
              <a:ext cx="139444" cy="157620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018884" y="3302817"/>
              <a:ext cx="2283136" cy="198119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3166204" y="3381877"/>
              <a:ext cx="1988820" cy="0"/>
            </a:xfrm>
            <a:custGeom>
              <a:avLst/>
              <a:gdLst/>
              <a:ahLst/>
              <a:cxnLst/>
              <a:rect l="l" t="t" r="r" b="b"/>
              <a:pathLst>
                <a:path w="1988820">
                  <a:moveTo>
                    <a:pt x="0" y="0"/>
                  </a:moveTo>
                  <a:lnTo>
                    <a:pt x="12700" y="0"/>
                  </a:lnTo>
                  <a:lnTo>
                    <a:pt x="1975796" y="0"/>
                  </a:lnTo>
                  <a:lnTo>
                    <a:pt x="1988496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3056979" y="3320922"/>
              <a:ext cx="2207260" cy="121920"/>
            </a:xfrm>
            <a:custGeom>
              <a:avLst/>
              <a:gdLst/>
              <a:ahLst/>
              <a:cxnLst/>
              <a:rect l="l" t="t" r="r" b="b"/>
              <a:pathLst>
                <a:path w="2207260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207260" h="121920">
                  <a:moveTo>
                    <a:pt x="2206929" y="60960"/>
                  </a:moveTo>
                  <a:lnTo>
                    <a:pt x="2085009" y="0"/>
                  </a:lnTo>
                  <a:lnTo>
                    <a:pt x="2085009" y="121920"/>
                  </a:lnTo>
                  <a:lnTo>
                    <a:pt x="2206929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4" name="object 9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61391" y="2260567"/>
              <a:ext cx="198120" cy="2282621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4160451" y="2387887"/>
              <a:ext cx="0" cy="1988185"/>
            </a:xfrm>
            <a:custGeom>
              <a:avLst/>
              <a:gdLst/>
              <a:ahLst/>
              <a:cxnLst/>
              <a:rect l="l" t="t" r="r" b="b"/>
              <a:pathLst>
                <a:path h="1988185">
                  <a:moveTo>
                    <a:pt x="0" y="0"/>
                  </a:moveTo>
                  <a:lnTo>
                    <a:pt x="0" y="1987981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4099483" y="2278671"/>
              <a:ext cx="121920" cy="2206625"/>
            </a:xfrm>
            <a:custGeom>
              <a:avLst/>
              <a:gdLst/>
              <a:ahLst/>
              <a:cxnLst/>
              <a:rect l="l" t="t" r="r" b="b"/>
              <a:pathLst>
                <a:path w="121920" h="2206625">
                  <a:moveTo>
                    <a:pt x="121920" y="2084501"/>
                  </a:moveTo>
                  <a:lnTo>
                    <a:pt x="0" y="2084501"/>
                  </a:lnTo>
                  <a:lnTo>
                    <a:pt x="60960" y="2206421"/>
                  </a:lnTo>
                  <a:lnTo>
                    <a:pt x="121920" y="2084501"/>
                  </a:lnTo>
                  <a:close/>
                </a:path>
                <a:path w="121920" h="2206625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7" name="object 9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88869" y="2267895"/>
              <a:ext cx="225758" cy="234244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4231731" y="22876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5" h="148589">
                  <a:moveTo>
                    <a:pt x="126500" y="0"/>
                  </a:moveTo>
                  <a:lnTo>
                    <a:pt x="121925" y="196"/>
                  </a:lnTo>
                  <a:lnTo>
                    <a:pt x="118272" y="1821"/>
                  </a:lnTo>
                  <a:lnTo>
                    <a:pt x="118488" y="3431"/>
                  </a:lnTo>
                  <a:lnTo>
                    <a:pt x="119951" y="17760"/>
                  </a:lnTo>
                  <a:lnTo>
                    <a:pt x="119921" y="27416"/>
                  </a:lnTo>
                  <a:lnTo>
                    <a:pt x="118643" y="33557"/>
                  </a:lnTo>
                  <a:lnTo>
                    <a:pt x="116362" y="37343"/>
                  </a:lnTo>
                  <a:lnTo>
                    <a:pt x="98552" y="60499"/>
                  </a:lnTo>
                  <a:lnTo>
                    <a:pt x="84929" y="79276"/>
                  </a:lnTo>
                  <a:lnTo>
                    <a:pt x="64241" y="96284"/>
                  </a:lnTo>
                  <a:lnTo>
                    <a:pt x="25233" y="114134"/>
                  </a:lnTo>
                  <a:lnTo>
                    <a:pt x="16063" y="118112"/>
                  </a:lnTo>
                  <a:lnTo>
                    <a:pt x="8830" y="122842"/>
                  </a:lnTo>
                  <a:lnTo>
                    <a:pt x="3491" y="128458"/>
                  </a:lnTo>
                  <a:lnTo>
                    <a:pt x="0" y="135093"/>
                  </a:lnTo>
                  <a:lnTo>
                    <a:pt x="1755" y="140601"/>
                  </a:lnTo>
                  <a:lnTo>
                    <a:pt x="3856" y="143701"/>
                  </a:lnTo>
                  <a:lnTo>
                    <a:pt x="9153" y="145809"/>
                  </a:lnTo>
                  <a:lnTo>
                    <a:pt x="24279" y="148470"/>
                  </a:lnTo>
                  <a:lnTo>
                    <a:pt x="48091" y="146191"/>
                  </a:lnTo>
                  <a:lnTo>
                    <a:pt x="79442" y="133478"/>
                  </a:lnTo>
                  <a:lnTo>
                    <a:pt x="111264" y="110911"/>
                  </a:lnTo>
                  <a:lnTo>
                    <a:pt x="132351" y="85399"/>
                  </a:lnTo>
                  <a:lnTo>
                    <a:pt x="140033" y="58280"/>
                  </a:lnTo>
                  <a:lnTo>
                    <a:pt x="131639" y="30895"/>
                  </a:lnTo>
                  <a:lnTo>
                    <a:pt x="130128" y="18976"/>
                  </a:lnTo>
                  <a:lnTo>
                    <a:pt x="128936" y="9304"/>
                  </a:lnTo>
                  <a:lnTo>
                    <a:pt x="128073" y="1804"/>
                  </a:lnTo>
                  <a:lnTo>
                    <a:pt x="127934" y="463"/>
                  </a:lnTo>
                  <a:lnTo>
                    <a:pt x="12650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4231731" y="22876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5" h="148589">
                  <a:moveTo>
                    <a:pt x="124784" y="7"/>
                  </a:moveTo>
                  <a:lnTo>
                    <a:pt x="121924" y="129"/>
                  </a:lnTo>
                  <a:lnTo>
                    <a:pt x="118271" y="1754"/>
                  </a:lnTo>
                  <a:lnTo>
                    <a:pt x="118487" y="3364"/>
                  </a:lnTo>
                  <a:lnTo>
                    <a:pt x="119950" y="17694"/>
                  </a:lnTo>
                  <a:lnTo>
                    <a:pt x="119921" y="27350"/>
                  </a:lnTo>
                  <a:lnTo>
                    <a:pt x="118643" y="33491"/>
                  </a:lnTo>
                  <a:lnTo>
                    <a:pt x="116361" y="37276"/>
                  </a:lnTo>
                  <a:lnTo>
                    <a:pt x="98552" y="60433"/>
                  </a:lnTo>
                  <a:lnTo>
                    <a:pt x="84929" y="79210"/>
                  </a:lnTo>
                  <a:lnTo>
                    <a:pt x="64240" y="96218"/>
                  </a:lnTo>
                  <a:lnTo>
                    <a:pt x="25233" y="114068"/>
                  </a:lnTo>
                  <a:lnTo>
                    <a:pt x="16062" y="118046"/>
                  </a:lnTo>
                  <a:lnTo>
                    <a:pt x="8830" y="122775"/>
                  </a:lnTo>
                  <a:lnTo>
                    <a:pt x="3491" y="128391"/>
                  </a:lnTo>
                  <a:lnTo>
                    <a:pt x="0" y="135027"/>
                  </a:lnTo>
                  <a:lnTo>
                    <a:pt x="1753" y="140535"/>
                  </a:lnTo>
                  <a:lnTo>
                    <a:pt x="3857" y="143635"/>
                  </a:lnTo>
                  <a:lnTo>
                    <a:pt x="9153" y="145743"/>
                  </a:lnTo>
                  <a:lnTo>
                    <a:pt x="24279" y="148404"/>
                  </a:lnTo>
                  <a:lnTo>
                    <a:pt x="48090" y="146124"/>
                  </a:lnTo>
                  <a:lnTo>
                    <a:pt x="79441" y="133412"/>
                  </a:lnTo>
                  <a:lnTo>
                    <a:pt x="111263" y="110845"/>
                  </a:lnTo>
                  <a:lnTo>
                    <a:pt x="132351" y="85332"/>
                  </a:lnTo>
                  <a:lnTo>
                    <a:pt x="140033" y="58213"/>
                  </a:lnTo>
                  <a:lnTo>
                    <a:pt x="131638" y="30828"/>
                  </a:lnTo>
                  <a:lnTo>
                    <a:pt x="131183" y="27268"/>
                  </a:lnTo>
                  <a:lnTo>
                    <a:pt x="130127" y="18910"/>
                  </a:lnTo>
                  <a:lnTo>
                    <a:pt x="128935" y="9238"/>
                  </a:lnTo>
                  <a:lnTo>
                    <a:pt x="128072" y="1738"/>
                  </a:lnTo>
                  <a:lnTo>
                    <a:pt x="127933" y="397"/>
                  </a:lnTo>
                  <a:lnTo>
                    <a:pt x="126500" y="-66"/>
                  </a:lnTo>
                  <a:lnTo>
                    <a:pt x="12478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0" name="object 100"/>
          <p:cNvSpPr txBox="1"/>
          <p:nvPr/>
        </p:nvSpPr>
        <p:spPr>
          <a:xfrm>
            <a:off x="5229025" y="330790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4409547" y="223253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02" name="object 102"/>
          <p:cNvGrpSpPr/>
          <p:nvPr/>
        </p:nvGrpSpPr>
        <p:grpSpPr>
          <a:xfrm>
            <a:off x="6010800" y="2242495"/>
            <a:ext cx="2615565" cy="2301240"/>
            <a:chOff x="6010800" y="2242495"/>
            <a:chExt cx="2615565" cy="2301240"/>
          </a:xfrm>
        </p:grpSpPr>
        <p:pic>
          <p:nvPicPr>
            <p:cNvPr id="103" name="object 10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010800" y="3302817"/>
              <a:ext cx="2283136" cy="198119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6158120" y="3381877"/>
              <a:ext cx="1988820" cy="0"/>
            </a:xfrm>
            <a:custGeom>
              <a:avLst/>
              <a:gdLst/>
              <a:ahLst/>
              <a:cxnLst/>
              <a:rect l="l" t="t" r="r" b="b"/>
              <a:pathLst>
                <a:path w="1988820">
                  <a:moveTo>
                    <a:pt x="0" y="0"/>
                  </a:moveTo>
                  <a:lnTo>
                    <a:pt x="12699" y="0"/>
                  </a:lnTo>
                  <a:lnTo>
                    <a:pt x="1975796" y="0"/>
                  </a:lnTo>
                  <a:lnTo>
                    <a:pt x="1988496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6048896" y="3320922"/>
              <a:ext cx="2207260" cy="121920"/>
            </a:xfrm>
            <a:custGeom>
              <a:avLst/>
              <a:gdLst/>
              <a:ahLst/>
              <a:cxnLst/>
              <a:rect l="l" t="t" r="r" b="b"/>
              <a:pathLst>
                <a:path w="2207259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207259" h="121920">
                  <a:moveTo>
                    <a:pt x="2206929" y="60960"/>
                  </a:moveTo>
                  <a:lnTo>
                    <a:pt x="2085009" y="0"/>
                  </a:lnTo>
                  <a:lnTo>
                    <a:pt x="2085009" y="121920"/>
                  </a:lnTo>
                  <a:lnTo>
                    <a:pt x="2206929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6" name="object 10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3309" y="2260566"/>
              <a:ext cx="198120" cy="2282621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7152369" y="2387886"/>
              <a:ext cx="0" cy="1988185"/>
            </a:xfrm>
            <a:custGeom>
              <a:avLst/>
              <a:gdLst/>
              <a:ahLst/>
              <a:cxnLst/>
              <a:rect l="l" t="t" r="r" b="b"/>
              <a:pathLst>
                <a:path h="1988185">
                  <a:moveTo>
                    <a:pt x="0" y="0"/>
                  </a:moveTo>
                  <a:lnTo>
                    <a:pt x="0" y="1987981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7091401" y="2278671"/>
              <a:ext cx="121920" cy="2206625"/>
            </a:xfrm>
            <a:custGeom>
              <a:avLst/>
              <a:gdLst/>
              <a:ahLst/>
              <a:cxnLst/>
              <a:rect l="l" t="t" r="r" b="b"/>
              <a:pathLst>
                <a:path w="121920" h="2206625">
                  <a:moveTo>
                    <a:pt x="121920" y="2084501"/>
                  </a:moveTo>
                  <a:lnTo>
                    <a:pt x="0" y="2084501"/>
                  </a:lnTo>
                  <a:lnTo>
                    <a:pt x="60960" y="2206421"/>
                  </a:lnTo>
                  <a:lnTo>
                    <a:pt x="121920" y="2084501"/>
                  </a:lnTo>
                  <a:close/>
                </a:path>
                <a:path w="121920" h="2206625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9" name="object 10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09824" y="3368666"/>
              <a:ext cx="216243" cy="234244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47924" y="3383778"/>
              <a:ext cx="139444" cy="157620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93487" y="2242495"/>
              <a:ext cx="225758" cy="234244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7236349" y="22622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4" h="148589">
                  <a:moveTo>
                    <a:pt x="126499" y="0"/>
                  </a:moveTo>
                  <a:lnTo>
                    <a:pt x="121923" y="196"/>
                  </a:lnTo>
                  <a:lnTo>
                    <a:pt x="118271" y="1821"/>
                  </a:lnTo>
                  <a:lnTo>
                    <a:pt x="118487" y="3431"/>
                  </a:lnTo>
                  <a:lnTo>
                    <a:pt x="119950" y="17760"/>
                  </a:lnTo>
                  <a:lnTo>
                    <a:pt x="119920" y="27416"/>
                  </a:lnTo>
                  <a:lnTo>
                    <a:pt x="118642" y="33557"/>
                  </a:lnTo>
                  <a:lnTo>
                    <a:pt x="116361" y="37343"/>
                  </a:lnTo>
                  <a:lnTo>
                    <a:pt x="98551" y="60499"/>
                  </a:lnTo>
                  <a:lnTo>
                    <a:pt x="84928" y="79276"/>
                  </a:lnTo>
                  <a:lnTo>
                    <a:pt x="64239" y="96284"/>
                  </a:lnTo>
                  <a:lnTo>
                    <a:pt x="25232" y="114134"/>
                  </a:lnTo>
                  <a:lnTo>
                    <a:pt x="16061" y="118112"/>
                  </a:lnTo>
                  <a:lnTo>
                    <a:pt x="8829" y="122842"/>
                  </a:lnTo>
                  <a:lnTo>
                    <a:pt x="3490" y="128458"/>
                  </a:lnTo>
                  <a:lnTo>
                    <a:pt x="0" y="135093"/>
                  </a:lnTo>
                  <a:lnTo>
                    <a:pt x="1753" y="140601"/>
                  </a:lnTo>
                  <a:lnTo>
                    <a:pt x="3856" y="143701"/>
                  </a:lnTo>
                  <a:lnTo>
                    <a:pt x="9153" y="145809"/>
                  </a:lnTo>
                  <a:lnTo>
                    <a:pt x="24279" y="148470"/>
                  </a:lnTo>
                  <a:lnTo>
                    <a:pt x="48090" y="146191"/>
                  </a:lnTo>
                  <a:lnTo>
                    <a:pt x="79441" y="133478"/>
                  </a:lnTo>
                  <a:lnTo>
                    <a:pt x="111262" y="110911"/>
                  </a:lnTo>
                  <a:lnTo>
                    <a:pt x="132350" y="85399"/>
                  </a:lnTo>
                  <a:lnTo>
                    <a:pt x="140032" y="58280"/>
                  </a:lnTo>
                  <a:lnTo>
                    <a:pt x="131638" y="30895"/>
                  </a:lnTo>
                  <a:lnTo>
                    <a:pt x="130126" y="18976"/>
                  </a:lnTo>
                  <a:lnTo>
                    <a:pt x="128935" y="9304"/>
                  </a:lnTo>
                  <a:lnTo>
                    <a:pt x="128071" y="1804"/>
                  </a:lnTo>
                  <a:lnTo>
                    <a:pt x="127933" y="463"/>
                  </a:lnTo>
                  <a:lnTo>
                    <a:pt x="126499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7236349" y="22622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4" h="148589">
                  <a:moveTo>
                    <a:pt x="124784" y="7"/>
                  </a:moveTo>
                  <a:lnTo>
                    <a:pt x="121924" y="129"/>
                  </a:lnTo>
                  <a:lnTo>
                    <a:pt x="118271" y="1754"/>
                  </a:lnTo>
                  <a:lnTo>
                    <a:pt x="118487" y="3364"/>
                  </a:lnTo>
                  <a:lnTo>
                    <a:pt x="119950" y="17694"/>
                  </a:lnTo>
                  <a:lnTo>
                    <a:pt x="119921" y="27350"/>
                  </a:lnTo>
                  <a:lnTo>
                    <a:pt x="118643" y="33491"/>
                  </a:lnTo>
                  <a:lnTo>
                    <a:pt x="116361" y="37276"/>
                  </a:lnTo>
                  <a:lnTo>
                    <a:pt x="98552" y="60433"/>
                  </a:lnTo>
                  <a:lnTo>
                    <a:pt x="84929" y="79210"/>
                  </a:lnTo>
                  <a:lnTo>
                    <a:pt x="64240" y="96218"/>
                  </a:lnTo>
                  <a:lnTo>
                    <a:pt x="25233" y="114068"/>
                  </a:lnTo>
                  <a:lnTo>
                    <a:pt x="16062" y="118046"/>
                  </a:lnTo>
                  <a:lnTo>
                    <a:pt x="8830" y="122775"/>
                  </a:lnTo>
                  <a:lnTo>
                    <a:pt x="3491" y="128391"/>
                  </a:lnTo>
                  <a:lnTo>
                    <a:pt x="0" y="135027"/>
                  </a:lnTo>
                  <a:lnTo>
                    <a:pt x="1753" y="140535"/>
                  </a:lnTo>
                  <a:lnTo>
                    <a:pt x="3857" y="143635"/>
                  </a:lnTo>
                  <a:lnTo>
                    <a:pt x="9153" y="145743"/>
                  </a:lnTo>
                  <a:lnTo>
                    <a:pt x="24279" y="148404"/>
                  </a:lnTo>
                  <a:lnTo>
                    <a:pt x="48090" y="146124"/>
                  </a:lnTo>
                  <a:lnTo>
                    <a:pt x="79441" y="133412"/>
                  </a:lnTo>
                  <a:lnTo>
                    <a:pt x="111263" y="110845"/>
                  </a:lnTo>
                  <a:lnTo>
                    <a:pt x="132351" y="85332"/>
                  </a:lnTo>
                  <a:lnTo>
                    <a:pt x="140033" y="58213"/>
                  </a:lnTo>
                  <a:lnTo>
                    <a:pt x="131638" y="30828"/>
                  </a:lnTo>
                  <a:lnTo>
                    <a:pt x="131183" y="27268"/>
                  </a:lnTo>
                  <a:lnTo>
                    <a:pt x="130127" y="18910"/>
                  </a:lnTo>
                  <a:lnTo>
                    <a:pt x="128935" y="9238"/>
                  </a:lnTo>
                  <a:lnTo>
                    <a:pt x="128072" y="1738"/>
                  </a:lnTo>
                  <a:lnTo>
                    <a:pt x="127933" y="397"/>
                  </a:lnTo>
                  <a:lnTo>
                    <a:pt x="126500" y="-66"/>
                  </a:lnTo>
                  <a:lnTo>
                    <a:pt x="12478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4" name="object 114"/>
          <p:cNvSpPr txBox="1"/>
          <p:nvPr/>
        </p:nvSpPr>
        <p:spPr>
          <a:xfrm>
            <a:off x="8284442" y="333330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7414164" y="220713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1404931" y="2219830"/>
            <a:ext cx="1016635" cy="43370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311785" marR="5080" indent="-299720">
              <a:lnSpc>
                <a:spcPts val="1530"/>
              </a:lnSpc>
              <a:spcBef>
                <a:spcPts val="275"/>
              </a:spcBef>
              <a:tabLst>
                <a:tab pos="311785" algn="l"/>
              </a:tabLst>
            </a:pPr>
            <a:r>
              <a:rPr sz="1400" dirty="0">
                <a:latin typeface="Arial MT"/>
                <a:cs typeface="Arial MT"/>
              </a:rPr>
              <a:t>b	</a:t>
            </a:r>
            <a:r>
              <a:rPr sz="2100" b="1" baseline="200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Unique </a:t>
            </a:r>
            <a:r>
              <a:rPr sz="2100" b="1" spc="7" baseline="200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io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17" name="object 117"/>
          <p:cNvGrpSpPr/>
          <p:nvPr/>
        </p:nvGrpSpPr>
        <p:grpSpPr>
          <a:xfrm>
            <a:off x="3828766" y="2393748"/>
            <a:ext cx="1351280" cy="1356995"/>
            <a:chOff x="3828766" y="2393748"/>
            <a:chExt cx="1351280" cy="1356995"/>
          </a:xfrm>
        </p:grpSpPr>
        <p:pic>
          <p:nvPicPr>
            <p:cNvPr id="118" name="object 1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31848" y="2409329"/>
              <a:ext cx="198120" cy="198119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3882648" y="2437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3882648" y="2437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1" name="object 1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58848" y="2536329"/>
              <a:ext cx="198120" cy="198119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4009648" y="2564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4009648" y="2564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4" name="object 1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85848" y="2663329"/>
              <a:ext cx="198120" cy="198119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4136648" y="2691129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4136648" y="2691129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7" name="object 1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12848" y="2790329"/>
              <a:ext cx="198120" cy="198119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4263648" y="2818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/>
            <p:cNvSpPr/>
            <p:nvPr/>
          </p:nvSpPr>
          <p:spPr>
            <a:xfrm>
              <a:off x="4263648" y="2818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0" name="object 1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39848" y="2917329"/>
              <a:ext cx="198120" cy="198119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4390648" y="2945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4390648" y="2945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3" name="object 1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66848" y="3044329"/>
              <a:ext cx="198120" cy="198119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4517648" y="3072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/>
            <p:cNvSpPr/>
            <p:nvPr/>
          </p:nvSpPr>
          <p:spPr>
            <a:xfrm>
              <a:off x="4517648" y="3072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6" name="object 1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93848" y="3171329"/>
              <a:ext cx="198120" cy="198119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4644648" y="3199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/>
            <p:cNvSpPr/>
            <p:nvPr/>
          </p:nvSpPr>
          <p:spPr>
            <a:xfrm>
              <a:off x="4644648" y="3199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9" name="object 1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20848" y="3298329"/>
              <a:ext cx="198120" cy="198119"/>
            </a:xfrm>
            <a:prstGeom prst="rect">
              <a:avLst/>
            </a:prstGeom>
          </p:spPr>
        </p:pic>
        <p:sp>
          <p:nvSpPr>
            <p:cNvPr id="140" name="object 140"/>
            <p:cNvSpPr/>
            <p:nvPr/>
          </p:nvSpPr>
          <p:spPr>
            <a:xfrm>
              <a:off x="4771648" y="3326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/>
            <p:cNvSpPr/>
            <p:nvPr/>
          </p:nvSpPr>
          <p:spPr>
            <a:xfrm>
              <a:off x="4771648" y="3326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2" name="object 14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47848" y="3425329"/>
              <a:ext cx="198120" cy="198119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4898648" y="3453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/>
            <p:cNvSpPr/>
            <p:nvPr/>
          </p:nvSpPr>
          <p:spPr>
            <a:xfrm>
              <a:off x="4898648" y="3453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5" name="object 1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74848" y="3552329"/>
              <a:ext cx="198120" cy="198119"/>
            </a:xfrm>
            <a:prstGeom prst="rect">
              <a:avLst/>
            </a:prstGeom>
          </p:spPr>
        </p:pic>
        <p:sp>
          <p:nvSpPr>
            <p:cNvPr id="146" name="object 146"/>
            <p:cNvSpPr/>
            <p:nvPr/>
          </p:nvSpPr>
          <p:spPr>
            <a:xfrm>
              <a:off x="5025648" y="3580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/>
            <p:cNvSpPr/>
            <p:nvPr/>
          </p:nvSpPr>
          <p:spPr>
            <a:xfrm>
              <a:off x="5025648" y="3580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8" name="object 14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28766" y="2393748"/>
              <a:ext cx="1350833" cy="1350833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3882648" y="2427630"/>
              <a:ext cx="1243330" cy="1243330"/>
            </a:xfrm>
            <a:custGeom>
              <a:avLst/>
              <a:gdLst/>
              <a:ahLst/>
              <a:cxnLst/>
              <a:rect l="l" t="t" r="r" b="b"/>
              <a:pathLst>
                <a:path w="1243329" h="1243329">
                  <a:moveTo>
                    <a:pt x="1225109" y="1243070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1243070" y="1225109"/>
                  </a:lnTo>
                  <a:lnTo>
                    <a:pt x="1225109" y="1243070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4895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Solution:</a:t>
            </a:r>
            <a:r>
              <a:rPr spc="15" dirty="0"/>
              <a:t> </a:t>
            </a:r>
            <a:r>
              <a:rPr spc="-5" dirty="0"/>
              <a:t>Systems</a:t>
            </a:r>
            <a:r>
              <a:rPr spc="15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" dirty="0"/>
              <a:t>information</a:t>
            </a:r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6193966" y="1471585"/>
            <a:ext cx="1232535" cy="875665"/>
            <a:chOff x="6193966" y="1471585"/>
            <a:chExt cx="1232535" cy="87566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93966" y="1471585"/>
              <a:ext cx="409204" cy="29794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236829" y="1491386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4" y="146417"/>
                  </a:lnTo>
                  <a:lnTo>
                    <a:pt x="44119" y="165482"/>
                  </a:lnTo>
                  <a:lnTo>
                    <a:pt x="46232" y="185634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3" y="200384"/>
                  </a:lnTo>
                  <a:lnTo>
                    <a:pt x="61243" y="194020"/>
                  </a:lnTo>
                  <a:lnTo>
                    <a:pt x="61132" y="189358"/>
                  </a:lnTo>
                  <a:lnTo>
                    <a:pt x="61116" y="174221"/>
                  </a:lnTo>
                  <a:lnTo>
                    <a:pt x="68626" y="172085"/>
                  </a:lnTo>
                  <a:lnTo>
                    <a:pt x="77607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7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6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4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1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1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1"/>
                  </a:lnTo>
                  <a:lnTo>
                    <a:pt x="189164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1" y="206465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8"/>
                  </a:lnTo>
                  <a:lnTo>
                    <a:pt x="203755" y="176099"/>
                  </a:lnTo>
                  <a:lnTo>
                    <a:pt x="209112" y="160070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8" y="153167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7" y="207716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5" y="190840"/>
                  </a:lnTo>
                  <a:lnTo>
                    <a:pt x="242022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9" y="128209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5"/>
                  </a:lnTo>
                  <a:lnTo>
                    <a:pt x="49934" y="115310"/>
                  </a:lnTo>
                  <a:lnTo>
                    <a:pt x="27664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8" y="103415"/>
                  </a:lnTo>
                  <a:lnTo>
                    <a:pt x="27664" y="115310"/>
                  </a:lnTo>
                  <a:lnTo>
                    <a:pt x="49934" y="115310"/>
                  </a:lnTo>
                  <a:lnTo>
                    <a:pt x="54918" y="108742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4"/>
                  </a:lnTo>
                  <a:lnTo>
                    <a:pt x="273379" y="62349"/>
                  </a:lnTo>
                  <a:lnTo>
                    <a:pt x="277000" y="55525"/>
                  </a:lnTo>
                  <a:lnTo>
                    <a:pt x="173094" y="55525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70" y="32035"/>
                  </a:lnTo>
                  <a:lnTo>
                    <a:pt x="215521" y="47847"/>
                  </a:lnTo>
                  <a:lnTo>
                    <a:pt x="211727" y="49207"/>
                  </a:lnTo>
                  <a:lnTo>
                    <a:pt x="201869" y="52114"/>
                  </a:lnTo>
                  <a:lnTo>
                    <a:pt x="188230" y="54807"/>
                  </a:lnTo>
                  <a:lnTo>
                    <a:pt x="173094" y="55525"/>
                  </a:lnTo>
                  <a:lnTo>
                    <a:pt x="277000" y="55525"/>
                  </a:lnTo>
                  <a:lnTo>
                    <a:pt x="277925" y="53783"/>
                  </a:lnTo>
                  <a:lnTo>
                    <a:pt x="279725" y="50918"/>
                  </a:lnTo>
                  <a:lnTo>
                    <a:pt x="283146" y="49641"/>
                  </a:lnTo>
                  <a:lnTo>
                    <a:pt x="304227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7" y="31981"/>
                  </a:lnTo>
                  <a:lnTo>
                    <a:pt x="323136" y="29919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9" y="19494"/>
                  </a:lnTo>
                  <a:lnTo>
                    <a:pt x="296047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0"/>
                  </a:lnTo>
                  <a:lnTo>
                    <a:pt x="279620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7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7" y="496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236829" y="149138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5691" y="1471585"/>
              <a:ext cx="367942" cy="29794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668721" y="1491448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0137" y="154910"/>
                  </a:moveTo>
                  <a:lnTo>
                    <a:pt x="207309" y="154910"/>
                  </a:lnTo>
                  <a:lnTo>
                    <a:pt x="212144" y="159340"/>
                  </a:lnTo>
                  <a:lnTo>
                    <a:pt x="216213" y="171149"/>
                  </a:lnTo>
                  <a:lnTo>
                    <a:pt x="221316" y="185337"/>
                  </a:lnTo>
                  <a:lnTo>
                    <a:pt x="229250" y="196902"/>
                  </a:lnTo>
                  <a:lnTo>
                    <a:pt x="233106" y="200230"/>
                  </a:lnTo>
                  <a:lnTo>
                    <a:pt x="230942" y="204891"/>
                  </a:lnTo>
                  <a:lnTo>
                    <a:pt x="239194" y="205700"/>
                  </a:lnTo>
                  <a:lnTo>
                    <a:pt x="238614" y="207197"/>
                  </a:lnTo>
                  <a:lnTo>
                    <a:pt x="241425" y="212721"/>
                  </a:lnTo>
                  <a:lnTo>
                    <a:pt x="258461" y="213469"/>
                  </a:lnTo>
                  <a:lnTo>
                    <a:pt x="262389" y="205811"/>
                  </a:lnTo>
                  <a:lnTo>
                    <a:pt x="260435" y="201989"/>
                  </a:lnTo>
                  <a:lnTo>
                    <a:pt x="252143" y="199290"/>
                  </a:lnTo>
                  <a:lnTo>
                    <a:pt x="249895" y="198390"/>
                  </a:lnTo>
                  <a:lnTo>
                    <a:pt x="248857" y="196192"/>
                  </a:lnTo>
                  <a:lnTo>
                    <a:pt x="241013" y="172003"/>
                  </a:lnTo>
                  <a:lnTo>
                    <a:pt x="240137" y="154910"/>
                  </a:lnTo>
                  <a:close/>
                </a:path>
                <a:path w="283209" h="213994">
                  <a:moveTo>
                    <a:pt x="107919" y="211580"/>
                  </a:moveTo>
                  <a:lnTo>
                    <a:pt x="99787" y="211580"/>
                  </a:lnTo>
                  <a:lnTo>
                    <a:pt x="107942" y="211828"/>
                  </a:lnTo>
                  <a:lnTo>
                    <a:pt x="107919" y="211580"/>
                  </a:lnTo>
                  <a:close/>
                </a:path>
                <a:path w="283209" h="213994">
                  <a:moveTo>
                    <a:pt x="108839" y="155576"/>
                  </a:moveTo>
                  <a:lnTo>
                    <a:pt x="62503" y="155576"/>
                  </a:lnTo>
                  <a:lnTo>
                    <a:pt x="61247" y="163523"/>
                  </a:lnTo>
                  <a:lnTo>
                    <a:pt x="57903" y="175080"/>
                  </a:lnTo>
                  <a:lnTo>
                    <a:pt x="60993" y="179715"/>
                  </a:lnTo>
                  <a:lnTo>
                    <a:pt x="74352" y="200192"/>
                  </a:lnTo>
                  <a:lnTo>
                    <a:pt x="84838" y="209362"/>
                  </a:lnTo>
                  <a:lnTo>
                    <a:pt x="93100" y="211675"/>
                  </a:lnTo>
                  <a:lnTo>
                    <a:pt x="99787" y="211580"/>
                  </a:lnTo>
                  <a:lnTo>
                    <a:pt x="107919" y="211580"/>
                  </a:lnTo>
                  <a:lnTo>
                    <a:pt x="107737" y="209599"/>
                  </a:lnTo>
                  <a:lnTo>
                    <a:pt x="107693" y="203197"/>
                  </a:lnTo>
                  <a:lnTo>
                    <a:pt x="101923" y="200722"/>
                  </a:lnTo>
                  <a:lnTo>
                    <a:pt x="96323" y="200722"/>
                  </a:lnTo>
                  <a:lnTo>
                    <a:pt x="91912" y="198336"/>
                  </a:lnTo>
                  <a:lnTo>
                    <a:pt x="87156" y="192198"/>
                  </a:lnTo>
                  <a:lnTo>
                    <a:pt x="84763" y="184948"/>
                  </a:lnTo>
                  <a:lnTo>
                    <a:pt x="87440" y="179226"/>
                  </a:lnTo>
                  <a:lnTo>
                    <a:pt x="93543" y="173645"/>
                  </a:lnTo>
                  <a:lnTo>
                    <a:pt x="101355" y="164788"/>
                  </a:lnTo>
                  <a:lnTo>
                    <a:pt x="108839" y="155576"/>
                  </a:lnTo>
                  <a:close/>
                </a:path>
                <a:path w="283209" h="213994">
                  <a:moveTo>
                    <a:pt x="240487" y="146801"/>
                  </a:moveTo>
                  <a:lnTo>
                    <a:pt x="120702" y="146801"/>
                  </a:lnTo>
                  <a:lnTo>
                    <a:pt x="125756" y="147165"/>
                  </a:lnTo>
                  <a:lnTo>
                    <a:pt x="130276" y="148337"/>
                  </a:lnTo>
                  <a:lnTo>
                    <a:pt x="136487" y="149703"/>
                  </a:lnTo>
                  <a:lnTo>
                    <a:pt x="143851" y="150932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25" y="161441"/>
                  </a:lnTo>
                  <a:lnTo>
                    <a:pt x="160112" y="169500"/>
                  </a:lnTo>
                  <a:lnTo>
                    <a:pt x="159295" y="177103"/>
                  </a:lnTo>
                  <a:lnTo>
                    <a:pt x="157990" y="182424"/>
                  </a:lnTo>
                  <a:lnTo>
                    <a:pt x="155303" y="188756"/>
                  </a:lnTo>
                  <a:lnTo>
                    <a:pt x="156512" y="194405"/>
                  </a:lnTo>
                  <a:lnTo>
                    <a:pt x="157697" y="197924"/>
                  </a:lnTo>
                  <a:lnTo>
                    <a:pt x="157761" y="199678"/>
                  </a:lnTo>
                  <a:lnTo>
                    <a:pt x="155217" y="211580"/>
                  </a:lnTo>
                  <a:lnTo>
                    <a:pt x="174387" y="211580"/>
                  </a:lnTo>
                  <a:lnTo>
                    <a:pt x="177676" y="209599"/>
                  </a:lnTo>
                  <a:lnTo>
                    <a:pt x="176629" y="204425"/>
                  </a:lnTo>
                  <a:lnTo>
                    <a:pt x="175095" y="203313"/>
                  </a:lnTo>
                  <a:lnTo>
                    <a:pt x="171873" y="201799"/>
                  </a:lnTo>
                  <a:lnTo>
                    <a:pt x="171017" y="200192"/>
                  </a:lnTo>
                  <a:lnTo>
                    <a:pt x="194319" y="155110"/>
                  </a:lnTo>
                  <a:lnTo>
                    <a:pt x="206055" y="155110"/>
                  </a:lnTo>
                  <a:lnTo>
                    <a:pt x="207309" y="154910"/>
                  </a:lnTo>
                  <a:lnTo>
                    <a:pt x="240137" y="154910"/>
                  </a:lnTo>
                  <a:lnTo>
                    <a:pt x="240037" y="152956"/>
                  </a:lnTo>
                  <a:lnTo>
                    <a:pt x="240116" y="150932"/>
                  </a:lnTo>
                  <a:lnTo>
                    <a:pt x="240487" y="146801"/>
                  </a:lnTo>
                  <a:close/>
                </a:path>
                <a:path w="283209" h="213994">
                  <a:moveTo>
                    <a:pt x="24841" y="0"/>
                  </a:moveTo>
                  <a:lnTo>
                    <a:pt x="0" y="25934"/>
                  </a:lnTo>
                  <a:lnTo>
                    <a:pt x="5304" y="52429"/>
                  </a:lnTo>
                  <a:lnTo>
                    <a:pt x="30326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1"/>
                  </a:lnTo>
                  <a:lnTo>
                    <a:pt x="34413" y="108987"/>
                  </a:lnTo>
                  <a:lnTo>
                    <a:pt x="33592" y="112245"/>
                  </a:lnTo>
                  <a:lnTo>
                    <a:pt x="33148" y="115684"/>
                  </a:lnTo>
                  <a:lnTo>
                    <a:pt x="14501" y="148504"/>
                  </a:lnTo>
                  <a:lnTo>
                    <a:pt x="13751" y="149920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1016" y="169500"/>
                  </a:lnTo>
                  <a:lnTo>
                    <a:pt x="10964" y="182424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8"/>
                  </a:lnTo>
                  <a:lnTo>
                    <a:pt x="7604" y="198890"/>
                  </a:lnTo>
                  <a:lnTo>
                    <a:pt x="12228" y="207383"/>
                  </a:lnTo>
                  <a:lnTo>
                    <a:pt x="15204" y="211536"/>
                  </a:lnTo>
                  <a:lnTo>
                    <a:pt x="25011" y="206597"/>
                  </a:lnTo>
                  <a:lnTo>
                    <a:pt x="23867" y="200192"/>
                  </a:lnTo>
                  <a:lnTo>
                    <a:pt x="23943" y="197924"/>
                  </a:lnTo>
                  <a:lnTo>
                    <a:pt x="40075" y="160928"/>
                  </a:lnTo>
                  <a:lnTo>
                    <a:pt x="62503" y="155576"/>
                  </a:lnTo>
                  <a:lnTo>
                    <a:pt x="108839" y="155576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2" y="146801"/>
                  </a:lnTo>
                  <a:lnTo>
                    <a:pt x="240487" y="146801"/>
                  </a:lnTo>
                  <a:lnTo>
                    <a:pt x="241511" y="135375"/>
                  </a:lnTo>
                  <a:lnTo>
                    <a:pt x="241366" y="127073"/>
                  </a:lnTo>
                  <a:lnTo>
                    <a:pt x="241288" y="114887"/>
                  </a:lnTo>
                  <a:lnTo>
                    <a:pt x="243929" y="109889"/>
                  </a:lnTo>
                  <a:lnTo>
                    <a:pt x="250323" y="104774"/>
                  </a:lnTo>
                  <a:lnTo>
                    <a:pt x="261626" y="99395"/>
                  </a:lnTo>
                  <a:lnTo>
                    <a:pt x="273892" y="99395"/>
                  </a:lnTo>
                  <a:lnTo>
                    <a:pt x="277629" y="93464"/>
                  </a:lnTo>
                  <a:lnTo>
                    <a:pt x="278902" y="89757"/>
                  </a:lnTo>
                  <a:lnTo>
                    <a:pt x="280480" y="88522"/>
                  </a:lnTo>
                  <a:lnTo>
                    <a:pt x="282765" y="84569"/>
                  </a:lnTo>
                  <a:lnTo>
                    <a:pt x="281834" y="83828"/>
                  </a:lnTo>
                  <a:lnTo>
                    <a:pt x="280181" y="82839"/>
                  </a:lnTo>
                  <a:lnTo>
                    <a:pt x="275397" y="78074"/>
                  </a:lnTo>
                  <a:lnTo>
                    <a:pt x="57177" y="78074"/>
                  </a:lnTo>
                  <a:lnTo>
                    <a:pt x="47269" y="75878"/>
                  </a:lnTo>
                  <a:lnTo>
                    <a:pt x="31350" y="64019"/>
                  </a:lnTo>
                  <a:lnTo>
                    <a:pt x="19693" y="45282"/>
                  </a:lnTo>
                  <a:lnTo>
                    <a:pt x="16251" y="26376"/>
                  </a:lnTo>
                  <a:lnTo>
                    <a:pt x="24974" y="14011"/>
                  </a:lnTo>
                  <a:lnTo>
                    <a:pt x="30555" y="13289"/>
                  </a:lnTo>
                  <a:lnTo>
                    <a:pt x="41781" y="13289"/>
                  </a:lnTo>
                  <a:lnTo>
                    <a:pt x="42073" y="13079"/>
                  </a:lnTo>
                  <a:lnTo>
                    <a:pt x="42290" y="9558"/>
                  </a:lnTo>
                  <a:lnTo>
                    <a:pt x="39450" y="5206"/>
                  </a:lnTo>
                  <a:lnTo>
                    <a:pt x="33614" y="1521"/>
                  </a:lnTo>
                  <a:lnTo>
                    <a:pt x="24841" y="0"/>
                  </a:lnTo>
                  <a:close/>
                </a:path>
                <a:path w="283209" h="213994">
                  <a:moveTo>
                    <a:pt x="100772" y="200228"/>
                  </a:moveTo>
                  <a:lnTo>
                    <a:pt x="96323" y="200722"/>
                  </a:lnTo>
                  <a:lnTo>
                    <a:pt x="101923" y="200722"/>
                  </a:lnTo>
                  <a:lnTo>
                    <a:pt x="100772" y="200228"/>
                  </a:lnTo>
                  <a:close/>
                </a:path>
                <a:path w="283209" h="213994">
                  <a:moveTo>
                    <a:pt x="206055" y="155110"/>
                  </a:moveTo>
                  <a:lnTo>
                    <a:pt x="194319" y="155110"/>
                  </a:lnTo>
                  <a:lnTo>
                    <a:pt x="200580" y="155279"/>
                  </a:lnTo>
                  <a:lnTo>
                    <a:pt x="205319" y="155227"/>
                  </a:lnTo>
                  <a:lnTo>
                    <a:pt x="206055" y="155110"/>
                  </a:lnTo>
                  <a:close/>
                </a:path>
                <a:path w="283209" h="213994">
                  <a:moveTo>
                    <a:pt x="273892" y="99395"/>
                  </a:moveTo>
                  <a:lnTo>
                    <a:pt x="261626" y="99395"/>
                  </a:lnTo>
                  <a:lnTo>
                    <a:pt x="272023" y="102360"/>
                  </a:lnTo>
                  <a:lnTo>
                    <a:pt x="273892" y="99395"/>
                  </a:lnTo>
                  <a:close/>
                </a:path>
                <a:path w="283209" h="213994">
                  <a:moveTo>
                    <a:pt x="73429" y="76166"/>
                  </a:moveTo>
                  <a:lnTo>
                    <a:pt x="71281" y="76838"/>
                  </a:lnTo>
                  <a:lnTo>
                    <a:pt x="65522" y="77934"/>
                  </a:lnTo>
                  <a:lnTo>
                    <a:pt x="57177" y="78074"/>
                  </a:lnTo>
                  <a:lnTo>
                    <a:pt x="275397" y="78074"/>
                  </a:lnTo>
                  <a:lnTo>
                    <a:pt x="274472" y="77152"/>
                  </a:lnTo>
                  <a:lnTo>
                    <a:pt x="197014" y="77152"/>
                  </a:lnTo>
                  <a:lnTo>
                    <a:pt x="190214" y="76433"/>
                  </a:lnTo>
                  <a:lnTo>
                    <a:pt x="73140" y="76433"/>
                  </a:lnTo>
                  <a:lnTo>
                    <a:pt x="73429" y="76166"/>
                  </a:lnTo>
                  <a:close/>
                </a:path>
                <a:path w="283209" h="213994">
                  <a:moveTo>
                    <a:pt x="255386" y="40593"/>
                  </a:moveTo>
                  <a:lnTo>
                    <a:pt x="248645" y="42487"/>
                  </a:lnTo>
                  <a:lnTo>
                    <a:pt x="243558" y="56153"/>
                  </a:lnTo>
                  <a:lnTo>
                    <a:pt x="240308" y="56648"/>
                  </a:lnTo>
                  <a:lnTo>
                    <a:pt x="236409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7" y="69505"/>
                  </a:lnTo>
                  <a:lnTo>
                    <a:pt x="212071" y="73976"/>
                  </a:lnTo>
                  <a:lnTo>
                    <a:pt x="204782" y="76440"/>
                  </a:lnTo>
                  <a:lnTo>
                    <a:pt x="197014" y="77152"/>
                  </a:lnTo>
                  <a:lnTo>
                    <a:pt x="274472" y="77152"/>
                  </a:lnTo>
                  <a:lnTo>
                    <a:pt x="272253" y="74942"/>
                  </a:lnTo>
                  <a:lnTo>
                    <a:pt x="265210" y="61474"/>
                  </a:lnTo>
                  <a:lnTo>
                    <a:pt x="263667" y="60186"/>
                  </a:lnTo>
                  <a:lnTo>
                    <a:pt x="257262" y="58300"/>
                  </a:lnTo>
                  <a:lnTo>
                    <a:pt x="256311" y="56648"/>
                  </a:lnTo>
                  <a:lnTo>
                    <a:pt x="256259" y="56153"/>
                  </a:lnTo>
                  <a:lnTo>
                    <a:pt x="257610" y="49714"/>
                  </a:lnTo>
                  <a:lnTo>
                    <a:pt x="256880" y="44361"/>
                  </a:lnTo>
                  <a:lnTo>
                    <a:pt x="255386" y="40593"/>
                  </a:lnTo>
                  <a:close/>
                </a:path>
                <a:path w="283209" h="213994">
                  <a:moveTo>
                    <a:pt x="135098" y="70660"/>
                  </a:moveTo>
                  <a:lnTo>
                    <a:pt x="101687" y="71243"/>
                  </a:lnTo>
                  <a:lnTo>
                    <a:pt x="73140" y="76433"/>
                  </a:lnTo>
                  <a:lnTo>
                    <a:pt x="190214" y="76433"/>
                  </a:lnTo>
                  <a:lnTo>
                    <a:pt x="189589" y="76367"/>
                  </a:lnTo>
                  <a:lnTo>
                    <a:pt x="166643" y="72948"/>
                  </a:lnTo>
                  <a:lnTo>
                    <a:pt x="135098" y="70660"/>
                  </a:lnTo>
                  <a:close/>
                </a:path>
                <a:path w="283209" h="213994">
                  <a:moveTo>
                    <a:pt x="41781" y="13289"/>
                  </a:move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1781" y="132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668721" y="1491449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842" y="0"/>
                  </a:moveTo>
                  <a:lnTo>
                    <a:pt x="0" y="25935"/>
                  </a:lnTo>
                  <a:lnTo>
                    <a:pt x="5304" y="52429"/>
                  </a:lnTo>
                  <a:lnTo>
                    <a:pt x="30327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2"/>
                  </a:lnTo>
                  <a:lnTo>
                    <a:pt x="34413" y="108987"/>
                  </a:lnTo>
                  <a:lnTo>
                    <a:pt x="33593" y="112245"/>
                  </a:lnTo>
                  <a:lnTo>
                    <a:pt x="33148" y="115683"/>
                  </a:lnTo>
                  <a:lnTo>
                    <a:pt x="14501" y="148504"/>
                  </a:lnTo>
                  <a:lnTo>
                    <a:pt x="13752" y="149921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0876" y="171517"/>
                  </a:lnTo>
                  <a:lnTo>
                    <a:pt x="10871" y="180463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9"/>
                  </a:lnTo>
                  <a:lnTo>
                    <a:pt x="7604" y="198891"/>
                  </a:lnTo>
                  <a:lnTo>
                    <a:pt x="12229" y="207383"/>
                  </a:lnTo>
                  <a:lnTo>
                    <a:pt x="15204" y="211536"/>
                  </a:lnTo>
                  <a:lnTo>
                    <a:pt x="25012" y="206597"/>
                  </a:lnTo>
                  <a:lnTo>
                    <a:pt x="23776" y="199678"/>
                  </a:lnTo>
                  <a:lnTo>
                    <a:pt x="24585" y="191190"/>
                  </a:lnTo>
                  <a:lnTo>
                    <a:pt x="46225" y="158468"/>
                  </a:lnTo>
                  <a:lnTo>
                    <a:pt x="62503" y="155576"/>
                  </a:lnTo>
                  <a:lnTo>
                    <a:pt x="61246" y="163523"/>
                  </a:lnTo>
                  <a:lnTo>
                    <a:pt x="57904" y="175080"/>
                  </a:lnTo>
                  <a:lnTo>
                    <a:pt x="60993" y="179714"/>
                  </a:lnTo>
                  <a:lnTo>
                    <a:pt x="74353" y="200192"/>
                  </a:lnTo>
                  <a:lnTo>
                    <a:pt x="84839" y="209362"/>
                  </a:lnTo>
                  <a:lnTo>
                    <a:pt x="93100" y="211674"/>
                  </a:lnTo>
                  <a:lnTo>
                    <a:pt x="99788" y="211580"/>
                  </a:lnTo>
                  <a:lnTo>
                    <a:pt x="107942" y="211827"/>
                  </a:lnTo>
                  <a:lnTo>
                    <a:pt x="107693" y="209127"/>
                  </a:lnTo>
                  <a:lnTo>
                    <a:pt x="107693" y="206162"/>
                  </a:lnTo>
                  <a:lnTo>
                    <a:pt x="107693" y="203196"/>
                  </a:lnTo>
                  <a:lnTo>
                    <a:pt x="100772" y="200227"/>
                  </a:lnTo>
                  <a:lnTo>
                    <a:pt x="96323" y="200721"/>
                  </a:lnTo>
                  <a:lnTo>
                    <a:pt x="91912" y="198335"/>
                  </a:lnTo>
                  <a:lnTo>
                    <a:pt x="87156" y="192197"/>
                  </a:lnTo>
                  <a:lnTo>
                    <a:pt x="84763" y="184947"/>
                  </a:lnTo>
                  <a:lnTo>
                    <a:pt x="87441" y="179226"/>
                  </a:lnTo>
                  <a:lnTo>
                    <a:pt x="93543" y="173644"/>
                  </a:lnTo>
                  <a:lnTo>
                    <a:pt x="101355" y="164787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3" y="146801"/>
                  </a:lnTo>
                  <a:lnTo>
                    <a:pt x="125757" y="147164"/>
                  </a:lnTo>
                  <a:lnTo>
                    <a:pt x="130277" y="148337"/>
                  </a:lnTo>
                  <a:lnTo>
                    <a:pt x="136487" y="149702"/>
                  </a:lnTo>
                  <a:lnTo>
                    <a:pt x="143851" y="150931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47" y="161007"/>
                  </a:lnTo>
                  <a:lnTo>
                    <a:pt x="160113" y="169499"/>
                  </a:lnTo>
                  <a:lnTo>
                    <a:pt x="159299" y="177087"/>
                  </a:lnTo>
                  <a:lnTo>
                    <a:pt x="157990" y="182423"/>
                  </a:lnTo>
                  <a:lnTo>
                    <a:pt x="155303" y="188756"/>
                  </a:lnTo>
                  <a:lnTo>
                    <a:pt x="156512" y="194404"/>
                  </a:lnTo>
                  <a:lnTo>
                    <a:pt x="157390" y="197013"/>
                  </a:lnTo>
                  <a:lnTo>
                    <a:pt x="157782" y="198176"/>
                  </a:lnTo>
                  <a:lnTo>
                    <a:pt x="157810" y="199451"/>
                  </a:lnTo>
                  <a:lnTo>
                    <a:pt x="157546" y="200699"/>
                  </a:lnTo>
                  <a:lnTo>
                    <a:pt x="156518" y="205547"/>
                  </a:lnTo>
                  <a:lnTo>
                    <a:pt x="155217" y="211580"/>
                  </a:lnTo>
                  <a:lnTo>
                    <a:pt x="164008" y="211580"/>
                  </a:lnTo>
                  <a:lnTo>
                    <a:pt x="174387" y="211580"/>
                  </a:lnTo>
                  <a:lnTo>
                    <a:pt x="177677" y="209599"/>
                  </a:lnTo>
                  <a:lnTo>
                    <a:pt x="176976" y="206140"/>
                  </a:lnTo>
                  <a:lnTo>
                    <a:pt x="176630" y="204425"/>
                  </a:lnTo>
                  <a:lnTo>
                    <a:pt x="175095" y="203312"/>
                  </a:lnTo>
                  <a:lnTo>
                    <a:pt x="173645" y="202631"/>
                  </a:lnTo>
                  <a:lnTo>
                    <a:pt x="171873" y="201798"/>
                  </a:lnTo>
                  <a:lnTo>
                    <a:pt x="170882" y="199938"/>
                  </a:lnTo>
                  <a:lnTo>
                    <a:pt x="171136" y="197923"/>
                  </a:lnTo>
                  <a:lnTo>
                    <a:pt x="172845" y="188929"/>
                  </a:lnTo>
                  <a:lnTo>
                    <a:pt x="176774" y="177102"/>
                  </a:lnTo>
                  <a:lnTo>
                    <a:pt x="183680" y="164983"/>
                  </a:lnTo>
                  <a:lnTo>
                    <a:pt x="194319" y="155110"/>
                  </a:lnTo>
                  <a:lnTo>
                    <a:pt x="200580" y="155279"/>
                  </a:lnTo>
                  <a:lnTo>
                    <a:pt x="205320" y="155227"/>
                  </a:lnTo>
                  <a:lnTo>
                    <a:pt x="207310" y="154910"/>
                  </a:lnTo>
                  <a:lnTo>
                    <a:pt x="212144" y="159340"/>
                  </a:lnTo>
                  <a:lnTo>
                    <a:pt x="216214" y="171149"/>
                  </a:lnTo>
                  <a:lnTo>
                    <a:pt x="221316" y="185336"/>
                  </a:lnTo>
                  <a:lnTo>
                    <a:pt x="229250" y="196902"/>
                  </a:lnTo>
                  <a:lnTo>
                    <a:pt x="233105" y="200230"/>
                  </a:lnTo>
                  <a:lnTo>
                    <a:pt x="230942" y="204891"/>
                  </a:lnTo>
                  <a:lnTo>
                    <a:pt x="236200" y="205407"/>
                  </a:lnTo>
                  <a:lnTo>
                    <a:pt x="239194" y="205700"/>
                  </a:lnTo>
                  <a:lnTo>
                    <a:pt x="238613" y="207197"/>
                  </a:lnTo>
                  <a:lnTo>
                    <a:pt x="240020" y="209959"/>
                  </a:lnTo>
                  <a:lnTo>
                    <a:pt x="241426" y="212721"/>
                  </a:lnTo>
                  <a:lnTo>
                    <a:pt x="258462" y="213468"/>
                  </a:lnTo>
                  <a:lnTo>
                    <a:pt x="260649" y="209204"/>
                  </a:lnTo>
                  <a:lnTo>
                    <a:pt x="262390" y="205811"/>
                  </a:lnTo>
                  <a:lnTo>
                    <a:pt x="260434" y="201989"/>
                  </a:lnTo>
                  <a:lnTo>
                    <a:pt x="240000" y="152234"/>
                  </a:lnTo>
                  <a:lnTo>
                    <a:pt x="241511" y="135375"/>
                  </a:lnTo>
                  <a:lnTo>
                    <a:pt x="241241" y="119913"/>
                  </a:lnTo>
                  <a:lnTo>
                    <a:pt x="241288" y="114887"/>
                  </a:lnTo>
                  <a:lnTo>
                    <a:pt x="243930" y="109889"/>
                  </a:lnTo>
                  <a:lnTo>
                    <a:pt x="250324" y="104774"/>
                  </a:lnTo>
                  <a:lnTo>
                    <a:pt x="261626" y="99394"/>
                  </a:lnTo>
                  <a:lnTo>
                    <a:pt x="272024" y="102360"/>
                  </a:lnTo>
                  <a:lnTo>
                    <a:pt x="277629" y="93463"/>
                  </a:lnTo>
                  <a:lnTo>
                    <a:pt x="278903" y="89757"/>
                  </a:lnTo>
                  <a:lnTo>
                    <a:pt x="280481" y="88522"/>
                  </a:lnTo>
                  <a:lnTo>
                    <a:pt x="282766" y="84569"/>
                  </a:lnTo>
                  <a:lnTo>
                    <a:pt x="281834" y="83828"/>
                  </a:lnTo>
                  <a:lnTo>
                    <a:pt x="280180" y="82839"/>
                  </a:lnTo>
                  <a:lnTo>
                    <a:pt x="272254" y="74942"/>
                  </a:lnTo>
                  <a:lnTo>
                    <a:pt x="268377" y="67529"/>
                  </a:lnTo>
                  <a:lnTo>
                    <a:pt x="265211" y="61474"/>
                  </a:lnTo>
                  <a:lnTo>
                    <a:pt x="263668" y="60186"/>
                  </a:lnTo>
                  <a:lnTo>
                    <a:pt x="259117" y="58846"/>
                  </a:lnTo>
                  <a:lnTo>
                    <a:pt x="257263" y="58299"/>
                  </a:lnTo>
                  <a:lnTo>
                    <a:pt x="256197" y="56449"/>
                  </a:lnTo>
                  <a:lnTo>
                    <a:pt x="256608" y="54493"/>
                  </a:lnTo>
                  <a:lnTo>
                    <a:pt x="257611" y="49713"/>
                  </a:lnTo>
                  <a:lnTo>
                    <a:pt x="256881" y="44361"/>
                  </a:lnTo>
                  <a:lnTo>
                    <a:pt x="255386" y="40592"/>
                  </a:lnTo>
                  <a:lnTo>
                    <a:pt x="248646" y="42487"/>
                  </a:lnTo>
                  <a:lnTo>
                    <a:pt x="243559" y="56153"/>
                  </a:lnTo>
                  <a:lnTo>
                    <a:pt x="240308" y="56647"/>
                  </a:lnTo>
                  <a:lnTo>
                    <a:pt x="236410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8" y="69505"/>
                  </a:lnTo>
                  <a:lnTo>
                    <a:pt x="212071" y="73976"/>
                  </a:lnTo>
                  <a:lnTo>
                    <a:pt x="204783" y="76440"/>
                  </a:lnTo>
                  <a:lnTo>
                    <a:pt x="197015" y="77152"/>
                  </a:lnTo>
                  <a:lnTo>
                    <a:pt x="189590" y="76367"/>
                  </a:lnTo>
                  <a:lnTo>
                    <a:pt x="166643" y="72948"/>
                  </a:lnTo>
                  <a:lnTo>
                    <a:pt x="135099" y="70660"/>
                  </a:lnTo>
                  <a:lnTo>
                    <a:pt x="101688" y="71242"/>
                  </a:lnTo>
                  <a:lnTo>
                    <a:pt x="73140" y="76433"/>
                  </a:lnTo>
                  <a:lnTo>
                    <a:pt x="73429" y="76167"/>
                  </a:lnTo>
                  <a:lnTo>
                    <a:pt x="71281" y="76839"/>
                  </a:lnTo>
                  <a:lnTo>
                    <a:pt x="65523" y="77934"/>
                  </a:lnTo>
                  <a:lnTo>
                    <a:pt x="57177" y="78074"/>
                  </a:lnTo>
                  <a:lnTo>
                    <a:pt x="47270" y="75878"/>
                  </a:lnTo>
                  <a:lnTo>
                    <a:pt x="31350" y="64019"/>
                  </a:lnTo>
                  <a:lnTo>
                    <a:pt x="19694" y="45282"/>
                  </a:lnTo>
                  <a:lnTo>
                    <a:pt x="16251" y="26376"/>
                  </a:lnTo>
                  <a:lnTo>
                    <a:pt x="24975" y="14012"/>
                  </a:ln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2074" y="13079"/>
                  </a:lnTo>
                  <a:lnTo>
                    <a:pt x="42290" y="9557"/>
                  </a:lnTo>
                  <a:lnTo>
                    <a:pt x="39451" y="5205"/>
                  </a:lnTo>
                  <a:lnTo>
                    <a:pt x="33615" y="1520"/>
                  </a:lnTo>
                  <a:lnTo>
                    <a:pt x="24842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16154" y="1471585"/>
              <a:ext cx="409885" cy="2979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4254" y="1486673"/>
              <a:ext cx="333943" cy="22251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93966" y="1760135"/>
              <a:ext cx="409204" cy="29794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236829" y="1779936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4" y="146418"/>
                  </a:lnTo>
                  <a:lnTo>
                    <a:pt x="44119" y="165483"/>
                  </a:lnTo>
                  <a:lnTo>
                    <a:pt x="46232" y="185635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3" y="200384"/>
                  </a:lnTo>
                  <a:lnTo>
                    <a:pt x="61243" y="194020"/>
                  </a:lnTo>
                  <a:lnTo>
                    <a:pt x="61132" y="189358"/>
                  </a:lnTo>
                  <a:lnTo>
                    <a:pt x="61116" y="174221"/>
                  </a:lnTo>
                  <a:lnTo>
                    <a:pt x="68626" y="172085"/>
                  </a:lnTo>
                  <a:lnTo>
                    <a:pt x="77607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7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6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4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1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1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1"/>
                  </a:lnTo>
                  <a:lnTo>
                    <a:pt x="189164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1" y="206465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8"/>
                  </a:lnTo>
                  <a:lnTo>
                    <a:pt x="203755" y="176099"/>
                  </a:lnTo>
                  <a:lnTo>
                    <a:pt x="209112" y="160070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8" y="153167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7" y="207717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5" y="190840"/>
                  </a:lnTo>
                  <a:lnTo>
                    <a:pt x="242022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9" y="128209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5"/>
                  </a:lnTo>
                  <a:lnTo>
                    <a:pt x="49934" y="115310"/>
                  </a:lnTo>
                  <a:lnTo>
                    <a:pt x="27664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8" y="103415"/>
                  </a:lnTo>
                  <a:lnTo>
                    <a:pt x="27664" y="115310"/>
                  </a:lnTo>
                  <a:lnTo>
                    <a:pt x="49934" y="115310"/>
                  </a:lnTo>
                  <a:lnTo>
                    <a:pt x="54918" y="108742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4"/>
                  </a:lnTo>
                  <a:lnTo>
                    <a:pt x="273379" y="62349"/>
                  </a:lnTo>
                  <a:lnTo>
                    <a:pt x="277000" y="55525"/>
                  </a:lnTo>
                  <a:lnTo>
                    <a:pt x="173094" y="55525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70" y="32035"/>
                  </a:lnTo>
                  <a:lnTo>
                    <a:pt x="215521" y="47848"/>
                  </a:lnTo>
                  <a:lnTo>
                    <a:pt x="211727" y="49208"/>
                  </a:lnTo>
                  <a:lnTo>
                    <a:pt x="201869" y="52114"/>
                  </a:lnTo>
                  <a:lnTo>
                    <a:pt x="188230" y="54807"/>
                  </a:lnTo>
                  <a:lnTo>
                    <a:pt x="173094" y="55525"/>
                  </a:lnTo>
                  <a:lnTo>
                    <a:pt x="277000" y="55525"/>
                  </a:lnTo>
                  <a:lnTo>
                    <a:pt x="277925" y="53783"/>
                  </a:lnTo>
                  <a:lnTo>
                    <a:pt x="279725" y="50918"/>
                  </a:lnTo>
                  <a:lnTo>
                    <a:pt x="283146" y="49641"/>
                  </a:lnTo>
                  <a:lnTo>
                    <a:pt x="304227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7" y="31981"/>
                  </a:lnTo>
                  <a:lnTo>
                    <a:pt x="323136" y="29919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9" y="19494"/>
                  </a:lnTo>
                  <a:lnTo>
                    <a:pt x="296047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1"/>
                  </a:lnTo>
                  <a:lnTo>
                    <a:pt x="279620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7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7" y="496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236829" y="177993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5691" y="1760135"/>
              <a:ext cx="367942" cy="29794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668721" y="1779999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0137" y="154910"/>
                  </a:moveTo>
                  <a:lnTo>
                    <a:pt x="207309" y="154910"/>
                  </a:lnTo>
                  <a:lnTo>
                    <a:pt x="212144" y="159340"/>
                  </a:lnTo>
                  <a:lnTo>
                    <a:pt x="216213" y="171149"/>
                  </a:lnTo>
                  <a:lnTo>
                    <a:pt x="221316" y="185337"/>
                  </a:lnTo>
                  <a:lnTo>
                    <a:pt x="229250" y="196902"/>
                  </a:lnTo>
                  <a:lnTo>
                    <a:pt x="233106" y="200230"/>
                  </a:lnTo>
                  <a:lnTo>
                    <a:pt x="230942" y="204891"/>
                  </a:lnTo>
                  <a:lnTo>
                    <a:pt x="239194" y="205700"/>
                  </a:lnTo>
                  <a:lnTo>
                    <a:pt x="238614" y="207197"/>
                  </a:lnTo>
                  <a:lnTo>
                    <a:pt x="241425" y="212722"/>
                  </a:lnTo>
                  <a:lnTo>
                    <a:pt x="258461" y="213469"/>
                  </a:lnTo>
                  <a:lnTo>
                    <a:pt x="262389" y="205811"/>
                  </a:lnTo>
                  <a:lnTo>
                    <a:pt x="260435" y="201989"/>
                  </a:lnTo>
                  <a:lnTo>
                    <a:pt x="252143" y="199290"/>
                  </a:lnTo>
                  <a:lnTo>
                    <a:pt x="249895" y="198390"/>
                  </a:lnTo>
                  <a:lnTo>
                    <a:pt x="248857" y="196192"/>
                  </a:lnTo>
                  <a:lnTo>
                    <a:pt x="241013" y="172003"/>
                  </a:lnTo>
                  <a:lnTo>
                    <a:pt x="240137" y="154910"/>
                  </a:lnTo>
                  <a:close/>
                </a:path>
                <a:path w="283209" h="213994">
                  <a:moveTo>
                    <a:pt x="107919" y="211580"/>
                  </a:moveTo>
                  <a:lnTo>
                    <a:pt x="99787" y="211580"/>
                  </a:lnTo>
                  <a:lnTo>
                    <a:pt x="107942" y="211828"/>
                  </a:lnTo>
                  <a:lnTo>
                    <a:pt x="107919" y="211580"/>
                  </a:lnTo>
                  <a:close/>
                </a:path>
                <a:path w="283209" h="213994">
                  <a:moveTo>
                    <a:pt x="108839" y="155576"/>
                  </a:moveTo>
                  <a:lnTo>
                    <a:pt x="62503" y="155576"/>
                  </a:lnTo>
                  <a:lnTo>
                    <a:pt x="61247" y="163523"/>
                  </a:lnTo>
                  <a:lnTo>
                    <a:pt x="57903" y="175080"/>
                  </a:lnTo>
                  <a:lnTo>
                    <a:pt x="60993" y="179715"/>
                  </a:lnTo>
                  <a:lnTo>
                    <a:pt x="74352" y="200192"/>
                  </a:lnTo>
                  <a:lnTo>
                    <a:pt x="84838" y="209362"/>
                  </a:lnTo>
                  <a:lnTo>
                    <a:pt x="93100" y="211675"/>
                  </a:lnTo>
                  <a:lnTo>
                    <a:pt x="99787" y="211580"/>
                  </a:lnTo>
                  <a:lnTo>
                    <a:pt x="107919" y="211580"/>
                  </a:lnTo>
                  <a:lnTo>
                    <a:pt x="107737" y="209599"/>
                  </a:lnTo>
                  <a:lnTo>
                    <a:pt x="107693" y="203197"/>
                  </a:lnTo>
                  <a:lnTo>
                    <a:pt x="101923" y="200722"/>
                  </a:lnTo>
                  <a:lnTo>
                    <a:pt x="96323" y="200722"/>
                  </a:lnTo>
                  <a:lnTo>
                    <a:pt x="91912" y="198336"/>
                  </a:lnTo>
                  <a:lnTo>
                    <a:pt x="87156" y="192198"/>
                  </a:lnTo>
                  <a:lnTo>
                    <a:pt x="84763" y="184948"/>
                  </a:lnTo>
                  <a:lnTo>
                    <a:pt x="87440" y="179226"/>
                  </a:lnTo>
                  <a:lnTo>
                    <a:pt x="93543" y="173645"/>
                  </a:lnTo>
                  <a:lnTo>
                    <a:pt x="101355" y="164788"/>
                  </a:lnTo>
                  <a:lnTo>
                    <a:pt x="108839" y="155576"/>
                  </a:lnTo>
                  <a:close/>
                </a:path>
                <a:path w="283209" h="213994">
                  <a:moveTo>
                    <a:pt x="240487" y="146801"/>
                  </a:moveTo>
                  <a:lnTo>
                    <a:pt x="120702" y="146801"/>
                  </a:lnTo>
                  <a:lnTo>
                    <a:pt x="125756" y="147165"/>
                  </a:lnTo>
                  <a:lnTo>
                    <a:pt x="130276" y="148337"/>
                  </a:lnTo>
                  <a:lnTo>
                    <a:pt x="136487" y="149703"/>
                  </a:lnTo>
                  <a:lnTo>
                    <a:pt x="143851" y="150932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25" y="161441"/>
                  </a:lnTo>
                  <a:lnTo>
                    <a:pt x="160112" y="169500"/>
                  </a:lnTo>
                  <a:lnTo>
                    <a:pt x="159295" y="177103"/>
                  </a:lnTo>
                  <a:lnTo>
                    <a:pt x="157990" y="182424"/>
                  </a:lnTo>
                  <a:lnTo>
                    <a:pt x="155303" y="188756"/>
                  </a:lnTo>
                  <a:lnTo>
                    <a:pt x="156512" y="194405"/>
                  </a:lnTo>
                  <a:lnTo>
                    <a:pt x="157697" y="197924"/>
                  </a:lnTo>
                  <a:lnTo>
                    <a:pt x="157761" y="199678"/>
                  </a:lnTo>
                  <a:lnTo>
                    <a:pt x="155217" y="211580"/>
                  </a:lnTo>
                  <a:lnTo>
                    <a:pt x="174387" y="211580"/>
                  </a:lnTo>
                  <a:lnTo>
                    <a:pt x="177676" y="209599"/>
                  </a:lnTo>
                  <a:lnTo>
                    <a:pt x="176629" y="204425"/>
                  </a:lnTo>
                  <a:lnTo>
                    <a:pt x="175095" y="203313"/>
                  </a:lnTo>
                  <a:lnTo>
                    <a:pt x="171873" y="201799"/>
                  </a:lnTo>
                  <a:lnTo>
                    <a:pt x="171017" y="200192"/>
                  </a:lnTo>
                  <a:lnTo>
                    <a:pt x="194319" y="155110"/>
                  </a:lnTo>
                  <a:lnTo>
                    <a:pt x="206055" y="155110"/>
                  </a:lnTo>
                  <a:lnTo>
                    <a:pt x="207309" y="154910"/>
                  </a:lnTo>
                  <a:lnTo>
                    <a:pt x="240137" y="154910"/>
                  </a:lnTo>
                  <a:lnTo>
                    <a:pt x="240037" y="152956"/>
                  </a:lnTo>
                  <a:lnTo>
                    <a:pt x="240116" y="150932"/>
                  </a:lnTo>
                  <a:lnTo>
                    <a:pt x="240487" y="146801"/>
                  </a:lnTo>
                  <a:close/>
                </a:path>
                <a:path w="283209" h="213994">
                  <a:moveTo>
                    <a:pt x="24841" y="0"/>
                  </a:moveTo>
                  <a:lnTo>
                    <a:pt x="0" y="25935"/>
                  </a:lnTo>
                  <a:lnTo>
                    <a:pt x="5304" y="52430"/>
                  </a:lnTo>
                  <a:lnTo>
                    <a:pt x="30326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1"/>
                  </a:lnTo>
                  <a:lnTo>
                    <a:pt x="34413" y="108987"/>
                  </a:lnTo>
                  <a:lnTo>
                    <a:pt x="33592" y="112245"/>
                  </a:lnTo>
                  <a:lnTo>
                    <a:pt x="33148" y="115684"/>
                  </a:lnTo>
                  <a:lnTo>
                    <a:pt x="14501" y="148504"/>
                  </a:lnTo>
                  <a:lnTo>
                    <a:pt x="13751" y="149920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1016" y="169500"/>
                  </a:lnTo>
                  <a:lnTo>
                    <a:pt x="10964" y="182424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8"/>
                  </a:lnTo>
                  <a:lnTo>
                    <a:pt x="7604" y="198890"/>
                  </a:lnTo>
                  <a:lnTo>
                    <a:pt x="12228" y="207383"/>
                  </a:lnTo>
                  <a:lnTo>
                    <a:pt x="15204" y="211536"/>
                  </a:lnTo>
                  <a:lnTo>
                    <a:pt x="25011" y="206597"/>
                  </a:lnTo>
                  <a:lnTo>
                    <a:pt x="23867" y="200192"/>
                  </a:lnTo>
                  <a:lnTo>
                    <a:pt x="23943" y="197924"/>
                  </a:lnTo>
                  <a:lnTo>
                    <a:pt x="40075" y="160928"/>
                  </a:lnTo>
                  <a:lnTo>
                    <a:pt x="62503" y="155576"/>
                  </a:lnTo>
                  <a:lnTo>
                    <a:pt x="108839" y="155576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2" y="146801"/>
                  </a:lnTo>
                  <a:lnTo>
                    <a:pt x="240487" y="146801"/>
                  </a:lnTo>
                  <a:lnTo>
                    <a:pt x="241511" y="135375"/>
                  </a:lnTo>
                  <a:lnTo>
                    <a:pt x="241366" y="127073"/>
                  </a:lnTo>
                  <a:lnTo>
                    <a:pt x="241288" y="114887"/>
                  </a:lnTo>
                  <a:lnTo>
                    <a:pt x="243929" y="109889"/>
                  </a:lnTo>
                  <a:lnTo>
                    <a:pt x="250323" y="104774"/>
                  </a:lnTo>
                  <a:lnTo>
                    <a:pt x="261626" y="99395"/>
                  </a:lnTo>
                  <a:lnTo>
                    <a:pt x="273892" y="99395"/>
                  </a:lnTo>
                  <a:lnTo>
                    <a:pt x="277629" y="93464"/>
                  </a:lnTo>
                  <a:lnTo>
                    <a:pt x="278902" y="89757"/>
                  </a:lnTo>
                  <a:lnTo>
                    <a:pt x="280480" y="88522"/>
                  </a:lnTo>
                  <a:lnTo>
                    <a:pt x="282765" y="84569"/>
                  </a:lnTo>
                  <a:lnTo>
                    <a:pt x="281834" y="83828"/>
                  </a:lnTo>
                  <a:lnTo>
                    <a:pt x="280181" y="82839"/>
                  </a:lnTo>
                  <a:lnTo>
                    <a:pt x="275397" y="78074"/>
                  </a:lnTo>
                  <a:lnTo>
                    <a:pt x="57177" y="78074"/>
                  </a:lnTo>
                  <a:lnTo>
                    <a:pt x="47269" y="75878"/>
                  </a:lnTo>
                  <a:lnTo>
                    <a:pt x="31350" y="64019"/>
                  </a:lnTo>
                  <a:lnTo>
                    <a:pt x="19693" y="45282"/>
                  </a:lnTo>
                  <a:lnTo>
                    <a:pt x="16251" y="26376"/>
                  </a:lnTo>
                  <a:lnTo>
                    <a:pt x="24974" y="14011"/>
                  </a:lnTo>
                  <a:lnTo>
                    <a:pt x="30555" y="13289"/>
                  </a:lnTo>
                  <a:lnTo>
                    <a:pt x="41781" y="13289"/>
                  </a:lnTo>
                  <a:lnTo>
                    <a:pt x="42073" y="13079"/>
                  </a:lnTo>
                  <a:lnTo>
                    <a:pt x="42290" y="9558"/>
                  </a:lnTo>
                  <a:lnTo>
                    <a:pt x="39450" y="5206"/>
                  </a:lnTo>
                  <a:lnTo>
                    <a:pt x="33614" y="1521"/>
                  </a:lnTo>
                  <a:lnTo>
                    <a:pt x="24841" y="0"/>
                  </a:lnTo>
                  <a:close/>
                </a:path>
                <a:path w="283209" h="213994">
                  <a:moveTo>
                    <a:pt x="100772" y="200228"/>
                  </a:moveTo>
                  <a:lnTo>
                    <a:pt x="96323" y="200722"/>
                  </a:lnTo>
                  <a:lnTo>
                    <a:pt x="101923" y="200722"/>
                  </a:lnTo>
                  <a:lnTo>
                    <a:pt x="100772" y="200228"/>
                  </a:lnTo>
                  <a:close/>
                </a:path>
                <a:path w="283209" h="213994">
                  <a:moveTo>
                    <a:pt x="206055" y="155110"/>
                  </a:moveTo>
                  <a:lnTo>
                    <a:pt x="194319" y="155110"/>
                  </a:lnTo>
                  <a:lnTo>
                    <a:pt x="200580" y="155279"/>
                  </a:lnTo>
                  <a:lnTo>
                    <a:pt x="205319" y="155227"/>
                  </a:lnTo>
                  <a:lnTo>
                    <a:pt x="206055" y="155110"/>
                  </a:lnTo>
                  <a:close/>
                </a:path>
                <a:path w="283209" h="213994">
                  <a:moveTo>
                    <a:pt x="273892" y="99395"/>
                  </a:moveTo>
                  <a:lnTo>
                    <a:pt x="261626" y="99395"/>
                  </a:lnTo>
                  <a:lnTo>
                    <a:pt x="272023" y="102360"/>
                  </a:lnTo>
                  <a:lnTo>
                    <a:pt x="273892" y="99395"/>
                  </a:lnTo>
                  <a:close/>
                </a:path>
                <a:path w="283209" h="213994">
                  <a:moveTo>
                    <a:pt x="73429" y="76166"/>
                  </a:moveTo>
                  <a:lnTo>
                    <a:pt x="71281" y="76838"/>
                  </a:lnTo>
                  <a:lnTo>
                    <a:pt x="65522" y="77934"/>
                  </a:lnTo>
                  <a:lnTo>
                    <a:pt x="57177" y="78074"/>
                  </a:lnTo>
                  <a:lnTo>
                    <a:pt x="275397" y="78074"/>
                  </a:lnTo>
                  <a:lnTo>
                    <a:pt x="274472" y="77152"/>
                  </a:lnTo>
                  <a:lnTo>
                    <a:pt x="197014" y="77152"/>
                  </a:lnTo>
                  <a:lnTo>
                    <a:pt x="190214" y="76433"/>
                  </a:lnTo>
                  <a:lnTo>
                    <a:pt x="73140" y="76433"/>
                  </a:lnTo>
                  <a:lnTo>
                    <a:pt x="73429" y="76166"/>
                  </a:lnTo>
                  <a:close/>
                </a:path>
                <a:path w="283209" h="213994">
                  <a:moveTo>
                    <a:pt x="255386" y="40593"/>
                  </a:moveTo>
                  <a:lnTo>
                    <a:pt x="248645" y="42487"/>
                  </a:lnTo>
                  <a:lnTo>
                    <a:pt x="243558" y="56153"/>
                  </a:lnTo>
                  <a:lnTo>
                    <a:pt x="240308" y="56648"/>
                  </a:lnTo>
                  <a:lnTo>
                    <a:pt x="236409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7" y="69505"/>
                  </a:lnTo>
                  <a:lnTo>
                    <a:pt x="212071" y="73976"/>
                  </a:lnTo>
                  <a:lnTo>
                    <a:pt x="204782" y="76440"/>
                  </a:lnTo>
                  <a:lnTo>
                    <a:pt x="197014" y="77152"/>
                  </a:lnTo>
                  <a:lnTo>
                    <a:pt x="274472" y="77152"/>
                  </a:lnTo>
                  <a:lnTo>
                    <a:pt x="272253" y="74942"/>
                  </a:lnTo>
                  <a:lnTo>
                    <a:pt x="265210" y="61474"/>
                  </a:lnTo>
                  <a:lnTo>
                    <a:pt x="263667" y="60186"/>
                  </a:lnTo>
                  <a:lnTo>
                    <a:pt x="257262" y="58300"/>
                  </a:lnTo>
                  <a:lnTo>
                    <a:pt x="256311" y="56648"/>
                  </a:lnTo>
                  <a:lnTo>
                    <a:pt x="256259" y="56153"/>
                  </a:lnTo>
                  <a:lnTo>
                    <a:pt x="257610" y="49714"/>
                  </a:lnTo>
                  <a:lnTo>
                    <a:pt x="256880" y="44361"/>
                  </a:lnTo>
                  <a:lnTo>
                    <a:pt x="255386" y="40593"/>
                  </a:lnTo>
                  <a:close/>
                </a:path>
                <a:path w="283209" h="213994">
                  <a:moveTo>
                    <a:pt x="135098" y="70660"/>
                  </a:moveTo>
                  <a:lnTo>
                    <a:pt x="101687" y="71243"/>
                  </a:lnTo>
                  <a:lnTo>
                    <a:pt x="73140" y="76433"/>
                  </a:lnTo>
                  <a:lnTo>
                    <a:pt x="190214" y="76433"/>
                  </a:lnTo>
                  <a:lnTo>
                    <a:pt x="189589" y="76367"/>
                  </a:lnTo>
                  <a:lnTo>
                    <a:pt x="166643" y="72948"/>
                  </a:lnTo>
                  <a:lnTo>
                    <a:pt x="135098" y="70660"/>
                  </a:lnTo>
                  <a:close/>
                </a:path>
                <a:path w="283209" h="213994">
                  <a:moveTo>
                    <a:pt x="41781" y="13289"/>
                  </a:move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1781" y="132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668721" y="1779999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842" y="0"/>
                  </a:moveTo>
                  <a:lnTo>
                    <a:pt x="0" y="25935"/>
                  </a:lnTo>
                  <a:lnTo>
                    <a:pt x="5304" y="52429"/>
                  </a:lnTo>
                  <a:lnTo>
                    <a:pt x="30327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2"/>
                  </a:lnTo>
                  <a:lnTo>
                    <a:pt x="34413" y="108987"/>
                  </a:lnTo>
                  <a:lnTo>
                    <a:pt x="33593" y="112245"/>
                  </a:lnTo>
                  <a:lnTo>
                    <a:pt x="33148" y="115683"/>
                  </a:lnTo>
                  <a:lnTo>
                    <a:pt x="14501" y="148504"/>
                  </a:lnTo>
                  <a:lnTo>
                    <a:pt x="13752" y="149921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0876" y="171517"/>
                  </a:lnTo>
                  <a:lnTo>
                    <a:pt x="10871" y="180463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9"/>
                  </a:lnTo>
                  <a:lnTo>
                    <a:pt x="7604" y="198891"/>
                  </a:lnTo>
                  <a:lnTo>
                    <a:pt x="12229" y="207383"/>
                  </a:lnTo>
                  <a:lnTo>
                    <a:pt x="15204" y="211536"/>
                  </a:lnTo>
                  <a:lnTo>
                    <a:pt x="25012" y="206597"/>
                  </a:lnTo>
                  <a:lnTo>
                    <a:pt x="23776" y="199678"/>
                  </a:lnTo>
                  <a:lnTo>
                    <a:pt x="24585" y="191190"/>
                  </a:lnTo>
                  <a:lnTo>
                    <a:pt x="46225" y="158468"/>
                  </a:lnTo>
                  <a:lnTo>
                    <a:pt x="62503" y="155576"/>
                  </a:lnTo>
                  <a:lnTo>
                    <a:pt x="61246" y="163523"/>
                  </a:lnTo>
                  <a:lnTo>
                    <a:pt x="57904" y="175080"/>
                  </a:lnTo>
                  <a:lnTo>
                    <a:pt x="60993" y="179714"/>
                  </a:lnTo>
                  <a:lnTo>
                    <a:pt x="74353" y="200192"/>
                  </a:lnTo>
                  <a:lnTo>
                    <a:pt x="84839" y="209362"/>
                  </a:lnTo>
                  <a:lnTo>
                    <a:pt x="93100" y="211674"/>
                  </a:lnTo>
                  <a:lnTo>
                    <a:pt x="99788" y="211580"/>
                  </a:lnTo>
                  <a:lnTo>
                    <a:pt x="107942" y="211827"/>
                  </a:lnTo>
                  <a:lnTo>
                    <a:pt x="107693" y="209127"/>
                  </a:lnTo>
                  <a:lnTo>
                    <a:pt x="107693" y="206162"/>
                  </a:lnTo>
                  <a:lnTo>
                    <a:pt x="107693" y="203196"/>
                  </a:lnTo>
                  <a:lnTo>
                    <a:pt x="100772" y="200227"/>
                  </a:lnTo>
                  <a:lnTo>
                    <a:pt x="96323" y="200721"/>
                  </a:lnTo>
                  <a:lnTo>
                    <a:pt x="91912" y="198335"/>
                  </a:lnTo>
                  <a:lnTo>
                    <a:pt x="87156" y="192197"/>
                  </a:lnTo>
                  <a:lnTo>
                    <a:pt x="84763" y="184947"/>
                  </a:lnTo>
                  <a:lnTo>
                    <a:pt x="87441" y="179226"/>
                  </a:lnTo>
                  <a:lnTo>
                    <a:pt x="93543" y="173644"/>
                  </a:lnTo>
                  <a:lnTo>
                    <a:pt x="101355" y="164787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3" y="146801"/>
                  </a:lnTo>
                  <a:lnTo>
                    <a:pt x="125757" y="147164"/>
                  </a:lnTo>
                  <a:lnTo>
                    <a:pt x="130277" y="148337"/>
                  </a:lnTo>
                  <a:lnTo>
                    <a:pt x="136487" y="149702"/>
                  </a:lnTo>
                  <a:lnTo>
                    <a:pt x="143851" y="150931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47" y="161007"/>
                  </a:lnTo>
                  <a:lnTo>
                    <a:pt x="160113" y="169499"/>
                  </a:lnTo>
                  <a:lnTo>
                    <a:pt x="159299" y="177087"/>
                  </a:lnTo>
                  <a:lnTo>
                    <a:pt x="157990" y="182423"/>
                  </a:lnTo>
                  <a:lnTo>
                    <a:pt x="155303" y="188756"/>
                  </a:lnTo>
                  <a:lnTo>
                    <a:pt x="156512" y="194404"/>
                  </a:lnTo>
                  <a:lnTo>
                    <a:pt x="157390" y="197013"/>
                  </a:lnTo>
                  <a:lnTo>
                    <a:pt x="157782" y="198176"/>
                  </a:lnTo>
                  <a:lnTo>
                    <a:pt x="157810" y="199451"/>
                  </a:lnTo>
                  <a:lnTo>
                    <a:pt x="157546" y="200699"/>
                  </a:lnTo>
                  <a:lnTo>
                    <a:pt x="156518" y="205547"/>
                  </a:lnTo>
                  <a:lnTo>
                    <a:pt x="155217" y="211580"/>
                  </a:lnTo>
                  <a:lnTo>
                    <a:pt x="164008" y="211580"/>
                  </a:lnTo>
                  <a:lnTo>
                    <a:pt x="174387" y="211580"/>
                  </a:lnTo>
                  <a:lnTo>
                    <a:pt x="177677" y="209599"/>
                  </a:lnTo>
                  <a:lnTo>
                    <a:pt x="176976" y="206140"/>
                  </a:lnTo>
                  <a:lnTo>
                    <a:pt x="176630" y="204425"/>
                  </a:lnTo>
                  <a:lnTo>
                    <a:pt x="175095" y="203312"/>
                  </a:lnTo>
                  <a:lnTo>
                    <a:pt x="173645" y="202631"/>
                  </a:lnTo>
                  <a:lnTo>
                    <a:pt x="171873" y="201798"/>
                  </a:lnTo>
                  <a:lnTo>
                    <a:pt x="170882" y="199938"/>
                  </a:lnTo>
                  <a:lnTo>
                    <a:pt x="171136" y="197923"/>
                  </a:lnTo>
                  <a:lnTo>
                    <a:pt x="172845" y="188929"/>
                  </a:lnTo>
                  <a:lnTo>
                    <a:pt x="176774" y="177102"/>
                  </a:lnTo>
                  <a:lnTo>
                    <a:pt x="183680" y="164983"/>
                  </a:lnTo>
                  <a:lnTo>
                    <a:pt x="194319" y="155110"/>
                  </a:lnTo>
                  <a:lnTo>
                    <a:pt x="200580" y="155279"/>
                  </a:lnTo>
                  <a:lnTo>
                    <a:pt x="205320" y="155227"/>
                  </a:lnTo>
                  <a:lnTo>
                    <a:pt x="207310" y="154910"/>
                  </a:lnTo>
                  <a:lnTo>
                    <a:pt x="212144" y="159340"/>
                  </a:lnTo>
                  <a:lnTo>
                    <a:pt x="216214" y="171149"/>
                  </a:lnTo>
                  <a:lnTo>
                    <a:pt x="221316" y="185336"/>
                  </a:lnTo>
                  <a:lnTo>
                    <a:pt x="229250" y="196902"/>
                  </a:lnTo>
                  <a:lnTo>
                    <a:pt x="233105" y="200230"/>
                  </a:lnTo>
                  <a:lnTo>
                    <a:pt x="230942" y="204891"/>
                  </a:lnTo>
                  <a:lnTo>
                    <a:pt x="236200" y="205407"/>
                  </a:lnTo>
                  <a:lnTo>
                    <a:pt x="239194" y="205700"/>
                  </a:lnTo>
                  <a:lnTo>
                    <a:pt x="238613" y="207197"/>
                  </a:lnTo>
                  <a:lnTo>
                    <a:pt x="240020" y="209959"/>
                  </a:lnTo>
                  <a:lnTo>
                    <a:pt x="241426" y="212721"/>
                  </a:lnTo>
                  <a:lnTo>
                    <a:pt x="258462" y="213468"/>
                  </a:lnTo>
                  <a:lnTo>
                    <a:pt x="260649" y="209204"/>
                  </a:lnTo>
                  <a:lnTo>
                    <a:pt x="262390" y="205811"/>
                  </a:lnTo>
                  <a:lnTo>
                    <a:pt x="260434" y="201989"/>
                  </a:lnTo>
                  <a:lnTo>
                    <a:pt x="240000" y="152234"/>
                  </a:lnTo>
                  <a:lnTo>
                    <a:pt x="241511" y="135375"/>
                  </a:lnTo>
                  <a:lnTo>
                    <a:pt x="241241" y="119913"/>
                  </a:lnTo>
                  <a:lnTo>
                    <a:pt x="241288" y="114887"/>
                  </a:lnTo>
                  <a:lnTo>
                    <a:pt x="243930" y="109889"/>
                  </a:lnTo>
                  <a:lnTo>
                    <a:pt x="250324" y="104774"/>
                  </a:lnTo>
                  <a:lnTo>
                    <a:pt x="261626" y="99394"/>
                  </a:lnTo>
                  <a:lnTo>
                    <a:pt x="272024" y="102360"/>
                  </a:lnTo>
                  <a:lnTo>
                    <a:pt x="277629" y="93463"/>
                  </a:lnTo>
                  <a:lnTo>
                    <a:pt x="278903" y="89757"/>
                  </a:lnTo>
                  <a:lnTo>
                    <a:pt x="280481" y="88522"/>
                  </a:lnTo>
                  <a:lnTo>
                    <a:pt x="282766" y="84569"/>
                  </a:lnTo>
                  <a:lnTo>
                    <a:pt x="281834" y="83828"/>
                  </a:lnTo>
                  <a:lnTo>
                    <a:pt x="280180" y="82839"/>
                  </a:lnTo>
                  <a:lnTo>
                    <a:pt x="272254" y="74942"/>
                  </a:lnTo>
                  <a:lnTo>
                    <a:pt x="268377" y="67529"/>
                  </a:lnTo>
                  <a:lnTo>
                    <a:pt x="265211" y="61474"/>
                  </a:lnTo>
                  <a:lnTo>
                    <a:pt x="263668" y="60186"/>
                  </a:lnTo>
                  <a:lnTo>
                    <a:pt x="259117" y="58846"/>
                  </a:lnTo>
                  <a:lnTo>
                    <a:pt x="257263" y="58299"/>
                  </a:lnTo>
                  <a:lnTo>
                    <a:pt x="256197" y="56449"/>
                  </a:lnTo>
                  <a:lnTo>
                    <a:pt x="256608" y="54493"/>
                  </a:lnTo>
                  <a:lnTo>
                    <a:pt x="257611" y="49713"/>
                  </a:lnTo>
                  <a:lnTo>
                    <a:pt x="256881" y="44361"/>
                  </a:lnTo>
                  <a:lnTo>
                    <a:pt x="255386" y="40592"/>
                  </a:lnTo>
                  <a:lnTo>
                    <a:pt x="248646" y="42487"/>
                  </a:lnTo>
                  <a:lnTo>
                    <a:pt x="243559" y="56153"/>
                  </a:lnTo>
                  <a:lnTo>
                    <a:pt x="240308" y="56647"/>
                  </a:lnTo>
                  <a:lnTo>
                    <a:pt x="236410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8" y="69505"/>
                  </a:lnTo>
                  <a:lnTo>
                    <a:pt x="212071" y="73976"/>
                  </a:lnTo>
                  <a:lnTo>
                    <a:pt x="204783" y="76440"/>
                  </a:lnTo>
                  <a:lnTo>
                    <a:pt x="197015" y="77152"/>
                  </a:lnTo>
                  <a:lnTo>
                    <a:pt x="189590" y="76367"/>
                  </a:lnTo>
                  <a:lnTo>
                    <a:pt x="166643" y="72948"/>
                  </a:lnTo>
                  <a:lnTo>
                    <a:pt x="135099" y="70660"/>
                  </a:lnTo>
                  <a:lnTo>
                    <a:pt x="101688" y="71242"/>
                  </a:lnTo>
                  <a:lnTo>
                    <a:pt x="73140" y="76433"/>
                  </a:lnTo>
                  <a:lnTo>
                    <a:pt x="73429" y="76167"/>
                  </a:lnTo>
                  <a:lnTo>
                    <a:pt x="71281" y="76839"/>
                  </a:lnTo>
                  <a:lnTo>
                    <a:pt x="65523" y="77934"/>
                  </a:lnTo>
                  <a:lnTo>
                    <a:pt x="57177" y="78074"/>
                  </a:lnTo>
                  <a:lnTo>
                    <a:pt x="47270" y="75878"/>
                  </a:lnTo>
                  <a:lnTo>
                    <a:pt x="31350" y="64019"/>
                  </a:lnTo>
                  <a:lnTo>
                    <a:pt x="19694" y="45282"/>
                  </a:lnTo>
                  <a:lnTo>
                    <a:pt x="16251" y="26376"/>
                  </a:lnTo>
                  <a:lnTo>
                    <a:pt x="24975" y="14012"/>
                  </a:ln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2074" y="13079"/>
                  </a:lnTo>
                  <a:lnTo>
                    <a:pt x="42290" y="9557"/>
                  </a:lnTo>
                  <a:lnTo>
                    <a:pt x="39451" y="5205"/>
                  </a:lnTo>
                  <a:lnTo>
                    <a:pt x="33615" y="1520"/>
                  </a:lnTo>
                  <a:lnTo>
                    <a:pt x="24842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93966" y="2048686"/>
              <a:ext cx="409204" cy="29794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236829" y="206848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4" y="146418"/>
                  </a:lnTo>
                  <a:lnTo>
                    <a:pt x="44119" y="165483"/>
                  </a:lnTo>
                  <a:lnTo>
                    <a:pt x="46232" y="185635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3" y="200384"/>
                  </a:lnTo>
                  <a:lnTo>
                    <a:pt x="61243" y="194020"/>
                  </a:lnTo>
                  <a:lnTo>
                    <a:pt x="61132" y="189358"/>
                  </a:lnTo>
                  <a:lnTo>
                    <a:pt x="61116" y="174221"/>
                  </a:lnTo>
                  <a:lnTo>
                    <a:pt x="68626" y="172085"/>
                  </a:lnTo>
                  <a:lnTo>
                    <a:pt x="77607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7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6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4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2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1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1"/>
                  </a:lnTo>
                  <a:lnTo>
                    <a:pt x="189164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1" y="206465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8"/>
                  </a:lnTo>
                  <a:lnTo>
                    <a:pt x="203755" y="176099"/>
                  </a:lnTo>
                  <a:lnTo>
                    <a:pt x="209112" y="160070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8" y="153167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7" y="207717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5" y="190840"/>
                  </a:lnTo>
                  <a:lnTo>
                    <a:pt x="242022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9" y="128209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5"/>
                  </a:lnTo>
                  <a:lnTo>
                    <a:pt x="49934" y="115310"/>
                  </a:lnTo>
                  <a:lnTo>
                    <a:pt x="27664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8" y="103415"/>
                  </a:lnTo>
                  <a:lnTo>
                    <a:pt x="27664" y="115310"/>
                  </a:lnTo>
                  <a:lnTo>
                    <a:pt x="49934" y="115310"/>
                  </a:lnTo>
                  <a:lnTo>
                    <a:pt x="54918" y="108742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5"/>
                  </a:lnTo>
                  <a:lnTo>
                    <a:pt x="273379" y="62349"/>
                  </a:lnTo>
                  <a:lnTo>
                    <a:pt x="277000" y="55525"/>
                  </a:lnTo>
                  <a:lnTo>
                    <a:pt x="173094" y="55525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70" y="32036"/>
                  </a:lnTo>
                  <a:lnTo>
                    <a:pt x="215521" y="47848"/>
                  </a:lnTo>
                  <a:lnTo>
                    <a:pt x="211727" y="49208"/>
                  </a:lnTo>
                  <a:lnTo>
                    <a:pt x="201869" y="52114"/>
                  </a:lnTo>
                  <a:lnTo>
                    <a:pt x="188230" y="54807"/>
                  </a:lnTo>
                  <a:lnTo>
                    <a:pt x="173094" y="55525"/>
                  </a:lnTo>
                  <a:lnTo>
                    <a:pt x="277000" y="55525"/>
                  </a:lnTo>
                  <a:lnTo>
                    <a:pt x="277925" y="53783"/>
                  </a:lnTo>
                  <a:lnTo>
                    <a:pt x="279725" y="50918"/>
                  </a:lnTo>
                  <a:lnTo>
                    <a:pt x="283146" y="49641"/>
                  </a:lnTo>
                  <a:lnTo>
                    <a:pt x="304227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7" y="31981"/>
                  </a:lnTo>
                  <a:lnTo>
                    <a:pt x="323136" y="29919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9" y="19494"/>
                  </a:lnTo>
                  <a:lnTo>
                    <a:pt x="296047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1"/>
                  </a:lnTo>
                  <a:lnTo>
                    <a:pt x="279620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7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7" y="496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236829" y="206848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2360112" y="3060445"/>
            <a:ext cx="410209" cy="298450"/>
            <a:chOff x="2360112" y="3060445"/>
            <a:chExt cx="410209" cy="298450"/>
          </a:xfrm>
        </p:grpSpPr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60112" y="3060445"/>
              <a:ext cx="409885" cy="29794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98212" y="3075532"/>
              <a:ext cx="333943" cy="222513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750110" y="1057536"/>
            <a:ext cx="5269865" cy="227457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470"/>
              </a:spcBef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Given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this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system: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98120" indent="-180975">
              <a:lnSpc>
                <a:spcPct val="100000"/>
              </a:lnSpc>
              <a:spcBef>
                <a:spcPts val="370"/>
              </a:spcBef>
              <a:buChar char="•"/>
              <a:tabLst>
                <a:tab pos="198755" algn="l"/>
              </a:tabLst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dog,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cat,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bird,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one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red.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98120" indent="-180975">
              <a:lnSpc>
                <a:spcPct val="100000"/>
              </a:lnSpc>
              <a:spcBef>
                <a:spcPts val="370"/>
              </a:spcBef>
              <a:buChar char="•"/>
              <a:tabLst>
                <a:tab pos="198755" algn="l"/>
              </a:tabLst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dog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cat,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one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orange.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98120" indent="-180975">
              <a:lnSpc>
                <a:spcPct val="100000"/>
              </a:lnSpc>
              <a:spcBef>
                <a:spcPts val="370"/>
              </a:spcBef>
              <a:buChar char="•"/>
              <a:tabLst>
                <a:tab pos="198755" algn="l"/>
              </a:tabLst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dog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black.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5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Solution</a:t>
            </a:r>
            <a:r>
              <a:rPr sz="1800" b="1" spc="-4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1: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bird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red.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255195"/>
            <a:ext cx="9144000" cy="2888615"/>
            <a:chOff x="0" y="2255195"/>
            <a:chExt cx="9144000" cy="288861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6966" y="3302817"/>
              <a:ext cx="2283136" cy="19811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4286" y="3381877"/>
              <a:ext cx="1988820" cy="0"/>
            </a:xfrm>
            <a:custGeom>
              <a:avLst/>
              <a:gdLst/>
              <a:ahLst/>
              <a:cxnLst/>
              <a:rect l="l" t="t" r="r" b="b"/>
              <a:pathLst>
                <a:path w="1988820">
                  <a:moveTo>
                    <a:pt x="0" y="0"/>
                  </a:moveTo>
                  <a:lnTo>
                    <a:pt x="12699" y="0"/>
                  </a:lnTo>
                  <a:lnTo>
                    <a:pt x="1975796" y="0"/>
                  </a:lnTo>
                  <a:lnTo>
                    <a:pt x="1988496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5062" y="3320922"/>
              <a:ext cx="2207260" cy="121920"/>
            </a:xfrm>
            <a:custGeom>
              <a:avLst/>
              <a:gdLst/>
              <a:ahLst/>
              <a:cxnLst/>
              <a:rect l="l" t="t" r="r" b="b"/>
              <a:pathLst>
                <a:path w="2207260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207260" h="121920">
                  <a:moveTo>
                    <a:pt x="2206929" y="60960"/>
                  </a:moveTo>
                  <a:lnTo>
                    <a:pt x="2085009" y="0"/>
                  </a:lnTo>
                  <a:lnTo>
                    <a:pt x="2085009" y="121920"/>
                  </a:lnTo>
                  <a:lnTo>
                    <a:pt x="2206929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9474" y="2260566"/>
              <a:ext cx="198120" cy="228262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68534" y="2387886"/>
              <a:ext cx="0" cy="1988185"/>
            </a:xfrm>
            <a:custGeom>
              <a:avLst/>
              <a:gdLst/>
              <a:ahLst/>
              <a:cxnLst/>
              <a:rect l="l" t="t" r="r" b="b"/>
              <a:pathLst>
                <a:path h="1988185">
                  <a:moveTo>
                    <a:pt x="0" y="0"/>
                  </a:moveTo>
                  <a:lnTo>
                    <a:pt x="0" y="1987981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07567" y="2278671"/>
              <a:ext cx="121920" cy="2206625"/>
            </a:xfrm>
            <a:custGeom>
              <a:avLst/>
              <a:gdLst/>
              <a:ahLst/>
              <a:cxnLst/>
              <a:rect l="l" t="t" r="r" b="b"/>
              <a:pathLst>
                <a:path w="121919" h="2206625">
                  <a:moveTo>
                    <a:pt x="121920" y="2084501"/>
                  </a:moveTo>
                  <a:lnTo>
                    <a:pt x="0" y="2084501"/>
                  </a:lnTo>
                  <a:lnTo>
                    <a:pt x="60960" y="2206421"/>
                  </a:lnTo>
                  <a:lnTo>
                    <a:pt x="121920" y="2084501"/>
                  </a:lnTo>
                  <a:close/>
                </a:path>
                <a:path w="121919" h="2206625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25990" y="3432166"/>
              <a:ext cx="216243" cy="2342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64090" y="3447278"/>
              <a:ext cx="139444" cy="15762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4252" y="2255195"/>
              <a:ext cx="225758" cy="23424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227114" y="22749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4" h="148589">
                  <a:moveTo>
                    <a:pt x="126500" y="0"/>
                  </a:moveTo>
                  <a:lnTo>
                    <a:pt x="121924" y="196"/>
                  </a:lnTo>
                  <a:lnTo>
                    <a:pt x="118271" y="1821"/>
                  </a:lnTo>
                  <a:lnTo>
                    <a:pt x="118488" y="3431"/>
                  </a:lnTo>
                  <a:lnTo>
                    <a:pt x="119951" y="17760"/>
                  </a:lnTo>
                  <a:lnTo>
                    <a:pt x="119921" y="27416"/>
                  </a:lnTo>
                  <a:lnTo>
                    <a:pt x="118643" y="33557"/>
                  </a:lnTo>
                  <a:lnTo>
                    <a:pt x="116362" y="37343"/>
                  </a:lnTo>
                  <a:lnTo>
                    <a:pt x="98552" y="60499"/>
                  </a:lnTo>
                  <a:lnTo>
                    <a:pt x="84929" y="79276"/>
                  </a:lnTo>
                  <a:lnTo>
                    <a:pt x="64240" y="96284"/>
                  </a:lnTo>
                  <a:lnTo>
                    <a:pt x="25233" y="114134"/>
                  </a:lnTo>
                  <a:lnTo>
                    <a:pt x="16062" y="118112"/>
                  </a:lnTo>
                  <a:lnTo>
                    <a:pt x="8830" y="122842"/>
                  </a:lnTo>
                  <a:lnTo>
                    <a:pt x="3490" y="128458"/>
                  </a:lnTo>
                  <a:lnTo>
                    <a:pt x="0" y="135093"/>
                  </a:lnTo>
                  <a:lnTo>
                    <a:pt x="1753" y="140601"/>
                  </a:lnTo>
                  <a:lnTo>
                    <a:pt x="3856" y="143701"/>
                  </a:lnTo>
                  <a:lnTo>
                    <a:pt x="9153" y="145809"/>
                  </a:lnTo>
                  <a:lnTo>
                    <a:pt x="24279" y="148470"/>
                  </a:lnTo>
                  <a:lnTo>
                    <a:pt x="48089" y="146191"/>
                  </a:lnTo>
                  <a:lnTo>
                    <a:pt x="79440" y="133478"/>
                  </a:lnTo>
                  <a:lnTo>
                    <a:pt x="111263" y="110911"/>
                  </a:lnTo>
                  <a:lnTo>
                    <a:pt x="132351" y="85399"/>
                  </a:lnTo>
                  <a:lnTo>
                    <a:pt x="140033" y="58280"/>
                  </a:lnTo>
                  <a:lnTo>
                    <a:pt x="131639" y="30895"/>
                  </a:lnTo>
                  <a:lnTo>
                    <a:pt x="130127" y="18976"/>
                  </a:lnTo>
                  <a:lnTo>
                    <a:pt x="128935" y="9304"/>
                  </a:lnTo>
                  <a:lnTo>
                    <a:pt x="128071" y="1804"/>
                  </a:lnTo>
                  <a:lnTo>
                    <a:pt x="127933" y="463"/>
                  </a:lnTo>
                  <a:lnTo>
                    <a:pt x="12650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227114" y="22749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4" h="148589">
                  <a:moveTo>
                    <a:pt x="124784" y="7"/>
                  </a:moveTo>
                  <a:lnTo>
                    <a:pt x="121924" y="129"/>
                  </a:lnTo>
                  <a:lnTo>
                    <a:pt x="118271" y="1754"/>
                  </a:lnTo>
                  <a:lnTo>
                    <a:pt x="118487" y="3364"/>
                  </a:lnTo>
                  <a:lnTo>
                    <a:pt x="119950" y="17694"/>
                  </a:lnTo>
                  <a:lnTo>
                    <a:pt x="119921" y="27350"/>
                  </a:lnTo>
                  <a:lnTo>
                    <a:pt x="118643" y="33491"/>
                  </a:lnTo>
                  <a:lnTo>
                    <a:pt x="116361" y="37276"/>
                  </a:lnTo>
                  <a:lnTo>
                    <a:pt x="98552" y="60433"/>
                  </a:lnTo>
                  <a:lnTo>
                    <a:pt x="84929" y="79210"/>
                  </a:lnTo>
                  <a:lnTo>
                    <a:pt x="64240" y="96218"/>
                  </a:lnTo>
                  <a:lnTo>
                    <a:pt x="25233" y="114068"/>
                  </a:lnTo>
                  <a:lnTo>
                    <a:pt x="16062" y="118046"/>
                  </a:lnTo>
                  <a:lnTo>
                    <a:pt x="8830" y="122775"/>
                  </a:lnTo>
                  <a:lnTo>
                    <a:pt x="3491" y="128391"/>
                  </a:lnTo>
                  <a:lnTo>
                    <a:pt x="0" y="135027"/>
                  </a:lnTo>
                  <a:lnTo>
                    <a:pt x="1753" y="140535"/>
                  </a:lnTo>
                  <a:lnTo>
                    <a:pt x="3857" y="143635"/>
                  </a:lnTo>
                  <a:lnTo>
                    <a:pt x="9153" y="145743"/>
                  </a:lnTo>
                  <a:lnTo>
                    <a:pt x="24279" y="148404"/>
                  </a:lnTo>
                  <a:lnTo>
                    <a:pt x="48090" y="146124"/>
                  </a:lnTo>
                  <a:lnTo>
                    <a:pt x="79441" y="133412"/>
                  </a:lnTo>
                  <a:lnTo>
                    <a:pt x="111263" y="110845"/>
                  </a:lnTo>
                  <a:lnTo>
                    <a:pt x="132351" y="85332"/>
                  </a:lnTo>
                  <a:lnTo>
                    <a:pt x="140033" y="58213"/>
                  </a:lnTo>
                  <a:lnTo>
                    <a:pt x="131638" y="30828"/>
                  </a:lnTo>
                  <a:lnTo>
                    <a:pt x="131183" y="27268"/>
                  </a:lnTo>
                  <a:lnTo>
                    <a:pt x="130127" y="18910"/>
                  </a:lnTo>
                  <a:lnTo>
                    <a:pt x="128935" y="9238"/>
                  </a:lnTo>
                  <a:lnTo>
                    <a:pt x="128072" y="1738"/>
                  </a:lnTo>
                  <a:lnTo>
                    <a:pt x="127933" y="397"/>
                  </a:lnTo>
                  <a:lnTo>
                    <a:pt x="126500" y="-66"/>
                  </a:lnTo>
                  <a:lnTo>
                    <a:pt x="12478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066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  <a:r>
              <a:rPr spc="30" dirty="0"/>
              <a:t> </a:t>
            </a:r>
            <a:r>
              <a:rPr dirty="0"/>
              <a:t>as</a:t>
            </a:r>
            <a:r>
              <a:rPr spc="25" dirty="0"/>
              <a:t> </a:t>
            </a:r>
            <a:r>
              <a:rPr spc="-10" dirty="0"/>
              <a:t>lines</a:t>
            </a:r>
            <a:endParaRPr spc="-10" dirty="0"/>
          </a:p>
        </p:txBody>
      </p:sp>
      <p:grpSp>
        <p:nvGrpSpPr>
          <p:cNvPr id="15" name="object 15"/>
          <p:cNvGrpSpPr/>
          <p:nvPr/>
        </p:nvGrpSpPr>
        <p:grpSpPr>
          <a:xfrm>
            <a:off x="751763" y="1535199"/>
            <a:ext cx="205104" cy="221615"/>
            <a:chOff x="751763" y="1535199"/>
            <a:chExt cx="205104" cy="22161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1763" y="1535199"/>
              <a:ext cx="204638" cy="22103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9863" y="1550308"/>
              <a:ext cx="127892" cy="144452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1149332" y="1535199"/>
            <a:ext cx="213360" cy="221615"/>
            <a:chOff x="1149332" y="1535199"/>
            <a:chExt cx="213360" cy="221615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9332" y="1535199"/>
              <a:ext cx="213307" cy="22103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7432" y="1550238"/>
              <a:ext cx="137107" cy="144793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751763" y="1964951"/>
            <a:ext cx="205104" cy="221615"/>
            <a:chOff x="751763" y="1964951"/>
            <a:chExt cx="205104" cy="221615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1763" y="1964951"/>
              <a:ext cx="204638" cy="22103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9863" y="1980060"/>
              <a:ext cx="127892" cy="144452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1080778" y="1964951"/>
            <a:ext cx="281940" cy="221615"/>
            <a:chOff x="1080778" y="1964951"/>
            <a:chExt cx="281940" cy="221615"/>
          </a:xfrm>
        </p:grpSpPr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9332" y="1964951"/>
              <a:ext cx="213307" cy="22103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19219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19219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0778" y="1964951"/>
              <a:ext cx="213307" cy="22103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123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123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648359" y="940371"/>
            <a:ext cx="4088129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35605" algn="l"/>
              </a:tabLst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 1	System</a:t>
            </a:r>
            <a:r>
              <a:rPr sz="1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2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553085" algn="l"/>
                <a:tab pos="2935605" algn="l"/>
                <a:tab pos="3175000" algn="l"/>
                <a:tab pos="3575050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	b = 10	•	a +	b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tabLst>
                <a:tab pos="2935605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+ 2b = 12	•</a:t>
            </a:r>
            <a:r>
              <a:rPr sz="1400" spc="19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2a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746736" y="1535199"/>
            <a:ext cx="205104" cy="221615"/>
            <a:chOff x="3746736" y="1535199"/>
            <a:chExt cx="205104" cy="221615"/>
          </a:xfrm>
        </p:grpSpPr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46736" y="1535199"/>
              <a:ext cx="204638" cy="22103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84836" y="1550308"/>
              <a:ext cx="127892" cy="144452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4144305" y="1535199"/>
            <a:ext cx="213360" cy="221615"/>
            <a:chOff x="4144305" y="1535199"/>
            <a:chExt cx="213360" cy="221615"/>
          </a:xfrm>
        </p:grpSpPr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44305" y="1535199"/>
              <a:ext cx="213307" cy="22103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82405" y="1550238"/>
              <a:ext cx="137107" cy="144793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4075752" y="1964951"/>
            <a:ext cx="281940" cy="221615"/>
            <a:chOff x="4075752" y="1964951"/>
            <a:chExt cx="281940" cy="221615"/>
          </a:xfrm>
        </p:grpSpPr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44306" y="1964951"/>
              <a:ext cx="213307" cy="221038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4187168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4187168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75752" y="1964951"/>
              <a:ext cx="213307" cy="221038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11861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411861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5" name="object 45"/>
          <p:cNvGrpSpPr/>
          <p:nvPr/>
        </p:nvGrpSpPr>
        <p:grpSpPr>
          <a:xfrm>
            <a:off x="3683236" y="1964951"/>
            <a:ext cx="306705" cy="221615"/>
            <a:chOff x="3683236" y="1964951"/>
            <a:chExt cx="306705" cy="221615"/>
          </a:xfrm>
        </p:grpSpPr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84836" y="1964951"/>
              <a:ext cx="204638" cy="221038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8276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8276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83236" y="1964951"/>
              <a:ext cx="204638" cy="221038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7260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37260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6495513" y="940371"/>
            <a:ext cx="116459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 3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251460" indent="-239395">
              <a:lnSpc>
                <a:spcPct val="100000"/>
              </a:lnSpc>
              <a:buChar char="•"/>
              <a:tabLst>
                <a:tab pos="251460" algn="l"/>
                <a:tab pos="252095" algn="l"/>
                <a:tab pos="651510" algn="l"/>
              </a:tabLst>
            </a:pPr>
            <a:r>
              <a:rPr sz="1400" dirty="0">
                <a:latin typeface="Arial MT"/>
                <a:cs typeface="Arial MT"/>
              </a:rPr>
              <a:t>a +	b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1300">
              <a:latin typeface="Arial MT"/>
              <a:cs typeface="Arial MT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24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6678210" y="1535199"/>
            <a:ext cx="205104" cy="221615"/>
            <a:chOff x="6678210" y="1535199"/>
            <a:chExt cx="205104" cy="221615"/>
          </a:xfrm>
        </p:grpSpPr>
        <p:pic>
          <p:nvPicPr>
            <p:cNvPr id="54" name="object 5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78210" y="1535199"/>
              <a:ext cx="204638" cy="22103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16310" y="1550308"/>
              <a:ext cx="127892" cy="144452"/>
            </a:xfrm>
            <a:prstGeom prst="rect">
              <a:avLst/>
            </a:prstGeom>
          </p:spPr>
        </p:pic>
      </p:grpSp>
      <p:grpSp>
        <p:nvGrpSpPr>
          <p:cNvPr id="56" name="object 56"/>
          <p:cNvGrpSpPr/>
          <p:nvPr/>
        </p:nvGrpSpPr>
        <p:grpSpPr>
          <a:xfrm>
            <a:off x="7075778" y="1535199"/>
            <a:ext cx="213360" cy="221615"/>
            <a:chOff x="7075778" y="1535199"/>
            <a:chExt cx="213360" cy="221615"/>
          </a:xfrm>
        </p:grpSpPr>
        <p:pic>
          <p:nvPicPr>
            <p:cNvPr id="57" name="object 5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75778" y="1535199"/>
              <a:ext cx="213307" cy="22103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13878" y="1550238"/>
              <a:ext cx="137107" cy="144793"/>
            </a:xfrm>
            <a:prstGeom prst="rect">
              <a:avLst/>
            </a:prstGeom>
          </p:spPr>
        </p:pic>
      </p:grpSp>
      <p:grpSp>
        <p:nvGrpSpPr>
          <p:cNvPr id="59" name="object 59"/>
          <p:cNvGrpSpPr/>
          <p:nvPr/>
        </p:nvGrpSpPr>
        <p:grpSpPr>
          <a:xfrm>
            <a:off x="7007226" y="1964951"/>
            <a:ext cx="281940" cy="221615"/>
            <a:chOff x="7007226" y="1964951"/>
            <a:chExt cx="281940" cy="221615"/>
          </a:xfrm>
        </p:grpSpPr>
        <p:pic>
          <p:nvPicPr>
            <p:cNvPr id="60" name="object 6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75778" y="1964951"/>
              <a:ext cx="213307" cy="221038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7118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90" y="55119"/>
                  </a:lnTo>
                  <a:lnTo>
                    <a:pt x="77378" y="72226"/>
                  </a:lnTo>
                  <a:lnTo>
                    <a:pt x="58529" y="87722"/>
                  </a:lnTo>
                  <a:lnTo>
                    <a:pt x="22990" y="103986"/>
                  </a:lnTo>
                  <a:lnTo>
                    <a:pt x="14635" y="107609"/>
                  </a:lnTo>
                  <a:lnTo>
                    <a:pt x="8045" y="111919"/>
                  </a:lnTo>
                  <a:lnTo>
                    <a:pt x="3181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1" y="135268"/>
                  </a:lnTo>
                  <a:lnTo>
                    <a:pt x="43815" y="133192"/>
                  </a:lnTo>
                  <a:lnTo>
                    <a:pt x="72378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9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7118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07226" y="1964951"/>
              <a:ext cx="213307" cy="221038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7050089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4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7" y="24978"/>
                  </a:lnTo>
                  <a:lnTo>
                    <a:pt x="108093" y="30573"/>
                  </a:lnTo>
                  <a:lnTo>
                    <a:pt x="106014" y="34022"/>
                  </a:lnTo>
                  <a:lnTo>
                    <a:pt x="89788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6" y="17288"/>
                  </a:lnTo>
                  <a:lnTo>
                    <a:pt x="117470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7050089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6" name="object 66"/>
          <p:cNvGrpSpPr/>
          <p:nvPr/>
        </p:nvGrpSpPr>
        <p:grpSpPr>
          <a:xfrm>
            <a:off x="6614710" y="1964951"/>
            <a:ext cx="306705" cy="221615"/>
            <a:chOff x="6614710" y="1964951"/>
            <a:chExt cx="306705" cy="221615"/>
          </a:xfrm>
        </p:grpSpPr>
        <p:pic>
          <p:nvPicPr>
            <p:cNvPr id="67" name="object 6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16310" y="1964951"/>
              <a:ext cx="204638" cy="221038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67591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67591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14710" y="1964951"/>
              <a:ext cx="204638" cy="221038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66575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66575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/>
          <p:cNvSpPr txBox="1"/>
          <p:nvPr/>
        </p:nvSpPr>
        <p:spPr>
          <a:xfrm>
            <a:off x="2300607" y="339680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431003" y="2393748"/>
            <a:ext cx="1891664" cy="1351280"/>
            <a:chOff x="431003" y="2393748"/>
            <a:chExt cx="1891664" cy="1351280"/>
          </a:xfrm>
        </p:grpSpPr>
        <p:pic>
          <p:nvPicPr>
            <p:cNvPr id="75" name="object 7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6850" y="2393748"/>
              <a:ext cx="1350833" cy="1350833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890731" y="2427630"/>
              <a:ext cx="1243330" cy="1243330"/>
            </a:xfrm>
            <a:custGeom>
              <a:avLst/>
              <a:gdLst/>
              <a:ahLst/>
              <a:cxnLst/>
              <a:rect l="l" t="t" r="r" b="b"/>
              <a:pathLst>
                <a:path w="1243330" h="1243329">
                  <a:moveTo>
                    <a:pt x="1225109" y="1243070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1243070" y="1225109"/>
                  </a:lnTo>
                  <a:lnTo>
                    <a:pt x="1225109" y="1243070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7" name="object 7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1003" y="2587070"/>
              <a:ext cx="1891428" cy="930625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481432" y="2617499"/>
              <a:ext cx="1790700" cy="829944"/>
            </a:xfrm>
            <a:custGeom>
              <a:avLst/>
              <a:gdLst/>
              <a:ahLst/>
              <a:cxnLst/>
              <a:rect l="l" t="t" r="r" b="b"/>
              <a:pathLst>
                <a:path w="1790700" h="829945">
                  <a:moveTo>
                    <a:pt x="1780087" y="829768"/>
                  </a:moveTo>
                  <a:lnTo>
                    <a:pt x="0" y="23135"/>
                  </a:lnTo>
                  <a:lnTo>
                    <a:pt x="10483" y="0"/>
                  </a:lnTo>
                  <a:lnTo>
                    <a:pt x="1790571" y="806632"/>
                  </a:lnTo>
                  <a:lnTo>
                    <a:pt x="1780087" y="829768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86866" y="3049802"/>
              <a:ext cx="198119" cy="198119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24966" y="3064902"/>
              <a:ext cx="121920" cy="121920"/>
            </a:xfrm>
            <a:prstGeom prst="rect">
              <a:avLst/>
            </a:prstGeom>
          </p:spPr>
        </p:pic>
      </p:grpSp>
      <p:sp>
        <p:nvSpPr>
          <p:cNvPr id="81" name="object 81"/>
          <p:cNvSpPr txBox="1"/>
          <p:nvPr/>
        </p:nvSpPr>
        <p:spPr>
          <a:xfrm>
            <a:off x="1557986" y="2791004"/>
            <a:ext cx="3911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(8,2)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1550366" y="2260567"/>
            <a:ext cx="4020820" cy="2282825"/>
            <a:chOff x="1550366" y="2260567"/>
            <a:chExt cx="4020820" cy="2282825"/>
          </a:xfrm>
        </p:grpSpPr>
        <p:pic>
          <p:nvPicPr>
            <p:cNvPr id="83" name="object 8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50366" y="2635737"/>
              <a:ext cx="217864" cy="236089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1593229" y="2655610"/>
              <a:ext cx="132080" cy="150495"/>
            </a:xfrm>
            <a:custGeom>
              <a:avLst/>
              <a:gdLst/>
              <a:ahLst/>
              <a:cxnLst/>
              <a:rect l="l" t="t" r="r" b="b"/>
              <a:pathLst>
                <a:path w="132080" h="150494">
                  <a:moveTo>
                    <a:pt x="42364" y="35861"/>
                  </a:moveTo>
                  <a:lnTo>
                    <a:pt x="27796" y="37991"/>
                  </a:lnTo>
                  <a:lnTo>
                    <a:pt x="11924" y="48832"/>
                  </a:lnTo>
                  <a:lnTo>
                    <a:pt x="533" y="72981"/>
                  </a:lnTo>
                  <a:lnTo>
                    <a:pt x="3631" y="99756"/>
                  </a:lnTo>
                  <a:lnTo>
                    <a:pt x="26807" y="139837"/>
                  </a:lnTo>
                  <a:lnTo>
                    <a:pt x="57612" y="149935"/>
                  </a:lnTo>
                  <a:lnTo>
                    <a:pt x="67510" y="146498"/>
                  </a:lnTo>
                  <a:lnTo>
                    <a:pt x="95395" y="146498"/>
                  </a:lnTo>
                  <a:lnTo>
                    <a:pt x="129495" y="97267"/>
                  </a:lnTo>
                  <a:lnTo>
                    <a:pt x="131533" y="70387"/>
                  </a:lnTo>
                  <a:lnTo>
                    <a:pt x="119198" y="46706"/>
                  </a:lnTo>
                  <a:lnTo>
                    <a:pt x="114983" y="44039"/>
                  </a:lnTo>
                  <a:lnTo>
                    <a:pt x="63305" y="44039"/>
                  </a:lnTo>
                  <a:lnTo>
                    <a:pt x="54557" y="39018"/>
                  </a:lnTo>
                  <a:lnTo>
                    <a:pt x="42364" y="35861"/>
                  </a:lnTo>
                  <a:close/>
                </a:path>
                <a:path w="132080" h="150494">
                  <a:moveTo>
                    <a:pt x="95395" y="146498"/>
                  </a:moveTo>
                  <a:lnTo>
                    <a:pt x="67510" y="146498"/>
                  </a:lnTo>
                  <a:lnTo>
                    <a:pt x="77537" y="149542"/>
                  </a:lnTo>
                  <a:lnTo>
                    <a:pt x="88245" y="149104"/>
                  </a:lnTo>
                  <a:lnTo>
                    <a:pt x="95395" y="146498"/>
                  </a:lnTo>
                  <a:close/>
                </a:path>
                <a:path w="132080" h="150494">
                  <a:moveTo>
                    <a:pt x="59751" y="24657"/>
                  </a:moveTo>
                  <a:lnTo>
                    <a:pt x="52956" y="24657"/>
                  </a:lnTo>
                  <a:lnTo>
                    <a:pt x="55412" y="26047"/>
                  </a:lnTo>
                  <a:lnTo>
                    <a:pt x="61174" y="29701"/>
                  </a:lnTo>
                  <a:lnTo>
                    <a:pt x="64891" y="35617"/>
                  </a:lnTo>
                  <a:lnTo>
                    <a:pt x="64162" y="38299"/>
                  </a:lnTo>
                  <a:lnTo>
                    <a:pt x="63652" y="41097"/>
                  </a:lnTo>
                  <a:lnTo>
                    <a:pt x="63305" y="44039"/>
                  </a:lnTo>
                  <a:lnTo>
                    <a:pt x="114983" y="44039"/>
                  </a:lnTo>
                  <a:lnTo>
                    <a:pt x="114092" y="43475"/>
                  </a:lnTo>
                  <a:lnTo>
                    <a:pt x="68275" y="43475"/>
                  </a:lnTo>
                  <a:lnTo>
                    <a:pt x="71173" y="34654"/>
                  </a:lnTo>
                  <a:lnTo>
                    <a:pt x="72934" y="31553"/>
                  </a:lnTo>
                  <a:lnTo>
                    <a:pt x="66194" y="31553"/>
                  </a:lnTo>
                  <a:lnTo>
                    <a:pt x="61873" y="25914"/>
                  </a:lnTo>
                  <a:lnTo>
                    <a:pt x="59751" y="24657"/>
                  </a:lnTo>
                  <a:close/>
                </a:path>
                <a:path w="132080" h="150494">
                  <a:moveTo>
                    <a:pt x="88889" y="34880"/>
                  </a:moveTo>
                  <a:lnTo>
                    <a:pt x="76934" y="38240"/>
                  </a:lnTo>
                  <a:lnTo>
                    <a:pt x="68275" y="43475"/>
                  </a:lnTo>
                  <a:lnTo>
                    <a:pt x="114092" y="43475"/>
                  </a:lnTo>
                  <a:lnTo>
                    <a:pt x="103267" y="36626"/>
                  </a:lnTo>
                  <a:lnTo>
                    <a:pt x="88889" y="34880"/>
                  </a:lnTo>
                  <a:close/>
                </a:path>
                <a:path w="132080" h="150494">
                  <a:moveTo>
                    <a:pt x="86742" y="7075"/>
                  </a:moveTo>
                  <a:lnTo>
                    <a:pt x="66194" y="31553"/>
                  </a:lnTo>
                  <a:lnTo>
                    <a:pt x="72934" y="31553"/>
                  </a:lnTo>
                  <a:lnTo>
                    <a:pt x="75713" y="26657"/>
                  </a:lnTo>
                  <a:lnTo>
                    <a:pt x="81911" y="19513"/>
                  </a:lnTo>
                  <a:lnTo>
                    <a:pt x="89783" y="13251"/>
                  </a:lnTo>
                  <a:lnTo>
                    <a:pt x="92039" y="11695"/>
                  </a:lnTo>
                  <a:lnTo>
                    <a:pt x="86742" y="7075"/>
                  </a:lnTo>
                  <a:close/>
                </a:path>
                <a:path w="132080" h="150494">
                  <a:moveTo>
                    <a:pt x="0" y="0"/>
                  </a:moveTo>
                  <a:lnTo>
                    <a:pt x="10976" y="17082"/>
                  </a:lnTo>
                  <a:lnTo>
                    <a:pt x="25425" y="26047"/>
                  </a:lnTo>
                  <a:lnTo>
                    <a:pt x="40401" y="28152"/>
                  </a:lnTo>
                  <a:lnTo>
                    <a:pt x="52956" y="24657"/>
                  </a:lnTo>
                  <a:lnTo>
                    <a:pt x="59751" y="24657"/>
                  </a:lnTo>
                  <a:lnTo>
                    <a:pt x="56211" y="22559"/>
                  </a:lnTo>
                  <a:lnTo>
                    <a:pt x="54166" y="21461"/>
                  </a:lnTo>
                  <a:lnTo>
                    <a:pt x="52503" y="16929"/>
                  </a:lnTo>
                  <a:lnTo>
                    <a:pt x="49417" y="11254"/>
                  </a:lnTo>
                  <a:lnTo>
                    <a:pt x="44606" y="5758"/>
                  </a:lnTo>
                  <a:lnTo>
                    <a:pt x="39021" y="2494"/>
                  </a:lnTo>
                  <a:lnTo>
                    <a:pt x="11179" y="2494"/>
                  </a:lnTo>
                  <a:lnTo>
                    <a:pt x="0" y="0"/>
                  </a:lnTo>
                  <a:close/>
                </a:path>
                <a:path w="132080" h="150494">
                  <a:moveTo>
                    <a:pt x="27344" y="9"/>
                  </a:moveTo>
                  <a:lnTo>
                    <a:pt x="19387" y="1376"/>
                  </a:lnTo>
                  <a:lnTo>
                    <a:pt x="11179" y="2494"/>
                  </a:lnTo>
                  <a:lnTo>
                    <a:pt x="39021" y="2494"/>
                  </a:lnTo>
                  <a:lnTo>
                    <a:pt x="37767" y="1761"/>
                  </a:lnTo>
                  <a:lnTo>
                    <a:pt x="27344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1593229" y="2655610"/>
              <a:ext cx="132080" cy="150495"/>
            </a:xfrm>
            <a:custGeom>
              <a:avLst/>
              <a:gdLst/>
              <a:ahLst/>
              <a:cxnLst/>
              <a:rect l="l" t="t" r="r" b="b"/>
              <a:pathLst>
                <a:path w="132080" h="150494">
                  <a:moveTo>
                    <a:pt x="0" y="10"/>
                  </a:moveTo>
                  <a:lnTo>
                    <a:pt x="10976" y="17093"/>
                  </a:lnTo>
                  <a:lnTo>
                    <a:pt x="25425" y="26058"/>
                  </a:lnTo>
                  <a:lnTo>
                    <a:pt x="40400" y="28163"/>
                  </a:lnTo>
                  <a:lnTo>
                    <a:pt x="52955" y="24668"/>
                  </a:lnTo>
                  <a:lnTo>
                    <a:pt x="55297" y="25986"/>
                  </a:lnTo>
                  <a:lnTo>
                    <a:pt x="61174" y="29712"/>
                  </a:lnTo>
                  <a:lnTo>
                    <a:pt x="64890" y="35628"/>
                  </a:lnTo>
                  <a:lnTo>
                    <a:pt x="64162" y="38309"/>
                  </a:lnTo>
                  <a:lnTo>
                    <a:pt x="63652" y="41107"/>
                  </a:lnTo>
                  <a:lnTo>
                    <a:pt x="63305" y="44050"/>
                  </a:lnTo>
                  <a:lnTo>
                    <a:pt x="54556" y="39029"/>
                  </a:lnTo>
                  <a:lnTo>
                    <a:pt x="42364" y="35872"/>
                  </a:lnTo>
                  <a:lnTo>
                    <a:pt x="27796" y="38002"/>
                  </a:lnTo>
                  <a:lnTo>
                    <a:pt x="11923" y="48843"/>
                  </a:lnTo>
                  <a:lnTo>
                    <a:pt x="533" y="72992"/>
                  </a:lnTo>
                  <a:lnTo>
                    <a:pt x="3631" y="99767"/>
                  </a:lnTo>
                  <a:lnTo>
                    <a:pt x="26806" y="139848"/>
                  </a:lnTo>
                  <a:lnTo>
                    <a:pt x="57612" y="149945"/>
                  </a:lnTo>
                  <a:lnTo>
                    <a:pt x="67510" y="146508"/>
                  </a:lnTo>
                  <a:lnTo>
                    <a:pt x="77536" y="149553"/>
                  </a:lnTo>
                  <a:lnTo>
                    <a:pt x="119488" y="121761"/>
                  </a:lnTo>
                  <a:lnTo>
                    <a:pt x="131533" y="70398"/>
                  </a:lnTo>
                  <a:lnTo>
                    <a:pt x="119197" y="46717"/>
                  </a:lnTo>
                  <a:lnTo>
                    <a:pt x="103267" y="36637"/>
                  </a:lnTo>
                  <a:lnTo>
                    <a:pt x="88888" y="34891"/>
                  </a:lnTo>
                  <a:lnTo>
                    <a:pt x="76933" y="38250"/>
                  </a:lnTo>
                  <a:lnTo>
                    <a:pt x="68274" y="43486"/>
                  </a:lnTo>
                  <a:lnTo>
                    <a:pt x="71172" y="34665"/>
                  </a:lnTo>
                  <a:lnTo>
                    <a:pt x="75712" y="26668"/>
                  </a:lnTo>
                  <a:lnTo>
                    <a:pt x="81910" y="19524"/>
                  </a:lnTo>
                  <a:lnTo>
                    <a:pt x="89783" y="13261"/>
                  </a:lnTo>
                  <a:lnTo>
                    <a:pt x="92038" y="11706"/>
                  </a:lnTo>
                  <a:lnTo>
                    <a:pt x="86741" y="7086"/>
                  </a:lnTo>
                  <a:lnTo>
                    <a:pt x="66194" y="31563"/>
                  </a:lnTo>
                  <a:lnTo>
                    <a:pt x="61872" y="25924"/>
                  </a:lnTo>
                  <a:lnTo>
                    <a:pt x="56210" y="22570"/>
                  </a:lnTo>
                  <a:lnTo>
                    <a:pt x="54165" y="21472"/>
                  </a:lnTo>
                  <a:lnTo>
                    <a:pt x="52503" y="16940"/>
                  </a:lnTo>
                  <a:lnTo>
                    <a:pt x="49417" y="11266"/>
                  </a:lnTo>
                  <a:lnTo>
                    <a:pt x="44605" y="5769"/>
                  </a:lnTo>
                  <a:lnTo>
                    <a:pt x="37766" y="1772"/>
                  </a:lnTo>
                  <a:lnTo>
                    <a:pt x="27344" y="20"/>
                  </a:lnTo>
                  <a:lnTo>
                    <a:pt x="19387" y="1387"/>
                  </a:lnTo>
                  <a:lnTo>
                    <a:pt x="11179" y="2505"/>
                  </a:lnTo>
                  <a:lnTo>
                    <a:pt x="0" y="1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09028" y="2635737"/>
              <a:ext cx="227498" cy="236089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1751891" y="2655533"/>
              <a:ext cx="142240" cy="150495"/>
            </a:xfrm>
            <a:custGeom>
              <a:avLst/>
              <a:gdLst/>
              <a:ahLst/>
              <a:cxnLst/>
              <a:rect l="l" t="t" r="r" b="b"/>
              <a:pathLst>
                <a:path w="142239" h="150494">
                  <a:moveTo>
                    <a:pt x="128071" y="0"/>
                  </a:moveTo>
                  <a:lnTo>
                    <a:pt x="123438" y="198"/>
                  </a:lnTo>
                  <a:lnTo>
                    <a:pt x="119740" y="1842"/>
                  </a:lnTo>
                  <a:lnTo>
                    <a:pt x="119960" y="3473"/>
                  </a:lnTo>
                  <a:lnTo>
                    <a:pt x="121441" y="17980"/>
                  </a:lnTo>
                  <a:lnTo>
                    <a:pt x="121411" y="27756"/>
                  </a:lnTo>
                  <a:lnTo>
                    <a:pt x="120117" y="33973"/>
                  </a:lnTo>
                  <a:lnTo>
                    <a:pt x="117807" y="37806"/>
                  </a:lnTo>
                  <a:lnTo>
                    <a:pt x="99776" y="61250"/>
                  </a:lnTo>
                  <a:lnTo>
                    <a:pt x="85985" y="80260"/>
                  </a:lnTo>
                  <a:lnTo>
                    <a:pt x="65039" y="97480"/>
                  </a:lnTo>
                  <a:lnTo>
                    <a:pt x="25547" y="115552"/>
                  </a:lnTo>
                  <a:lnTo>
                    <a:pt x="16262" y="119579"/>
                  </a:lnTo>
                  <a:lnTo>
                    <a:pt x="8939" y="124367"/>
                  </a:lnTo>
                  <a:lnTo>
                    <a:pt x="3534" y="130053"/>
                  </a:lnTo>
                  <a:lnTo>
                    <a:pt x="0" y="136771"/>
                  </a:lnTo>
                  <a:lnTo>
                    <a:pt x="1775" y="142347"/>
                  </a:lnTo>
                  <a:lnTo>
                    <a:pt x="3905" y="145486"/>
                  </a:lnTo>
                  <a:lnTo>
                    <a:pt x="9267" y="147620"/>
                  </a:lnTo>
                  <a:lnTo>
                    <a:pt x="24581" y="150314"/>
                  </a:lnTo>
                  <a:lnTo>
                    <a:pt x="48687" y="148006"/>
                  </a:lnTo>
                  <a:lnTo>
                    <a:pt x="80427" y="135135"/>
                  </a:lnTo>
                  <a:lnTo>
                    <a:pt x="112645" y="112288"/>
                  </a:lnTo>
                  <a:lnTo>
                    <a:pt x="133995" y="86459"/>
                  </a:lnTo>
                  <a:lnTo>
                    <a:pt x="141773" y="59003"/>
                  </a:lnTo>
                  <a:lnTo>
                    <a:pt x="133275" y="31278"/>
                  </a:lnTo>
                  <a:lnTo>
                    <a:pt x="131744" y="19211"/>
                  </a:lnTo>
                  <a:lnTo>
                    <a:pt x="130537" y="9419"/>
                  </a:lnTo>
                  <a:lnTo>
                    <a:pt x="129663" y="1826"/>
                  </a:lnTo>
                  <a:lnTo>
                    <a:pt x="129523" y="468"/>
                  </a:lnTo>
                  <a:lnTo>
                    <a:pt x="128071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1751891" y="2655532"/>
              <a:ext cx="142240" cy="150495"/>
            </a:xfrm>
            <a:custGeom>
              <a:avLst/>
              <a:gdLst/>
              <a:ahLst/>
              <a:cxnLst/>
              <a:rect l="l" t="t" r="r" b="b"/>
              <a:pathLst>
                <a:path w="142239" h="150494">
                  <a:moveTo>
                    <a:pt x="126334" y="7"/>
                  </a:moveTo>
                  <a:lnTo>
                    <a:pt x="123439" y="131"/>
                  </a:lnTo>
                  <a:lnTo>
                    <a:pt x="119740" y="1776"/>
                  </a:lnTo>
                  <a:lnTo>
                    <a:pt x="119959" y="3406"/>
                  </a:lnTo>
                  <a:lnTo>
                    <a:pt x="121441" y="17914"/>
                  </a:lnTo>
                  <a:lnTo>
                    <a:pt x="121410" y="27689"/>
                  </a:lnTo>
                  <a:lnTo>
                    <a:pt x="120117" y="33907"/>
                  </a:lnTo>
                  <a:lnTo>
                    <a:pt x="117807" y="37739"/>
                  </a:lnTo>
                  <a:lnTo>
                    <a:pt x="99776" y="61183"/>
                  </a:lnTo>
                  <a:lnTo>
                    <a:pt x="85984" y="80194"/>
                  </a:lnTo>
                  <a:lnTo>
                    <a:pt x="65038" y="97413"/>
                  </a:lnTo>
                  <a:lnTo>
                    <a:pt x="25546" y="115486"/>
                  </a:lnTo>
                  <a:lnTo>
                    <a:pt x="16262" y="119512"/>
                  </a:lnTo>
                  <a:lnTo>
                    <a:pt x="8940" y="124301"/>
                  </a:lnTo>
                  <a:lnTo>
                    <a:pt x="3534" y="129986"/>
                  </a:lnTo>
                  <a:lnTo>
                    <a:pt x="0" y="136704"/>
                  </a:lnTo>
                  <a:lnTo>
                    <a:pt x="1775" y="142281"/>
                  </a:lnTo>
                  <a:lnTo>
                    <a:pt x="3904" y="145420"/>
                  </a:lnTo>
                  <a:lnTo>
                    <a:pt x="9267" y="147553"/>
                  </a:lnTo>
                  <a:lnTo>
                    <a:pt x="24580" y="150247"/>
                  </a:lnTo>
                  <a:lnTo>
                    <a:pt x="48687" y="147940"/>
                  </a:lnTo>
                  <a:lnTo>
                    <a:pt x="80428" y="135069"/>
                  </a:lnTo>
                  <a:lnTo>
                    <a:pt x="112645" y="112222"/>
                  </a:lnTo>
                  <a:lnTo>
                    <a:pt x="133995" y="86392"/>
                  </a:lnTo>
                  <a:lnTo>
                    <a:pt x="141773" y="58937"/>
                  </a:lnTo>
                  <a:lnTo>
                    <a:pt x="133274" y="31211"/>
                  </a:lnTo>
                  <a:lnTo>
                    <a:pt x="132813" y="27607"/>
                  </a:lnTo>
                  <a:lnTo>
                    <a:pt x="131744" y="19144"/>
                  </a:lnTo>
                  <a:lnTo>
                    <a:pt x="130537" y="9353"/>
                  </a:lnTo>
                  <a:lnTo>
                    <a:pt x="129663" y="1760"/>
                  </a:lnTo>
                  <a:lnTo>
                    <a:pt x="129522" y="402"/>
                  </a:lnTo>
                  <a:lnTo>
                    <a:pt x="128072" y="-66"/>
                  </a:lnTo>
                  <a:lnTo>
                    <a:pt x="12633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9" name="object 8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4407" y="3343266"/>
              <a:ext cx="216243" cy="234244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2507" y="3358378"/>
              <a:ext cx="139444" cy="157620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018884" y="3302817"/>
              <a:ext cx="2283136" cy="198119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3166204" y="3381877"/>
              <a:ext cx="1988820" cy="0"/>
            </a:xfrm>
            <a:custGeom>
              <a:avLst/>
              <a:gdLst/>
              <a:ahLst/>
              <a:cxnLst/>
              <a:rect l="l" t="t" r="r" b="b"/>
              <a:pathLst>
                <a:path w="1988820">
                  <a:moveTo>
                    <a:pt x="0" y="0"/>
                  </a:moveTo>
                  <a:lnTo>
                    <a:pt x="12700" y="0"/>
                  </a:lnTo>
                  <a:lnTo>
                    <a:pt x="1975796" y="0"/>
                  </a:lnTo>
                  <a:lnTo>
                    <a:pt x="1988496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3056979" y="3320922"/>
              <a:ext cx="2207260" cy="121920"/>
            </a:xfrm>
            <a:custGeom>
              <a:avLst/>
              <a:gdLst/>
              <a:ahLst/>
              <a:cxnLst/>
              <a:rect l="l" t="t" r="r" b="b"/>
              <a:pathLst>
                <a:path w="2207260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207260" h="121920">
                  <a:moveTo>
                    <a:pt x="2206929" y="60960"/>
                  </a:moveTo>
                  <a:lnTo>
                    <a:pt x="2085009" y="0"/>
                  </a:lnTo>
                  <a:lnTo>
                    <a:pt x="2085009" y="121920"/>
                  </a:lnTo>
                  <a:lnTo>
                    <a:pt x="2206929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4" name="object 9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61391" y="2260567"/>
              <a:ext cx="198120" cy="2282621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4160451" y="2387887"/>
              <a:ext cx="0" cy="1988185"/>
            </a:xfrm>
            <a:custGeom>
              <a:avLst/>
              <a:gdLst/>
              <a:ahLst/>
              <a:cxnLst/>
              <a:rect l="l" t="t" r="r" b="b"/>
              <a:pathLst>
                <a:path h="1988185">
                  <a:moveTo>
                    <a:pt x="0" y="0"/>
                  </a:moveTo>
                  <a:lnTo>
                    <a:pt x="0" y="1987981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4099483" y="2278671"/>
              <a:ext cx="121920" cy="2206625"/>
            </a:xfrm>
            <a:custGeom>
              <a:avLst/>
              <a:gdLst/>
              <a:ahLst/>
              <a:cxnLst/>
              <a:rect l="l" t="t" r="r" b="b"/>
              <a:pathLst>
                <a:path w="121920" h="2206625">
                  <a:moveTo>
                    <a:pt x="121920" y="2084501"/>
                  </a:moveTo>
                  <a:lnTo>
                    <a:pt x="0" y="2084501"/>
                  </a:lnTo>
                  <a:lnTo>
                    <a:pt x="60960" y="2206421"/>
                  </a:lnTo>
                  <a:lnTo>
                    <a:pt x="121920" y="2084501"/>
                  </a:lnTo>
                  <a:close/>
                </a:path>
                <a:path w="121920" h="2206625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7" name="object 9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88869" y="2267895"/>
              <a:ext cx="225758" cy="234244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4231731" y="22876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5" h="148589">
                  <a:moveTo>
                    <a:pt x="126500" y="0"/>
                  </a:moveTo>
                  <a:lnTo>
                    <a:pt x="121925" y="196"/>
                  </a:lnTo>
                  <a:lnTo>
                    <a:pt x="118272" y="1821"/>
                  </a:lnTo>
                  <a:lnTo>
                    <a:pt x="118488" y="3431"/>
                  </a:lnTo>
                  <a:lnTo>
                    <a:pt x="119951" y="17760"/>
                  </a:lnTo>
                  <a:lnTo>
                    <a:pt x="119921" y="27416"/>
                  </a:lnTo>
                  <a:lnTo>
                    <a:pt x="118643" y="33557"/>
                  </a:lnTo>
                  <a:lnTo>
                    <a:pt x="116362" y="37343"/>
                  </a:lnTo>
                  <a:lnTo>
                    <a:pt x="98552" y="60499"/>
                  </a:lnTo>
                  <a:lnTo>
                    <a:pt x="84929" y="79276"/>
                  </a:lnTo>
                  <a:lnTo>
                    <a:pt x="64241" y="96284"/>
                  </a:lnTo>
                  <a:lnTo>
                    <a:pt x="25233" y="114134"/>
                  </a:lnTo>
                  <a:lnTo>
                    <a:pt x="16063" y="118112"/>
                  </a:lnTo>
                  <a:lnTo>
                    <a:pt x="8830" y="122842"/>
                  </a:lnTo>
                  <a:lnTo>
                    <a:pt x="3491" y="128458"/>
                  </a:lnTo>
                  <a:lnTo>
                    <a:pt x="0" y="135093"/>
                  </a:lnTo>
                  <a:lnTo>
                    <a:pt x="1755" y="140601"/>
                  </a:lnTo>
                  <a:lnTo>
                    <a:pt x="3856" y="143701"/>
                  </a:lnTo>
                  <a:lnTo>
                    <a:pt x="9153" y="145809"/>
                  </a:lnTo>
                  <a:lnTo>
                    <a:pt x="24279" y="148470"/>
                  </a:lnTo>
                  <a:lnTo>
                    <a:pt x="48091" y="146191"/>
                  </a:lnTo>
                  <a:lnTo>
                    <a:pt x="79442" y="133478"/>
                  </a:lnTo>
                  <a:lnTo>
                    <a:pt x="111264" y="110911"/>
                  </a:lnTo>
                  <a:lnTo>
                    <a:pt x="132351" y="85399"/>
                  </a:lnTo>
                  <a:lnTo>
                    <a:pt x="140033" y="58280"/>
                  </a:lnTo>
                  <a:lnTo>
                    <a:pt x="131639" y="30895"/>
                  </a:lnTo>
                  <a:lnTo>
                    <a:pt x="130128" y="18976"/>
                  </a:lnTo>
                  <a:lnTo>
                    <a:pt x="128936" y="9304"/>
                  </a:lnTo>
                  <a:lnTo>
                    <a:pt x="128073" y="1804"/>
                  </a:lnTo>
                  <a:lnTo>
                    <a:pt x="127934" y="463"/>
                  </a:lnTo>
                  <a:lnTo>
                    <a:pt x="12650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4231731" y="22876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5" h="148589">
                  <a:moveTo>
                    <a:pt x="124784" y="7"/>
                  </a:moveTo>
                  <a:lnTo>
                    <a:pt x="121924" y="129"/>
                  </a:lnTo>
                  <a:lnTo>
                    <a:pt x="118271" y="1754"/>
                  </a:lnTo>
                  <a:lnTo>
                    <a:pt x="118487" y="3364"/>
                  </a:lnTo>
                  <a:lnTo>
                    <a:pt x="119950" y="17694"/>
                  </a:lnTo>
                  <a:lnTo>
                    <a:pt x="119921" y="27350"/>
                  </a:lnTo>
                  <a:lnTo>
                    <a:pt x="118643" y="33491"/>
                  </a:lnTo>
                  <a:lnTo>
                    <a:pt x="116361" y="37276"/>
                  </a:lnTo>
                  <a:lnTo>
                    <a:pt x="98552" y="60433"/>
                  </a:lnTo>
                  <a:lnTo>
                    <a:pt x="84929" y="79210"/>
                  </a:lnTo>
                  <a:lnTo>
                    <a:pt x="64240" y="96218"/>
                  </a:lnTo>
                  <a:lnTo>
                    <a:pt x="25233" y="114068"/>
                  </a:lnTo>
                  <a:lnTo>
                    <a:pt x="16062" y="118046"/>
                  </a:lnTo>
                  <a:lnTo>
                    <a:pt x="8830" y="122775"/>
                  </a:lnTo>
                  <a:lnTo>
                    <a:pt x="3491" y="128391"/>
                  </a:lnTo>
                  <a:lnTo>
                    <a:pt x="0" y="135027"/>
                  </a:lnTo>
                  <a:lnTo>
                    <a:pt x="1753" y="140535"/>
                  </a:lnTo>
                  <a:lnTo>
                    <a:pt x="3857" y="143635"/>
                  </a:lnTo>
                  <a:lnTo>
                    <a:pt x="9153" y="145743"/>
                  </a:lnTo>
                  <a:lnTo>
                    <a:pt x="24279" y="148404"/>
                  </a:lnTo>
                  <a:lnTo>
                    <a:pt x="48090" y="146124"/>
                  </a:lnTo>
                  <a:lnTo>
                    <a:pt x="79441" y="133412"/>
                  </a:lnTo>
                  <a:lnTo>
                    <a:pt x="111263" y="110845"/>
                  </a:lnTo>
                  <a:lnTo>
                    <a:pt x="132351" y="85332"/>
                  </a:lnTo>
                  <a:lnTo>
                    <a:pt x="140033" y="58213"/>
                  </a:lnTo>
                  <a:lnTo>
                    <a:pt x="131638" y="30828"/>
                  </a:lnTo>
                  <a:lnTo>
                    <a:pt x="131183" y="27268"/>
                  </a:lnTo>
                  <a:lnTo>
                    <a:pt x="130127" y="18910"/>
                  </a:lnTo>
                  <a:lnTo>
                    <a:pt x="128935" y="9238"/>
                  </a:lnTo>
                  <a:lnTo>
                    <a:pt x="128072" y="1738"/>
                  </a:lnTo>
                  <a:lnTo>
                    <a:pt x="127933" y="397"/>
                  </a:lnTo>
                  <a:lnTo>
                    <a:pt x="126500" y="-66"/>
                  </a:lnTo>
                  <a:lnTo>
                    <a:pt x="12478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0" name="object 100"/>
          <p:cNvSpPr txBox="1"/>
          <p:nvPr/>
        </p:nvSpPr>
        <p:spPr>
          <a:xfrm>
            <a:off x="5229025" y="330790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4409547" y="223253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02" name="object 102"/>
          <p:cNvGrpSpPr/>
          <p:nvPr/>
        </p:nvGrpSpPr>
        <p:grpSpPr>
          <a:xfrm>
            <a:off x="6010800" y="2242495"/>
            <a:ext cx="2615565" cy="2301240"/>
            <a:chOff x="6010800" y="2242495"/>
            <a:chExt cx="2615565" cy="2301240"/>
          </a:xfrm>
        </p:grpSpPr>
        <p:pic>
          <p:nvPicPr>
            <p:cNvPr id="103" name="object 10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010800" y="3302817"/>
              <a:ext cx="2283136" cy="198119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6158120" y="3381877"/>
              <a:ext cx="1988820" cy="0"/>
            </a:xfrm>
            <a:custGeom>
              <a:avLst/>
              <a:gdLst/>
              <a:ahLst/>
              <a:cxnLst/>
              <a:rect l="l" t="t" r="r" b="b"/>
              <a:pathLst>
                <a:path w="1988820">
                  <a:moveTo>
                    <a:pt x="0" y="0"/>
                  </a:moveTo>
                  <a:lnTo>
                    <a:pt x="12699" y="0"/>
                  </a:lnTo>
                  <a:lnTo>
                    <a:pt x="1975796" y="0"/>
                  </a:lnTo>
                  <a:lnTo>
                    <a:pt x="1988496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6048896" y="3320922"/>
              <a:ext cx="2207260" cy="121920"/>
            </a:xfrm>
            <a:custGeom>
              <a:avLst/>
              <a:gdLst/>
              <a:ahLst/>
              <a:cxnLst/>
              <a:rect l="l" t="t" r="r" b="b"/>
              <a:pathLst>
                <a:path w="2207259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207259" h="121920">
                  <a:moveTo>
                    <a:pt x="2206929" y="60960"/>
                  </a:moveTo>
                  <a:lnTo>
                    <a:pt x="2085009" y="0"/>
                  </a:lnTo>
                  <a:lnTo>
                    <a:pt x="2085009" y="121920"/>
                  </a:lnTo>
                  <a:lnTo>
                    <a:pt x="2206929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6" name="object 10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3309" y="2260566"/>
              <a:ext cx="198120" cy="2282621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7152369" y="2387886"/>
              <a:ext cx="0" cy="1988185"/>
            </a:xfrm>
            <a:custGeom>
              <a:avLst/>
              <a:gdLst/>
              <a:ahLst/>
              <a:cxnLst/>
              <a:rect l="l" t="t" r="r" b="b"/>
              <a:pathLst>
                <a:path h="1988185">
                  <a:moveTo>
                    <a:pt x="0" y="0"/>
                  </a:moveTo>
                  <a:lnTo>
                    <a:pt x="0" y="1987981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7091401" y="2278671"/>
              <a:ext cx="121920" cy="2206625"/>
            </a:xfrm>
            <a:custGeom>
              <a:avLst/>
              <a:gdLst/>
              <a:ahLst/>
              <a:cxnLst/>
              <a:rect l="l" t="t" r="r" b="b"/>
              <a:pathLst>
                <a:path w="121920" h="2206625">
                  <a:moveTo>
                    <a:pt x="121920" y="2084501"/>
                  </a:moveTo>
                  <a:lnTo>
                    <a:pt x="0" y="2084501"/>
                  </a:lnTo>
                  <a:lnTo>
                    <a:pt x="60960" y="2206421"/>
                  </a:lnTo>
                  <a:lnTo>
                    <a:pt x="121920" y="2084501"/>
                  </a:lnTo>
                  <a:close/>
                </a:path>
                <a:path w="121920" h="2206625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9" name="object 10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09824" y="3368666"/>
              <a:ext cx="216243" cy="234244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47924" y="3383778"/>
              <a:ext cx="139444" cy="157620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93487" y="2242495"/>
              <a:ext cx="225758" cy="234244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7236349" y="22622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4" h="148589">
                  <a:moveTo>
                    <a:pt x="126499" y="0"/>
                  </a:moveTo>
                  <a:lnTo>
                    <a:pt x="121923" y="196"/>
                  </a:lnTo>
                  <a:lnTo>
                    <a:pt x="118271" y="1821"/>
                  </a:lnTo>
                  <a:lnTo>
                    <a:pt x="118487" y="3431"/>
                  </a:lnTo>
                  <a:lnTo>
                    <a:pt x="119950" y="17760"/>
                  </a:lnTo>
                  <a:lnTo>
                    <a:pt x="119920" y="27416"/>
                  </a:lnTo>
                  <a:lnTo>
                    <a:pt x="118642" y="33557"/>
                  </a:lnTo>
                  <a:lnTo>
                    <a:pt x="116361" y="37343"/>
                  </a:lnTo>
                  <a:lnTo>
                    <a:pt x="98551" y="60499"/>
                  </a:lnTo>
                  <a:lnTo>
                    <a:pt x="84928" y="79276"/>
                  </a:lnTo>
                  <a:lnTo>
                    <a:pt x="64239" y="96284"/>
                  </a:lnTo>
                  <a:lnTo>
                    <a:pt x="25232" y="114134"/>
                  </a:lnTo>
                  <a:lnTo>
                    <a:pt x="16061" y="118112"/>
                  </a:lnTo>
                  <a:lnTo>
                    <a:pt x="8829" y="122842"/>
                  </a:lnTo>
                  <a:lnTo>
                    <a:pt x="3490" y="128458"/>
                  </a:lnTo>
                  <a:lnTo>
                    <a:pt x="0" y="135093"/>
                  </a:lnTo>
                  <a:lnTo>
                    <a:pt x="1753" y="140601"/>
                  </a:lnTo>
                  <a:lnTo>
                    <a:pt x="3856" y="143701"/>
                  </a:lnTo>
                  <a:lnTo>
                    <a:pt x="9153" y="145809"/>
                  </a:lnTo>
                  <a:lnTo>
                    <a:pt x="24279" y="148470"/>
                  </a:lnTo>
                  <a:lnTo>
                    <a:pt x="48090" y="146191"/>
                  </a:lnTo>
                  <a:lnTo>
                    <a:pt x="79441" y="133478"/>
                  </a:lnTo>
                  <a:lnTo>
                    <a:pt x="111262" y="110911"/>
                  </a:lnTo>
                  <a:lnTo>
                    <a:pt x="132350" y="85399"/>
                  </a:lnTo>
                  <a:lnTo>
                    <a:pt x="140032" y="58280"/>
                  </a:lnTo>
                  <a:lnTo>
                    <a:pt x="131638" y="30895"/>
                  </a:lnTo>
                  <a:lnTo>
                    <a:pt x="130126" y="18976"/>
                  </a:lnTo>
                  <a:lnTo>
                    <a:pt x="128935" y="9304"/>
                  </a:lnTo>
                  <a:lnTo>
                    <a:pt x="128071" y="1804"/>
                  </a:lnTo>
                  <a:lnTo>
                    <a:pt x="127933" y="463"/>
                  </a:lnTo>
                  <a:lnTo>
                    <a:pt x="126499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7236349" y="22622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4" h="148589">
                  <a:moveTo>
                    <a:pt x="124784" y="7"/>
                  </a:moveTo>
                  <a:lnTo>
                    <a:pt x="121924" y="129"/>
                  </a:lnTo>
                  <a:lnTo>
                    <a:pt x="118271" y="1754"/>
                  </a:lnTo>
                  <a:lnTo>
                    <a:pt x="118487" y="3364"/>
                  </a:lnTo>
                  <a:lnTo>
                    <a:pt x="119950" y="17694"/>
                  </a:lnTo>
                  <a:lnTo>
                    <a:pt x="119921" y="27350"/>
                  </a:lnTo>
                  <a:lnTo>
                    <a:pt x="118643" y="33491"/>
                  </a:lnTo>
                  <a:lnTo>
                    <a:pt x="116361" y="37276"/>
                  </a:lnTo>
                  <a:lnTo>
                    <a:pt x="98552" y="60433"/>
                  </a:lnTo>
                  <a:lnTo>
                    <a:pt x="84929" y="79210"/>
                  </a:lnTo>
                  <a:lnTo>
                    <a:pt x="64240" y="96218"/>
                  </a:lnTo>
                  <a:lnTo>
                    <a:pt x="25233" y="114068"/>
                  </a:lnTo>
                  <a:lnTo>
                    <a:pt x="16062" y="118046"/>
                  </a:lnTo>
                  <a:lnTo>
                    <a:pt x="8830" y="122775"/>
                  </a:lnTo>
                  <a:lnTo>
                    <a:pt x="3491" y="128391"/>
                  </a:lnTo>
                  <a:lnTo>
                    <a:pt x="0" y="135027"/>
                  </a:lnTo>
                  <a:lnTo>
                    <a:pt x="1753" y="140535"/>
                  </a:lnTo>
                  <a:lnTo>
                    <a:pt x="3857" y="143635"/>
                  </a:lnTo>
                  <a:lnTo>
                    <a:pt x="9153" y="145743"/>
                  </a:lnTo>
                  <a:lnTo>
                    <a:pt x="24279" y="148404"/>
                  </a:lnTo>
                  <a:lnTo>
                    <a:pt x="48090" y="146124"/>
                  </a:lnTo>
                  <a:lnTo>
                    <a:pt x="79441" y="133412"/>
                  </a:lnTo>
                  <a:lnTo>
                    <a:pt x="111263" y="110845"/>
                  </a:lnTo>
                  <a:lnTo>
                    <a:pt x="132351" y="85332"/>
                  </a:lnTo>
                  <a:lnTo>
                    <a:pt x="140033" y="58213"/>
                  </a:lnTo>
                  <a:lnTo>
                    <a:pt x="131638" y="30828"/>
                  </a:lnTo>
                  <a:lnTo>
                    <a:pt x="131183" y="27268"/>
                  </a:lnTo>
                  <a:lnTo>
                    <a:pt x="130127" y="18910"/>
                  </a:lnTo>
                  <a:lnTo>
                    <a:pt x="128935" y="9238"/>
                  </a:lnTo>
                  <a:lnTo>
                    <a:pt x="128072" y="1738"/>
                  </a:lnTo>
                  <a:lnTo>
                    <a:pt x="127933" y="397"/>
                  </a:lnTo>
                  <a:lnTo>
                    <a:pt x="126500" y="-66"/>
                  </a:lnTo>
                  <a:lnTo>
                    <a:pt x="12478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4" name="object 114"/>
          <p:cNvSpPr txBox="1"/>
          <p:nvPr/>
        </p:nvSpPr>
        <p:spPr>
          <a:xfrm>
            <a:off x="8284442" y="333330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7414164" y="220713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1404931" y="2219830"/>
            <a:ext cx="1016635" cy="43370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311785" marR="5080" indent="-299720">
              <a:lnSpc>
                <a:spcPts val="1530"/>
              </a:lnSpc>
              <a:spcBef>
                <a:spcPts val="275"/>
              </a:spcBef>
              <a:tabLst>
                <a:tab pos="311785" algn="l"/>
              </a:tabLst>
            </a:pPr>
            <a:r>
              <a:rPr sz="1400" dirty="0">
                <a:latin typeface="Arial MT"/>
                <a:cs typeface="Arial MT"/>
              </a:rPr>
              <a:t>b	</a:t>
            </a:r>
            <a:r>
              <a:rPr sz="2100" b="1" baseline="200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Unique </a:t>
            </a:r>
            <a:r>
              <a:rPr sz="2100" b="1" spc="7" baseline="200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io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4656597" y="2310762"/>
            <a:ext cx="815975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2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Infinite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s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ion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18" name="object 118"/>
          <p:cNvGrpSpPr/>
          <p:nvPr/>
        </p:nvGrpSpPr>
        <p:grpSpPr>
          <a:xfrm>
            <a:off x="3828766" y="2393748"/>
            <a:ext cx="1351280" cy="1356995"/>
            <a:chOff x="3828766" y="2393748"/>
            <a:chExt cx="1351280" cy="1356995"/>
          </a:xfrm>
        </p:grpSpPr>
        <p:pic>
          <p:nvPicPr>
            <p:cNvPr id="119" name="object 1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31848" y="2409329"/>
              <a:ext cx="198120" cy="198119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3882648" y="2437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3882648" y="2437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2" name="object 1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58848" y="2536329"/>
              <a:ext cx="198120" cy="198119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4009648" y="2564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/>
            <p:cNvSpPr/>
            <p:nvPr/>
          </p:nvSpPr>
          <p:spPr>
            <a:xfrm>
              <a:off x="4009648" y="2564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5" name="object 1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85848" y="2663329"/>
              <a:ext cx="198120" cy="198119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4136648" y="2691129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4136648" y="2691129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8" name="object 1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12848" y="2790329"/>
              <a:ext cx="198120" cy="198119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4263648" y="2818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/>
            <p:cNvSpPr/>
            <p:nvPr/>
          </p:nvSpPr>
          <p:spPr>
            <a:xfrm>
              <a:off x="4263648" y="2818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1" name="object 1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39848" y="2917329"/>
              <a:ext cx="198120" cy="198119"/>
            </a:xfrm>
            <a:prstGeom prst="rect">
              <a:avLst/>
            </a:prstGeom>
          </p:spPr>
        </p:pic>
        <p:sp>
          <p:nvSpPr>
            <p:cNvPr id="132" name="object 132"/>
            <p:cNvSpPr/>
            <p:nvPr/>
          </p:nvSpPr>
          <p:spPr>
            <a:xfrm>
              <a:off x="4390648" y="2945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4390648" y="2945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4" name="object 1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66848" y="3044329"/>
              <a:ext cx="198120" cy="198119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4517648" y="3072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/>
            <p:cNvSpPr/>
            <p:nvPr/>
          </p:nvSpPr>
          <p:spPr>
            <a:xfrm>
              <a:off x="4517648" y="3072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7" name="object 1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93848" y="3171329"/>
              <a:ext cx="198120" cy="198119"/>
            </a:xfrm>
            <a:prstGeom prst="rect">
              <a:avLst/>
            </a:prstGeom>
          </p:spPr>
        </p:pic>
        <p:sp>
          <p:nvSpPr>
            <p:cNvPr id="138" name="object 138"/>
            <p:cNvSpPr/>
            <p:nvPr/>
          </p:nvSpPr>
          <p:spPr>
            <a:xfrm>
              <a:off x="4644648" y="3199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/>
            <p:cNvSpPr/>
            <p:nvPr/>
          </p:nvSpPr>
          <p:spPr>
            <a:xfrm>
              <a:off x="4644648" y="3199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0" name="object 1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20848" y="3298329"/>
              <a:ext cx="198120" cy="198119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4771648" y="3326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/>
            <p:cNvSpPr/>
            <p:nvPr/>
          </p:nvSpPr>
          <p:spPr>
            <a:xfrm>
              <a:off x="4771648" y="3326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3" name="object 1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47848" y="3425329"/>
              <a:ext cx="198120" cy="198119"/>
            </a:xfrm>
            <a:prstGeom prst="rect">
              <a:avLst/>
            </a:prstGeom>
          </p:spPr>
        </p:pic>
        <p:sp>
          <p:nvSpPr>
            <p:cNvPr id="144" name="object 144"/>
            <p:cNvSpPr/>
            <p:nvPr/>
          </p:nvSpPr>
          <p:spPr>
            <a:xfrm>
              <a:off x="4898648" y="3453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/>
            <p:cNvSpPr/>
            <p:nvPr/>
          </p:nvSpPr>
          <p:spPr>
            <a:xfrm>
              <a:off x="4898648" y="3453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6" name="object 14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74848" y="3552329"/>
              <a:ext cx="198120" cy="198119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5025648" y="3580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/>
            <p:cNvSpPr/>
            <p:nvPr/>
          </p:nvSpPr>
          <p:spPr>
            <a:xfrm>
              <a:off x="5025648" y="3580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9" name="object 14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28766" y="2393748"/>
              <a:ext cx="1350833" cy="1350833"/>
            </a:xfrm>
            <a:prstGeom prst="rect">
              <a:avLst/>
            </a:prstGeom>
          </p:spPr>
        </p:pic>
        <p:sp>
          <p:nvSpPr>
            <p:cNvPr id="150" name="object 150"/>
            <p:cNvSpPr/>
            <p:nvPr/>
          </p:nvSpPr>
          <p:spPr>
            <a:xfrm>
              <a:off x="3882648" y="2427630"/>
              <a:ext cx="1243330" cy="1243330"/>
            </a:xfrm>
            <a:custGeom>
              <a:avLst/>
              <a:gdLst/>
              <a:ahLst/>
              <a:cxnLst/>
              <a:rect l="l" t="t" r="r" b="b"/>
              <a:pathLst>
                <a:path w="1243329" h="1243329">
                  <a:moveTo>
                    <a:pt x="1225109" y="1243070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1243070" y="1225109"/>
                  </a:lnTo>
                  <a:lnTo>
                    <a:pt x="1225109" y="1243070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255195"/>
            <a:ext cx="9144000" cy="2888615"/>
            <a:chOff x="0" y="2255195"/>
            <a:chExt cx="9144000" cy="288861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6966" y="3302817"/>
              <a:ext cx="2283136" cy="19811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4286" y="3381877"/>
              <a:ext cx="1988820" cy="0"/>
            </a:xfrm>
            <a:custGeom>
              <a:avLst/>
              <a:gdLst/>
              <a:ahLst/>
              <a:cxnLst/>
              <a:rect l="l" t="t" r="r" b="b"/>
              <a:pathLst>
                <a:path w="1988820">
                  <a:moveTo>
                    <a:pt x="0" y="0"/>
                  </a:moveTo>
                  <a:lnTo>
                    <a:pt x="12699" y="0"/>
                  </a:lnTo>
                  <a:lnTo>
                    <a:pt x="1975796" y="0"/>
                  </a:lnTo>
                  <a:lnTo>
                    <a:pt x="1988496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5062" y="3320922"/>
              <a:ext cx="2207260" cy="121920"/>
            </a:xfrm>
            <a:custGeom>
              <a:avLst/>
              <a:gdLst/>
              <a:ahLst/>
              <a:cxnLst/>
              <a:rect l="l" t="t" r="r" b="b"/>
              <a:pathLst>
                <a:path w="2207260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207260" h="121920">
                  <a:moveTo>
                    <a:pt x="2206929" y="60960"/>
                  </a:moveTo>
                  <a:lnTo>
                    <a:pt x="2085009" y="0"/>
                  </a:lnTo>
                  <a:lnTo>
                    <a:pt x="2085009" y="121920"/>
                  </a:lnTo>
                  <a:lnTo>
                    <a:pt x="2206929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9474" y="2260566"/>
              <a:ext cx="198120" cy="228262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68534" y="2387886"/>
              <a:ext cx="0" cy="1988185"/>
            </a:xfrm>
            <a:custGeom>
              <a:avLst/>
              <a:gdLst/>
              <a:ahLst/>
              <a:cxnLst/>
              <a:rect l="l" t="t" r="r" b="b"/>
              <a:pathLst>
                <a:path h="1988185">
                  <a:moveTo>
                    <a:pt x="0" y="0"/>
                  </a:moveTo>
                  <a:lnTo>
                    <a:pt x="0" y="1987981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07567" y="2278671"/>
              <a:ext cx="121920" cy="2206625"/>
            </a:xfrm>
            <a:custGeom>
              <a:avLst/>
              <a:gdLst/>
              <a:ahLst/>
              <a:cxnLst/>
              <a:rect l="l" t="t" r="r" b="b"/>
              <a:pathLst>
                <a:path w="121919" h="2206625">
                  <a:moveTo>
                    <a:pt x="121920" y="2084501"/>
                  </a:moveTo>
                  <a:lnTo>
                    <a:pt x="0" y="2084501"/>
                  </a:lnTo>
                  <a:lnTo>
                    <a:pt x="60960" y="2206421"/>
                  </a:lnTo>
                  <a:lnTo>
                    <a:pt x="121920" y="2084501"/>
                  </a:lnTo>
                  <a:close/>
                </a:path>
                <a:path w="121919" h="2206625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25990" y="3432166"/>
              <a:ext cx="216243" cy="2342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64090" y="3447278"/>
              <a:ext cx="139444" cy="15762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4252" y="2255195"/>
              <a:ext cx="225758" cy="23424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227114" y="22749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4" h="148589">
                  <a:moveTo>
                    <a:pt x="126500" y="0"/>
                  </a:moveTo>
                  <a:lnTo>
                    <a:pt x="121924" y="196"/>
                  </a:lnTo>
                  <a:lnTo>
                    <a:pt x="118271" y="1821"/>
                  </a:lnTo>
                  <a:lnTo>
                    <a:pt x="118488" y="3431"/>
                  </a:lnTo>
                  <a:lnTo>
                    <a:pt x="119951" y="17760"/>
                  </a:lnTo>
                  <a:lnTo>
                    <a:pt x="119921" y="27416"/>
                  </a:lnTo>
                  <a:lnTo>
                    <a:pt x="118643" y="33557"/>
                  </a:lnTo>
                  <a:lnTo>
                    <a:pt x="116362" y="37343"/>
                  </a:lnTo>
                  <a:lnTo>
                    <a:pt x="98552" y="60499"/>
                  </a:lnTo>
                  <a:lnTo>
                    <a:pt x="84929" y="79276"/>
                  </a:lnTo>
                  <a:lnTo>
                    <a:pt x="64240" y="96284"/>
                  </a:lnTo>
                  <a:lnTo>
                    <a:pt x="25233" y="114134"/>
                  </a:lnTo>
                  <a:lnTo>
                    <a:pt x="16062" y="118112"/>
                  </a:lnTo>
                  <a:lnTo>
                    <a:pt x="8830" y="122842"/>
                  </a:lnTo>
                  <a:lnTo>
                    <a:pt x="3490" y="128458"/>
                  </a:lnTo>
                  <a:lnTo>
                    <a:pt x="0" y="135093"/>
                  </a:lnTo>
                  <a:lnTo>
                    <a:pt x="1753" y="140601"/>
                  </a:lnTo>
                  <a:lnTo>
                    <a:pt x="3856" y="143701"/>
                  </a:lnTo>
                  <a:lnTo>
                    <a:pt x="9153" y="145809"/>
                  </a:lnTo>
                  <a:lnTo>
                    <a:pt x="24279" y="148470"/>
                  </a:lnTo>
                  <a:lnTo>
                    <a:pt x="48089" y="146191"/>
                  </a:lnTo>
                  <a:lnTo>
                    <a:pt x="79440" y="133478"/>
                  </a:lnTo>
                  <a:lnTo>
                    <a:pt x="111263" y="110911"/>
                  </a:lnTo>
                  <a:lnTo>
                    <a:pt x="132351" y="85399"/>
                  </a:lnTo>
                  <a:lnTo>
                    <a:pt x="140033" y="58280"/>
                  </a:lnTo>
                  <a:lnTo>
                    <a:pt x="131639" y="30895"/>
                  </a:lnTo>
                  <a:lnTo>
                    <a:pt x="130127" y="18976"/>
                  </a:lnTo>
                  <a:lnTo>
                    <a:pt x="128935" y="9304"/>
                  </a:lnTo>
                  <a:lnTo>
                    <a:pt x="128071" y="1804"/>
                  </a:lnTo>
                  <a:lnTo>
                    <a:pt x="127933" y="463"/>
                  </a:lnTo>
                  <a:lnTo>
                    <a:pt x="12650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227114" y="22749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4" h="148589">
                  <a:moveTo>
                    <a:pt x="124784" y="7"/>
                  </a:moveTo>
                  <a:lnTo>
                    <a:pt x="121924" y="129"/>
                  </a:lnTo>
                  <a:lnTo>
                    <a:pt x="118271" y="1754"/>
                  </a:lnTo>
                  <a:lnTo>
                    <a:pt x="118487" y="3364"/>
                  </a:lnTo>
                  <a:lnTo>
                    <a:pt x="119950" y="17694"/>
                  </a:lnTo>
                  <a:lnTo>
                    <a:pt x="119921" y="27350"/>
                  </a:lnTo>
                  <a:lnTo>
                    <a:pt x="118643" y="33491"/>
                  </a:lnTo>
                  <a:lnTo>
                    <a:pt x="116361" y="37276"/>
                  </a:lnTo>
                  <a:lnTo>
                    <a:pt x="98552" y="60433"/>
                  </a:lnTo>
                  <a:lnTo>
                    <a:pt x="84929" y="79210"/>
                  </a:lnTo>
                  <a:lnTo>
                    <a:pt x="64240" y="96218"/>
                  </a:lnTo>
                  <a:lnTo>
                    <a:pt x="25233" y="114068"/>
                  </a:lnTo>
                  <a:lnTo>
                    <a:pt x="16062" y="118046"/>
                  </a:lnTo>
                  <a:lnTo>
                    <a:pt x="8830" y="122775"/>
                  </a:lnTo>
                  <a:lnTo>
                    <a:pt x="3491" y="128391"/>
                  </a:lnTo>
                  <a:lnTo>
                    <a:pt x="0" y="135027"/>
                  </a:lnTo>
                  <a:lnTo>
                    <a:pt x="1753" y="140535"/>
                  </a:lnTo>
                  <a:lnTo>
                    <a:pt x="3857" y="143635"/>
                  </a:lnTo>
                  <a:lnTo>
                    <a:pt x="9153" y="145743"/>
                  </a:lnTo>
                  <a:lnTo>
                    <a:pt x="24279" y="148404"/>
                  </a:lnTo>
                  <a:lnTo>
                    <a:pt x="48090" y="146124"/>
                  </a:lnTo>
                  <a:lnTo>
                    <a:pt x="79441" y="133412"/>
                  </a:lnTo>
                  <a:lnTo>
                    <a:pt x="111263" y="110845"/>
                  </a:lnTo>
                  <a:lnTo>
                    <a:pt x="132351" y="85332"/>
                  </a:lnTo>
                  <a:lnTo>
                    <a:pt x="140033" y="58213"/>
                  </a:lnTo>
                  <a:lnTo>
                    <a:pt x="131638" y="30828"/>
                  </a:lnTo>
                  <a:lnTo>
                    <a:pt x="131183" y="27268"/>
                  </a:lnTo>
                  <a:lnTo>
                    <a:pt x="130127" y="18910"/>
                  </a:lnTo>
                  <a:lnTo>
                    <a:pt x="128935" y="9238"/>
                  </a:lnTo>
                  <a:lnTo>
                    <a:pt x="128072" y="1738"/>
                  </a:lnTo>
                  <a:lnTo>
                    <a:pt x="127933" y="397"/>
                  </a:lnTo>
                  <a:lnTo>
                    <a:pt x="126500" y="-66"/>
                  </a:lnTo>
                  <a:lnTo>
                    <a:pt x="12478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066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  <a:r>
              <a:rPr spc="30" dirty="0"/>
              <a:t> </a:t>
            </a:r>
            <a:r>
              <a:rPr dirty="0"/>
              <a:t>as</a:t>
            </a:r>
            <a:r>
              <a:rPr spc="25" dirty="0"/>
              <a:t> </a:t>
            </a:r>
            <a:r>
              <a:rPr spc="-10" dirty="0"/>
              <a:t>lines</a:t>
            </a:r>
            <a:endParaRPr spc="-10" dirty="0"/>
          </a:p>
        </p:txBody>
      </p:sp>
      <p:grpSp>
        <p:nvGrpSpPr>
          <p:cNvPr id="15" name="object 15"/>
          <p:cNvGrpSpPr/>
          <p:nvPr/>
        </p:nvGrpSpPr>
        <p:grpSpPr>
          <a:xfrm>
            <a:off x="751763" y="1535199"/>
            <a:ext cx="205104" cy="221615"/>
            <a:chOff x="751763" y="1535199"/>
            <a:chExt cx="205104" cy="22161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1763" y="1535199"/>
              <a:ext cx="204638" cy="22103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9863" y="1550308"/>
              <a:ext cx="127892" cy="144452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1149332" y="1535199"/>
            <a:ext cx="213360" cy="221615"/>
            <a:chOff x="1149332" y="1535199"/>
            <a:chExt cx="213360" cy="221615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9332" y="1535199"/>
              <a:ext cx="213307" cy="22103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7432" y="1550238"/>
              <a:ext cx="137107" cy="144793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751763" y="1964951"/>
            <a:ext cx="205104" cy="221615"/>
            <a:chOff x="751763" y="1964951"/>
            <a:chExt cx="205104" cy="221615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1763" y="1964951"/>
              <a:ext cx="204638" cy="22103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9863" y="1980060"/>
              <a:ext cx="127892" cy="144452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1080778" y="1964951"/>
            <a:ext cx="281940" cy="221615"/>
            <a:chOff x="1080778" y="1964951"/>
            <a:chExt cx="281940" cy="221615"/>
          </a:xfrm>
        </p:grpSpPr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9332" y="1964951"/>
              <a:ext cx="213307" cy="22103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19219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19219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0778" y="1964951"/>
              <a:ext cx="213307" cy="22103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123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123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648359" y="940371"/>
            <a:ext cx="4088129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35605" algn="l"/>
              </a:tabLst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 1	System</a:t>
            </a:r>
            <a:r>
              <a:rPr sz="1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2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553085" algn="l"/>
                <a:tab pos="2935605" algn="l"/>
                <a:tab pos="3175000" algn="l"/>
                <a:tab pos="3575050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	b = 10	•	a +	b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tabLst>
                <a:tab pos="2935605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+ 2b = 12	•</a:t>
            </a:r>
            <a:r>
              <a:rPr sz="1400" spc="19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2a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746736" y="1535199"/>
            <a:ext cx="205104" cy="221615"/>
            <a:chOff x="3746736" y="1535199"/>
            <a:chExt cx="205104" cy="221615"/>
          </a:xfrm>
        </p:grpSpPr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46736" y="1535199"/>
              <a:ext cx="204638" cy="22103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84836" y="1550308"/>
              <a:ext cx="127892" cy="144452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4144305" y="1535199"/>
            <a:ext cx="213360" cy="221615"/>
            <a:chOff x="4144305" y="1535199"/>
            <a:chExt cx="213360" cy="221615"/>
          </a:xfrm>
        </p:grpSpPr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44305" y="1535199"/>
              <a:ext cx="213307" cy="22103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82405" y="1550238"/>
              <a:ext cx="137107" cy="144793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4075752" y="1964951"/>
            <a:ext cx="281940" cy="221615"/>
            <a:chOff x="4075752" y="1964951"/>
            <a:chExt cx="281940" cy="221615"/>
          </a:xfrm>
        </p:grpSpPr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44306" y="1964951"/>
              <a:ext cx="213307" cy="221038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4187168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4187168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75752" y="1964951"/>
              <a:ext cx="213307" cy="221038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11861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411861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5" name="object 45"/>
          <p:cNvGrpSpPr/>
          <p:nvPr/>
        </p:nvGrpSpPr>
        <p:grpSpPr>
          <a:xfrm>
            <a:off x="3683236" y="1964951"/>
            <a:ext cx="306705" cy="221615"/>
            <a:chOff x="3683236" y="1964951"/>
            <a:chExt cx="306705" cy="221615"/>
          </a:xfrm>
        </p:grpSpPr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84836" y="1964951"/>
              <a:ext cx="204638" cy="221038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8276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8276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83236" y="1964951"/>
              <a:ext cx="204638" cy="221038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7260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37260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6495513" y="940371"/>
            <a:ext cx="116459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 3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251460" indent="-239395">
              <a:lnSpc>
                <a:spcPct val="100000"/>
              </a:lnSpc>
              <a:buChar char="•"/>
              <a:tabLst>
                <a:tab pos="251460" algn="l"/>
                <a:tab pos="252095" algn="l"/>
                <a:tab pos="651510" algn="l"/>
              </a:tabLst>
            </a:pPr>
            <a:r>
              <a:rPr sz="1400" dirty="0">
                <a:latin typeface="Arial MT"/>
                <a:cs typeface="Arial MT"/>
              </a:rPr>
              <a:t>a +	b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1300">
              <a:latin typeface="Arial MT"/>
              <a:cs typeface="Arial MT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24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6678210" y="1535199"/>
            <a:ext cx="205104" cy="221615"/>
            <a:chOff x="6678210" y="1535199"/>
            <a:chExt cx="205104" cy="221615"/>
          </a:xfrm>
        </p:grpSpPr>
        <p:pic>
          <p:nvPicPr>
            <p:cNvPr id="54" name="object 5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78210" y="1535199"/>
              <a:ext cx="204638" cy="22103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16310" y="1550308"/>
              <a:ext cx="127892" cy="144452"/>
            </a:xfrm>
            <a:prstGeom prst="rect">
              <a:avLst/>
            </a:prstGeom>
          </p:spPr>
        </p:pic>
      </p:grpSp>
      <p:grpSp>
        <p:nvGrpSpPr>
          <p:cNvPr id="56" name="object 56"/>
          <p:cNvGrpSpPr/>
          <p:nvPr/>
        </p:nvGrpSpPr>
        <p:grpSpPr>
          <a:xfrm>
            <a:off x="7075778" y="1535199"/>
            <a:ext cx="213360" cy="221615"/>
            <a:chOff x="7075778" y="1535199"/>
            <a:chExt cx="213360" cy="221615"/>
          </a:xfrm>
        </p:grpSpPr>
        <p:pic>
          <p:nvPicPr>
            <p:cNvPr id="57" name="object 5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75778" y="1535199"/>
              <a:ext cx="213307" cy="22103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13878" y="1550238"/>
              <a:ext cx="137107" cy="144793"/>
            </a:xfrm>
            <a:prstGeom prst="rect">
              <a:avLst/>
            </a:prstGeom>
          </p:spPr>
        </p:pic>
      </p:grpSp>
      <p:grpSp>
        <p:nvGrpSpPr>
          <p:cNvPr id="59" name="object 59"/>
          <p:cNvGrpSpPr/>
          <p:nvPr/>
        </p:nvGrpSpPr>
        <p:grpSpPr>
          <a:xfrm>
            <a:off x="7007226" y="1964951"/>
            <a:ext cx="281940" cy="221615"/>
            <a:chOff x="7007226" y="1964951"/>
            <a:chExt cx="281940" cy="221615"/>
          </a:xfrm>
        </p:grpSpPr>
        <p:pic>
          <p:nvPicPr>
            <p:cNvPr id="60" name="object 6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75778" y="1964951"/>
              <a:ext cx="213307" cy="221038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7118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90" y="55119"/>
                  </a:lnTo>
                  <a:lnTo>
                    <a:pt x="77378" y="72226"/>
                  </a:lnTo>
                  <a:lnTo>
                    <a:pt x="58529" y="87722"/>
                  </a:lnTo>
                  <a:lnTo>
                    <a:pt x="22990" y="103986"/>
                  </a:lnTo>
                  <a:lnTo>
                    <a:pt x="14635" y="107609"/>
                  </a:lnTo>
                  <a:lnTo>
                    <a:pt x="8045" y="111919"/>
                  </a:lnTo>
                  <a:lnTo>
                    <a:pt x="3181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1" y="135268"/>
                  </a:lnTo>
                  <a:lnTo>
                    <a:pt x="43815" y="133192"/>
                  </a:lnTo>
                  <a:lnTo>
                    <a:pt x="72378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9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7118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07226" y="1964951"/>
              <a:ext cx="213307" cy="221038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7050089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4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7" y="24978"/>
                  </a:lnTo>
                  <a:lnTo>
                    <a:pt x="108093" y="30573"/>
                  </a:lnTo>
                  <a:lnTo>
                    <a:pt x="106014" y="34022"/>
                  </a:lnTo>
                  <a:lnTo>
                    <a:pt x="89788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6" y="17288"/>
                  </a:lnTo>
                  <a:lnTo>
                    <a:pt x="117470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7050089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6" name="object 66"/>
          <p:cNvGrpSpPr/>
          <p:nvPr/>
        </p:nvGrpSpPr>
        <p:grpSpPr>
          <a:xfrm>
            <a:off x="6614710" y="1964951"/>
            <a:ext cx="306705" cy="221615"/>
            <a:chOff x="6614710" y="1964951"/>
            <a:chExt cx="306705" cy="221615"/>
          </a:xfrm>
        </p:grpSpPr>
        <p:pic>
          <p:nvPicPr>
            <p:cNvPr id="67" name="object 6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16310" y="1964951"/>
              <a:ext cx="204638" cy="221038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67591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67591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14710" y="1964951"/>
              <a:ext cx="204638" cy="221038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66575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66575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/>
          <p:cNvSpPr txBox="1"/>
          <p:nvPr/>
        </p:nvSpPr>
        <p:spPr>
          <a:xfrm>
            <a:off x="2300607" y="339680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431003" y="2393748"/>
            <a:ext cx="1891664" cy="1351280"/>
            <a:chOff x="431003" y="2393748"/>
            <a:chExt cx="1891664" cy="1351280"/>
          </a:xfrm>
        </p:grpSpPr>
        <p:pic>
          <p:nvPicPr>
            <p:cNvPr id="75" name="object 7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6850" y="2393748"/>
              <a:ext cx="1350833" cy="1350833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890731" y="2427630"/>
              <a:ext cx="1243330" cy="1243330"/>
            </a:xfrm>
            <a:custGeom>
              <a:avLst/>
              <a:gdLst/>
              <a:ahLst/>
              <a:cxnLst/>
              <a:rect l="l" t="t" r="r" b="b"/>
              <a:pathLst>
                <a:path w="1243330" h="1243329">
                  <a:moveTo>
                    <a:pt x="1225109" y="1243070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1243070" y="1225109"/>
                  </a:lnTo>
                  <a:lnTo>
                    <a:pt x="1225109" y="1243070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7" name="object 7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1003" y="2587070"/>
              <a:ext cx="1891428" cy="930625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481432" y="2617499"/>
              <a:ext cx="1790700" cy="829944"/>
            </a:xfrm>
            <a:custGeom>
              <a:avLst/>
              <a:gdLst/>
              <a:ahLst/>
              <a:cxnLst/>
              <a:rect l="l" t="t" r="r" b="b"/>
              <a:pathLst>
                <a:path w="1790700" h="829945">
                  <a:moveTo>
                    <a:pt x="1780087" y="829768"/>
                  </a:moveTo>
                  <a:lnTo>
                    <a:pt x="0" y="23135"/>
                  </a:lnTo>
                  <a:lnTo>
                    <a:pt x="10483" y="0"/>
                  </a:lnTo>
                  <a:lnTo>
                    <a:pt x="1790571" y="806632"/>
                  </a:lnTo>
                  <a:lnTo>
                    <a:pt x="1780087" y="829768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86866" y="3049802"/>
              <a:ext cx="198119" cy="198119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24966" y="3064902"/>
              <a:ext cx="121920" cy="121920"/>
            </a:xfrm>
            <a:prstGeom prst="rect">
              <a:avLst/>
            </a:prstGeom>
          </p:spPr>
        </p:pic>
      </p:grpSp>
      <p:sp>
        <p:nvSpPr>
          <p:cNvPr id="81" name="object 81"/>
          <p:cNvSpPr txBox="1"/>
          <p:nvPr/>
        </p:nvSpPr>
        <p:spPr>
          <a:xfrm>
            <a:off x="1557986" y="2791004"/>
            <a:ext cx="3911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(8,2)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1550366" y="2260567"/>
            <a:ext cx="4020820" cy="2282825"/>
            <a:chOff x="1550366" y="2260567"/>
            <a:chExt cx="4020820" cy="2282825"/>
          </a:xfrm>
        </p:grpSpPr>
        <p:pic>
          <p:nvPicPr>
            <p:cNvPr id="83" name="object 8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50366" y="2635737"/>
              <a:ext cx="217864" cy="236089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1593229" y="2655610"/>
              <a:ext cx="132080" cy="150495"/>
            </a:xfrm>
            <a:custGeom>
              <a:avLst/>
              <a:gdLst/>
              <a:ahLst/>
              <a:cxnLst/>
              <a:rect l="l" t="t" r="r" b="b"/>
              <a:pathLst>
                <a:path w="132080" h="150494">
                  <a:moveTo>
                    <a:pt x="42364" y="35861"/>
                  </a:moveTo>
                  <a:lnTo>
                    <a:pt x="27796" y="37991"/>
                  </a:lnTo>
                  <a:lnTo>
                    <a:pt x="11924" y="48832"/>
                  </a:lnTo>
                  <a:lnTo>
                    <a:pt x="533" y="72981"/>
                  </a:lnTo>
                  <a:lnTo>
                    <a:pt x="3631" y="99756"/>
                  </a:lnTo>
                  <a:lnTo>
                    <a:pt x="26807" y="139837"/>
                  </a:lnTo>
                  <a:lnTo>
                    <a:pt x="57612" y="149935"/>
                  </a:lnTo>
                  <a:lnTo>
                    <a:pt x="67510" y="146498"/>
                  </a:lnTo>
                  <a:lnTo>
                    <a:pt x="95395" y="146498"/>
                  </a:lnTo>
                  <a:lnTo>
                    <a:pt x="129495" y="97267"/>
                  </a:lnTo>
                  <a:lnTo>
                    <a:pt x="131533" y="70387"/>
                  </a:lnTo>
                  <a:lnTo>
                    <a:pt x="119198" y="46706"/>
                  </a:lnTo>
                  <a:lnTo>
                    <a:pt x="114983" y="44039"/>
                  </a:lnTo>
                  <a:lnTo>
                    <a:pt x="63305" y="44039"/>
                  </a:lnTo>
                  <a:lnTo>
                    <a:pt x="54557" y="39018"/>
                  </a:lnTo>
                  <a:lnTo>
                    <a:pt x="42364" y="35861"/>
                  </a:lnTo>
                  <a:close/>
                </a:path>
                <a:path w="132080" h="150494">
                  <a:moveTo>
                    <a:pt x="95395" y="146498"/>
                  </a:moveTo>
                  <a:lnTo>
                    <a:pt x="67510" y="146498"/>
                  </a:lnTo>
                  <a:lnTo>
                    <a:pt x="77537" y="149542"/>
                  </a:lnTo>
                  <a:lnTo>
                    <a:pt x="88245" y="149104"/>
                  </a:lnTo>
                  <a:lnTo>
                    <a:pt x="95395" y="146498"/>
                  </a:lnTo>
                  <a:close/>
                </a:path>
                <a:path w="132080" h="150494">
                  <a:moveTo>
                    <a:pt x="59751" y="24657"/>
                  </a:moveTo>
                  <a:lnTo>
                    <a:pt x="52956" y="24657"/>
                  </a:lnTo>
                  <a:lnTo>
                    <a:pt x="55412" y="26047"/>
                  </a:lnTo>
                  <a:lnTo>
                    <a:pt x="61174" y="29701"/>
                  </a:lnTo>
                  <a:lnTo>
                    <a:pt x="64891" y="35617"/>
                  </a:lnTo>
                  <a:lnTo>
                    <a:pt x="64162" y="38299"/>
                  </a:lnTo>
                  <a:lnTo>
                    <a:pt x="63652" y="41097"/>
                  </a:lnTo>
                  <a:lnTo>
                    <a:pt x="63305" y="44039"/>
                  </a:lnTo>
                  <a:lnTo>
                    <a:pt x="114983" y="44039"/>
                  </a:lnTo>
                  <a:lnTo>
                    <a:pt x="114092" y="43475"/>
                  </a:lnTo>
                  <a:lnTo>
                    <a:pt x="68275" y="43475"/>
                  </a:lnTo>
                  <a:lnTo>
                    <a:pt x="71173" y="34654"/>
                  </a:lnTo>
                  <a:lnTo>
                    <a:pt x="72934" y="31553"/>
                  </a:lnTo>
                  <a:lnTo>
                    <a:pt x="66194" y="31553"/>
                  </a:lnTo>
                  <a:lnTo>
                    <a:pt x="61873" y="25914"/>
                  </a:lnTo>
                  <a:lnTo>
                    <a:pt x="59751" y="24657"/>
                  </a:lnTo>
                  <a:close/>
                </a:path>
                <a:path w="132080" h="150494">
                  <a:moveTo>
                    <a:pt x="88889" y="34880"/>
                  </a:moveTo>
                  <a:lnTo>
                    <a:pt x="76934" y="38240"/>
                  </a:lnTo>
                  <a:lnTo>
                    <a:pt x="68275" y="43475"/>
                  </a:lnTo>
                  <a:lnTo>
                    <a:pt x="114092" y="43475"/>
                  </a:lnTo>
                  <a:lnTo>
                    <a:pt x="103267" y="36626"/>
                  </a:lnTo>
                  <a:lnTo>
                    <a:pt x="88889" y="34880"/>
                  </a:lnTo>
                  <a:close/>
                </a:path>
                <a:path w="132080" h="150494">
                  <a:moveTo>
                    <a:pt x="86742" y="7075"/>
                  </a:moveTo>
                  <a:lnTo>
                    <a:pt x="66194" y="31553"/>
                  </a:lnTo>
                  <a:lnTo>
                    <a:pt x="72934" y="31553"/>
                  </a:lnTo>
                  <a:lnTo>
                    <a:pt x="75713" y="26657"/>
                  </a:lnTo>
                  <a:lnTo>
                    <a:pt x="81911" y="19513"/>
                  </a:lnTo>
                  <a:lnTo>
                    <a:pt x="89783" y="13251"/>
                  </a:lnTo>
                  <a:lnTo>
                    <a:pt x="92039" y="11695"/>
                  </a:lnTo>
                  <a:lnTo>
                    <a:pt x="86742" y="7075"/>
                  </a:lnTo>
                  <a:close/>
                </a:path>
                <a:path w="132080" h="150494">
                  <a:moveTo>
                    <a:pt x="0" y="0"/>
                  </a:moveTo>
                  <a:lnTo>
                    <a:pt x="10976" y="17082"/>
                  </a:lnTo>
                  <a:lnTo>
                    <a:pt x="25425" y="26047"/>
                  </a:lnTo>
                  <a:lnTo>
                    <a:pt x="40401" y="28152"/>
                  </a:lnTo>
                  <a:lnTo>
                    <a:pt x="52956" y="24657"/>
                  </a:lnTo>
                  <a:lnTo>
                    <a:pt x="59751" y="24657"/>
                  </a:lnTo>
                  <a:lnTo>
                    <a:pt x="56211" y="22559"/>
                  </a:lnTo>
                  <a:lnTo>
                    <a:pt x="54166" y="21461"/>
                  </a:lnTo>
                  <a:lnTo>
                    <a:pt x="52503" y="16929"/>
                  </a:lnTo>
                  <a:lnTo>
                    <a:pt x="49417" y="11254"/>
                  </a:lnTo>
                  <a:lnTo>
                    <a:pt x="44606" y="5758"/>
                  </a:lnTo>
                  <a:lnTo>
                    <a:pt x="39021" y="2494"/>
                  </a:lnTo>
                  <a:lnTo>
                    <a:pt x="11179" y="2494"/>
                  </a:lnTo>
                  <a:lnTo>
                    <a:pt x="0" y="0"/>
                  </a:lnTo>
                  <a:close/>
                </a:path>
                <a:path w="132080" h="150494">
                  <a:moveTo>
                    <a:pt x="27344" y="9"/>
                  </a:moveTo>
                  <a:lnTo>
                    <a:pt x="19387" y="1376"/>
                  </a:lnTo>
                  <a:lnTo>
                    <a:pt x="11179" y="2494"/>
                  </a:lnTo>
                  <a:lnTo>
                    <a:pt x="39021" y="2494"/>
                  </a:lnTo>
                  <a:lnTo>
                    <a:pt x="37767" y="1761"/>
                  </a:lnTo>
                  <a:lnTo>
                    <a:pt x="27344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1593229" y="2655610"/>
              <a:ext cx="132080" cy="150495"/>
            </a:xfrm>
            <a:custGeom>
              <a:avLst/>
              <a:gdLst/>
              <a:ahLst/>
              <a:cxnLst/>
              <a:rect l="l" t="t" r="r" b="b"/>
              <a:pathLst>
                <a:path w="132080" h="150494">
                  <a:moveTo>
                    <a:pt x="0" y="10"/>
                  </a:moveTo>
                  <a:lnTo>
                    <a:pt x="10976" y="17093"/>
                  </a:lnTo>
                  <a:lnTo>
                    <a:pt x="25425" y="26058"/>
                  </a:lnTo>
                  <a:lnTo>
                    <a:pt x="40400" y="28163"/>
                  </a:lnTo>
                  <a:lnTo>
                    <a:pt x="52955" y="24668"/>
                  </a:lnTo>
                  <a:lnTo>
                    <a:pt x="55297" y="25986"/>
                  </a:lnTo>
                  <a:lnTo>
                    <a:pt x="61174" y="29712"/>
                  </a:lnTo>
                  <a:lnTo>
                    <a:pt x="64890" y="35628"/>
                  </a:lnTo>
                  <a:lnTo>
                    <a:pt x="64162" y="38309"/>
                  </a:lnTo>
                  <a:lnTo>
                    <a:pt x="63652" y="41107"/>
                  </a:lnTo>
                  <a:lnTo>
                    <a:pt x="63305" y="44050"/>
                  </a:lnTo>
                  <a:lnTo>
                    <a:pt x="54556" y="39029"/>
                  </a:lnTo>
                  <a:lnTo>
                    <a:pt x="42364" y="35872"/>
                  </a:lnTo>
                  <a:lnTo>
                    <a:pt x="27796" y="38002"/>
                  </a:lnTo>
                  <a:lnTo>
                    <a:pt x="11923" y="48843"/>
                  </a:lnTo>
                  <a:lnTo>
                    <a:pt x="533" y="72992"/>
                  </a:lnTo>
                  <a:lnTo>
                    <a:pt x="3631" y="99767"/>
                  </a:lnTo>
                  <a:lnTo>
                    <a:pt x="26806" y="139848"/>
                  </a:lnTo>
                  <a:lnTo>
                    <a:pt x="57612" y="149945"/>
                  </a:lnTo>
                  <a:lnTo>
                    <a:pt x="67510" y="146508"/>
                  </a:lnTo>
                  <a:lnTo>
                    <a:pt x="77536" y="149553"/>
                  </a:lnTo>
                  <a:lnTo>
                    <a:pt x="119488" y="121761"/>
                  </a:lnTo>
                  <a:lnTo>
                    <a:pt x="131533" y="70398"/>
                  </a:lnTo>
                  <a:lnTo>
                    <a:pt x="119197" y="46717"/>
                  </a:lnTo>
                  <a:lnTo>
                    <a:pt x="103267" y="36637"/>
                  </a:lnTo>
                  <a:lnTo>
                    <a:pt x="88888" y="34891"/>
                  </a:lnTo>
                  <a:lnTo>
                    <a:pt x="76933" y="38250"/>
                  </a:lnTo>
                  <a:lnTo>
                    <a:pt x="68274" y="43486"/>
                  </a:lnTo>
                  <a:lnTo>
                    <a:pt x="71172" y="34665"/>
                  </a:lnTo>
                  <a:lnTo>
                    <a:pt x="75712" y="26668"/>
                  </a:lnTo>
                  <a:lnTo>
                    <a:pt x="81910" y="19524"/>
                  </a:lnTo>
                  <a:lnTo>
                    <a:pt x="89783" y="13261"/>
                  </a:lnTo>
                  <a:lnTo>
                    <a:pt x="92038" y="11706"/>
                  </a:lnTo>
                  <a:lnTo>
                    <a:pt x="86741" y="7086"/>
                  </a:lnTo>
                  <a:lnTo>
                    <a:pt x="66194" y="31563"/>
                  </a:lnTo>
                  <a:lnTo>
                    <a:pt x="61872" y="25924"/>
                  </a:lnTo>
                  <a:lnTo>
                    <a:pt x="56210" y="22570"/>
                  </a:lnTo>
                  <a:lnTo>
                    <a:pt x="54165" y="21472"/>
                  </a:lnTo>
                  <a:lnTo>
                    <a:pt x="52503" y="16940"/>
                  </a:lnTo>
                  <a:lnTo>
                    <a:pt x="49417" y="11266"/>
                  </a:lnTo>
                  <a:lnTo>
                    <a:pt x="44605" y="5769"/>
                  </a:lnTo>
                  <a:lnTo>
                    <a:pt x="37766" y="1772"/>
                  </a:lnTo>
                  <a:lnTo>
                    <a:pt x="27344" y="20"/>
                  </a:lnTo>
                  <a:lnTo>
                    <a:pt x="19387" y="1387"/>
                  </a:lnTo>
                  <a:lnTo>
                    <a:pt x="11179" y="2505"/>
                  </a:lnTo>
                  <a:lnTo>
                    <a:pt x="0" y="1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09028" y="2635737"/>
              <a:ext cx="227498" cy="236089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1751891" y="2655533"/>
              <a:ext cx="142240" cy="150495"/>
            </a:xfrm>
            <a:custGeom>
              <a:avLst/>
              <a:gdLst/>
              <a:ahLst/>
              <a:cxnLst/>
              <a:rect l="l" t="t" r="r" b="b"/>
              <a:pathLst>
                <a:path w="142239" h="150494">
                  <a:moveTo>
                    <a:pt x="128071" y="0"/>
                  </a:moveTo>
                  <a:lnTo>
                    <a:pt x="123438" y="198"/>
                  </a:lnTo>
                  <a:lnTo>
                    <a:pt x="119740" y="1842"/>
                  </a:lnTo>
                  <a:lnTo>
                    <a:pt x="119960" y="3473"/>
                  </a:lnTo>
                  <a:lnTo>
                    <a:pt x="121441" y="17980"/>
                  </a:lnTo>
                  <a:lnTo>
                    <a:pt x="121411" y="27756"/>
                  </a:lnTo>
                  <a:lnTo>
                    <a:pt x="120117" y="33973"/>
                  </a:lnTo>
                  <a:lnTo>
                    <a:pt x="117807" y="37806"/>
                  </a:lnTo>
                  <a:lnTo>
                    <a:pt x="99776" y="61250"/>
                  </a:lnTo>
                  <a:lnTo>
                    <a:pt x="85985" y="80260"/>
                  </a:lnTo>
                  <a:lnTo>
                    <a:pt x="65039" y="97480"/>
                  </a:lnTo>
                  <a:lnTo>
                    <a:pt x="25547" y="115552"/>
                  </a:lnTo>
                  <a:lnTo>
                    <a:pt x="16262" y="119579"/>
                  </a:lnTo>
                  <a:lnTo>
                    <a:pt x="8939" y="124367"/>
                  </a:lnTo>
                  <a:lnTo>
                    <a:pt x="3534" y="130053"/>
                  </a:lnTo>
                  <a:lnTo>
                    <a:pt x="0" y="136771"/>
                  </a:lnTo>
                  <a:lnTo>
                    <a:pt x="1775" y="142347"/>
                  </a:lnTo>
                  <a:lnTo>
                    <a:pt x="3905" y="145486"/>
                  </a:lnTo>
                  <a:lnTo>
                    <a:pt x="9267" y="147620"/>
                  </a:lnTo>
                  <a:lnTo>
                    <a:pt x="24581" y="150314"/>
                  </a:lnTo>
                  <a:lnTo>
                    <a:pt x="48687" y="148006"/>
                  </a:lnTo>
                  <a:lnTo>
                    <a:pt x="80427" y="135135"/>
                  </a:lnTo>
                  <a:lnTo>
                    <a:pt x="112645" y="112288"/>
                  </a:lnTo>
                  <a:lnTo>
                    <a:pt x="133995" y="86459"/>
                  </a:lnTo>
                  <a:lnTo>
                    <a:pt x="141773" y="59003"/>
                  </a:lnTo>
                  <a:lnTo>
                    <a:pt x="133275" y="31278"/>
                  </a:lnTo>
                  <a:lnTo>
                    <a:pt x="131744" y="19211"/>
                  </a:lnTo>
                  <a:lnTo>
                    <a:pt x="130537" y="9419"/>
                  </a:lnTo>
                  <a:lnTo>
                    <a:pt x="129663" y="1826"/>
                  </a:lnTo>
                  <a:lnTo>
                    <a:pt x="129523" y="468"/>
                  </a:lnTo>
                  <a:lnTo>
                    <a:pt x="128071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1751891" y="2655532"/>
              <a:ext cx="142240" cy="150495"/>
            </a:xfrm>
            <a:custGeom>
              <a:avLst/>
              <a:gdLst/>
              <a:ahLst/>
              <a:cxnLst/>
              <a:rect l="l" t="t" r="r" b="b"/>
              <a:pathLst>
                <a:path w="142239" h="150494">
                  <a:moveTo>
                    <a:pt x="126334" y="7"/>
                  </a:moveTo>
                  <a:lnTo>
                    <a:pt x="123439" y="131"/>
                  </a:lnTo>
                  <a:lnTo>
                    <a:pt x="119740" y="1776"/>
                  </a:lnTo>
                  <a:lnTo>
                    <a:pt x="119959" y="3406"/>
                  </a:lnTo>
                  <a:lnTo>
                    <a:pt x="121441" y="17914"/>
                  </a:lnTo>
                  <a:lnTo>
                    <a:pt x="121410" y="27689"/>
                  </a:lnTo>
                  <a:lnTo>
                    <a:pt x="120117" y="33907"/>
                  </a:lnTo>
                  <a:lnTo>
                    <a:pt x="117807" y="37739"/>
                  </a:lnTo>
                  <a:lnTo>
                    <a:pt x="99776" y="61183"/>
                  </a:lnTo>
                  <a:lnTo>
                    <a:pt x="85984" y="80194"/>
                  </a:lnTo>
                  <a:lnTo>
                    <a:pt x="65038" y="97413"/>
                  </a:lnTo>
                  <a:lnTo>
                    <a:pt x="25546" y="115486"/>
                  </a:lnTo>
                  <a:lnTo>
                    <a:pt x="16262" y="119512"/>
                  </a:lnTo>
                  <a:lnTo>
                    <a:pt x="8940" y="124301"/>
                  </a:lnTo>
                  <a:lnTo>
                    <a:pt x="3534" y="129986"/>
                  </a:lnTo>
                  <a:lnTo>
                    <a:pt x="0" y="136704"/>
                  </a:lnTo>
                  <a:lnTo>
                    <a:pt x="1775" y="142281"/>
                  </a:lnTo>
                  <a:lnTo>
                    <a:pt x="3904" y="145420"/>
                  </a:lnTo>
                  <a:lnTo>
                    <a:pt x="9267" y="147553"/>
                  </a:lnTo>
                  <a:lnTo>
                    <a:pt x="24580" y="150247"/>
                  </a:lnTo>
                  <a:lnTo>
                    <a:pt x="48687" y="147940"/>
                  </a:lnTo>
                  <a:lnTo>
                    <a:pt x="80428" y="135069"/>
                  </a:lnTo>
                  <a:lnTo>
                    <a:pt x="112645" y="112222"/>
                  </a:lnTo>
                  <a:lnTo>
                    <a:pt x="133995" y="86392"/>
                  </a:lnTo>
                  <a:lnTo>
                    <a:pt x="141773" y="58937"/>
                  </a:lnTo>
                  <a:lnTo>
                    <a:pt x="133274" y="31211"/>
                  </a:lnTo>
                  <a:lnTo>
                    <a:pt x="132813" y="27607"/>
                  </a:lnTo>
                  <a:lnTo>
                    <a:pt x="131744" y="19144"/>
                  </a:lnTo>
                  <a:lnTo>
                    <a:pt x="130537" y="9353"/>
                  </a:lnTo>
                  <a:lnTo>
                    <a:pt x="129663" y="1760"/>
                  </a:lnTo>
                  <a:lnTo>
                    <a:pt x="129522" y="402"/>
                  </a:lnTo>
                  <a:lnTo>
                    <a:pt x="128072" y="-66"/>
                  </a:lnTo>
                  <a:lnTo>
                    <a:pt x="12633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9" name="object 8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4407" y="3343266"/>
              <a:ext cx="216243" cy="234244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2507" y="3358378"/>
              <a:ext cx="139444" cy="157620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018884" y="3302817"/>
              <a:ext cx="2283136" cy="198119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3166204" y="3381877"/>
              <a:ext cx="1988820" cy="0"/>
            </a:xfrm>
            <a:custGeom>
              <a:avLst/>
              <a:gdLst/>
              <a:ahLst/>
              <a:cxnLst/>
              <a:rect l="l" t="t" r="r" b="b"/>
              <a:pathLst>
                <a:path w="1988820">
                  <a:moveTo>
                    <a:pt x="0" y="0"/>
                  </a:moveTo>
                  <a:lnTo>
                    <a:pt x="12700" y="0"/>
                  </a:lnTo>
                  <a:lnTo>
                    <a:pt x="1975796" y="0"/>
                  </a:lnTo>
                  <a:lnTo>
                    <a:pt x="1988496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3056979" y="3320922"/>
              <a:ext cx="2207260" cy="121920"/>
            </a:xfrm>
            <a:custGeom>
              <a:avLst/>
              <a:gdLst/>
              <a:ahLst/>
              <a:cxnLst/>
              <a:rect l="l" t="t" r="r" b="b"/>
              <a:pathLst>
                <a:path w="2207260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207260" h="121920">
                  <a:moveTo>
                    <a:pt x="2206929" y="60960"/>
                  </a:moveTo>
                  <a:lnTo>
                    <a:pt x="2085009" y="0"/>
                  </a:lnTo>
                  <a:lnTo>
                    <a:pt x="2085009" y="121920"/>
                  </a:lnTo>
                  <a:lnTo>
                    <a:pt x="2206929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4" name="object 9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61391" y="2260567"/>
              <a:ext cx="198120" cy="2282621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4160451" y="2387887"/>
              <a:ext cx="0" cy="1988185"/>
            </a:xfrm>
            <a:custGeom>
              <a:avLst/>
              <a:gdLst/>
              <a:ahLst/>
              <a:cxnLst/>
              <a:rect l="l" t="t" r="r" b="b"/>
              <a:pathLst>
                <a:path h="1988185">
                  <a:moveTo>
                    <a:pt x="0" y="0"/>
                  </a:moveTo>
                  <a:lnTo>
                    <a:pt x="0" y="1987981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4099483" y="2278671"/>
              <a:ext cx="121920" cy="2206625"/>
            </a:xfrm>
            <a:custGeom>
              <a:avLst/>
              <a:gdLst/>
              <a:ahLst/>
              <a:cxnLst/>
              <a:rect l="l" t="t" r="r" b="b"/>
              <a:pathLst>
                <a:path w="121920" h="2206625">
                  <a:moveTo>
                    <a:pt x="121920" y="2084501"/>
                  </a:moveTo>
                  <a:lnTo>
                    <a:pt x="0" y="2084501"/>
                  </a:lnTo>
                  <a:lnTo>
                    <a:pt x="60960" y="2206421"/>
                  </a:lnTo>
                  <a:lnTo>
                    <a:pt x="121920" y="2084501"/>
                  </a:lnTo>
                  <a:close/>
                </a:path>
                <a:path w="121920" h="2206625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7" name="object 9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88869" y="2267895"/>
              <a:ext cx="225758" cy="234244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4231731" y="22876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5" h="148589">
                  <a:moveTo>
                    <a:pt x="126500" y="0"/>
                  </a:moveTo>
                  <a:lnTo>
                    <a:pt x="121925" y="196"/>
                  </a:lnTo>
                  <a:lnTo>
                    <a:pt x="118272" y="1821"/>
                  </a:lnTo>
                  <a:lnTo>
                    <a:pt x="118488" y="3431"/>
                  </a:lnTo>
                  <a:lnTo>
                    <a:pt x="119951" y="17760"/>
                  </a:lnTo>
                  <a:lnTo>
                    <a:pt x="119921" y="27416"/>
                  </a:lnTo>
                  <a:lnTo>
                    <a:pt x="118643" y="33557"/>
                  </a:lnTo>
                  <a:lnTo>
                    <a:pt x="116362" y="37343"/>
                  </a:lnTo>
                  <a:lnTo>
                    <a:pt x="98552" y="60499"/>
                  </a:lnTo>
                  <a:lnTo>
                    <a:pt x="84929" y="79276"/>
                  </a:lnTo>
                  <a:lnTo>
                    <a:pt x="64241" y="96284"/>
                  </a:lnTo>
                  <a:lnTo>
                    <a:pt x="25233" y="114134"/>
                  </a:lnTo>
                  <a:lnTo>
                    <a:pt x="16063" y="118112"/>
                  </a:lnTo>
                  <a:lnTo>
                    <a:pt x="8830" y="122842"/>
                  </a:lnTo>
                  <a:lnTo>
                    <a:pt x="3491" y="128458"/>
                  </a:lnTo>
                  <a:lnTo>
                    <a:pt x="0" y="135093"/>
                  </a:lnTo>
                  <a:lnTo>
                    <a:pt x="1755" y="140601"/>
                  </a:lnTo>
                  <a:lnTo>
                    <a:pt x="3856" y="143701"/>
                  </a:lnTo>
                  <a:lnTo>
                    <a:pt x="9153" y="145809"/>
                  </a:lnTo>
                  <a:lnTo>
                    <a:pt x="24279" y="148470"/>
                  </a:lnTo>
                  <a:lnTo>
                    <a:pt x="48091" y="146191"/>
                  </a:lnTo>
                  <a:lnTo>
                    <a:pt x="79442" y="133478"/>
                  </a:lnTo>
                  <a:lnTo>
                    <a:pt x="111264" y="110911"/>
                  </a:lnTo>
                  <a:lnTo>
                    <a:pt x="132351" y="85399"/>
                  </a:lnTo>
                  <a:lnTo>
                    <a:pt x="140033" y="58280"/>
                  </a:lnTo>
                  <a:lnTo>
                    <a:pt x="131639" y="30895"/>
                  </a:lnTo>
                  <a:lnTo>
                    <a:pt x="130128" y="18976"/>
                  </a:lnTo>
                  <a:lnTo>
                    <a:pt x="128936" y="9304"/>
                  </a:lnTo>
                  <a:lnTo>
                    <a:pt x="128073" y="1804"/>
                  </a:lnTo>
                  <a:lnTo>
                    <a:pt x="127934" y="463"/>
                  </a:lnTo>
                  <a:lnTo>
                    <a:pt x="12650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4231731" y="22876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5" h="148589">
                  <a:moveTo>
                    <a:pt x="124784" y="7"/>
                  </a:moveTo>
                  <a:lnTo>
                    <a:pt x="121924" y="129"/>
                  </a:lnTo>
                  <a:lnTo>
                    <a:pt x="118271" y="1754"/>
                  </a:lnTo>
                  <a:lnTo>
                    <a:pt x="118487" y="3364"/>
                  </a:lnTo>
                  <a:lnTo>
                    <a:pt x="119950" y="17694"/>
                  </a:lnTo>
                  <a:lnTo>
                    <a:pt x="119921" y="27350"/>
                  </a:lnTo>
                  <a:lnTo>
                    <a:pt x="118643" y="33491"/>
                  </a:lnTo>
                  <a:lnTo>
                    <a:pt x="116361" y="37276"/>
                  </a:lnTo>
                  <a:lnTo>
                    <a:pt x="98552" y="60433"/>
                  </a:lnTo>
                  <a:lnTo>
                    <a:pt x="84929" y="79210"/>
                  </a:lnTo>
                  <a:lnTo>
                    <a:pt x="64240" y="96218"/>
                  </a:lnTo>
                  <a:lnTo>
                    <a:pt x="25233" y="114068"/>
                  </a:lnTo>
                  <a:lnTo>
                    <a:pt x="16062" y="118046"/>
                  </a:lnTo>
                  <a:lnTo>
                    <a:pt x="8830" y="122775"/>
                  </a:lnTo>
                  <a:lnTo>
                    <a:pt x="3491" y="128391"/>
                  </a:lnTo>
                  <a:lnTo>
                    <a:pt x="0" y="135027"/>
                  </a:lnTo>
                  <a:lnTo>
                    <a:pt x="1753" y="140535"/>
                  </a:lnTo>
                  <a:lnTo>
                    <a:pt x="3857" y="143635"/>
                  </a:lnTo>
                  <a:lnTo>
                    <a:pt x="9153" y="145743"/>
                  </a:lnTo>
                  <a:lnTo>
                    <a:pt x="24279" y="148404"/>
                  </a:lnTo>
                  <a:lnTo>
                    <a:pt x="48090" y="146124"/>
                  </a:lnTo>
                  <a:lnTo>
                    <a:pt x="79441" y="133412"/>
                  </a:lnTo>
                  <a:lnTo>
                    <a:pt x="111263" y="110845"/>
                  </a:lnTo>
                  <a:lnTo>
                    <a:pt x="132351" y="85332"/>
                  </a:lnTo>
                  <a:lnTo>
                    <a:pt x="140033" y="58213"/>
                  </a:lnTo>
                  <a:lnTo>
                    <a:pt x="131638" y="30828"/>
                  </a:lnTo>
                  <a:lnTo>
                    <a:pt x="131183" y="27268"/>
                  </a:lnTo>
                  <a:lnTo>
                    <a:pt x="130127" y="18910"/>
                  </a:lnTo>
                  <a:lnTo>
                    <a:pt x="128935" y="9238"/>
                  </a:lnTo>
                  <a:lnTo>
                    <a:pt x="128072" y="1738"/>
                  </a:lnTo>
                  <a:lnTo>
                    <a:pt x="127933" y="397"/>
                  </a:lnTo>
                  <a:lnTo>
                    <a:pt x="126500" y="-66"/>
                  </a:lnTo>
                  <a:lnTo>
                    <a:pt x="12478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0" name="object 100"/>
          <p:cNvSpPr txBox="1"/>
          <p:nvPr/>
        </p:nvSpPr>
        <p:spPr>
          <a:xfrm>
            <a:off x="5229025" y="330790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4409547" y="223253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02" name="object 102"/>
          <p:cNvGrpSpPr/>
          <p:nvPr/>
        </p:nvGrpSpPr>
        <p:grpSpPr>
          <a:xfrm>
            <a:off x="6010800" y="2242495"/>
            <a:ext cx="2615565" cy="2301240"/>
            <a:chOff x="6010800" y="2242495"/>
            <a:chExt cx="2615565" cy="2301240"/>
          </a:xfrm>
        </p:grpSpPr>
        <p:pic>
          <p:nvPicPr>
            <p:cNvPr id="103" name="object 10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010800" y="3302817"/>
              <a:ext cx="2283136" cy="198119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6158120" y="3381877"/>
              <a:ext cx="1988820" cy="0"/>
            </a:xfrm>
            <a:custGeom>
              <a:avLst/>
              <a:gdLst/>
              <a:ahLst/>
              <a:cxnLst/>
              <a:rect l="l" t="t" r="r" b="b"/>
              <a:pathLst>
                <a:path w="1988820">
                  <a:moveTo>
                    <a:pt x="0" y="0"/>
                  </a:moveTo>
                  <a:lnTo>
                    <a:pt x="12699" y="0"/>
                  </a:lnTo>
                  <a:lnTo>
                    <a:pt x="1975796" y="0"/>
                  </a:lnTo>
                  <a:lnTo>
                    <a:pt x="1988496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6048896" y="3320922"/>
              <a:ext cx="2207260" cy="121920"/>
            </a:xfrm>
            <a:custGeom>
              <a:avLst/>
              <a:gdLst/>
              <a:ahLst/>
              <a:cxnLst/>
              <a:rect l="l" t="t" r="r" b="b"/>
              <a:pathLst>
                <a:path w="2207259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207259" h="121920">
                  <a:moveTo>
                    <a:pt x="2206929" y="60960"/>
                  </a:moveTo>
                  <a:lnTo>
                    <a:pt x="2085009" y="0"/>
                  </a:lnTo>
                  <a:lnTo>
                    <a:pt x="2085009" y="121920"/>
                  </a:lnTo>
                  <a:lnTo>
                    <a:pt x="2206929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6" name="object 10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3309" y="2260566"/>
              <a:ext cx="198120" cy="2282621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7152369" y="2387886"/>
              <a:ext cx="0" cy="1988185"/>
            </a:xfrm>
            <a:custGeom>
              <a:avLst/>
              <a:gdLst/>
              <a:ahLst/>
              <a:cxnLst/>
              <a:rect l="l" t="t" r="r" b="b"/>
              <a:pathLst>
                <a:path h="1988185">
                  <a:moveTo>
                    <a:pt x="0" y="0"/>
                  </a:moveTo>
                  <a:lnTo>
                    <a:pt x="0" y="1987981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7091401" y="2278671"/>
              <a:ext cx="121920" cy="2206625"/>
            </a:xfrm>
            <a:custGeom>
              <a:avLst/>
              <a:gdLst/>
              <a:ahLst/>
              <a:cxnLst/>
              <a:rect l="l" t="t" r="r" b="b"/>
              <a:pathLst>
                <a:path w="121920" h="2206625">
                  <a:moveTo>
                    <a:pt x="121920" y="2084501"/>
                  </a:moveTo>
                  <a:lnTo>
                    <a:pt x="0" y="2084501"/>
                  </a:lnTo>
                  <a:lnTo>
                    <a:pt x="60960" y="2206421"/>
                  </a:lnTo>
                  <a:lnTo>
                    <a:pt x="121920" y="2084501"/>
                  </a:lnTo>
                  <a:close/>
                </a:path>
                <a:path w="121920" h="2206625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9" name="object 10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09824" y="3368666"/>
              <a:ext cx="216243" cy="234244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47924" y="3383778"/>
              <a:ext cx="139444" cy="157620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93487" y="2242495"/>
              <a:ext cx="225758" cy="234244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7236349" y="22622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4" h="148589">
                  <a:moveTo>
                    <a:pt x="126499" y="0"/>
                  </a:moveTo>
                  <a:lnTo>
                    <a:pt x="121923" y="196"/>
                  </a:lnTo>
                  <a:lnTo>
                    <a:pt x="118271" y="1821"/>
                  </a:lnTo>
                  <a:lnTo>
                    <a:pt x="118487" y="3431"/>
                  </a:lnTo>
                  <a:lnTo>
                    <a:pt x="119950" y="17760"/>
                  </a:lnTo>
                  <a:lnTo>
                    <a:pt x="119920" y="27416"/>
                  </a:lnTo>
                  <a:lnTo>
                    <a:pt x="118642" y="33557"/>
                  </a:lnTo>
                  <a:lnTo>
                    <a:pt x="116361" y="37343"/>
                  </a:lnTo>
                  <a:lnTo>
                    <a:pt x="98551" y="60499"/>
                  </a:lnTo>
                  <a:lnTo>
                    <a:pt x="84928" y="79276"/>
                  </a:lnTo>
                  <a:lnTo>
                    <a:pt x="64239" y="96284"/>
                  </a:lnTo>
                  <a:lnTo>
                    <a:pt x="25232" y="114134"/>
                  </a:lnTo>
                  <a:lnTo>
                    <a:pt x="16061" y="118112"/>
                  </a:lnTo>
                  <a:lnTo>
                    <a:pt x="8829" y="122842"/>
                  </a:lnTo>
                  <a:lnTo>
                    <a:pt x="3490" y="128458"/>
                  </a:lnTo>
                  <a:lnTo>
                    <a:pt x="0" y="135093"/>
                  </a:lnTo>
                  <a:lnTo>
                    <a:pt x="1753" y="140601"/>
                  </a:lnTo>
                  <a:lnTo>
                    <a:pt x="3856" y="143701"/>
                  </a:lnTo>
                  <a:lnTo>
                    <a:pt x="9153" y="145809"/>
                  </a:lnTo>
                  <a:lnTo>
                    <a:pt x="24279" y="148470"/>
                  </a:lnTo>
                  <a:lnTo>
                    <a:pt x="48090" y="146191"/>
                  </a:lnTo>
                  <a:lnTo>
                    <a:pt x="79441" y="133478"/>
                  </a:lnTo>
                  <a:lnTo>
                    <a:pt x="111262" y="110911"/>
                  </a:lnTo>
                  <a:lnTo>
                    <a:pt x="132350" y="85399"/>
                  </a:lnTo>
                  <a:lnTo>
                    <a:pt x="140032" y="58280"/>
                  </a:lnTo>
                  <a:lnTo>
                    <a:pt x="131638" y="30895"/>
                  </a:lnTo>
                  <a:lnTo>
                    <a:pt x="130126" y="18976"/>
                  </a:lnTo>
                  <a:lnTo>
                    <a:pt x="128935" y="9304"/>
                  </a:lnTo>
                  <a:lnTo>
                    <a:pt x="128071" y="1804"/>
                  </a:lnTo>
                  <a:lnTo>
                    <a:pt x="127933" y="463"/>
                  </a:lnTo>
                  <a:lnTo>
                    <a:pt x="126499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7236349" y="22622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4" h="148589">
                  <a:moveTo>
                    <a:pt x="124784" y="7"/>
                  </a:moveTo>
                  <a:lnTo>
                    <a:pt x="121924" y="129"/>
                  </a:lnTo>
                  <a:lnTo>
                    <a:pt x="118271" y="1754"/>
                  </a:lnTo>
                  <a:lnTo>
                    <a:pt x="118487" y="3364"/>
                  </a:lnTo>
                  <a:lnTo>
                    <a:pt x="119950" y="17694"/>
                  </a:lnTo>
                  <a:lnTo>
                    <a:pt x="119921" y="27350"/>
                  </a:lnTo>
                  <a:lnTo>
                    <a:pt x="118643" y="33491"/>
                  </a:lnTo>
                  <a:lnTo>
                    <a:pt x="116361" y="37276"/>
                  </a:lnTo>
                  <a:lnTo>
                    <a:pt x="98552" y="60433"/>
                  </a:lnTo>
                  <a:lnTo>
                    <a:pt x="84929" y="79210"/>
                  </a:lnTo>
                  <a:lnTo>
                    <a:pt x="64240" y="96218"/>
                  </a:lnTo>
                  <a:lnTo>
                    <a:pt x="25233" y="114068"/>
                  </a:lnTo>
                  <a:lnTo>
                    <a:pt x="16062" y="118046"/>
                  </a:lnTo>
                  <a:lnTo>
                    <a:pt x="8830" y="122775"/>
                  </a:lnTo>
                  <a:lnTo>
                    <a:pt x="3491" y="128391"/>
                  </a:lnTo>
                  <a:lnTo>
                    <a:pt x="0" y="135027"/>
                  </a:lnTo>
                  <a:lnTo>
                    <a:pt x="1753" y="140535"/>
                  </a:lnTo>
                  <a:lnTo>
                    <a:pt x="3857" y="143635"/>
                  </a:lnTo>
                  <a:lnTo>
                    <a:pt x="9153" y="145743"/>
                  </a:lnTo>
                  <a:lnTo>
                    <a:pt x="24279" y="148404"/>
                  </a:lnTo>
                  <a:lnTo>
                    <a:pt x="48090" y="146124"/>
                  </a:lnTo>
                  <a:lnTo>
                    <a:pt x="79441" y="133412"/>
                  </a:lnTo>
                  <a:lnTo>
                    <a:pt x="111263" y="110845"/>
                  </a:lnTo>
                  <a:lnTo>
                    <a:pt x="132351" y="85332"/>
                  </a:lnTo>
                  <a:lnTo>
                    <a:pt x="140033" y="58213"/>
                  </a:lnTo>
                  <a:lnTo>
                    <a:pt x="131638" y="30828"/>
                  </a:lnTo>
                  <a:lnTo>
                    <a:pt x="131183" y="27268"/>
                  </a:lnTo>
                  <a:lnTo>
                    <a:pt x="130127" y="18910"/>
                  </a:lnTo>
                  <a:lnTo>
                    <a:pt x="128935" y="9238"/>
                  </a:lnTo>
                  <a:lnTo>
                    <a:pt x="128072" y="1738"/>
                  </a:lnTo>
                  <a:lnTo>
                    <a:pt x="127933" y="397"/>
                  </a:lnTo>
                  <a:lnTo>
                    <a:pt x="126500" y="-66"/>
                  </a:lnTo>
                  <a:lnTo>
                    <a:pt x="12478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4" name="object 114"/>
          <p:cNvSpPr txBox="1"/>
          <p:nvPr/>
        </p:nvSpPr>
        <p:spPr>
          <a:xfrm>
            <a:off x="8284442" y="333330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7414164" y="220713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1404931" y="2219830"/>
            <a:ext cx="1016635" cy="43370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311785" marR="5080" indent="-299720">
              <a:lnSpc>
                <a:spcPts val="1530"/>
              </a:lnSpc>
              <a:spcBef>
                <a:spcPts val="275"/>
              </a:spcBef>
              <a:tabLst>
                <a:tab pos="311785" algn="l"/>
              </a:tabLst>
            </a:pPr>
            <a:r>
              <a:rPr sz="1400" dirty="0">
                <a:latin typeface="Arial MT"/>
                <a:cs typeface="Arial MT"/>
              </a:rPr>
              <a:t>b	</a:t>
            </a:r>
            <a:r>
              <a:rPr sz="2100" b="1" baseline="200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Unique </a:t>
            </a:r>
            <a:r>
              <a:rPr sz="2100" b="1" spc="7" baseline="200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io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4656597" y="2310762"/>
            <a:ext cx="815975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2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Infinite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s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ion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18" name="object 118"/>
          <p:cNvGrpSpPr/>
          <p:nvPr/>
        </p:nvGrpSpPr>
        <p:grpSpPr>
          <a:xfrm>
            <a:off x="3828766" y="2393748"/>
            <a:ext cx="1351280" cy="1356995"/>
            <a:chOff x="3828766" y="2393748"/>
            <a:chExt cx="1351280" cy="1356995"/>
          </a:xfrm>
        </p:grpSpPr>
        <p:pic>
          <p:nvPicPr>
            <p:cNvPr id="119" name="object 1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31848" y="2409329"/>
              <a:ext cx="198120" cy="198119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3882648" y="2437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3882648" y="2437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2" name="object 1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58848" y="2536329"/>
              <a:ext cx="198120" cy="198119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4009648" y="2564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/>
            <p:cNvSpPr/>
            <p:nvPr/>
          </p:nvSpPr>
          <p:spPr>
            <a:xfrm>
              <a:off x="4009648" y="2564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5" name="object 1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85848" y="2663329"/>
              <a:ext cx="198120" cy="198119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4136648" y="2691129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4136648" y="2691129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8" name="object 1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12848" y="2790329"/>
              <a:ext cx="198120" cy="198119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4263648" y="2818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/>
            <p:cNvSpPr/>
            <p:nvPr/>
          </p:nvSpPr>
          <p:spPr>
            <a:xfrm>
              <a:off x="4263648" y="2818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1" name="object 1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39848" y="2917329"/>
              <a:ext cx="198120" cy="198119"/>
            </a:xfrm>
            <a:prstGeom prst="rect">
              <a:avLst/>
            </a:prstGeom>
          </p:spPr>
        </p:pic>
        <p:sp>
          <p:nvSpPr>
            <p:cNvPr id="132" name="object 132"/>
            <p:cNvSpPr/>
            <p:nvPr/>
          </p:nvSpPr>
          <p:spPr>
            <a:xfrm>
              <a:off x="4390648" y="2945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4390648" y="2945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4" name="object 1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66848" y="3044329"/>
              <a:ext cx="198120" cy="198119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4517648" y="3072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/>
            <p:cNvSpPr/>
            <p:nvPr/>
          </p:nvSpPr>
          <p:spPr>
            <a:xfrm>
              <a:off x="4517648" y="3072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7" name="object 1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93848" y="3171329"/>
              <a:ext cx="198120" cy="198119"/>
            </a:xfrm>
            <a:prstGeom prst="rect">
              <a:avLst/>
            </a:prstGeom>
          </p:spPr>
        </p:pic>
        <p:sp>
          <p:nvSpPr>
            <p:cNvPr id="138" name="object 138"/>
            <p:cNvSpPr/>
            <p:nvPr/>
          </p:nvSpPr>
          <p:spPr>
            <a:xfrm>
              <a:off x="4644648" y="3199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/>
            <p:cNvSpPr/>
            <p:nvPr/>
          </p:nvSpPr>
          <p:spPr>
            <a:xfrm>
              <a:off x="4644648" y="3199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0" name="object 1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20848" y="3298329"/>
              <a:ext cx="198120" cy="198119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4771648" y="3326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/>
            <p:cNvSpPr/>
            <p:nvPr/>
          </p:nvSpPr>
          <p:spPr>
            <a:xfrm>
              <a:off x="4771648" y="3326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3" name="object 1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47848" y="3425329"/>
              <a:ext cx="198120" cy="198119"/>
            </a:xfrm>
            <a:prstGeom prst="rect">
              <a:avLst/>
            </a:prstGeom>
          </p:spPr>
        </p:pic>
        <p:sp>
          <p:nvSpPr>
            <p:cNvPr id="144" name="object 144"/>
            <p:cNvSpPr/>
            <p:nvPr/>
          </p:nvSpPr>
          <p:spPr>
            <a:xfrm>
              <a:off x="4898648" y="3453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/>
            <p:cNvSpPr/>
            <p:nvPr/>
          </p:nvSpPr>
          <p:spPr>
            <a:xfrm>
              <a:off x="4898648" y="3453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6" name="object 14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74848" y="3552329"/>
              <a:ext cx="198120" cy="198119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5025648" y="3580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/>
            <p:cNvSpPr/>
            <p:nvPr/>
          </p:nvSpPr>
          <p:spPr>
            <a:xfrm>
              <a:off x="5025648" y="3580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9" name="object 14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28766" y="2393748"/>
              <a:ext cx="1350833" cy="1350833"/>
            </a:xfrm>
            <a:prstGeom prst="rect">
              <a:avLst/>
            </a:prstGeom>
          </p:spPr>
        </p:pic>
        <p:sp>
          <p:nvSpPr>
            <p:cNvPr id="150" name="object 150"/>
            <p:cNvSpPr/>
            <p:nvPr/>
          </p:nvSpPr>
          <p:spPr>
            <a:xfrm>
              <a:off x="3882648" y="2427630"/>
              <a:ext cx="1243330" cy="1243330"/>
            </a:xfrm>
            <a:custGeom>
              <a:avLst/>
              <a:gdLst/>
              <a:ahLst/>
              <a:cxnLst/>
              <a:rect l="l" t="t" r="r" b="b"/>
              <a:pathLst>
                <a:path w="1243329" h="1243329">
                  <a:moveTo>
                    <a:pt x="1225109" y="1243070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1243070" y="1225109"/>
                  </a:lnTo>
                  <a:lnTo>
                    <a:pt x="1225109" y="1243070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1" name="object 151"/>
          <p:cNvGrpSpPr/>
          <p:nvPr/>
        </p:nvGrpSpPr>
        <p:grpSpPr>
          <a:xfrm>
            <a:off x="6820685" y="2330248"/>
            <a:ext cx="1452880" cy="1414780"/>
            <a:chOff x="6820685" y="2330248"/>
            <a:chExt cx="1452880" cy="1414780"/>
          </a:xfrm>
        </p:grpSpPr>
        <p:pic>
          <p:nvPicPr>
            <p:cNvPr id="152" name="object 15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20685" y="2393748"/>
              <a:ext cx="1350833" cy="1350833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6874566" y="2427630"/>
              <a:ext cx="1243330" cy="1243330"/>
            </a:xfrm>
            <a:custGeom>
              <a:avLst/>
              <a:gdLst/>
              <a:ahLst/>
              <a:cxnLst/>
              <a:rect l="l" t="t" r="r" b="b"/>
              <a:pathLst>
                <a:path w="1243329" h="1243329">
                  <a:moveTo>
                    <a:pt x="1225109" y="1243070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1243070" y="1225109"/>
                  </a:lnTo>
                  <a:lnTo>
                    <a:pt x="1225109" y="1243070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4" name="object 15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22285" y="2330248"/>
              <a:ext cx="1350833" cy="1350833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6976166" y="2364130"/>
              <a:ext cx="1243330" cy="1243330"/>
            </a:xfrm>
            <a:custGeom>
              <a:avLst/>
              <a:gdLst/>
              <a:ahLst/>
              <a:cxnLst/>
              <a:rect l="l" t="t" r="r" b="b"/>
              <a:pathLst>
                <a:path w="1243329" h="1243329">
                  <a:moveTo>
                    <a:pt x="1225109" y="1243070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1243070" y="1225109"/>
                  </a:lnTo>
                  <a:lnTo>
                    <a:pt x="1225109" y="1243070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255195"/>
            <a:ext cx="9144000" cy="2888615"/>
            <a:chOff x="0" y="2255195"/>
            <a:chExt cx="9144000" cy="288861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6966" y="3302817"/>
              <a:ext cx="2283136" cy="19811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4286" y="3381877"/>
              <a:ext cx="1988820" cy="0"/>
            </a:xfrm>
            <a:custGeom>
              <a:avLst/>
              <a:gdLst/>
              <a:ahLst/>
              <a:cxnLst/>
              <a:rect l="l" t="t" r="r" b="b"/>
              <a:pathLst>
                <a:path w="1988820">
                  <a:moveTo>
                    <a:pt x="0" y="0"/>
                  </a:moveTo>
                  <a:lnTo>
                    <a:pt x="12699" y="0"/>
                  </a:lnTo>
                  <a:lnTo>
                    <a:pt x="1975796" y="0"/>
                  </a:lnTo>
                  <a:lnTo>
                    <a:pt x="1988496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5062" y="3320922"/>
              <a:ext cx="2207260" cy="121920"/>
            </a:xfrm>
            <a:custGeom>
              <a:avLst/>
              <a:gdLst/>
              <a:ahLst/>
              <a:cxnLst/>
              <a:rect l="l" t="t" r="r" b="b"/>
              <a:pathLst>
                <a:path w="2207260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207260" h="121920">
                  <a:moveTo>
                    <a:pt x="2206929" y="60960"/>
                  </a:moveTo>
                  <a:lnTo>
                    <a:pt x="2085009" y="0"/>
                  </a:lnTo>
                  <a:lnTo>
                    <a:pt x="2085009" y="121920"/>
                  </a:lnTo>
                  <a:lnTo>
                    <a:pt x="2206929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9474" y="2260566"/>
              <a:ext cx="198120" cy="228262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68534" y="2387886"/>
              <a:ext cx="0" cy="1988185"/>
            </a:xfrm>
            <a:custGeom>
              <a:avLst/>
              <a:gdLst/>
              <a:ahLst/>
              <a:cxnLst/>
              <a:rect l="l" t="t" r="r" b="b"/>
              <a:pathLst>
                <a:path h="1988185">
                  <a:moveTo>
                    <a:pt x="0" y="0"/>
                  </a:moveTo>
                  <a:lnTo>
                    <a:pt x="0" y="1987981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07567" y="2278671"/>
              <a:ext cx="121920" cy="2206625"/>
            </a:xfrm>
            <a:custGeom>
              <a:avLst/>
              <a:gdLst/>
              <a:ahLst/>
              <a:cxnLst/>
              <a:rect l="l" t="t" r="r" b="b"/>
              <a:pathLst>
                <a:path w="121919" h="2206625">
                  <a:moveTo>
                    <a:pt x="121920" y="2084501"/>
                  </a:moveTo>
                  <a:lnTo>
                    <a:pt x="0" y="2084501"/>
                  </a:lnTo>
                  <a:lnTo>
                    <a:pt x="60960" y="2206421"/>
                  </a:lnTo>
                  <a:lnTo>
                    <a:pt x="121920" y="2084501"/>
                  </a:lnTo>
                  <a:close/>
                </a:path>
                <a:path w="121919" h="2206625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25990" y="3432166"/>
              <a:ext cx="216243" cy="2342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64090" y="3447278"/>
              <a:ext cx="139444" cy="15762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4252" y="2255195"/>
              <a:ext cx="225758" cy="23424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227114" y="22749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4" h="148589">
                  <a:moveTo>
                    <a:pt x="126500" y="0"/>
                  </a:moveTo>
                  <a:lnTo>
                    <a:pt x="121924" y="196"/>
                  </a:lnTo>
                  <a:lnTo>
                    <a:pt x="118271" y="1821"/>
                  </a:lnTo>
                  <a:lnTo>
                    <a:pt x="118488" y="3431"/>
                  </a:lnTo>
                  <a:lnTo>
                    <a:pt x="119951" y="17760"/>
                  </a:lnTo>
                  <a:lnTo>
                    <a:pt x="119921" y="27416"/>
                  </a:lnTo>
                  <a:lnTo>
                    <a:pt x="118643" y="33557"/>
                  </a:lnTo>
                  <a:lnTo>
                    <a:pt x="116362" y="37343"/>
                  </a:lnTo>
                  <a:lnTo>
                    <a:pt x="98552" y="60499"/>
                  </a:lnTo>
                  <a:lnTo>
                    <a:pt x="84929" y="79276"/>
                  </a:lnTo>
                  <a:lnTo>
                    <a:pt x="64240" y="96284"/>
                  </a:lnTo>
                  <a:lnTo>
                    <a:pt x="25233" y="114134"/>
                  </a:lnTo>
                  <a:lnTo>
                    <a:pt x="16062" y="118112"/>
                  </a:lnTo>
                  <a:lnTo>
                    <a:pt x="8830" y="122842"/>
                  </a:lnTo>
                  <a:lnTo>
                    <a:pt x="3490" y="128458"/>
                  </a:lnTo>
                  <a:lnTo>
                    <a:pt x="0" y="135093"/>
                  </a:lnTo>
                  <a:lnTo>
                    <a:pt x="1753" y="140601"/>
                  </a:lnTo>
                  <a:lnTo>
                    <a:pt x="3856" y="143701"/>
                  </a:lnTo>
                  <a:lnTo>
                    <a:pt x="9153" y="145809"/>
                  </a:lnTo>
                  <a:lnTo>
                    <a:pt x="24279" y="148470"/>
                  </a:lnTo>
                  <a:lnTo>
                    <a:pt x="48089" y="146191"/>
                  </a:lnTo>
                  <a:lnTo>
                    <a:pt x="79440" y="133478"/>
                  </a:lnTo>
                  <a:lnTo>
                    <a:pt x="111263" y="110911"/>
                  </a:lnTo>
                  <a:lnTo>
                    <a:pt x="132351" y="85399"/>
                  </a:lnTo>
                  <a:lnTo>
                    <a:pt x="140033" y="58280"/>
                  </a:lnTo>
                  <a:lnTo>
                    <a:pt x="131639" y="30895"/>
                  </a:lnTo>
                  <a:lnTo>
                    <a:pt x="130127" y="18976"/>
                  </a:lnTo>
                  <a:lnTo>
                    <a:pt x="128935" y="9304"/>
                  </a:lnTo>
                  <a:lnTo>
                    <a:pt x="128071" y="1804"/>
                  </a:lnTo>
                  <a:lnTo>
                    <a:pt x="127933" y="463"/>
                  </a:lnTo>
                  <a:lnTo>
                    <a:pt x="12650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227114" y="22749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4" h="148589">
                  <a:moveTo>
                    <a:pt x="124784" y="7"/>
                  </a:moveTo>
                  <a:lnTo>
                    <a:pt x="121924" y="129"/>
                  </a:lnTo>
                  <a:lnTo>
                    <a:pt x="118271" y="1754"/>
                  </a:lnTo>
                  <a:lnTo>
                    <a:pt x="118487" y="3364"/>
                  </a:lnTo>
                  <a:lnTo>
                    <a:pt x="119950" y="17694"/>
                  </a:lnTo>
                  <a:lnTo>
                    <a:pt x="119921" y="27350"/>
                  </a:lnTo>
                  <a:lnTo>
                    <a:pt x="118643" y="33491"/>
                  </a:lnTo>
                  <a:lnTo>
                    <a:pt x="116361" y="37276"/>
                  </a:lnTo>
                  <a:lnTo>
                    <a:pt x="98552" y="60433"/>
                  </a:lnTo>
                  <a:lnTo>
                    <a:pt x="84929" y="79210"/>
                  </a:lnTo>
                  <a:lnTo>
                    <a:pt x="64240" y="96218"/>
                  </a:lnTo>
                  <a:lnTo>
                    <a:pt x="25233" y="114068"/>
                  </a:lnTo>
                  <a:lnTo>
                    <a:pt x="16062" y="118046"/>
                  </a:lnTo>
                  <a:lnTo>
                    <a:pt x="8830" y="122775"/>
                  </a:lnTo>
                  <a:lnTo>
                    <a:pt x="3491" y="128391"/>
                  </a:lnTo>
                  <a:lnTo>
                    <a:pt x="0" y="135027"/>
                  </a:lnTo>
                  <a:lnTo>
                    <a:pt x="1753" y="140535"/>
                  </a:lnTo>
                  <a:lnTo>
                    <a:pt x="3857" y="143635"/>
                  </a:lnTo>
                  <a:lnTo>
                    <a:pt x="9153" y="145743"/>
                  </a:lnTo>
                  <a:lnTo>
                    <a:pt x="24279" y="148404"/>
                  </a:lnTo>
                  <a:lnTo>
                    <a:pt x="48090" y="146124"/>
                  </a:lnTo>
                  <a:lnTo>
                    <a:pt x="79441" y="133412"/>
                  </a:lnTo>
                  <a:lnTo>
                    <a:pt x="111263" y="110845"/>
                  </a:lnTo>
                  <a:lnTo>
                    <a:pt x="132351" y="85332"/>
                  </a:lnTo>
                  <a:lnTo>
                    <a:pt x="140033" y="58213"/>
                  </a:lnTo>
                  <a:lnTo>
                    <a:pt x="131638" y="30828"/>
                  </a:lnTo>
                  <a:lnTo>
                    <a:pt x="131183" y="27268"/>
                  </a:lnTo>
                  <a:lnTo>
                    <a:pt x="130127" y="18910"/>
                  </a:lnTo>
                  <a:lnTo>
                    <a:pt x="128935" y="9238"/>
                  </a:lnTo>
                  <a:lnTo>
                    <a:pt x="128072" y="1738"/>
                  </a:lnTo>
                  <a:lnTo>
                    <a:pt x="127933" y="397"/>
                  </a:lnTo>
                  <a:lnTo>
                    <a:pt x="126500" y="-66"/>
                  </a:lnTo>
                  <a:lnTo>
                    <a:pt x="12478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066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  <a:r>
              <a:rPr spc="30" dirty="0"/>
              <a:t> </a:t>
            </a:r>
            <a:r>
              <a:rPr dirty="0"/>
              <a:t>as</a:t>
            </a:r>
            <a:r>
              <a:rPr spc="25" dirty="0"/>
              <a:t> </a:t>
            </a:r>
            <a:r>
              <a:rPr spc="-10" dirty="0"/>
              <a:t>lines</a:t>
            </a:r>
            <a:endParaRPr spc="-10" dirty="0"/>
          </a:p>
        </p:txBody>
      </p:sp>
      <p:grpSp>
        <p:nvGrpSpPr>
          <p:cNvPr id="15" name="object 15"/>
          <p:cNvGrpSpPr/>
          <p:nvPr/>
        </p:nvGrpSpPr>
        <p:grpSpPr>
          <a:xfrm>
            <a:off x="751763" y="1535199"/>
            <a:ext cx="205104" cy="221615"/>
            <a:chOff x="751763" y="1535199"/>
            <a:chExt cx="205104" cy="22161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1763" y="1535199"/>
              <a:ext cx="204638" cy="22103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9863" y="1550308"/>
              <a:ext cx="127892" cy="144452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1149332" y="1535199"/>
            <a:ext cx="213360" cy="221615"/>
            <a:chOff x="1149332" y="1535199"/>
            <a:chExt cx="213360" cy="221615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9332" y="1535199"/>
              <a:ext cx="213307" cy="22103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7432" y="1550238"/>
              <a:ext cx="137107" cy="144793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751763" y="1964951"/>
            <a:ext cx="205104" cy="221615"/>
            <a:chOff x="751763" y="1964951"/>
            <a:chExt cx="205104" cy="221615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1763" y="1964951"/>
              <a:ext cx="204638" cy="22103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9863" y="1980060"/>
              <a:ext cx="127892" cy="144452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1080778" y="1964951"/>
            <a:ext cx="281940" cy="221615"/>
            <a:chOff x="1080778" y="1964951"/>
            <a:chExt cx="281940" cy="221615"/>
          </a:xfrm>
        </p:grpSpPr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9332" y="1964951"/>
              <a:ext cx="213307" cy="22103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19219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19219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0778" y="1964951"/>
              <a:ext cx="213307" cy="22103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123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123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648359" y="940371"/>
            <a:ext cx="4088129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35605" algn="l"/>
              </a:tabLst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 1	System</a:t>
            </a:r>
            <a:r>
              <a:rPr sz="1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2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553085" algn="l"/>
                <a:tab pos="2935605" algn="l"/>
                <a:tab pos="3175000" algn="l"/>
                <a:tab pos="3575050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	b = 10	•	a +	b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tabLst>
                <a:tab pos="2935605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+ 2b = 12	•</a:t>
            </a:r>
            <a:r>
              <a:rPr sz="1400" spc="19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2a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746736" y="1535199"/>
            <a:ext cx="205104" cy="221615"/>
            <a:chOff x="3746736" y="1535199"/>
            <a:chExt cx="205104" cy="221615"/>
          </a:xfrm>
        </p:grpSpPr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46736" y="1535199"/>
              <a:ext cx="204638" cy="22103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84836" y="1550308"/>
              <a:ext cx="127892" cy="144452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4144305" y="1535199"/>
            <a:ext cx="213360" cy="221615"/>
            <a:chOff x="4144305" y="1535199"/>
            <a:chExt cx="213360" cy="221615"/>
          </a:xfrm>
        </p:grpSpPr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44305" y="1535199"/>
              <a:ext cx="213307" cy="22103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82405" y="1550238"/>
              <a:ext cx="137107" cy="144793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4075752" y="1964951"/>
            <a:ext cx="281940" cy="221615"/>
            <a:chOff x="4075752" y="1964951"/>
            <a:chExt cx="281940" cy="221615"/>
          </a:xfrm>
        </p:grpSpPr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44306" y="1964951"/>
              <a:ext cx="213307" cy="221038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4187168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4187168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75752" y="1964951"/>
              <a:ext cx="213307" cy="221038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11861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411861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5" name="object 45"/>
          <p:cNvGrpSpPr/>
          <p:nvPr/>
        </p:nvGrpSpPr>
        <p:grpSpPr>
          <a:xfrm>
            <a:off x="3683236" y="1964951"/>
            <a:ext cx="306705" cy="221615"/>
            <a:chOff x="3683236" y="1964951"/>
            <a:chExt cx="306705" cy="221615"/>
          </a:xfrm>
        </p:grpSpPr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84836" y="1964951"/>
              <a:ext cx="204638" cy="221038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8276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8276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83236" y="1964951"/>
              <a:ext cx="204638" cy="221038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7260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37260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6495513" y="940371"/>
            <a:ext cx="116459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 3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251460" indent="-239395">
              <a:lnSpc>
                <a:spcPct val="100000"/>
              </a:lnSpc>
              <a:buChar char="•"/>
              <a:tabLst>
                <a:tab pos="251460" algn="l"/>
                <a:tab pos="252095" algn="l"/>
                <a:tab pos="651510" algn="l"/>
              </a:tabLst>
            </a:pPr>
            <a:r>
              <a:rPr sz="1400" dirty="0">
                <a:latin typeface="Arial MT"/>
                <a:cs typeface="Arial MT"/>
              </a:rPr>
              <a:t>a +	b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1300">
              <a:latin typeface="Arial MT"/>
              <a:cs typeface="Arial MT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24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6678210" y="1535199"/>
            <a:ext cx="205104" cy="221615"/>
            <a:chOff x="6678210" y="1535199"/>
            <a:chExt cx="205104" cy="221615"/>
          </a:xfrm>
        </p:grpSpPr>
        <p:pic>
          <p:nvPicPr>
            <p:cNvPr id="54" name="object 5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78210" y="1535199"/>
              <a:ext cx="204638" cy="22103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16310" y="1550308"/>
              <a:ext cx="127892" cy="144452"/>
            </a:xfrm>
            <a:prstGeom prst="rect">
              <a:avLst/>
            </a:prstGeom>
          </p:spPr>
        </p:pic>
      </p:grpSp>
      <p:grpSp>
        <p:nvGrpSpPr>
          <p:cNvPr id="56" name="object 56"/>
          <p:cNvGrpSpPr/>
          <p:nvPr/>
        </p:nvGrpSpPr>
        <p:grpSpPr>
          <a:xfrm>
            <a:off x="7075778" y="1535199"/>
            <a:ext cx="213360" cy="221615"/>
            <a:chOff x="7075778" y="1535199"/>
            <a:chExt cx="213360" cy="221615"/>
          </a:xfrm>
        </p:grpSpPr>
        <p:pic>
          <p:nvPicPr>
            <p:cNvPr id="57" name="object 5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75778" y="1535199"/>
              <a:ext cx="213307" cy="22103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13878" y="1550238"/>
              <a:ext cx="137107" cy="144793"/>
            </a:xfrm>
            <a:prstGeom prst="rect">
              <a:avLst/>
            </a:prstGeom>
          </p:spPr>
        </p:pic>
      </p:grpSp>
      <p:grpSp>
        <p:nvGrpSpPr>
          <p:cNvPr id="59" name="object 59"/>
          <p:cNvGrpSpPr/>
          <p:nvPr/>
        </p:nvGrpSpPr>
        <p:grpSpPr>
          <a:xfrm>
            <a:off x="7007226" y="1964951"/>
            <a:ext cx="281940" cy="221615"/>
            <a:chOff x="7007226" y="1964951"/>
            <a:chExt cx="281940" cy="221615"/>
          </a:xfrm>
        </p:grpSpPr>
        <p:pic>
          <p:nvPicPr>
            <p:cNvPr id="60" name="object 6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75778" y="1964951"/>
              <a:ext cx="213307" cy="221038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7118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90" y="55119"/>
                  </a:lnTo>
                  <a:lnTo>
                    <a:pt x="77378" y="72226"/>
                  </a:lnTo>
                  <a:lnTo>
                    <a:pt x="58529" y="87722"/>
                  </a:lnTo>
                  <a:lnTo>
                    <a:pt x="22990" y="103986"/>
                  </a:lnTo>
                  <a:lnTo>
                    <a:pt x="14635" y="107609"/>
                  </a:lnTo>
                  <a:lnTo>
                    <a:pt x="8045" y="111919"/>
                  </a:lnTo>
                  <a:lnTo>
                    <a:pt x="3181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1" y="135268"/>
                  </a:lnTo>
                  <a:lnTo>
                    <a:pt x="43815" y="133192"/>
                  </a:lnTo>
                  <a:lnTo>
                    <a:pt x="72378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9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7118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07226" y="1964951"/>
              <a:ext cx="213307" cy="221038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7050089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4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7" y="24978"/>
                  </a:lnTo>
                  <a:lnTo>
                    <a:pt x="108093" y="30573"/>
                  </a:lnTo>
                  <a:lnTo>
                    <a:pt x="106014" y="34022"/>
                  </a:lnTo>
                  <a:lnTo>
                    <a:pt x="89788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6" y="17288"/>
                  </a:lnTo>
                  <a:lnTo>
                    <a:pt x="117470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7050089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6" name="object 66"/>
          <p:cNvGrpSpPr/>
          <p:nvPr/>
        </p:nvGrpSpPr>
        <p:grpSpPr>
          <a:xfrm>
            <a:off x="6614710" y="1964951"/>
            <a:ext cx="306705" cy="221615"/>
            <a:chOff x="6614710" y="1964951"/>
            <a:chExt cx="306705" cy="221615"/>
          </a:xfrm>
        </p:grpSpPr>
        <p:pic>
          <p:nvPicPr>
            <p:cNvPr id="67" name="object 6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16310" y="1964951"/>
              <a:ext cx="204638" cy="221038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67591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67591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14710" y="1964951"/>
              <a:ext cx="204638" cy="221038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66575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66575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/>
          <p:cNvSpPr txBox="1"/>
          <p:nvPr/>
        </p:nvSpPr>
        <p:spPr>
          <a:xfrm>
            <a:off x="2300607" y="339680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431003" y="2393748"/>
            <a:ext cx="1891664" cy="1351280"/>
            <a:chOff x="431003" y="2393748"/>
            <a:chExt cx="1891664" cy="1351280"/>
          </a:xfrm>
        </p:grpSpPr>
        <p:pic>
          <p:nvPicPr>
            <p:cNvPr id="75" name="object 7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6850" y="2393748"/>
              <a:ext cx="1350833" cy="1350833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890731" y="2427630"/>
              <a:ext cx="1243330" cy="1243330"/>
            </a:xfrm>
            <a:custGeom>
              <a:avLst/>
              <a:gdLst/>
              <a:ahLst/>
              <a:cxnLst/>
              <a:rect l="l" t="t" r="r" b="b"/>
              <a:pathLst>
                <a:path w="1243330" h="1243329">
                  <a:moveTo>
                    <a:pt x="1225109" y="1243070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1243070" y="1225109"/>
                  </a:lnTo>
                  <a:lnTo>
                    <a:pt x="1225109" y="1243070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7" name="object 7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1003" y="2587070"/>
              <a:ext cx="1891428" cy="930625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481432" y="2617499"/>
              <a:ext cx="1790700" cy="829944"/>
            </a:xfrm>
            <a:custGeom>
              <a:avLst/>
              <a:gdLst/>
              <a:ahLst/>
              <a:cxnLst/>
              <a:rect l="l" t="t" r="r" b="b"/>
              <a:pathLst>
                <a:path w="1790700" h="829945">
                  <a:moveTo>
                    <a:pt x="1780087" y="829768"/>
                  </a:moveTo>
                  <a:lnTo>
                    <a:pt x="0" y="23135"/>
                  </a:lnTo>
                  <a:lnTo>
                    <a:pt x="10483" y="0"/>
                  </a:lnTo>
                  <a:lnTo>
                    <a:pt x="1790571" y="806632"/>
                  </a:lnTo>
                  <a:lnTo>
                    <a:pt x="1780087" y="829768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86866" y="3049802"/>
              <a:ext cx="198119" cy="198119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24966" y="3064902"/>
              <a:ext cx="121920" cy="121920"/>
            </a:xfrm>
            <a:prstGeom prst="rect">
              <a:avLst/>
            </a:prstGeom>
          </p:spPr>
        </p:pic>
      </p:grpSp>
      <p:sp>
        <p:nvSpPr>
          <p:cNvPr id="81" name="object 81"/>
          <p:cNvSpPr txBox="1"/>
          <p:nvPr/>
        </p:nvSpPr>
        <p:spPr>
          <a:xfrm>
            <a:off x="1557986" y="2791004"/>
            <a:ext cx="3911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(8,2)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1550366" y="2260567"/>
            <a:ext cx="4020820" cy="2282825"/>
            <a:chOff x="1550366" y="2260567"/>
            <a:chExt cx="4020820" cy="2282825"/>
          </a:xfrm>
        </p:grpSpPr>
        <p:pic>
          <p:nvPicPr>
            <p:cNvPr id="83" name="object 8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50366" y="2635737"/>
              <a:ext cx="217864" cy="236089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1593229" y="2655610"/>
              <a:ext cx="132080" cy="150495"/>
            </a:xfrm>
            <a:custGeom>
              <a:avLst/>
              <a:gdLst/>
              <a:ahLst/>
              <a:cxnLst/>
              <a:rect l="l" t="t" r="r" b="b"/>
              <a:pathLst>
                <a:path w="132080" h="150494">
                  <a:moveTo>
                    <a:pt x="42364" y="35861"/>
                  </a:moveTo>
                  <a:lnTo>
                    <a:pt x="27796" y="37991"/>
                  </a:lnTo>
                  <a:lnTo>
                    <a:pt x="11924" y="48832"/>
                  </a:lnTo>
                  <a:lnTo>
                    <a:pt x="533" y="72981"/>
                  </a:lnTo>
                  <a:lnTo>
                    <a:pt x="3631" y="99756"/>
                  </a:lnTo>
                  <a:lnTo>
                    <a:pt x="26807" y="139837"/>
                  </a:lnTo>
                  <a:lnTo>
                    <a:pt x="57612" y="149935"/>
                  </a:lnTo>
                  <a:lnTo>
                    <a:pt x="67510" y="146498"/>
                  </a:lnTo>
                  <a:lnTo>
                    <a:pt x="95395" y="146498"/>
                  </a:lnTo>
                  <a:lnTo>
                    <a:pt x="129495" y="97267"/>
                  </a:lnTo>
                  <a:lnTo>
                    <a:pt x="131533" y="70387"/>
                  </a:lnTo>
                  <a:lnTo>
                    <a:pt x="119198" y="46706"/>
                  </a:lnTo>
                  <a:lnTo>
                    <a:pt x="114983" y="44039"/>
                  </a:lnTo>
                  <a:lnTo>
                    <a:pt x="63305" y="44039"/>
                  </a:lnTo>
                  <a:lnTo>
                    <a:pt x="54557" y="39018"/>
                  </a:lnTo>
                  <a:lnTo>
                    <a:pt x="42364" y="35861"/>
                  </a:lnTo>
                  <a:close/>
                </a:path>
                <a:path w="132080" h="150494">
                  <a:moveTo>
                    <a:pt x="95395" y="146498"/>
                  </a:moveTo>
                  <a:lnTo>
                    <a:pt x="67510" y="146498"/>
                  </a:lnTo>
                  <a:lnTo>
                    <a:pt x="77537" y="149542"/>
                  </a:lnTo>
                  <a:lnTo>
                    <a:pt x="88245" y="149104"/>
                  </a:lnTo>
                  <a:lnTo>
                    <a:pt x="95395" y="146498"/>
                  </a:lnTo>
                  <a:close/>
                </a:path>
                <a:path w="132080" h="150494">
                  <a:moveTo>
                    <a:pt x="59751" y="24657"/>
                  </a:moveTo>
                  <a:lnTo>
                    <a:pt x="52956" y="24657"/>
                  </a:lnTo>
                  <a:lnTo>
                    <a:pt x="55412" y="26047"/>
                  </a:lnTo>
                  <a:lnTo>
                    <a:pt x="61174" y="29701"/>
                  </a:lnTo>
                  <a:lnTo>
                    <a:pt x="64891" y="35617"/>
                  </a:lnTo>
                  <a:lnTo>
                    <a:pt x="64162" y="38299"/>
                  </a:lnTo>
                  <a:lnTo>
                    <a:pt x="63652" y="41097"/>
                  </a:lnTo>
                  <a:lnTo>
                    <a:pt x="63305" y="44039"/>
                  </a:lnTo>
                  <a:lnTo>
                    <a:pt x="114983" y="44039"/>
                  </a:lnTo>
                  <a:lnTo>
                    <a:pt x="114092" y="43475"/>
                  </a:lnTo>
                  <a:lnTo>
                    <a:pt x="68275" y="43475"/>
                  </a:lnTo>
                  <a:lnTo>
                    <a:pt x="71173" y="34654"/>
                  </a:lnTo>
                  <a:lnTo>
                    <a:pt x="72934" y="31553"/>
                  </a:lnTo>
                  <a:lnTo>
                    <a:pt x="66194" y="31553"/>
                  </a:lnTo>
                  <a:lnTo>
                    <a:pt x="61873" y="25914"/>
                  </a:lnTo>
                  <a:lnTo>
                    <a:pt x="59751" y="24657"/>
                  </a:lnTo>
                  <a:close/>
                </a:path>
                <a:path w="132080" h="150494">
                  <a:moveTo>
                    <a:pt x="88889" y="34880"/>
                  </a:moveTo>
                  <a:lnTo>
                    <a:pt x="76934" y="38240"/>
                  </a:lnTo>
                  <a:lnTo>
                    <a:pt x="68275" y="43475"/>
                  </a:lnTo>
                  <a:lnTo>
                    <a:pt x="114092" y="43475"/>
                  </a:lnTo>
                  <a:lnTo>
                    <a:pt x="103267" y="36626"/>
                  </a:lnTo>
                  <a:lnTo>
                    <a:pt x="88889" y="34880"/>
                  </a:lnTo>
                  <a:close/>
                </a:path>
                <a:path w="132080" h="150494">
                  <a:moveTo>
                    <a:pt x="86742" y="7075"/>
                  </a:moveTo>
                  <a:lnTo>
                    <a:pt x="66194" y="31553"/>
                  </a:lnTo>
                  <a:lnTo>
                    <a:pt x="72934" y="31553"/>
                  </a:lnTo>
                  <a:lnTo>
                    <a:pt x="75713" y="26657"/>
                  </a:lnTo>
                  <a:lnTo>
                    <a:pt x="81911" y="19513"/>
                  </a:lnTo>
                  <a:lnTo>
                    <a:pt x="89783" y="13251"/>
                  </a:lnTo>
                  <a:lnTo>
                    <a:pt x="92039" y="11695"/>
                  </a:lnTo>
                  <a:lnTo>
                    <a:pt x="86742" y="7075"/>
                  </a:lnTo>
                  <a:close/>
                </a:path>
                <a:path w="132080" h="150494">
                  <a:moveTo>
                    <a:pt x="0" y="0"/>
                  </a:moveTo>
                  <a:lnTo>
                    <a:pt x="10976" y="17082"/>
                  </a:lnTo>
                  <a:lnTo>
                    <a:pt x="25425" y="26047"/>
                  </a:lnTo>
                  <a:lnTo>
                    <a:pt x="40401" y="28152"/>
                  </a:lnTo>
                  <a:lnTo>
                    <a:pt x="52956" y="24657"/>
                  </a:lnTo>
                  <a:lnTo>
                    <a:pt x="59751" y="24657"/>
                  </a:lnTo>
                  <a:lnTo>
                    <a:pt x="56211" y="22559"/>
                  </a:lnTo>
                  <a:lnTo>
                    <a:pt x="54166" y="21461"/>
                  </a:lnTo>
                  <a:lnTo>
                    <a:pt x="52503" y="16929"/>
                  </a:lnTo>
                  <a:lnTo>
                    <a:pt x="49417" y="11254"/>
                  </a:lnTo>
                  <a:lnTo>
                    <a:pt x="44606" y="5758"/>
                  </a:lnTo>
                  <a:lnTo>
                    <a:pt x="39021" y="2494"/>
                  </a:lnTo>
                  <a:lnTo>
                    <a:pt x="11179" y="2494"/>
                  </a:lnTo>
                  <a:lnTo>
                    <a:pt x="0" y="0"/>
                  </a:lnTo>
                  <a:close/>
                </a:path>
                <a:path w="132080" h="150494">
                  <a:moveTo>
                    <a:pt x="27344" y="9"/>
                  </a:moveTo>
                  <a:lnTo>
                    <a:pt x="19387" y="1376"/>
                  </a:lnTo>
                  <a:lnTo>
                    <a:pt x="11179" y="2494"/>
                  </a:lnTo>
                  <a:lnTo>
                    <a:pt x="39021" y="2494"/>
                  </a:lnTo>
                  <a:lnTo>
                    <a:pt x="37767" y="1761"/>
                  </a:lnTo>
                  <a:lnTo>
                    <a:pt x="27344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1593229" y="2655610"/>
              <a:ext cx="132080" cy="150495"/>
            </a:xfrm>
            <a:custGeom>
              <a:avLst/>
              <a:gdLst/>
              <a:ahLst/>
              <a:cxnLst/>
              <a:rect l="l" t="t" r="r" b="b"/>
              <a:pathLst>
                <a:path w="132080" h="150494">
                  <a:moveTo>
                    <a:pt x="0" y="10"/>
                  </a:moveTo>
                  <a:lnTo>
                    <a:pt x="10976" y="17093"/>
                  </a:lnTo>
                  <a:lnTo>
                    <a:pt x="25425" y="26058"/>
                  </a:lnTo>
                  <a:lnTo>
                    <a:pt x="40400" y="28163"/>
                  </a:lnTo>
                  <a:lnTo>
                    <a:pt x="52955" y="24668"/>
                  </a:lnTo>
                  <a:lnTo>
                    <a:pt x="55297" y="25986"/>
                  </a:lnTo>
                  <a:lnTo>
                    <a:pt x="61174" y="29712"/>
                  </a:lnTo>
                  <a:lnTo>
                    <a:pt x="64890" y="35628"/>
                  </a:lnTo>
                  <a:lnTo>
                    <a:pt x="64162" y="38309"/>
                  </a:lnTo>
                  <a:lnTo>
                    <a:pt x="63652" y="41107"/>
                  </a:lnTo>
                  <a:lnTo>
                    <a:pt x="63305" y="44050"/>
                  </a:lnTo>
                  <a:lnTo>
                    <a:pt x="54556" y="39029"/>
                  </a:lnTo>
                  <a:lnTo>
                    <a:pt x="42364" y="35872"/>
                  </a:lnTo>
                  <a:lnTo>
                    <a:pt x="27796" y="38002"/>
                  </a:lnTo>
                  <a:lnTo>
                    <a:pt x="11923" y="48843"/>
                  </a:lnTo>
                  <a:lnTo>
                    <a:pt x="533" y="72992"/>
                  </a:lnTo>
                  <a:lnTo>
                    <a:pt x="3631" y="99767"/>
                  </a:lnTo>
                  <a:lnTo>
                    <a:pt x="26806" y="139848"/>
                  </a:lnTo>
                  <a:lnTo>
                    <a:pt x="57612" y="149945"/>
                  </a:lnTo>
                  <a:lnTo>
                    <a:pt x="67510" y="146508"/>
                  </a:lnTo>
                  <a:lnTo>
                    <a:pt x="77536" y="149553"/>
                  </a:lnTo>
                  <a:lnTo>
                    <a:pt x="119488" y="121761"/>
                  </a:lnTo>
                  <a:lnTo>
                    <a:pt x="131533" y="70398"/>
                  </a:lnTo>
                  <a:lnTo>
                    <a:pt x="119197" y="46717"/>
                  </a:lnTo>
                  <a:lnTo>
                    <a:pt x="103267" y="36637"/>
                  </a:lnTo>
                  <a:lnTo>
                    <a:pt x="88888" y="34891"/>
                  </a:lnTo>
                  <a:lnTo>
                    <a:pt x="76933" y="38250"/>
                  </a:lnTo>
                  <a:lnTo>
                    <a:pt x="68274" y="43486"/>
                  </a:lnTo>
                  <a:lnTo>
                    <a:pt x="71172" y="34665"/>
                  </a:lnTo>
                  <a:lnTo>
                    <a:pt x="75712" y="26668"/>
                  </a:lnTo>
                  <a:lnTo>
                    <a:pt x="81910" y="19524"/>
                  </a:lnTo>
                  <a:lnTo>
                    <a:pt x="89783" y="13261"/>
                  </a:lnTo>
                  <a:lnTo>
                    <a:pt x="92038" y="11706"/>
                  </a:lnTo>
                  <a:lnTo>
                    <a:pt x="86741" y="7086"/>
                  </a:lnTo>
                  <a:lnTo>
                    <a:pt x="66194" y="31563"/>
                  </a:lnTo>
                  <a:lnTo>
                    <a:pt x="61872" y="25924"/>
                  </a:lnTo>
                  <a:lnTo>
                    <a:pt x="56210" y="22570"/>
                  </a:lnTo>
                  <a:lnTo>
                    <a:pt x="54165" y="21472"/>
                  </a:lnTo>
                  <a:lnTo>
                    <a:pt x="52503" y="16940"/>
                  </a:lnTo>
                  <a:lnTo>
                    <a:pt x="49417" y="11266"/>
                  </a:lnTo>
                  <a:lnTo>
                    <a:pt x="44605" y="5769"/>
                  </a:lnTo>
                  <a:lnTo>
                    <a:pt x="37766" y="1772"/>
                  </a:lnTo>
                  <a:lnTo>
                    <a:pt x="27344" y="20"/>
                  </a:lnTo>
                  <a:lnTo>
                    <a:pt x="19387" y="1387"/>
                  </a:lnTo>
                  <a:lnTo>
                    <a:pt x="11179" y="2505"/>
                  </a:lnTo>
                  <a:lnTo>
                    <a:pt x="0" y="1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09028" y="2635737"/>
              <a:ext cx="227498" cy="236089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1751891" y="2655533"/>
              <a:ext cx="142240" cy="150495"/>
            </a:xfrm>
            <a:custGeom>
              <a:avLst/>
              <a:gdLst/>
              <a:ahLst/>
              <a:cxnLst/>
              <a:rect l="l" t="t" r="r" b="b"/>
              <a:pathLst>
                <a:path w="142239" h="150494">
                  <a:moveTo>
                    <a:pt x="128071" y="0"/>
                  </a:moveTo>
                  <a:lnTo>
                    <a:pt x="123438" y="198"/>
                  </a:lnTo>
                  <a:lnTo>
                    <a:pt x="119740" y="1842"/>
                  </a:lnTo>
                  <a:lnTo>
                    <a:pt x="119960" y="3473"/>
                  </a:lnTo>
                  <a:lnTo>
                    <a:pt x="121441" y="17980"/>
                  </a:lnTo>
                  <a:lnTo>
                    <a:pt x="121411" y="27756"/>
                  </a:lnTo>
                  <a:lnTo>
                    <a:pt x="120117" y="33973"/>
                  </a:lnTo>
                  <a:lnTo>
                    <a:pt x="117807" y="37806"/>
                  </a:lnTo>
                  <a:lnTo>
                    <a:pt x="99776" y="61250"/>
                  </a:lnTo>
                  <a:lnTo>
                    <a:pt x="85985" y="80260"/>
                  </a:lnTo>
                  <a:lnTo>
                    <a:pt x="65039" y="97480"/>
                  </a:lnTo>
                  <a:lnTo>
                    <a:pt x="25547" y="115552"/>
                  </a:lnTo>
                  <a:lnTo>
                    <a:pt x="16262" y="119579"/>
                  </a:lnTo>
                  <a:lnTo>
                    <a:pt x="8939" y="124367"/>
                  </a:lnTo>
                  <a:lnTo>
                    <a:pt x="3534" y="130053"/>
                  </a:lnTo>
                  <a:lnTo>
                    <a:pt x="0" y="136771"/>
                  </a:lnTo>
                  <a:lnTo>
                    <a:pt x="1775" y="142347"/>
                  </a:lnTo>
                  <a:lnTo>
                    <a:pt x="3905" y="145486"/>
                  </a:lnTo>
                  <a:lnTo>
                    <a:pt x="9267" y="147620"/>
                  </a:lnTo>
                  <a:lnTo>
                    <a:pt x="24581" y="150314"/>
                  </a:lnTo>
                  <a:lnTo>
                    <a:pt x="48687" y="148006"/>
                  </a:lnTo>
                  <a:lnTo>
                    <a:pt x="80427" y="135135"/>
                  </a:lnTo>
                  <a:lnTo>
                    <a:pt x="112645" y="112288"/>
                  </a:lnTo>
                  <a:lnTo>
                    <a:pt x="133995" y="86459"/>
                  </a:lnTo>
                  <a:lnTo>
                    <a:pt x="141773" y="59003"/>
                  </a:lnTo>
                  <a:lnTo>
                    <a:pt x="133275" y="31278"/>
                  </a:lnTo>
                  <a:lnTo>
                    <a:pt x="131744" y="19211"/>
                  </a:lnTo>
                  <a:lnTo>
                    <a:pt x="130537" y="9419"/>
                  </a:lnTo>
                  <a:lnTo>
                    <a:pt x="129663" y="1826"/>
                  </a:lnTo>
                  <a:lnTo>
                    <a:pt x="129523" y="468"/>
                  </a:lnTo>
                  <a:lnTo>
                    <a:pt x="128071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1751891" y="2655532"/>
              <a:ext cx="142240" cy="150495"/>
            </a:xfrm>
            <a:custGeom>
              <a:avLst/>
              <a:gdLst/>
              <a:ahLst/>
              <a:cxnLst/>
              <a:rect l="l" t="t" r="r" b="b"/>
              <a:pathLst>
                <a:path w="142239" h="150494">
                  <a:moveTo>
                    <a:pt x="126334" y="7"/>
                  </a:moveTo>
                  <a:lnTo>
                    <a:pt x="123439" y="131"/>
                  </a:lnTo>
                  <a:lnTo>
                    <a:pt x="119740" y="1776"/>
                  </a:lnTo>
                  <a:lnTo>
                    <a:pt x="119959" y="3406"/>
                  </a:lnTo>
                  <a:lnTo>
                    <a:pt x="121441" y="17914"/>
                  </a:lnTo>
                  <a:lnTo>
                    <a:pt x="121410" y="27689"/>
                  </a:lnTo>
                  <a:lnTo>
                    <a:pt x="120117" y="33907"/>
                  </a:lnTo>
                  <a:lnTo>
                    <a:pt x="117807" y="37739"/>
                  </a:lnTo>
                  <a:lnTo>
                    <a:pt x="99776" y="61183"/>
                  </a:lnTo>
                  <a:lnTo>
                    <a:pt x="85984" y="80194"/>
                  </a:lnTo>
                  <a:lnTo>
                    <a:pt x="65038" y="97413"/>
                  </a:lnTo>
                  <a:lnTo>
                    <a:pt x="25546" y="115486"/>
                  </a:lnTo>
                  <a:lnTo>
                    <a:pt x="16262" y="119512"/>
                  </a:lnTo>
                  <a:lnTo>
                    <a:pt x="8940" y="124301"/>
                  </a:lnTo>
                  <a:lnTo>
                    <a:pt x="3534" y="129986"/>
                  </a:lnTo>
                  <a:lnTo>
                    <a:pt x="0" y="136704"/>
                  </a:lnTo>
                  <a:lnTo>
                    <a:pt x="1775" y="142281"/>
                  </a:lnTo>
                  <a:lnTo>
                    <a:pt x="3904" y="145420"/>
                  </a:lnTo>
                  <a:lnTo>
                    <a:pt x="9267" y="147553"/>
                  </a:lnTo>
                  <a:lnTo>
                    <a:pt x="24580" y="150247"/>
                  </a:lnTo>
                  <a:lnTo>
                    <a:pt x="48687" y="147940"/>
                  </a:lnTo>
                  <a:lnTo>
                    <a:pt x="80428" y="135069"/>
                  </a:lnTo>
                  <a:lnTo>
                    <a:pt x="112645" y="112222"/>
                  </a:lnTo>
                  <a:lnTo>
                    <a:pt x="133995" y="86392"/>
                  </a:lnTo>
                  <a:lnTo>
                    <a:pt x="141773" y="58937"/>
                  </a:lnTo>
                  <a:lnTo>
                    <a:pt x="133274" y="31211"/>
                  </a:lnTo>
                  <a:lnTo>
                    <a:pt x="132813" y="27607"/>
                  </a:lnTo>
                  <a:lnTo>
                    <a:pt x="131744" y="19144"/>
                  </a:lnTo>
                  <a:lnTo>
                    <a:pt x="130537" y="9353"/>
                  </a:lnTo>
                  <a:lnTo>
                    <a:pt x="129663" y="1760"/>
                  </a:lnTo>
                  <a:lnTo>
                    <a:pt x="129522" y="402"/>
                  </a:lnTo>
                  <a:lnTo>
                    <a:pt x="128072" y="-66"/>
                  </a:lnTo>
                  <a:lnTo>
                    <a:pt x="12633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9" name="object 8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4407" y="3343266"/>
              <a:ext cx="216243" cy="234244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2507" y="3358378"/>
              <a:ext cx="139444" cy="157620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018884" y="3302817"/>
              <a:ext cx="2283136" cy="198119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3166204" y="3381877"/>
              <a:ext cx="1988820" cy="0"/>
            </a:xfrm>
            <a:custGeom>
              <a:avLst/>
              <a:gdLst/>
              <a:ahLst/>
              <a:cxnLst/>
              <a:rect l="l" t="t" r="r" b="b"/>
              <a:pathLst>
                <a:path w="1988820">
                  <a:moveTo>
                    <a:pt x="0" y="0"/>
                  </a:moveTo>
                  <a:lnTo>
                    <a:pt x="12700" y="0"/>
                  </a:lnTo>
                  <a:lnTo>
                    <a:pt x="1975796" y="0"/>
                  </a:lnTo>
                  <a:lnTo>
                    <a:pt x="1988496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3056979" y="3320922"/>
              <a:ext cx="2207260" cy="121920"/>
            </a:xfrm>
            <a:custGeom>
              <a:avLst/>
              <a:gdLst/>
              <a:ahLst/>
              <a:cxnLst/>
              <a:rect l="l" t="t" r="r" b="b"/>
              <a:pathLst>
                <a:path w="2207260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207260" h="121920">
                  <a:moveTo>
                    <a:pt x="2206929" y="60960"/>
                  </a:moveTo>
                  <a:lnTo>
                    <a:pt x="2085009" y="0"/>
                  </a:lnTo>
                  <a:lnTo>
                    <a:pt x="2085009" y="121920"/>
                  </a:lnTo>
                  <a:lnTo>
                    <a:pt x="2206929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4" name="object 9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61391" y="2260567"/>
              <a:ext cx="198120" cy="2282621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4160451" y="2387887"/>
              <a:ext cx="0" cy="1988185"/>
            </a:xfrm>
            <a:custGeom>
              <a:avLst/>
              <a:gdLst/>
              <a:ahLst/>
              <a:cxnLst/>
              <a:rect l="l" t="t" r="r" b="b"/>
              <a:pathLst>
                <a:path h="1988185">
                  <a:moveTo>
                    <a:pt x="0" y="0"/>
                  </a:moveTo>
                  <a:lnTo>
                    <a:pt x="0" y="1987981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4099483" y="2278671"/>
              <a:ext cx="121920" cy="2206625"/>
            </a:xfrm>
            <a:custGeom>
              <a:avLst/>
              <a:gdLst/>
              <a:ahLst/>
              <a:cxnLst/>
              <a:rect l="l" t="t" r="r" b="b"/>
              <a:pathLst>
                <a:path w="121920" h="2206625">
                  <a:moveTo>
                    <a:pt x="121920" y="2084501"/>
                  </a:moveTo>
                  <a:lnTo>
                    <a:pt x="0" y="2084501"/>
                  </a:lnTo>
                  <a:lnTo>
                    <a:pt x="60960" y="2206421"/>
                  </a:lnTo>
                  <a:lnTo>
                    <a:pt x="121920" y="2084501"/>
                  </a:lnTo>
                  <a:close/>
                </a:path>
                <a:path w="121920" h="2206625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7" name="object 9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88869" y="2267895"/>
              <a:ext cx="225758" cy="234244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4231731" y="22876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5" h="148589">
                  <a:moveTo>
                    <a:pt x="126500" y="0"/>
                  </a:moveTo>
                  <a:lnTo>
                    <a:pt x="121925" y="196"/>
                  </a:lnTo>
                  <a:lnTo>
                    <a:pt x="118272" y="1821"/>
                  </a:lnTo>
                  <a:lnTo>
                    <a:pt x="118488" y="3431"/>
                  </a:lnTo>
                  <a:lnTo>
                    <a:pt x="119951" y="17760"/>
                  </a:lnTo>
                  <a:lnTo>
                    <a:pt x="119921" y="27416"/>
                  </a:lnTo>
                  <a:lnTo>
                    <a:pt x="118643" y="33557"/>
                  </a:lnTo>
                  <a:lnTo>
                    <a:pt x="116362" y="37343"/>
                  </a:lnTo>
                  <a:lnTo>
                    <a:pt x="98552" y="60499"/>
                  </a:lnTo>
                  <a:lnTo>
                    <a:pt x="84929" y="79276"/>
                  </a:lnTo>
                  <a:lnTo>
                    <a:pt x="64241" y="96284"/>
                  </a:lnTo>
                  <a:lnTo>
                    <a:pt x="25233" y="114134"/>
                  </a:lnTo>
                  <a:lnTo>
                    <a:pt x="16063" y="118112"/>
                  </a:lnTo>
                  <a:lnTo>
                    <a:pt x="8830" y="122842"/>
                  </a:lnTo>
                  <a:lnTo>
                    <a:pt x="3491" y="128458"/>
                  </a:lnTo>
                  <a:lnTo>
                    <a:pt x="0" y="135093"/>
                  </a:lnTo>
                  <a:lnTo>
                    <a:pt x="1755" y="140601"/>
                  </a:lnTo>
                  <a:lnTo>
                    <a:pt x="3856" y="143701"/>
                  </a:lnTo>
                  <a:lnTo>
                    <a:pt x="9153" y="145809"/>
                  </a:lnTo>
                  <a:lnTo>
                    <a:pt x="24279" y="148470"/>
                  </a:lnTo>
                  <a:lnTo>
                    <a:pt x="48091" y="146191"/>
                  </a:lnTo>
                  <a:lnTo>
                    <a:pt x="79442" y="133478"/>
                  </a:lnTo>
                  <a:lnTo>
                    <a:pt x="111264" y="110911"/>
                  </a:lnTo>
                  <a:lnTo>
                    <a:pt x="132351" y="85399"/>
                  </a:lnTo>
                  <a:lnTo>
                    <a:pt x="140033" y="58280"/>
                  </a:lnTo>
                  <a:lnTo>
                    <a:pt x="131639" y="30895"/>
                  </a:lnTo>
                  <a:lnTo>
                    <a:pt x="130128" y="18976"/>
                  </a:lnTo>
                  <a:lnTo>
                    <a:pt x="128936" y="9304"/>
                  </a:lnTo>
                  <a:lnTo>
                    <a:pt x="128073" y="1804"/>
                  </a:lnTo>
                  <a:lnTo>
                    <a:pt x="127934" y="463"/>
                  </a:lnTo>
                  <a:lnTo>
                    <a:pt x="12650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4231731" y="22876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5" h="148589">
                  <a:moveTo>
                    <a:pt x="124784" y="7"/>
                  </a:moveTo>
                  <a:lnTo>
                    <a:pt x="121924" y="129"/>
                  </a:lnTo>
                  <a:lnTo>
                    <a:pt x="118271" y="1754"/>
                  </a:lnTo>
                  <a:lnTo>
                    <a:pt x="118487" y="3364"/>
                  </a:lnTo>
                  <a:lnTo>
                    <a:pt x="119950" y="17694"/>
                  </a:lnTo>
                  <a:lnTo>
                    <a:pt x="119921" y="27350"/>
                  </a:lnTo>
                  <a:lnTo>
                    <a:pt x="118643" y="33491"/>
                  </a:lnTo>
                  <a:lnTo>
                    <a:pt x="116361" y="37276"/>
                  </a:lnTo>
                  <a:lnTo>
                    <a:pt x="98552" y="60433"/>
                  </a:lnTo>
                  <a:lnTo>
                    <a:pt x="84929" y="79210"/>
                  </a:lnTo>
                  <a:lnTo>
                    <a:pt x="64240" y="96218"/>
                  </a:lnTo>
                  <a:lnTo>
                    <a:pt x="25233" y="114068"/>
                  </a:lnTo>
                  <a:lnTo>
                    <a:pt x="16062" y="118046"/>
                  </a:lnTo>
                  <a:lnTo>
                    <a:pt x="8830" y="122775"/>
                  </a:lnTo>
                  <a:lnTo>
                    <a:pt x="3491" y="128391"/>
                  </a:lnTo>
                  <a:lnTo>
                    <a:pt x="0" y="135027"/>
                  </a:lnTo>
                  <a:lnTo>
                    <a:pt x="1753" y="140535"/>
                  </a:lnTo>
                  <a:lnTo>
                    <a:pt x="3857" y="143635"/>
                  </a:lnTo>
                  <a:lnTo>
                    <a:pt x="9153" y="145743"/>
                  </a:lnTo>
                  <a:lnTo>
                    <a:pt x="24279" y="148404"/>
                  </a:lnTo>
                  <a:lnTo>
                    <a:pt x="48090" y="146124"/>
                  </a:lnTo>
                  <a:lnTo>
                    <a:pt x="79441" y="133412"/>
                  </a:lnTo>
                  <a:lnTo>
                    <a:pt x="111263" y="110845"/>
                  </a:lnTo>
                  <a:lnTo>
                    <a:pt x="132351" y="85332"/>
                  </a:lnTo>
                  <a:lnTo>
                    <a:pt x="140033" y="58213"/>
                  </a:lnTo>
                  <a:lnTo>
                    <a:pt x="131638" y="30828"/>
                  </a:lnTo>
                  <a:lnTo>
                    <a:pt x="131183" y="27268"/>
                  </a:lnTo>
                  <a:lnTo>
                    <a:pt x="130127" y="18910"/>
                  </a:lnTo>
                  <a:lnTo>
                    <a:pt x="128935" y="9238"/>
                  </a:lnTo>
                  <a:lnTo>
                    <a:pt x="128072" y="1738"/>
                  </a:lnTo>
                  <a:lnTo>
                    <a:pt x="127933" y="397"/>
                  </a:lnTo>
                  <a:lnTo>
                    <a:pt x="126500" y="-66"/>
                  </a:lnTo>
                  <a:lnTo>
                    <a:pt x="12478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0" name="object 100"/>
          <p:cNvSpPr txBox="1"/>
          <p:nvPr/>
        </p:nvSpPr>
        <p:spPr>
          <a:xfrm>
            <a:off x="5229025" y="330790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4409547" y="223253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02" name="object 102"/>
          <p:cNvGrpSpPr/>
          <p:nvPr/>
        </p:nvGrpSpPr>
        <p:grpSpPr>
          <a:xfrm>
            <a:off x="6010800" y="2242495"/>
            <a:ext cx="2615565" cy="2301240"/>
            <a:chOff x="6010800" y="2242495"/>
            <a:chExt cx="2615565" cy="2301240"/>
          </a:xfrm>
        </p:grpSpPr>
        <p:pic>
          <p:nvPicPr>
            <p:cNvPr id="103" name="object 10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010800" y="3302817"/>
              <a:ext cx="2283136" cy="198119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6158120" y="3381877"/>
              <a:ext cx="1988820" cy="0"/>
            </a:xfrm>
            <a:custGeom>
              <a:avLst/>
              <a:gdLst/>
              <a:ahLst/>
              <a:cxnLst/>
              <a:rect l="l" t="t" r="r" b="b"/>
              <a:pathLst>
                <a:path w="1988820">
                  <a:moveTo>
                    <a:pt x="0" y="0"/>
                  </a:moveTo>
                  <a:lnTo>
                    <a:pt x="12699" y="0"/>
                  </a:lnTo>
                  <a:lnTo>
                    <a:pt x="1975796" y="0"/>
                  </a:lnTo>
                  <a:lnTo>
                    <a:pt x="1988496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6048896" y="3320922"/>
              <a:ext cx="2207260" cy="121920"/>
            </a:xfrm>
            <a:custGeom>
              <a:avLst/>
              <a:gdLst/>
              <a:ahLst/>
              <a:cxnLst/>
              <a:rect l="l" t="t" r="r" b="b"/>
              <a:pathLst>
                <a:path w="2207259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207259" h="121920">
                  <a:moveTo>
                    <a:pt x="2206929" y="60960"/>
                  </a:moveTo>
                  <a:lnTo>
                    <a:pt x="2085009" y="0"/>
                  </a:lnTo>
                  <a:lnTo>
                    <a:pt x="2085009" y="121920"/>
                  </a:lnTo>
                  <a:lnTo>
                    <a:pt x="2206929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6" name="object 10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3309" y="2260566"/>
              <a:ext cx="198120" cy="2282621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7152369" y="2387886"/>
              <a:ext cx="0" cy="1988185"/>
            </a:xfrm>
            <a:custGeom>
              <a:avLst/>
              <a:gdLst/>
              <a:ahLst/>
              <a:cxnLst/>
              <a:rect l="l" t="t" r="r" b="b"/>
              <a:pathLst>
                <a:path h="1988185">
                  <a:moveTo>
                    <a:pt x="0" y="0"/>
                  </a:moveTo>
                  <a:lnTo>
                    <a:pt x="0" y="1987981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7091401" y="2278671"/>
              <a:ext cx="121920" cy="2206625"/>
            </a:xfrm>
            <a:custGeom>
              <a:avLst/>
              <a:gdLst/>
              <a:ahLst/>
              <a:cxnLst/>
              <a:rect l="l" t="t" r="r" b="b"/>
              <a:pathLst>
                <a:path w="121920" h="2206625">
                  <a:moveTo>
                    <a:pt x="121920" y="2084501"/>
                  </a:moveTo>
                  <a:lnTo>
                    <a:pt x="0" y="2084501"/>
                  </a:lnTo>
                  <a:lnTo>
                    <a:pt x="60960" y="2206421"/>
                  </a:lnTo>
                  <a:lnTo>
                    <a:pt x="121920" y="2084501"/>
                  </a:lnTo>
                  <a:close/>
                </a:path>
                <a:path w="121920" h="2206625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9" name="object 10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09824" y="3368666"/>
              <a:ext cx="216243" cy="234244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47924" y="3383778"/>
              <a:ext cx="139444" cy="157620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93487" y="2242495"/>
              <a:ext cx="225758" cy="234244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7236349" y="22622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4" h="148589">
                  <a:moveTo>
                    <a:pt x="126499" y="0"/>
                  </a:moveTo>
                  <a:lnTo>
                    <a:pt x="121923" y="196"/>
                  </a:lnTo>
                  <a:lnTo>
                    <a:pt x="118271" y="1821"/>
                  </a:lnTo>
                  <a:lnTo>
                    <a:pt x="118487" y="3431"/>
                  </a:lnTo>
                  <a:lnTo>
                    <a:pt x="119950" y="17760"/>
                  </a:lnTo>
                  <a:lnTo>
                    <a:pt x="119920" y="27416"/>
                  </a:lnTo>
                  <a:lnTo>
                    <a:pt x="118642" y="33557"/>
                  </a:lnTo>
                  <a:lnTo>
                    <a:pt x="116361" y="37343"/>
                  </a:lnTo>
                  <a:lnTo>
                    <a:pt x="98551" y="60499"/>
                  </a:lnTo>
                  <a:lnTo>
                    <a:pt x="84928" y="79276"/>
                  </a:lnTo>
                  <a:lnTo>
                    <a:pt x="64239" y="96284"/>
                  </a:lnTo>
                  <a:lnTo>
                    <a:pt x="25232" y="114134"/>
                  </a:lnTo>
                  <a:lnTo>
                    <a:pt x="16061" y="118112"/>
                  </a:lnTo>
                  <a:lnTo>
                    <a:pt x="8829" y="122842"/>
                  </a:lnTo>
                  <a:lnTo>
                    <a:pt x="3490" y="128458"/>
                  </a:lnTo>
                  <a:lnTo>
                    <a:pt x="0" y="135093"/>
                  </a:lnTo>
                  <a:lnTo>
                    <a:pt x="1753" y="140601"/>
                  </a:lnTo>
                  <a:lnTo>
                    <a:pt x="3856" y="143701"/>
                  </a:lnTo>
                  <a:lnTo>
                    <a:pt x="9153" y="145809"/>
                  </a:lnTo>
                  <a:lnTo>
                    <a:pt x="24279" y="148470"/>
                  </a:lnTo>
                  <a:lnTo>
                    <a:pt x="48090" y="146191"/>
                  </a:lnTo>
                  <a:lnTo>
                    <a:pt x="79441" y="133478"/>
                  </a:lnTo>
                  <a:lnTo>
                    <a:pt x="111262" y="110911"/>
                  </a:lnTo>
                  <a:lnTo>
                    <a:pt x="132350" y="85399"/>
                  </a:lnTo>
                  <a:lnTo>
                    <a:pt x="140032" y="58280"/>
                  </a:lnTo>
                  <a:lnTo>
                    <a:pt x="131638" y="30895"/>
                  </a:lnTo>
                  <a:lnTo>
                    <a:pt x="130126" y="18976"/>
                  </a:lnTo>
                  <a:lnTo>
                    <a:pt x="128935" y="9304"/>
                  </a:lnTo>
                  <a:lnTo>
                    <a:pt x="128071" y="1804"/>
                  </a:lnTo>
                  <a:lnTo>
                    <a:pt x="127933" y="463"/>
                  </a:lnTo>
                  <a:lnTo>
                    <a:pt x="126499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7236349" y="22622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4" h="148589">
                  <a:moveTo>
                    <a:pt x="124784" y="7"/>
                  </a:moveTo>
                  <a:lnTo>
                    <a:pt x="121924" y="129"/>
                  </a:lnTo>
                  <a:lnTo>
                    <a:pt x="118271" y="1754"/>
                  </a:lnTo>
                  <a:lnTo>
                    <a:pt x="118487" y="3364"/>
                  </a:lnTo>
                  <a:lnTo>
                    <a:pt x="119950" y="17694"/>
                  </a:lnTo>
                  <a:lnTo>
                    <a:pt x="119921" y="27350"/>
                  </a:lnTo>
                  <a:lnTo>
                    <a:pt x="118643" y="33491"/>
                  </a:lnTo>
                  <a:lnTo>
                    <a:pt x="116361" y="37276"/>
                  </a:lnTo>
                  <a:lnTo>
                    <a:pt x="98552" y="60433"/>
                  </a:lnTo>
                  <a:lnTo>
                    <a:pt x="84929" y="79210"/>
                  </a:lnTo>
                  <a:lnTo>
                    <a:pt x="64240" y="96218"/>
                  </a:lnTo>
                  <a:lnTo>
                    <a:pt x="25233" y="114068"/>
                  </a:lnTo>
                  <a:lnTo>
                    <a:pt x="16062" y="118046"/>
                  </a:lnTo>
                  <a:lnTo>
                    <a:pt x="8830" y="122775"/>
                  </a:lnTo>
                  <a:lnTo>
                    <a:pt x="3491" y="128391"/>
                  </a:lnTo>
                  <a:lnTo>
                    <a:pt x="0" y="135027"/>
                  </a:lnTo>
                  <a:lnTo>
                    <a:pt x="1753" y="140535"/>
                  </a:lnTo>
                  <a:lnTo>
                    <a:pt x="3857" y="143635"/>
                  </a:lnTo>
                  <a:lnTo>
                    <a:pt x="9153" y="145743"/>
                  </a:lnTo>
                  <a:lnTo>
                    <a:pt x="24279" y="148404"/>
                  </a:lnTo>
                  <a:lnTo>
                    <a:pt x="48090" y="146124"/>
                  </a:lnTo>
                  <a:lnTo>
                    <a:pt x="79441" y="133412"/>
                  </a:lnTo>
                  <a:lnTo>
                    <a:pt x="111263" y="110845"/>
                  </a:lnTo>
                  <a:lnTo>
                    <a:pt x="132351" y="85332"/>
                  </a:lnTo>
                  <a:lnTo>
                    <a:pt x="140033" y="58213"/>
                  </a:lnTo>
                  <a:lnTo>
                    <a:pt x="131638" y="30828"/>
                  </a:lnTo>
                  <a:lnTo>
                    <a:pt x="131183" y="27268"/>
                  </a:lnTo>
                  <a:lnTo>
                    <a:pt x="130127" y="18910"/>
                  </a:lnTo>
                  <a:lnTo>
                    <a:pt x="128935" y="9238"/>
                  </a:lnTo>
                  <a:lnTo>
                    <a:pt x="128072" y="1738"/>
                  </a:lnTo>
                  <a:lnTo>
                    <a:pt x="127933" y="397"/>
                  </a:lnTo>
                  <a:lnTo>
                    <a:pt x="126500" y="-66"/>
                  </a:lnTo>
                  <a:lnTo>
                    <a:pt x="12478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4" name="object 114"/>
          <p:cNvSpPr txBox="1"/>
          <p:nvPr/>
        </p:nvSpPr>
        <p:spPr>
          <a:xfrm>
            <a:off x="8284442" y="333330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1404931" y="2219830"/>
            <a:ext cx="1016635" cy="43370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311785" marR="5080" indent="-299720">
              <a:lnSpc>
                <a:spcPts val="1530"/>
              </a:lnSpc>
              <a:spcBef>
                <a:spcPts val="275"/>
              </a:spcBef>
              <a:tabLst>
                <a:tab pos="311785" algn="l"/>
              </a:tabLst>
            </a:pPr>
            <a:r>
              <a:rPr sz="1400" dirty="0">
                <a:latin typeface="Arial MT"/>
                <a:cs typeface="Arial MT"/>
              </a:rPr>
              <a:t>b	</a:t>
            </a:r>
            <a:r>
              <a:rPr sz="2100" b="1" baseline="200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Unique </a:t>
            </a:r>
            <a:r>
              <a:rPr sz="2100" b="1" spc="7" baseline="200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io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4656597" y="2310762"/>
            <a:ext cx="815975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2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Infinite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s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ion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7414164" y="2207130"/>
            <a:ext cx="97663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365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  <a:p>
            <a:pPr marL="173355">
              <a:lnSpc>
                <a:spcPts val="1325"/>
              </a:lnSpc>
            </a:pP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No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173355">
              <a:lnSpc>
                <a:spcPts val="1640"/>
              </a:lnSpc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solutions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18" name="object 118"/>
          <p:cNvGrpSpPr/>
          <p:nvPr/>
        </p:nvGrpSpPr>
        <p:grpSpPr>
          <a:xfrm>
            <a:off x="3828766" y="2393748"/>
            <a:ext cx="1351280" cy="1356995"/>
            <a:chOff x="3828766" y="2393748"/>
            <a:chExt cx="1351280" cy="1356995"/>
          </a:xfrm>
        </p:grpSpPr>
        <p:pic>
          <p:nvPicPr>
            <p:cNvPr id="119" name="object 1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31848" y="2409329"/>
              <a:ext cx="198120" cy="198119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3882648" y="2437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3882648" y="2437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2" name="object 1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58848" y="2536329"/>
              <a:ext cx="198120" cy="198119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4009648" y="2564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/>
            <p:cNvSpPr/>
            <p:nvPr/>
          </p:nvSpPr>
          <p:spPr>
            <a:xfrm>
              <a:off x="4009648" y="2564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5" name="object 1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85848" y="2663329"/>
              <a:ext cx="198120" cy="198119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4136648" y="2691129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4136648" y="2691129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8" name="object 1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12848" y="2790329"/>
              <a:ext cx="198120" cy="198119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4263648" y="2818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/>
            <p:cNvSpPr/>
            <p:nvPr/>
          </p:nvSpPr>
          <p:spPr>
            <a:xfrm>
              <a:off x="4263648" y="2818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1" name="object 1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39848" y="2917329"/>
              <a:ext cx="198120" cy="198119"/>
            </a:xfrm>
            <a:prstGeom prst="rect">
              <a:avLst/>
            </a:prstGeom>
          </p:spPr>
        </p:pic>
        <p:sp>
          <p:nvSpPr>
            <p:cNvPr id="132" name="object 132"/>
            <p:cNvSpPr/>
            <p:nvPr/>
          </p:nvSpPr>
          <p:spPr>
            <a:xfrm>
              <a:off x="4390648" y="2945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4390648" y="2945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4" name="object 1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66848" y="3044329"/>
              <a:ext cx="198120" cy="198119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4517648" y="3072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/>
            <p:cNvSpPr/>
            <p:nvPr/>
          </p:nvSpPr>
          <p:spPr>
            <a:xfrm>
              <a:off x="4517648" y="3072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7" name="object 1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93848" y="3171329"/>
              <a:ext cx="198120" cy="198119"/>
            </a:xfrm>
            <a:prstGeom prst="rect">
              <a:avLst/>
            </a:prstGeom>
          </p:spPr>
        </p:pic>
        <p:sp>
          <p:nvSpPr>
            <p:cNvPr id="138" name="object 138"/>
            <p:cNvSpPr/>
            <p:nvPr/>
          </p:nvSpPr>
          <p:spPr>
            <a:xfrm>
              <a:off x="4644648" y="3199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/>
            <p:cNvSpPr/>
            <p:nvPr/>
          </p:nvSpPr>
          <p:spPr>
            <a:xfrm>
              <a:off x="4644648" y="3199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0" name="object 1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20848" y="3298329"/>
              <a:ext cx="198120" cy="198119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4771648" y="3326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/>
            <p:cNvSpPr/>
            <p:nvPr/>
          </p:nvSpPr>
          <p:spPr>
            <a:xfrm>
              <a:off x="4771648" y="3326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3" name="object 1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47848" y="3425329"/>
              <a:ext cx="198120" cy="198119"/>
            </a:xfrm>
            <a:prstGeom prst="rect">
              <a:avLst/>
            </a:prstGeom>
          </p:spPr>
        </p:pic>
        <p:sp>
          <p:nvSpPr>
            <p:cNvPr id="144" name="object 144"/>
            <p:cNvSpPr/>
            <p:nvPr/>
          </p:nvSpPr>
          <p:spPr>
            <a:xfrm>
              <a:off x="4898648" y="3453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/>
            <p:cNvSpPr/>
            <p:nvPr/>
          </p:nvSpPr>
          <p:spPr>
            <a:xfrm>
              <a:off x="4898648" y="3453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6" name="object 14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74848" y="3552329"/>
              <a:ext cx="198120" cy="198119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5025648" y="3580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/>
            <p:cNvSpPr/>
            <p:nvPr/>
          </p:nvSpPr>
          <p:spPr>
            <a:xfrm>
              <a:off x="5025648" y="3580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9" name="object 14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28766" y="2393748"/>
              <a:ext cx="1350833" cy="1350833"/>
            </a:xfrm>
            <a:prstGeom prst="rect">
              <a:avLst/>
            </a:prstGeom>
          </p:spPr>
        </p:pic>
        <p:sp>
          <p:nvSpPr>
            <p:cNvPr id="150" name="object 150"/>
            <p:cNvSpPr/>
            <p:nvPr/>
          </p:nvSpPr>
          <p:spPr>
            <a:xfrm>
              <a:off x="3882648" y="2427630"/>
              <a:ext cx="1243330" cy="1243330"/>
            </a:xfrm>
            <a:custGeom>
              <a:avLst/>
              <a:gdLst/>
              <a:ahLst/>
              <a:cxnLst/>
              <a:rect l="l" t="t" r="r" b="b"/>
              <a:pathLst>
                <a:path w="1243329" h="1243329">
                  <a:moveTo>
                    <a:pt x="1225109" y="1243070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1243070" y="1225109"/>
                  </a:lnTo>
                  <a:lnTo>
                    <a:pt x="1225109" y="1243070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1" name="object 151"/>
          <p:cNvGrpSpPr/>
          <p:nvPr/>
        </p:nvGrpSpPr>
        <p:grpSpPr>
          <a:xfrm>
            <a:off x="6820685" y="2330248"/>
            <a:ext cx="1452880" cy="1414780"/>
            <a:chOff x="6820685" y="2330248"/>
            <a:chExt cx="1452880" cy="1414780"/>
          </a:xfrm>
        </p:grpSpPr>
        <p:pic>
          <p:nvPicPr>
            <p:cNvPr id="152" name="object 15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20685" y="2393748"/>
              <a:ext cx="1350833" cy="1350833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6874566" y="2427630"/>
              <a:ext cx="1243330" cy="1243330"/>
            </a:xfrm>
            <a:custGeom>
              <a:avLst/>
              <a:gdLst/>
              <a:ahLst/>
              <a:cxnLst/>
              <a:rect l="l" t="t" r="r" b="b"/>
              <a:pathLst>
                <a:path w="1243329" h="1243329">
                  <a:moveTo>
                    <a:pt x="1225109" y="1243070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1243070" y="1225109"/>
                  </a:lnTo>
                  <a:lnTo>
                    <a:pt x="1225109" y="1243070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4" name="object 15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22285" y="2330248"/>
              <a:ext cx="1350833" cy="1350833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6976166" y="2364130"/>
              <a:ext cx="1243330" cy="1243330"/>
            </a:xfrm>
            <a:custGeom>
              <a:avLst/>
              <a:gdLst/>
              <a:ahLst/>
              <a:cxnLst/>
              <a:rect l="l" t="t" r="r" b="b"/>
              <a:pathLst>
                <a:path w="1243329" h="1243329">
                  <a:moveTo>
                    <a:pt x="1225109" y="1243070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1243070" y="1225109"/>
                  </a:lnTo>
                  <a:lnTo>
                    <a:pt x="1225109" y="1243070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255195"/>
            <a:ext cx="9144000" cy="2888615"/>
            <a:chOff x="0" y="2255195"/>
            <a:chExt cx="9144000" cy="288861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6966" y="3302817"/>
              <a:ext cx="2283136" cy="19811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4286" y="3381877"/>
              <a:ext cx="1988820" cy="0"/>
            </a:xfrm>
            <a:custGeom>
              <a:avLst/>
              <a:gdLst/>
              <a:ahLst/>
              <a:cxnLst/>
              <a:rect l="l" t="t" r="r" b="b"/>
              <a:pathLst>
                <a:path w="1988820">
                  <a:moveTo>
                    <a:pt x="0" y="0"/>
                  </a:moveTo>
                  <a:lnTo>
                    <a:pt x="12699" y="0"/>
                  </a:lnTo>
                  <a:lnTo>
                    <a:pt x="1975796" y="0"/>
                  </a:lnTo>
                  <a:lnTo>
                    <a:pt x="1988496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5062" y="3320922"/>
              <a:ext cx="2207260" cy="121920"/>
            </a:xfrm>
            <a:custGeom>
              <a:avLst/>
              <a:gdLst/>
              <a:ahLst/>
              <a:cxnLst/>
              <a:rect l="l" t="t" r="r" b="b"/>
              <a:pathLst>
                <a:path w="2207260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207260" h="121920">
                  <a:moveTo>
                    <a:pt x="2206929" y="60960"/>
                  </a:moveTo>
                  <a:lnTo>
                    <a:pt x="2085009" y="0"/>
                  </a:lnTo>
                  <a:lnTo>
                    <a:pt x="2085009" y="121920"/>
                  </a:lnTo>
                  <a:lnTo>
                    <a:pt x="2206929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9474" y="2260566"/>
              <a:ext cx="198120" cy="228262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68534" y="2387886"/>
              <a:ext cx="0" cy="1988185"/>
            </a:xfrm>
            <a:custGeom>
              <a:avLst/>
              <a:gdLst/>
              <a:ahLst/>
              <a:cxnLst/>
              <a:rect l="l" t="t" r="r" b="b"/>
              <a:pathLst>
                <a:path h="1988185">
                  <a:moveTo>
                    <a:pt x="0" y="0"/>
                  </a:moveTo>
                  <a:lnTo>
                    <a:pt x="0" y="1987981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07567" y="2278671"/>
              <a:ext cx="121920" cy="2206625"/>
            </a:xfrm>
            <a:custGeom>
              <a:avLst/>
              <a:gdLst/>
              <a:ahLst/>
              <a:cxnLst/>
              <a:rect l="l" t="t" r="r" b="b"/>
              <a:pathLst>
                <a:path w="121919" h="2206625">
                  <a:moveTo>
                    <a:pt x="121920" y="2084501"/>
                  </a:moveTo>
                  <a:lnTo>
                    <a:pt x="0" y="2084501"/>
                  </a:lnTo>
                  <a:lnTo>
                    <a:pt x="60960" y="2206421"/>
                  </a:lnTo>
                  <a:lnTo>
                    <a:pt x="121920" y="2084501"/>
                  </a:lnTo>
                  <a:close/>
                </a:path>
                <a:path w="121919" h="2206625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25990" y="3432166"/>
              <a:ext cx="216243" cy="2342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64090" y="3447278"/>
              <a:ext cx="139444" cy="15762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4252" y="2255195"/>
              <a:ext cx="225758" cy="23424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227114" y="22749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4" h="148589">
                  <a:moveTo>
                    <a:pt x="126500" y="0"/>
                  </a:moveTo>
                  <a:lnTo>
                    <a:pt x="121924" y="196"/>
                  </a:lnTo>
                  <a:lnTo>
                    <a:pt x="118271" y="1821"/>
                  </a:lnTo>
                  <a:lnTo>
                    <a:pt x="118488" y="3431"/>
                  </a:lnTo>
                  <a:lnTo>
                    <a:pt x="119951" y="17760"/>
                  </a:lnTo>
                  <a:lnTo>
                    <a:pt x="119921" y="27416"/>
                  </a:lnTo>
                  <a:lnTo>
                    <a:pt x="118643" y="33557"/>
                  </a:lnTo>
                  <a:lnTo>
                    <a:pt x="116362" y="37343"/>
                  </a:lnTo>
                  <a:lnTo>
                    <a:pt x="98552" y="60499"/>
                  </a:lnTo>
                  <a:lnTo>
                    <a:pt x="84929" y="79276"/>
                  </a:lnTo>
                  <a:lnTo>
                    <a:pt x="64240" y="96284"/>
                  </a:lnTo>
                  <a:lnTo>
                    <a:pt x="25233" y="114134"/>
                  </a:lnTo>
                  <a:lnTo>
                    <a:pt x="16062" y="118112"/>
                  </a:lnTo>
                  <a:lnTo>
                    <a:pt x="8830" y="122842"/>
                  </a:lnTo>
                  <a:lnTo>
                    <a:pt x="3490" y="128458"/>
                  </a:lnTo>
                  <a:lnTo>
                    <a:pt x="0" y="135093"/>
                  </a:lnTo>
                  <a:lnTo>
                    <a:pt x="1753" y="140601"/>
                  </a:lnTo>
                  <a:lnTo>
                    <a:pt x="3856" y="143701"/>
                  </a:lnTo>
                  <a:lnTo>
                    <a:pt x="9153" y="145809"/>
                  </a:lnTo>
                  <a:lnTo>
                    <a:pt x="24279" y="148470"/>
                  </a:lnTo>
                  <a:lnTo>
                    <a:pt x="48089" y="146191"/>
                  </a:lnTo>
                  <a:lnTo>
                    <a:pt x="79440" y="133478"/>
                  </a:lnTo>
                  <a:lnTo>
                    <a:pt x="111263" y="110911"/>
                  </a:lnTo>
                  <a:lnTo>
                    <a:pt x="132351" y="85399"/>
                  </a:lnTo>
                  <a:lnTo>
                    <a:pt x="140033" y="58280"/>
                  </a:lnTo>
                  <a:lnTo>
                    <a:pt x="131639" y="30895"/>
                  </a:lnTo>
                  <a:lnTo>
                    <a:pt x="130127" y="18976"/>
                  </a:lnTo>
                  <a:lnTo>
                    <a:pt x="128935" y="9304"/>
                  </a:lnTo>
                  <a:lnTo>
                    <a:pt x="128071" y="1804"/>
                  </a:lnTo>
                  <a:lnTo>
                    <a:pt x="127933" y="463"/>
                  </a:lnTo>
                  <a:lnTo>
                    <a:pt x="12650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227114" y="22749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4" h="148589">
                  <a:moveTo>
                    <a:pt x="124784" y="7"/>
                  </a:moveTo>
                  <a:lnTo>
                    <a:pt x="121924" y="129"/>
                  </a:lnTo>
                  <a:lnTo>
                    <a:pt x="118271" y="1754"/>
                  </a:lnTo>
                  <a:lnTo>
                    <a:pt x="118487" y="3364"/>
                  </a:lnTo>
                  <a:lnTo>
                    <a:pt x="119950" y="17694"/>
                  </a:lnTo>
                  <a:lnTo>
                    <a:pt x="119921" y="27350"/>
                  </a:lnTo>
                  <a:lnTo>
                    <a:pt x="118643" y="33491"/>
                  </a:lnTo>
                  <a:lnTo>
                    <a:pt x="116361" y="37276"/>
                  </a:lnTo>
                  <a:lnTo>
                    <a:pt x="98552" y="60433"/>
                  </a:lnTo>
                  <a:lnTo>
                    <a:pt x="84929" y="79210"/>
                  </a:lnTo>
                  <a:lnTo>
                    <a:pt x="64240" y="96218"/>
                  </a:lnTo>
                  <a:lnTo>
                    <a:pt x="25233" y="114068"/>
                  </a:lnTo>
                  <a:lnTo>
                    <a:pt x="16062" y="118046"/>
                  </a:lnTo>
                  <a:lnTo>
                    <a:pt x="8830" y="122775"/>
                  </a:lnTo>
                  <a:lnTo>
                    <a:pt x="3491" y="128391"/>
                  </a:lnTo>
                  <a:lnTo>
                    <a:pt x="0" y="135027"/>
                  </a:lnTo>
                  <a:lnTo>
                    <a:pt x="1753" y="140535"/>
                  </a:lnTo>
                  <a:lnTo>
                    <a:pt x="3857" y="143635"/>
                  </a:lnTo>
                  <a:lnTo>
                    <a:pt x="9153" y="145743"/>
                  </a:lnTo>
                  <a:lnTo>
                    <a:pt x="24279" y="148404"/>
                  </a:lnTo>
                  <a:lnTo>
                    <a:pt x="48090" y="146124"/>
                  </a:lnTo>
                  <a:lnTo>
                    <a:pt x="79441" y="133412"/>
                  </a:lnTo>
                  <a:lnTo>
                    <a:pt x="111263" y="110845"/>
                  </a:lnTo>
                  <a:lnTo>
                    <a:pt x="132351" y="85332"/>
                  </a:lnTo>
                  <a:lnTo>
                    <a:pt x="140033" y="58213"/>
                  </a:lnTo>
                  <a:lnTo>
                    <a:pt x="131638" y="30828"/>
                  </a:lnTo>
                  <a:lnTo>
                    <a:pt x="131183" y="27268"/>
                  </a:lnTo>
                  <a:lnTo>
                    <a:pt x="130127" y="18910"/>
                  </a:lnTo>
                  <a:lnTo>
                    <a:pt x="128935" y="9238"/>
                  </a:lnTo>
                  <a:lnTo>
                    <a:pt x="128072" y="1738"/>
                  </a:lnTo>
                  <a:lnTo>
                    <a:pt x="127933" y="397"/>
                  </a:lnTo>
                  <a:lnTo>
                    <a:pt x="126500" y="-66"/>
                  </a:lnTo>
                  <a:lnTo>
                    <a:pt x="12478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066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  <a:r>
              <a:rPr spc="30" dirty="0"/>
              <a:t> </a:t>
            </a:r>
            <a:r>
              <a:rPr dirty="0"/>
              <a:t>as</a:t>
            </a:r>
            <a:r>
              <a:rPr spc="25" dirty="0"/>
              <a:t> </a:t>
            </a:r>
            <a:r>
              <a:rPr spc="-10" dirty="0"/>
              <a:t>lines</a:t>
            </a:r>
            <a:endParaRPr spc="-10" dirty="0"/>
          </a:p>
        </p:txBody>
      </p:sp>
      <p:grpSp>
        <p:nvGrpSpPr>
          <p:cNvPr id="15" name="object 15"/>
          <p:cNvGrpSpPr/>
          <p:nvPr/>
        </p:nvGrpSpPr>
        <p:grpSpPr>
          <a:xfrm>
            <a:off x="751763" y="1535199"/>
            <a:ext cx="205104" cy="221615"/>
            <a:chOff x="751763" y="1535199"/>
            <a:chExt cx="205104" cy="22161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1763" y="1535199"/>
              <a:ext cx="204638" cy="22103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9863" y="1550308"/>
              <a:ext cx="127892" cy="144452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1149332" y="1535199"/>
            <a:ext cx="213360" cy="221615"/>
            <a:chOff x="1149332" y="1535199"/>
            <a:chExt cx="213360" cy="221615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9332" y="1535199"/>
              <a:ext cx="213307" cy="22103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7432" y="1550238"/>
              <a:ext cx="137107" cy="144793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751763" y="1964951"/>
            <a:ext cx="205104" cy="221615"/>
            <a:chOff x="751763" y="1964951"/>
            <a:chExt cx="205104" cy="221615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1763" y="1964951"/>
              <a:ext cx="204638" cy="22103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9863" y="1980060"/>
              <a:ext cx="127892" cy="144452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1080778" y="1964951"/>
            <a:ext cx="281940" cy="221615"/>
            <a:chOff x="1080778" y="1964951"/>
            <a:chExt cx="281940" cy="221615"/>
          </a:xfrm>
        </p:grpSpPr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9332" y="1964951"/>
              <a:ext cx="213307" cy="22103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19219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19219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0778" y="1964951"/>
              <a:ext cx="213307" cy="22103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123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123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648359" y="940371"/>
            <a:ext cx="4088129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35605" algn="l"/>
              </a:tabLst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 1	System</a:t>
            </a:r>
            <a:r>
              <a:rPr sz="1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2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553085" algn="l"/>
                <a:tab pos="2935605" algn="l"/>
                <a:tab pos="3175000" algn="l"/>
                <a:tab pos="3575050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	b = 10	•	a +	b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tabLst>
                <a:tab pos="2935605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+ 2b = 12	•</a:t>
            </a:r>
            <a:r>
              <a:rPr sz="1400" spc="19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2a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746736" y="1535199"/>
            <a:ext cx="205104" cy="221615"/>
            <a:chOff x="3746736" y="1535199"/>
            <a:chExt cx="205104" cy="221615"/>
          </a:xfrm>
        </p:grpSpPr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46736" y="1535199"/>
              <a:ext cx="204638" cy="22103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84836" y="1550308"/>
              <a:ext cx="127892" cy="144452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4144305" y="1535199"/>
            <a:ext cx="213360" cy="221615"/>
            <a:chOff x="4144305" y="1535199"/>
            <a:chExt cx="213360" cy="221615"/>
          </a:xfrm>
        </p:grpSpPr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44305" y="1535199"/>
              <a:ext cx="213307" cy="22103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82405" y="1550238"/>
              <a:ext cx="137107" cy="144793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4075752" y="1964951"/>
            <a:ext cx="281940" cy="221615"/>
            <a:chOff x="4075752" y="1964951"/>
            <a:chExt cx="281940" cy="221615"/>
          </a:xfrm>
        </p:grpSpPr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44306" y="1964951"/>
              <a:ext cx="213307" cy="221038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4187168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4187168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75752" y="1964951"/>
              <a:ext cx="213307" cy="221038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11861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411861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5" name="object 45"/>
          <p:cNvGrpSpPr/>
          <p:nvPr/>
        </p:nvGrpSpPr>
        <p:grpSpPr>
          <a:xfrm>
            <a:off x="3683236" y="1964951"/>
            <a:ext cx="306705" cy="221615"/>
            <a:chOff x="3683236" y="1964951"/>
            <a:chExt cx="306705" cy="221615"/>
          </a:xfrm>
        </p:grpSpPr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84836" y="1964951"/>
              <a:ext cx="204638" cy="221038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8276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8276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83236" y="1964951"/>
              <a:ext cx="204638" cy="221038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7260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37260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6495513" y="940371"/>
            <a:ext cx="116459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 3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251460" indent="-239395">
              <a:lnSpc>
                <a:spcPct val="100000"/>
              </a:lnSpc>
              <a:buChar char="•"/>
              <a:tabLst>
                <a:tab pos="251460" algn="l"/>
                <a:tab pos="252095" algn="l"/>
                <a:tab pos="651510" algn="l"/>
              </a:tabLst>
            </a:pPr>
            <a:r>
              <a:rPr sz="1400" dirty="0">
                <a:latin typeface="Arial MT"/>
                <a:cs typeface="Arial MT"/>
              </a:rPr>
              <a:t>a +	b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1300">
              <a:latin typeface="Arial MT"/>
              <a:cs typeface="Arial MT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24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6678210" y="1535199"/>
            <a:ext cx="205104" cy="221615"/>
            <a:chOff x="6678210" y="1535199"/>
            <a:chExt cx="205104" cy="221615"/>
          </a:xfrm>
        </p:grpSpPr>
        <p:pic>
          <p:nvPicPr>
            <p:cNvPr id="54" name="object 5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78210" y="1535199"/>
              <a:ext cx="204638" cy="22103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16310" y="1550308"/>
              <a:ext cx="127892" cy="144452"/>
            </a:xfrm>
            <a:prstGeom prst="rect">
              <a:avLst/>
            </a:prstGeom>
          </p:spPr>
        </p:pic>
      </p:grpSp>
      <p:grpSp>
        <p:nvGrpSpPr>
          <p:cNvPr id="56" name="object 56"/>
          <p:cNvGrpSpPr/>
          <p:nvPr/>
        </p:nvGrpSpPr>
        <p:grpSpPr>
          <a:xfrm>
            <a:off x="7075778" y="1535199"/>
            <a:ext cx="213360" cy="221615"/>
            <a:chOff x="7075778" y="1535199"/>
            <a:chExt cx="213360" cy="221615"/>
          </a:xfrm>
        </p:grpSpPr>
        <p:pic>
          <p:nvPicPr>
            <p:cNvPr id="57" name="object 5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75778" y="1535199"/>
              <a:ext cx="213307" cy="22103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13878" y="1550238"/>
              <a:ext cx="137107" cy="144793"/>
            </a:xfrm>
            <a:prstGeom prst="rect">
              <a:avLst/>
            </a:prstGeom>
          </p:spPr>
        </p:pic>
      </p:grpSp>
      <p:grpSp>
        <p:nvGrpSpPr>
          <p:cNvPr id="59" name="object 59"/>
          <p:cNvGrpSpPr/>
          <p:nvPr/>
        </p:nvGrpSpPr>
        <p:grpSpPr>
          <a:xfrm>
            <a:off x="7007226" y="1964951"/>
            <a:ext cx="281940" cy="221615"/>
            <a:chOff x="7007226" y="1964951"/>
            <a:chExt cx="281940" cy="221615"/>
          </a:xfrm>
        </p:grpSpPr>
        <p:pic>
          <p:nvPicPr>
            <p:cNvPr id="60" name="object 6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75778" y="1964951"/>
              <a:ext cx="213307" cy="221038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7118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90" y="55119"/>
                  </a:lnTo>
                  <a:lnTo>
                    <a:pt x="77378" y="72226"/>
                  </a:lnTo>
                  <a:lnTo>
                    <a:pt x="58529" y="87722"/>
                  </a:lnTo>
                  <a:lnTo>
                    <a:pt x="22990" y="103986"/>
                  </a:lnTo>
                  <a:lnTo>
                    <a:pt x="14635" y="107609"/>
                  </a:lnTo>
                  <a:lnTo>
                    <a:pt x="8045" y="111919"/>
                  </a:lnTo>
                  <a:lnTo>
                    <a:pt x="3181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1" y="135268"/>
                  </a:lnTo>
                  <a:lnTo>
                    <a:pt x="43815" y="133192"/>
                  </a:lnTo>
                  <a:lnTo>
                    <a:pt x="72378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9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7118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07226" y="1964951"/>
              <a:ext cx="213307" cy="221038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7050089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4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7" y="24978"/>
                  </a:lnTo>
                  <a:lnTo>
                    <a:pt x="108093" y="30573"/>
                  </a:lnTo>
                  <a:lnTo>
                    <a:pt x="106014" y="34022"/>
                  </a:lnTo>
                  <a:lnTo>
                    <a:pt x="89788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6" y="17288"/>
                  </a:lnTo>
                  <a:lnTo>
                    <a:pt x="117470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7050089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6" name="object 66"/>
          <p:cNvGrpSpPr/>
          <p:nvPr/>
        </p:nvGrpSpPr>
        <p:grpSpPr>
          <a:xfrm>
            <a:off x="6614710" y="1964951"/>
            <a:ext cx="306705" cy="221615"/>
            <a:chOff x="6614710" y="1964951"/>
            <a:chExt cx="306705" cy="221615"/>
          </a:xfrm>
        </p:grpSpPr>
        <p:pic>
          <p:nvPicPr>
            <p:cNvPr id="67" name="object 6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16310" y="1964951"/>
              <a:ext cx="204638" cy="221038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67591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67591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14710" y="1964951"/>
              <a:ext cx="204638" cy="221038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66575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66575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/>
          <p:cNvSpPr txBox="1"/>
          <p:nvPr/>
        </p:nvSpPr>
        <p:spPr>
          <a:xfrm>
            <a:off x="2300607" y="339680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431003" y="2393748"/>
            <a:ext cx="1891664" cy="1351280"/>
            <a:chOff x="431003" y="2393748"/>
            <a:chExt cx="1891664" cy="1351280"/>
          </a:xfrm>
        </p:grpSpPr>
        <p:pic>
          <p:nvPicPr>
            <p:cNvPr id="75" name="object 7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6850" y="2393748"/>
              <a:ext cx="1350833" cy="1350833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890731" y="2427630"/>
              <a:ext cx="1243330" cy="1243330"/>
            </a:xfrm>
            <a:custGeom>
              <a:avLst/>
              <a:gdLst/>
              <a:ahLst/>
              <a:cxnLst/>
              <a:rect l="l" t="t" r="r" b="b"/>
              <a:pathLst>
                <a:path w="1243330" h="1243329">
                  <a:moveTo>
                    <a:pt x="1225109" y="1243070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1243070" y="1225109"/>
                  </a:lnTo>
                  <a:lnTo>
                    <a:pt x="1225109" y="1243070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7" name="object 7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1003" y="2587070"/>
              <a:ext cx="1891428" cy="930625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481432" y="2617499"/>
              <a:ext cx="1790700" cy="829944"/>
            </a:xfrm>
            <a:custGeom>
              <a:avLst/>
              <a:gdLst/>
              <a:ahLst/>
              <a:cxnLst/>
              <a:rect l="l" t="t" r="r" b="b"/>
              <a:pathLst>
                <a:path w="1790700" h="829945">
                  <a:moveTo>
                    <a:pt x="1780087" y="829768"/>
                  </a:moveTo>
                  <a:lnTo>
                    <a:pt x="0" y="23135"/>
                  </a:lnTo>
                  <a:lnTo>
                    <a:pt x="10483" y="0"/>
                  </a:lnTo>
                  <a:lnTo>
                    <a:pt x="1790571" y="806632"/>
                  </a:lnTo>
                  <a:lnTo>
                    <a:pt x="1780087" y="829768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86866" y="3049802"/>
              <a:ext cx="198119" cy="198119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24966" y="3064902"/>
              <a:ext cx="121920" cy="121920"/>
            </a:xfrm>
            <a:prstGeom prst="rect">
              <a:avLst/>
            </a:prstGeom>
          </p:spPr>
        </p:pic>
      </p:grpSp>
      <p:sp>
        <p:nvSpPr>
          <p:cNvPr id="81" name="object 81"/>
          <p:cNvSpPr txBox="1"/>
          <p:nvPr/>
        </p:nvSpPr>
        <p:spPr>
          <a:xfrm>
            <a:off x="1557986" y="2791004"/>
            <a:ext cx="3911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(8,2)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1550366" y="2260567"/>
            <a:ext cx="4020820" cy="2282825"/>
            <a:chOff x="1550366" y="2260567"/>
            <a:chExt cx="4020820" cy="2282825"/>
          </a:xfrm>
        </p:grpSpPr>
        <p:pic>
          <p:nvPicPr>
            <p:cNvPr id="83" name="object 8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50366" y="2635737"/>
              <a:ext cx="217864" cy="236089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1593229" y="2655610"/>
              <a:ext cx="132080" cy="150495"/>
            </a:xfrm>
            <a:custGeom>
              <a:avLst/>
              <a:gdLst/>
              <a:ahLst/>
              <a:cxnLst/>
              <a:rect l="l" t="t" r="r" b="b"/>
              <a:pathLst>
                <a:path w="132080" h="150494">
                  <a:moveTo>
                    <a:pt x="42364" y="35861"/>
                  </a:moveTo>
                  <a:lnTo>
                    <a:pt x="27796" y="37991"/>
                  </a:lnTo>
                  <a:lnTo>
                    <a:pt x="11924" y="48832"/>
                  </a:lnTo>
                  <a:lnTo>
                    <a:pt x="533" y="72981"/>
                  </a:lnTo>
                  <a:lnTo>
                    <a:pt x="3631" y="99756"/>
                  </a:lnTo>
                  <a:lnTo>
                    <a:pt x="26807" y="139837"/>
                  </a:lnTo>
                  <a:lnTo>
                    <a:pt x="57612" y="149935"/>
                  </a:lnTo>
                  <a:lnTo>
                    <a:pt x="67510" y="146498"/>
                  </a:lnTo>
                  <a:lnTo>
                    <a:pt x="95395" y="146498"/>
                  </a:lnTo>
                  <a:lnTo>
                    <a:pt x="129495" y="97267"/>
                  </a:lnTo>
                  <a:lnTo>
                    <a:pt x="131533" y="70387"/>
                  </a:lnTo>
                  <a:lnTo>
                    <a:pt x="119198" y="46706"/>
                  </a:lnTo>
                  <a:lnTo>
                    <a:pt x="114983" y="44039"/>
                  </a:lnTo>
                  <a:lnTo>
                    <a:pt x="63305" y="44039"/>
                  </a:lnTo>
                  <a:lnTo>
                    <a:pt x="54557" y="39018"/>
                  </a:lnTo>
                  <a:lnTo>
                    <a:pt x="42364" y="35861"/>
                  </a:lnTo>
                  <a:close/>
                </a:path>
                <a:path w="132080" h="150494">
                  <a:moveTo>
                    <a:pt x="95395" y="146498"/>
                  </a:moveTo>
                  <a:lnTo>
                    <a:pt x="67510" y="146498"/>
                  </a:lnTo>
                  <a:lnTo>
                    <a:pt x="77537" y="149542"/>
                  </a:lnTo>
                  <a:lnTo>
                    <a:pt x="88245" y="149104"/>
                  </a:lnTo>
                  <a:lnTo>
                    <a:pt x="95395" y="146498"/>
                  </a:lnTo>
                  <a:close/>
                </a:path>
                <a:path w="132080" h="150494">
                  <a:moveTo>
                    <a:pt x="59751" y="24657"/>
                  </a:moveTo>
                  <a:lnTo>
                    <a:pt x="52956" y="24657"/>
                  </a:lnTo>
                  <a:lnTo>
                    <a:pt x="55412" y="26047"/>
                  </a:lnTo>
                  <a:lnTo>
                    <a:pt x="61174" y="29701"/>
                  </a:lnTo>
                  <a:lnTo>
                    <a:pt x="64891" y="35617"/>
                  </a:lnTo>
                  <a:lnTo>
                    <a:pt x="64162" y="38299"/>
                  </a:lnTo>
                  <a:lnTo>
                    <a:pt x="63652" y="41097"/>
                  </a:lnTo>
                  <a:lnTo>
                    <a:pt x="63305" y="44039"/>
                  </a:lnTo>
                  <a:lnTo>
                    <a:pt x="114983" y="44039"/>
                  </a:lnTo>
                  <a:lnTo>
                    <a:pt x="114092" y="43475"/>
                  </a:lnTo>
                  <a:lnTo>
                    <a:pt x="68275" y="43475"/>
                  </a:lnTo>
                  <a:lnTo>
                    <a:pt x="71173" y="34654"/>
                  </a:lnTo>
                  <a:lnTo>
                    <a:pt x="72934" y="31553"/>
                  </a:lnTo>
                  <a:lnTo>
                    <a:pt x="66194" y="31553"/>
                  </a:lnTo>
                  <a:lnTo>
                    <a:pt x="61873" y="25914"/>
                  </a:lnTo>
                  <a:lnTo>
                    <a:pt x="59751" y="24657"/>
                  </a:lnTo>
                  <a:close/>
                </a:path>
                <a:path w="132080" h="150494">
                  <a:moveTo>
                    <a:pt x="88889" y="34880"/>
                  </a:moveTo>
                  <a:lnTo>
                    <a:pt x="76934" y="38240"/>
                  </a:lnTo>
                  <a:lnTo>
                    <a:pt x="68275" y="43475"/>
                  </a:lnTo>
                  <a:lnTo>
                    <a:pt x="114092" y="43475"/>
                  </a:lnTo>
                  <a:lnTo>
                    <a:pt x="103267" y="36626"/>
                  </a:lnTo>
                  <a:lnTo>
                    <a:pt x="88889" y="34880"/>
                  </a:lnTo>
                  <a:close/>
                </a:path>
                <a:path w="132080" h="150494">
                  <a:moveTo>
                    <a:pt x="86742" y="7075"/>
                  </a:moveTo>
                  <a:lnTo>
                    <a:pt x="66194" y="31553"/>
                  </a:lnTo>
                  <a:lnTo>
                    <a:pt x="72934" y="31553"/>
                  </a:lnTo>
                  <a:lnTo>
                    <a:pt x="75713" y="26657"/>
                  </a:lnTo>
                  <a:lnTo>
                    <a:pt x="81911" y="19513"/>
                  </a:lnTo>
                  <a:lnTo>
                    <a:pt x="89783" y="13251"/>
                  </a:lnTo>
                  <a:lnTo>
                    <a:pt x="92039" y="11695"/>
                  </a:lnTo>
                  <a:lnTo>
                    <a:pt x="86742" y="7075"/>
                  </a:lnTo>
                  <a:close/>
                </a:path>
                <a:path w="132080" h="150494">
                  <a:moveTo>
                    <a:pt x="0" y="0"/>
                  </a:moveTo>
                  <a:lnTo>
                    <a:pt x="10976" y="17082"/>
                  </a:lnTo>
                  <a:lnTo>
                    <a:pt x="25425" y="26047"/>
                  </a:lnTo>
                  <a:lnTo>
                    <a:pt x="40401" y="28152"/>
                  </a:lnTo>
                  <a:lnTo>
                    <a:pt x="52956" y="24657"/>
                  </a:lnTo>
                  <a:lnTo>
                    <a:pt x="59751" y="24657"/>
                  </a:lnTo>
                  <a:lnTo>
                    <a:pt x="56211" y="22559"/>
                  </a:lnTo>
                  <a:lnTo>
                    <a:pt x="54166" y="21461"/>
                  </a:lnTo>
                  <a:lnTo>
                    <a:pt x="52503" y="16929"/>
                  </a:lnTo>
                  <a:lnTo>
                    <a:pt x="49417" y="11254"/>
                  </a:lnTo>
                  <a:lnTo>
                    <a:pt x="44606" y="5758"/>
                  </a:lnTo>
                  <a:lnTo>
                    <a:pt x="39021" y="2494"/>
                  </a:lnTo>
                  <a:lnTo>
                    <a:pt x="11179" y="2494"/>
                  </a:lnTo>
                  <a:lnTo>
                    <a:pt x="0" y="0"/>
                  </a:lnTo>
                  <a:close/>
                </a:path>
                <a:path w="132080" h="150494">
                  <a:moveTo>
                    <a:pt x="27344" y="9"/>
                  </a:moveTo>
                  <a:lnTo>
                    <a:pt x="19387" y="1376"/>
                  </a:lnTo>
                  <a:lnTo>
                    <a:pt x="11179" y="2494"/>
                  </a:lnTo>
                  <a:lnTo>
                    <a:pt x="39021" y="2494"/>
                  </a:lnTo>
                  <a:lnTo>
                    <a:pt x="37767" y="1761"/>
                  </a:lnTo>
                  <a:lnTo>
                    <a:pt x="27344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1593229" y="2655610"/>
              <a:ext cx="132080" cy="150495"/>
            </a:xfrm>
            <a:custGeom>
              <a:avLst/>
              <a:gdLst/>
              <a:ahLst/>
              <a:cxnLst/>
              <a:rect l="l" t="t" r="r" b="b"/>
              <a:pathLst>
                <a:path w="132080" h="150494">
                  <a:moveTo>
                    <a:pt x="0" y="10"/>
                  </a:moveTo>
                  <a:lnTo>
                    <a:pt x="10976" y="17093"/>
                  </a:lnTo>
                  <a:lnTo>
                    <a:pt x="25425" y="26058"/>
                  </a:lnTo>
                  <a:lnTo>
                    <a:pt x="40400" y="28163"/>
                  </a:lnTo>
                  <a:lnTo>
                    <a:pt x="52955" y="24668"/>
                  </a:lnTo>
                  <a:lnTo>
                    <a:pt x="55297" y="25986"/>
                  </a:lnTo>
                  <a:lnTo>
                    <a:pt x="61174" y="29712"/>
                  </a:lnTo>
                  <a:lnTo>
                    <a:pt x="64890" y="35628"/>
                  </a:lnTo>
                  <a:lnTo>
                    <a:pt x="64162" y="38309"/>
                  </a:lnTo>
                  <a:lnTo>
                    <a:pt x="63652" y="41107"/>
                  </a:lnTo>
                  <a:lnTo>
                    <a:pt x="63305" y="44050"/>
                  </a:lnTo>
                  <a:lnTo>
                    <a:pt x="54556" y="39029"/>
                  </a:lnTo>
                  <a:lnTo>
                    <a:pt x="42364" y="35872"/>
                  </a:lnTo>
                  <a:lnTo>
                    <a:pt x="27796" y="38002"/>
                  </a:lnTo>
                  <a:lnTo>
                    <a:pt x="11923" y="48843"/>
                  </a:lnTo>
                  <a:lnTo>
                    <a:pt x="533" y="72992"/>
                  </a:lnTo>
                  <a:lnTo>
                    <a:pt x="3631" y="99767"/>
                  </a:lnTo>
                  <a:lnTo>
                    <a:pt x="26806" y="139848"/>
                  </a:lnTo>
                  <a:lnTo>
                    <a:pt x="57612" y="149945"/>
                  </a:lnTo>
                  <a:lnTo>
                    <a:pt x="67510" y="146508"/>
                  </a:lnTo>
                  <a:lnTo>
                    <a:pt x="77536" y="149553"/>
                  </a:lnTo>
                  <a:lnTo>
                    <a:pt x="119488" y="121761"/>
                  </a:lnTo>
                  <a:lnTo>
                    <a:pt x="131533" y="70398"/>
                  </a:lnTo>
                  <a:lnTo>
                    <a:pt x="119197" y="46717"/>
                  </a:lnTo>
                  <a:lnTo>
                    <a:pt x="103267" y="36637"/>
                  </a:lnTo>
                  <a:lnTo>
                    <a:pt x="88888" y="34891"/>
                  </a:lnTo>
                  <a:lnTo>
                    <a:pt x="76933" y="38250"/>
                  </a:lnTo>
                  <a:lnTo>
                    <a:pt x="68274" y="43486"/>
                  </a:lnTo>
                  <a:lnTo>
                    <a:pt x="71172" y="34665"/>
                  </a:lnTo>
                  <a:lnTo>
                    <a:pt x="75712" y="26668"/>
                  </a:lnTo>
                  <a:lnTo>
                    <a:pt x="81910" y="19524"/>
                  </a:lnTo>
                  <a:lnTo>
                    <a:pt x="89783" y="13261"/>
                  </a:lnTo>
                  <a:lnTo>
                    <a:pt x="92038" y="11706"/>
                  </a:lnTo>
                  <a:lnTo>
                    <a:pt x="86741" y="7086"/>
                  </a:lnTo>
                  <a:lnTo>
                    <a:pt x="66194" y="31563"/>
                  </a:lnTo>
                  <a:lnTo>
                    <a:pt x="61872" y="25924"/>
                  </a:lnTo>
                  <a:lnTo>
                    <a:pt x="56210" y="22570"/>
                  </a:lnTo>
                  <a:lnTo>
                    <a:pt x="54165" y="21472"/>
                  </a:lnTo>
                  <a:lnTo>
                    <a:pt x="52503" y="16940"/>
                  </a:lnTo>
                  <a:lnTo>
                    <a:pt x="49417" y="11266"/>
                  </a:lnTo>
                  <a:lnTo>
                    <a:pt x="44605" y="5769"/>
                  </a:lnTo>
                  <a:lnTo>
                    <a:pt x="37766" y="1772"/>
                  </a:lnTo>
                  <a:lnTo>
                    <a:pt x="27344" y="20"/>
                  </a:lnTo>
                  <a:lnTo>
                    <a:pt x="19387" y="1387"/>
                  </a:lnTo>
                  <a:lnTo>
                    <a:pt x="11179" y="2505"/>
                  </a:lnTo>
                  <a:lnTo>
                    <a:pt x="0" y="1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09028" y="2635737"/>
              <a:ext cx="227498" cy="236089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1751891" y="2655533"/>
              <a:ext cx="142240" cy="150495"/>
            </a:xfrm>
            <a:custGeom>
              <a:avLst/>
              <a:gdLst/>
              <a:ahLst/>
              <a:cxnLst/>
              <a:rect l="l" t="t" r="r" b="b"/>
              <a:pathLst>
                <a:path w="142239" h="150494">
                  <a:moveTo>
                    <a:pt x="128071" y="0"/>
                  </a:moveTo>
                  <a:lnTo>
                    <a:pt x="123438" y="198"/>
                  </a:lnTo>
                  <a:lnTo>
                    <a:pt x="119740" y="1842"/>
                  </a:lnTo>
                  <a:lnTo>
                    <a:pt x="119960" y="3473"/>
                  </a:lnTo>
                  <a:lnTo>
                    <a:pt x="121441" y="17980"/>
                  </a:lnTo>
                  <a:lnTo>
                    <a:pt x="121411" y="27756"/>
                  </a:lnTo>
                  <a:lnTo>
                    <a:pt x="120117" y="33973"/>
                  </a:lnTo>
                  <a:lnTo>
                    <a:pt x="117807" y="37806"/>
                  </a:lnTo>
                  <a:lnTo>
                    <a:pt x="99776" y="61250"/>
                  </a:lnTo>
                  <a:lnTo>
                    <a:pt x="85985" y="80260"/>
                  </a:lnTo>
                  <a:lnTo>
                    <a:pt x="65039" y="97480"/>
                  </a:lnTo>
                  <a:lnTo>
                    <a:pt x="25547" y="115552"/>
                  </a:lnTo>
                  <a:lnTo>
                    <a:pt x="16262" y="119579"/>
                  </a:lnTo>
                  <a:lnTo>
                    <a:pt x="8939" y="124367"/>
                  </a:lnTo>
                  <a:lnTo>
                    <a:pt x="3534" y="130053"/>
                  </a:lnTo>
                  <a:lnTo>
                    <a:pt x="0" y="136771"/>
                  </a:lnTo>
                  <a:lnTo>
                    <a:pt x="1775" y="142347"/>
                  </a:lnTo>
                  <a:lnTo>
                    <a:pt x="3905" y="145486"/>
                  </a:lnTo>
                  <a:lnTo>
                    <a:pt x="9267" y="147620"/>
                  </a:lnTo>
                  <a:lnTo>
                    <a:pt x="24581" y="150314"/>
                  </a:lnTo>
                  <a:lnTo>
                    <a:pt x="48687" y="148006"/>
                  </a:lnTo>
                  <a:lnTo>
                    <a:pt x="80427" y="135135"/>
                  </a:lnTo>
                  <a:lnTo>
                    <a:pt x="112645" y="112288"/>
                  </a:lnTo>
                  <a:lnTo>
                    <a:pt x="133995" y="86459"/>
                  </a:lnTo>
                  <a:lnTo>
                    <a:pt x="141773" y="59003"/>
                  </a:lnTo>
                  <a:lnTo>
                    <a:pt x="133275" y="31278"/>
                  </a:lnTo>
                  <a:lnTo>
                    <a:pt x="131744" y="19211"/>
                  </a:lnTo>
                  <a:lnTo>
                    <a:pt x="130537" y="9419"/>
                  </a:lnTo>
                  <a:lnTo>
                    <a:pt x="129663" y="1826"/>
                  </a:lnTo>
                  <a:lnTo>
                    <a:pt x="129523" y="468"/>
                  </a:lnTo>
                  <a:lnTo>
                    <a:pt x="128071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1751891" y="2655532"/>
              <a:ext cx="142240" cy="150495"/>
            </a:xfrm>
            <a:custGeom>
              <a:avLst/>
              <a:gdLst/>
              <a:ahLst/>
              <a:cxnLst/>
              <a:rect l="l" t="t" r="r" b="b"/>
              <a:pathLst>
                <a:path w="142239" h="150494">
                  <a:moveTo>
                    <a:pt x="126334" y="7"/>
                  </a:moveTo>
                  <a:lnTo>
                    <a:pt x="123439" y="131"/>
                  </a:lnTo>
                  <a:lnTo>
                    <a:pt x="119740" y="1776"/>
                  </a:lnTo>
                  <a:lnTo>
                    <a:pt x="119959" y="3406"/>
                  </a:lnTo>
                  <a:lnTo>
                    <a:pt x="121441" y="17914"/>
                  </a:lnTo>
                  <a:lnTo>
                    <a:pt x="121410" y="27689"/>
                  </a:lnTo>
                  <a:lnTo>
                    <a:pt x="120117" y="33907"/>
                  </a:lnTo>
                  <a:lnTo>
                    <a:pt x="117807" y="37739"/>
                  </a:lnTo>
                  <a:lnTo>
                    <a:pt x="99776" y="61183"/>
                  </a:lnTo>
                  <a:lnTo>
                    <a:pt x="85984" y="80194"/>
                  </a:lnTo>
                  <a:lnTo>
                    <a:pt x="65038" y="97413"/>
                  </a:lnTo>
                  <a:lnTo>
                    <a:pt x="25546" y="115486"/>
                  </a:lnTo>
                  <a:lnTo>
                    <a:pt x="16262" y="119512"/>
                  </a:lnTo>
                  <a:lnTo>
                    <a:pt x="8940" y="124301"/>
                  </a:lnTo>
                  <a:lnTo>
                    <a:pt x="3534" y="129986"/>
                  </a:lnTo>
                  <a:lnTo>
                    <a:pt x="0" y="136704"/>
                  </a:lnTo>
                  <a:lnTo>
                    <a:pt x="1775" y="142281"/>
                  </a:lnTo>
                  <a:lnTo>
                    <a:pt x="3904" y="145420"/>
                  </a:lnTo>
                  <a:lnTo>
                    <a:pt x="9267" y="147553"/>
                  </a:lnTo>
                  <a:lnTo>
                    <a:pt x="24580" y="150247"/>
                  </a:lnTo>
                  <a:lnTo>
                    <a:pt x="48687" y="147940"/>
                  </a:lnTo>
                  <a:lnTo>
                    <a:pt x="80428" y="135069"/>
                  </a:lnTo>
                  <a:lnTo>
                    <a:pt x="112645" y="112222"/>
                  </a:lnTo>
                  <a:lnTo>
                    <a:pt x="133995" y="86392"/>
                  </a:lnTo>
                  <a:lnTo>
                    <a:pt x="141773" y="58937"/>
                  </a:lnTo>
                  <a:lnTo>
                    <a:pt x="133274" y="31211"/>
                  </a:lnTo>
                  <a:lnTo>
                    <a:pt x="132813" y="27607"/>
                  </a:lnTo>
                  <a:lnTo>
                    <a:pt x="131744" y="19144"/>
                  </a:lnTo>
                  <a:lnTo>
                    <a:pt x="130537" y="9353"/>
                  </a:lnTo>
                  <a:lnTo>
                    <a:pt x="129663" y="1760"/>
                  </a:lnTo>
                  <a:lnTo>
                    <a:pt x="129522" y="402"/>
                  </a:lnTo>
                  <a:lnTo>
                    <a:pt x="128072" y="-66"/>
                  </a:lnTo>
                  <a:lnTo>
                    <a:pt x="12633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9" name="object 8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4407" y="3343266"/>
              <a:ext cx="216243" cy="234244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2507" y="3358378"/>
              <a:ext cx="139444" cy="157620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018884" y="3302817"/>
              <a:ext cx="2283136" cy="198119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3166204" y="3381877"/>
              <a:ext cx="1988820" cy="0"/>
            </a:xfrm>
            <a:custGeom>
              <a:avLst/>
              <a:gdLst/>
              <a:ahLst/>
              <a:cxnLst/>
              <a:rect l="l" t="t" r="r" b="b"/>
              <a:pathLst>
                <a:path w="1988820">
                  <a:moveTo>
                    <a:pt x="0" y="0"/>
                  </a:moveTo>
                  <a:lnTo>
                    <a:pt x="12700" y="0"/>
                  </a:lnTo>
                  <a:lnTo>
                    <a:pt x="1975796" y="0"/>
                  </a:lnTo>
                  <a:lnTo>
                    <a:pt x="1988496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3056979" y="3320922"/>
              <a:ext cx="2207260" cy="121920"/>
            </a:xfrm>
            <a:custGeom>
              <a:avLst/>
              <a:gdLst/>
              <a:ahLst/>
              <a:cxnLst/>
              <a:rect l="l" t="t" r="r" b="b"/>
              <a:pathLst>
                <a:path w="2207260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207260" h="121920">
                  <a:moveTo>
                    <a:pt x="2206929" y="60960"/>
                  </a:moveTo>
                  <a:lnTo>
                    <a:pt x="2085009" y="0"/>
                  </a:lnTo>
                  <a:lnTo>
                    <a:pt x="2085009" y="121920"/>
                  </a:lnTo>
                  <a:lnTo>
                    <a:pt x="2206929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4" name="object 9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61391" y="2260567"/>
              <a:ext cx="198120" cy="2282621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4160451" y="2387887"/>
              <a:ext cx="0" cy="1988185"/>
            </a:xfrm>
            <a:custGeom>
              <a:avLst/>
              <a:gdLst/>
              <a:ahLst/>
              <a:cxnLst/>
              <a:rect l="l" t="t" r="r" b="b"/>
              <a:pathLst>
                <a:path h="1988185">
                  <a:moveTo>
                    <a:pt x="0" y="0"/>
                  </a:moveTo>
                  <a:lnTo>
                    <a:pt x="0" y="1987981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4099483" y="2278671"/>
              <a:ext cx="121920" cy="2206625"/>
            </a:xfrm>
            <a:custGeom>
              <a:avLst/>
              <a:gdLst/>
              <a:ahLst/>
              <a:cxnLst/>
              <a:rect l="l" t="t" r="r" b="b"/>
              <a:pathLst>
                <a:path w="121920" h="2206625">
                  <a:moveTo>
                    <a:pt x="121920" y="2084501"/>
                  </a:moveTo>
                  <a:lnTo>
                    <a:pt x="0" y="2084501"/>
                  </a:lnTo>
                  <a:lnTo>
                    <a:pt x="60960" y="2206421"/>
                  </a:lnTo>
                  <a:lnTo>
                    <a:pt x="121920" y="2084501"/>
                  </a:lnTo>
                  <a:close/>
                </a:path>
                <a:path w="121920" h="2206625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7" name="object 9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88869" y="2267895"/>
              <a:ext cx="225758" cy="234244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4231731" y="22876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5" h="148589">
                  <a:moveTo>
                    <a:pt x="126500" y="0"/>
                  </a:moveTo>
                  <a:lnTo>
                    <a:pt x="121925" y="196"/>
                  </a:lnTo>
                  <a:lnTo>
                    <a:pt x="118272" y="1821"/>
                  </a:lnTo>
                  <a:lnTo>
                    <a:pt x="118488" y="3431"/>
                  </a:lnTo>
                  <a:lnTo>
                    <a:pt x="119951" y="17760"/>
                  </a:lnTo>
                  <a:lnTo>
                    <a:pt x="119921" y="27416"/>
                  </a:lnTo>
                  <a:lnTo>
                    <a:pt x="118643" y="33557"/>
                  </a:lnTo>
                  <a:lnTo>
                    <a:pt x="116362" y="37343"/>
                  </a:lnTo>
                  <a:lnTo>
                    <a:pt x="98552" y="60499"/>
                  </a:lnTo>
                  <a:lnTo>
                    <a:pt x="84929" y="79276"/>
                  </a:lnTo>
                  <a:lnTo>
                    <a:pt x="64241" y="96284"/>
                  </a:lnTo>
                  <a:lnTo>
                    <a:pt x="25233" y="114134"/>
                  </a:lnTo>
                  <a:lnTo>
                    <a:pt x="16063" y="118112"/>
                  </a:lnTo>
                  <a:lnTo>
                    <a:pt x="8830" y="122842"/>
                  </a:lnTo>
                  <a:lnTo>
                    <a:pt x="3491" y="128458"/>
                  </a:lnTo>
                  <a:lnTo>
                    <a:pt x="0" y="135093"/>
                  </a:lnTo>
                  <a:lnTo>
                    <a:pt x="1755" y="140601"/>
                  </a:lnTo>
                  <a:lnTo>
                    <a:pt x="3856" y="143701"/>
                  </a:lnTo>
                  <a:lnTo>
                    <a:pt x="9153" y="145809"/>
                  </a:lnTo>
                  <a:lnTo>
                    <a:pt x="24279" y="148470"/>
                  </a:lnTo>
                  <a:lnTo>
                    <a:pt x="48091" y="146191"/>
                  </a:lnTo>
                  <a:lnTo>
                    <a:pt x="79442" y="133478"/>
                  </a:lnTo>
                  <a:lnTo>
                    <a:pt x="111264" y="110911"/>
                  </a:lnTo>
                  <a:lnTo>
                    <a:pt x="132351" y="85399"/>
                  </a:lnTo>
                  <a:lnTo>
                    <a:pt x="140033" y="58280"/>
                  </a:lnTo>
                  <a:lnTo>
                    <a:pt x="131639" y="30895"/>
                  </a:lnTo>
                  <a:lnTo>
                    <a:pt x="130128" y="18976"/>
                  </a:lnTo>
                  <a:lnTo>
                    <a:pt x="128936" y="9304"/>
                  </a:lnTo>
                  <a:lnTo>
                    <a:pt x="128073" y="1804"/>
                  </a:lnTo>
                  <a:lnTo>
                    <a:pt x="127934" y="463"/>
                  </a:lnTo>
                  <a:lnTo>
                    <a:pt x="12650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4231731" y="22876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5" h="148589">
                  <a:moveTo>
                    <a:pt x="124784" y="7"/>
                  </a:moveTo>
                  <a:lnTo>
                    <a:pt x="121924" y="129"/>
                  </a:lnTo>
                  <a:lnTo>
                    <a:pt x="118271" y="1754"/>
                  </a:lnTo>
                  <a:lnTo>
                    <a:pt x="118487" y="3364"/>
                  </a:lnTo>
                  <a:lnTo>
                    <a:pt x="119950" y="17694"/>
                  </a:lnTo>
                  <a:lnTo>
                    <a:pt x="119921" y="27350"/>
                  </a:lnTo>
                  <a:lnTo>
                    <a:pt x="118643" y="33491"/>
                  </a:lnTo>
                  <a:lnTo>
                    <a:pt x="116361" y="37276"/>
                  </a:lnTo>
                  <a:lnTo>
                    <a:pt x="98552" y="60433"/>
                  </a:lnTo>
                  <a:lnTo>
                    <a:pt x="84929" y="79210"/>
                  </a:lnTo>
                  <a:lnTo>
                    <a:pt x="64240" y="96218"/>
                  </a:lnTo>
                  <a:lnTo>
                    <a:pt x="25233" y="114068"/>
                  </a:lnTo>
                  <a:lnTo>
                    <a:pt x="16062" y="118046"/>
                  </a:lnTo>
                  <a:lnTo>
                    <a:pt x="8830" y="122775"/>
                  </a:lnTo>
                  <a:lnTo>
                    <a:pt x="3491" y="128391"/>
                  </a:lnTo>
                  <a:lnTo>
                    <a:pt x="0" y="135027"/>
                  </a:lnTo>
                  <a:lnTo>
                    <a:pt x="1753" y="140535"/>
                  </a:lnTo>
                  <a:lnTo>
                    <a:pt x="3857" y="143635"/>
                  </a:lnTo>
                  <a:lnTo>
                    <a:pt x="9153" y="145743"/>
                  </a:lnTo>
                  <a:lnTo>
                    <a:pt x="24279" y="148404"/>
                  </a:lnTo>
                  <a:lnTo>
                    <a:pt x="48090" y="146124"/>
                  </a:lnTo>
                  <a:lnTo>
                    <a:pt x="79441" y="133412"/>
                  </a:lnTo>
                  <a:lnTo>
                    <a:pt x="111263" y="110845"/>
                  </a:lnTo>
                  <a:lnTo>
                    <a:pt x="132351" y="85332"/>
                  </a:lnTo>
                  <a:lnTo>
                    <a:pt x="140033" y="58213"/>
                  </a:lnTo>
                  <a:lnTo>
                    <a:pt x="131638" y="30828"/>
                  </a:lnTo>
                  <a:lnTo>
                    <a:pt x="131183" y="27268"/>
                  </a:lnTo>
                  <a:lnTo>
                    <a:pt x="130127" y="18910"/>
                  </a:lnTo>
                  <a:lnTo>
                    <a:pt x="128935" y="9238"/>
                  </a:lnTo>
                  <a:lnTo>
                    <a:pt x="128072" y="1738"/>
                  </a:lnTo>
                  <a:lnTo>
                    <a:pt x="127933" y="397"/>
                  </a:lnTo>
                  <a:lnTo>
                    <a:pt x="126500" y="-66"/>
                  </a:lnTo>
                  <a:lnTo>
                    <a:pt x="12478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0" name="object 100"/>
          <p:cNvSpPr txBox="1"/>
          <p:nvPr/>
        </p:nvSpPr>
        <p:spPr>
          <a:xfrm>
            <a:off x="5229025" y="330790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4409547" y="223253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02" name="object 102"/>
          <p:cNvGrpSpPr/>
          <p:nvPr/>
        </p:nvGrpSpPr>
        <p:grpSpPr>
          <a:xfrm>
            <a:off x="6010800" y="2242495"/>
            <a:ext cx="2615565" cy="2301240"/>
            <a:chOff x="6010800" y="2242495"/>
            <a:chExt cx="2615565" cy="2301240"/>
          </a:xfrm>
        </p:grpSpPr>
        <p:pic>
          <p:nvPicPr>
            <p:cNvPr id="103" name="object 10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010800" y="3302817"/>
              <a:ext cx="2283136" cy="198119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6158120" y="3381877"/>
              <a:ext cx="1988820" cy="0"/>
            </a:xfrm>
            <a:custGeom>
              <a:avLst/>
              <a:gdLst/>
              <a:ahLst/>
              <a:cxnLst/>
              <a:rect l="l" t="t" r="r" b="b"/>
              <a:pathLst>
                <a:path w="1988820">
                  <a:moveTo>
                    <a:pt x="0" y="0"/>
                  </a:moveTo>
                  <a:lnTo>
                    <a:pt x="12699" y="0"/>
                  </a:lnTo>
                  <a:lnTo>
                    <a:pt x="1975796" y="0"/>
                  </a:lnTo>
                  <a:lnTo>
                    <a:pt x="1988496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6048896" y="3320922"/>
              <a:ext cx="2207260" cy="121920"/>
            </a:xfrm>
            <a:custGeom>
              <a:avLst/>
              <a:gdLst/>
              <a:ahLst/>
              <a:cxnLst/>
              <a:rect l="l" t="t" r="r" b="b"/>
              <a:pathLst>
                <a:path w="2207259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207259" h="121920">
                  <a:moveTo>
                    <a:pt x="2206929" y="60960"/>
                  </a:moveTo>
                  <a:lnTo>
                    <a:pt x="2085009" y="0"/>
                  </a:lnTo>
                  <a:lnTo>
                    <a:pt x="2085009" y="121920"/>
                  </a:lnTo>
                  <a:lnTo>
                    <a:pt x="2206929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6" name="object 10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3309" y="2260566"/>
              <a:ext cx="198120" cy="2282621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7152369" y="2387886"/>
              <a:ext cx="0" cy="1988185"/>
            </a:xfrm>
            <a:custGeom>
              <a:avLst/>
              <a:gdLst/>
              <a:ahLst/>
              <a:cxnLst/>
              <a:rect l="l" t="t" r="r" b="b"/>
              <a:pathLst>
                <a:path h="1988185">
                  <a:moveTo>
                    <a:pt x="0" y="0"/>
                  </a:moveTo>
                  <a:lnTo>
                    <a:pt x="0" y="1987981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7091401" y="2278671"/>
              <a:ext cx="121920" cy="2206625"/>
            </a:xfrm>
            <a:custGeom>
              <a:avLst/>
              <a:gdLst/>
              <a:ahLst/>
              <a:cxnLst/>
              <a:rect l="l" t="t" r="r" b="b"/>
              <a:pathLst>
                <a:path w="121920" h="2206625">
                  <a:moveTo>
                    <a:pt x="121920" y="2084501"/>
                  </a:moveTo>
                  <a:lnTo>
                    <a:pt x="0" y="2084501"/>
                  </a:lnTo>
                  <a:lnTo>
                    <a:pt x="60960" y="2206421"/>
                  </a:lnTo>
                  <a:lnTo>
                    <a:pt x="121920" y="2084501"/>
                  </a:lnTo>
                  <a:close/>
                </a:path>
                <a:path w="121920" h="2206625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9" name="object 10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09824" y="3368666"/>
              <a:ext cx="216243" cy="234244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47924" y="3383778"/>
              <a:ext cx="139444" cy="157620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93487" y="2242495"/>
              <a:ext cx="225758" cy="234244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7236349" y="22622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4" h="148589">
                  <a:moveTo>
                    <a:pt x="126499" y="0"/>
                  </a:moveTo>
                  <a:lnTo>
                    <a:pt x="121923" y="196"/>
                  </a:lnTo>
                  <a:lnTo>
                    <a:pt x="118271" y="1821"/>
                  </a:lnTo>
                  <a:lnTo>
                    <a:pt x="118487" y="3431"/>
                  </a:lnTo>
                  <a:lnTo>
                    <a:pt x="119950" y="17760"/>
                  </a:lnTo>
                  <a:lnTo>
                    <a:pt x="119920" y="27416"/>
                  </a:lnTo>
                  <a:lnTo>
                    <a:pt x="118642" y="33557"/>
                  </a:lnTo>
                  <a:lnTo>
                    <a:pt x="116361" y="37343"/>
                  </a:lnTo>
                  <a:lnTo>
                    <a:pt x="98551" y="60499"/>
                  </a:lnTo>
                  <a:lnTo>
                    <a:pt x="84928" y="79276"/>
                  </a:lnTo>
                  <a:lnTo>
                    <a:pt x="64239" y="96284"/>
                  </a:lnTo>
                  <a:lnTo>
                    <a:pt x="25232" y="114134"/>
                  </a:lnTo>
                  <a:lnTo>
                    <a:pt x="16061" y="118112"/>
                  </a:lnTo>
                  <a:lnTo>
                    <a:pt x="8829" y="122842"/>
                  </a:lnTo>
                  <a:lnTo>
                    <a:pt x="3490" y="128458"/>
                  </a:lnTo>
                  <a:lnTo>
                    <a:pt x="0" y="135093"/>
                  </a:lnTo>
                  <a:lnTo>
                    <a:pt x="1753" y="140601"/>
                  </a:lnTo>
                  <a:lnTo>
                    <a:pt x="3856" y="143701"/>
                  </a:lnTo>
                  <a:lnTo>
                    <a:pt x="9153" y="145809"/>
                  </a:lnTo>
                  <a:lnTo>
                    <a:pt x="24279" y="148470"/>
                  </a:lnTo>
                  <a:lnTo>
                    <a:pt x="48090" y="146191"/>
                  </a:lnTo>
                  <a:lnTo>
                    <a:pt x="79441" y="133478"/>
                  </a:lnTo>
                  <a:lnTo>
                    <a:pt x="111262" y="110911"/>
                  </a:lnTo>
                  <a:lnTo>
                    <a:pt x="132350" y="85399"/>
                  </a:lnTo>
                  <a:lnTo>
                    <a:pt x="140032" y="58280"/>
                  </a:lnTo>
                  <a:lnTo>
                    <a:pt x="131638" y="30895"/>
                  </a:lnTo>
                  <a:lnTo>
                    <a:pt x="130126" y="18976"/>
                  </a:lnTo>
                  <a:lnTo>
                    <a:pt x="128935" y="9304"/>
                  </a:lnTo>
                  <a:lnTo>
                    <a:pt x="128071" y="1804"/>
                  </a:lnTo>
                  <a:lnTo>
                    <a:pt x="127933" y="463"/>
                  </a:lnTo>
                  <a:lnTo>
                    <a:pt x="126499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7236349" y="22622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4" h="148589">
                  <a:moveTo>
                    <a:pt x="124784" y="7"/>
                  </a:moveTo>
                  <a:lnTo>
                    <a:pt x="121924" y="129"/>
                  </a:lnTo>
                  <a:lnTo>
                    <a:pt x="118271" y="1754"/>
                  </a:lnTo>
                  <a:lnTo>
                    <a:pt x="118487" y="3364"/>
                  </a:lnTo>
                  <a:lnTo>
                    <a:pt x="119950" y="17694"/>
                  </a:lnTo>
                  <a:lnTo>
                    <a:pt x="119921" y="27350"/>
                  </a:lnTo>
                  <a:lnTo>
                    <a:pt x="118643" y="33491"/>
                  </a:lnTo>
                  <a:lnTo>
                    <a:pt x="116361" y="37276"/>
                  </a:lnTo>
                  <a:lnTo>
                    <a:pt x="98552" y="60433"/>
                  </a:lnTo>
                  <a:lnTo>
                    <a:pt x="84929" y="79210"/>
                  </a:lnTo>
                  <a:lnTo>
                    <a:pt x="64240" y="96218"/>
                  </a:lnTo>
                  <a:lnTo>
                    <a:pt x="25233" y="114068"/>
                  </a:lnTo>
                  <a:lnTo>
                    <a:pt x="16062" y="118046"/>
                  </a:lnTo>
                  <a:lnTo>
                    <a:pt x="8830" y="122775"/>
                  </a:lnTo>
                  <a:lnTo>
                    <a:pt x="3491" y="128391"/>
                  </a:lnTo>
                  <a:lnTo>
                    <a:pt x="0" y="135027"/>
                  </a:lnTo>
                  <a:lnTo>
                    <a:pt x="1753" y="140535"/>
                  </a:lnTo>
                  <a:lnTo>
                    <a:pt x="3857" y="143635"/>
                  </a:lnTo>
                  <a:lnTo>
                    <a:pt x="9153" y="145743"/>
                  </a:lnTo>
                  <a:lnTo>
                    <a:pt x="24279" y="148404"/>
                  </a:lnTo>
                  <a:lnTo>
                    <a:pt x="48090" y="146124"/>
                  </a:lnTo>
                  <a:lnTo>
                    <a:pt x="79441" y="133412"/>
                  </a:lnTo>
                  <a:lnTo>
                    <a:pt x="111263" y="110845"/>
                  </a:lnTo>
                  <a:lnTo>
                    <a:pt x="132351" y="85332"/>
                  </a:lnTo>
                  <a:lnTo>
                    <a:pt x="140033" y="58213"/>
                  </a:lnTo>
                  <a:lnTo>
                    <a:pt x="131638" y="30828"/>
                  </a:lnTo>
                  <a:lnTo>
                    <a:pt x="131183" y="27268"/>
                  </a:lnTo>
                  <a:lnTo>
                    <a:pt x="130127" y="18910"/>
                  </a:lnTo>
                  <a:lnTo>
                    <a:pt x="128935" y="9238"/>
                  </a:lnTo>
                  <a:lnTo>
                    <a:pt x="128072" y="1738"/>
                  </a:lnTo>
                  <a:lnTo>
                    <a:pt x="127933" y="397"/>
                  </a:lnTo>
                  <a:lnTo>
                    <a:pt x="126500" y="-66"/>
                  </a:lnTo>
                  <a:lnTo>
                    <a:pt x="12478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4" name="object 114"/>
          <p:cNvSpPr txBox="1"/>
          <p:nvPr/>
        </p:nvSpPr>
        <p:spPr>
          <a:xfrm>
            <a:off x="8284442" y="333330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1409738" y="3714965"/>
            <a:ext cx="1122045" cy="53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Complete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on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-si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ngu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1404931" y="2219830"/>
            <a:ext cx="1016635" cy="43370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311785" marR="5080" indent="-299720">
              <a:lnSpc>
                <a:spcPts val="1530"/>
              </a:lnSpc>
              <a:spcBef>
                <a:spcPts val="275"/>
              </a:spcBef>
              <a:tabLst>
                <a:tab pos="311785" algn="l"/>
              </a:tabLst>
            </a:pPr>
            <a:r>
              <a:rPr sz="1400" dirty="0">
                <a:latin typeface="Arial MT"/>
                <a:cs typeface="Arial MT"/>
              </a:rPr>
              <a:t>b	</a:t>
            </a:r>
            <a:r>
              <a:rPr sz="2100" b="1" baseline="200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Unique </a:t>
            </a:r>
            <a:r>
              <a:rPr sz="2100" b="1" spc="7" baseline="200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io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4656597" y="2310762"/>
            <a:ext cx="815975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2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Infinite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s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ion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7414164" y="2207130"/>
            <a:ext cx="97663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365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  <a:p>
            <a:pPr marL="173355">
              <a:lnSpc>
                <a:spcPts val="1325"/>
              </a:lnSpc>
            </a:pP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No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173355">
              <a:lnSpc>
                <a:spcPts val="1640"/>
              </a:lnSpc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solutions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19" name="object 119"/>
          <p:cNvGrpSpPr/>
          <p:nvPr/>
        </p:nvGrpSpPr>
        <p:grpSpPr>
          <a:xfrm>
            <a:off x="3828766" y="2393748"/>
            <a:ext cx="1351280" cy="1356995"/>
            <a:chOff x="3828766" y="2393748"/>
            <a:chExt cx="1351280" cy="1356995"/>
          </a:xfrm>
        </p:grpSpPr>
        <p:pic>
          <p:nvPicPr>
            <p:cNvPr id="120" name="object 1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31848" y="2409329"/>
              <a:ext cx="198120" cy="198119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3882648" y="2437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3882648" y="2437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3" name="object 1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58848" y="2536329"/>
              <a:ext cx="198120" cy="198119"/>
            </a:xfrm>
            <a:prstGeom prst="rect">
              <a:avLst/>
            </a:prstGeom>
          </p:spPr>
        </p:pic>
        <p:sp>
          <p:nvSpPr>
            <p:cNvPr id="124" name="object 124"/>
            <p:cNvSpPr/>
            <p:nvPr/>
          </p:nvSpPr>
          <p:spPr>
            <a:xfrm>
              <a:off x="4009648" y="2564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/>
            <p:cNvSpPr/>
            <p:nvPr/>
          </p:nvSpPr>
          <p:spPr>
            <a:xfrm>
              <a:off x="4009648" y="2564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6" name="object 1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85848" y="2663329"/>
              <a:ext cx="198120" cy="198119"/>
            </a:xfrm>
            <a:prstGeom prst="rect">
              <a:avLst/>
            </a:prstGeom>
          </p:spPr>
        </p:pic>
        <p:sp>
          <p:nvSpPr>
            <p:cNvPr id="127" name="object 127"/>
            <p:cNvSpPr/>
            <p:nvPr/>
          </p:nvSpPr>
          <p:spPr>
            <a:xfrm>
              <a:off x="4136648" y="2691129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4136648" y="2691129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9" name="object 1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12848" y="2790329"/>
              <a:ext cx="198120" cy="198119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4263648" y="2818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/>
            <p:cNvSpPr/>
            <p:nvPr/>
          </p:nvSpPr>
          <p:spPr>
            <a:xfrm>
              <a:off x="4263648" y="2818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2" name="object 1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39848" y="2917329"/>
              <a:ext cx="198120" cy="198119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4390648" y="2945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/>
            <p:cNvSpPr/>
            <p:nvPr/>
          </p:nvSpPr>
          <p:spPr>
            <a:xfrm>
              <a:off x="4390648" y="2945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5" name="object 1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66848" y="3044329"/>
              <a:ext cx="198120" cy="198119"/>
            </a:xfrm>
            <a:prstGeom prst="rect">
              <a:avLst/>
            </a:prstGeom>
          </p:spPr>
        </p:pic>
        <p:sp>
          <p:nvSpPr>
            <p:cNvPr id="136" name="object 136"/>
            <p:cNvSpPr/>
            <p:nvPr/>
          </p:nvSpPr>
          <p:spPr>
            <a:xfrm>
              <a:off x="4517648" y="3072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/>
            <p:cNvSpPr/>
            <p:nvPr/>
          </p:nvSpPr>
          <p:spPr>
            <a:xfrm>
              <a:off x="4517648" y="3072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8" name="object 13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93848" y="3171329"/>
              <a:ext cx="198120" cy="198119"/>
            </a:xfrm>
            <a:prstGeom prst="rect">
              <a:avLst/>
            </a:prstGeom>
          </p:spPr>
        </p:pic>
        <p:sp>
          <p:nvSpPr>
            <p:cNvPr id="139" name="object 139"/>
            <p:cNvSpPr/>
            <p:nvPr/>
          </p:nvSpPr>
          <p:spPr>
            <a:xfrm>
              <a:off x="4644648" y="3199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/>
            <p:cNvSpPr/>
            <p:nvPr/>
          </p:nvSpPr>
          <p:spPr>
            <a:xfrm>
              <a:off x="4644648" y="3199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1" name="object 14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20848" y="3298329"/>
              <a:ext cx="198120" cy="198119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4771648" y="3326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/>
            <p:cNvSpPr/>
            <p:nvPr/>
          </p:nvSpPr>
          <p:spPr>
            <a:xfrm>
              <a:off x="4771648" y="3326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4" name="object 14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47848" y="3425329"/>
              <a:ext cx="198120" cy="198119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4898648" y="3453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/>
            <p:cNvSpPr/>
            <p:nvPr/>
          </p:nvSpPr>
          <p:spPr>
            <a:xfrm>
              <a:off x="4898648" y="3453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7" name="object 14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74848" y="3552329"/>
              <a:ext cx="198120" cy="198119"/>
            </a:xfrm>
            <a:prstGeom prst="rect">
              <a:avLst/>
            </a:prstGeom>
          </p:spPr>
        </p:pic>
        <p:sp>
          <p:nvSpPr>
            <p:cNvPr id="148" name="object 148"/>
            <p:cNvSpPr/>
            <p:nvPr/>
          </p:nvSpPr>
          <p:spPr>
            <a:xfrm>
              <a:off x="5025648" y="3580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/>
            <p:cNvSpPr/>
            <p:nvPr/>
          </p:nvSpPr>
          <p:spPr>
            <a:xfrm>
              <a:off x="5025648" y="3580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0" name="object 15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28766" y="2393748"/>
              <a:ext cx="1350833" cy="1350833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3882648" y="2427630"/>
              <a:ext cx="1243330" cy="1243330"/>
            </a:xfrm>
            <a:custGeom>
              <a:avLst/>
              <a:gdLst/>
              <a:ahLst/>
              <a:cxnLst/>
              <a:rect l="l" t="t" r="r" b="b"/>
              <a:pathLst>
                <a:path w="1243329" h="1243329">
                  <a:moveTo>
                    <a:pt x="1225109" y="1243070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1243070" y="1225109"/>
                  </a:lnTo>
                  <a:lnTo>
                    <a:pt x="1225109" y="1243070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2" name="object 152"/>
          <p:cNvGrpSpPr/>
          <p:nvPr/>
        </p:nvGrpSpPr>
        <p:grpSpPr>
          <a:xfrm>
            <a:off x="6820685" y="2330248"/>
            <a:ext cx="1452880" cy="1414780"/>
            <a:chOff x="6820685" y="2330248"/>
            <a:chExt cx="1452880" cy="1414780"/>
          </a:xfrm>
        </p:grpSpPr>
        <p:pic>
          <p:nvPicPr>
            <p:cNvPr id="153" name="object 15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20685" y="2393748"/>
              <a:ext cx="1350833" cy="1350833"/>
            </a:xfrm>
            <a:prstGeom prst="rect">
              <a:avLst/>
            </a:prstGeom>
          </p:spPr>
        </p:pic>
        <p:sp>
          <p:nvSpPr>
            <p:cNvPr id="154" name="object 154"/>
            <p:cNvSpPr/>
            <p:nvPr/>
          </p:nvSpPr>
          <p:spPr>
            <a:xfrm>
              <a:off x="6874566" y="2427630"/>
              <a:ext cx="1243330" cy="1243330"/>
            </a:xfrm>
            <a:custGeom>
              <a:avLst/>
              <a:gdLst/>
              <a:ahLst/>
              <a:cxnLst/>
              <a:rect l="l" t="t" r="r" b="b"/>
              <a:pathLst>
                <a:path w="1243329" h="1243329">
                  <a:moveTo>
                    <a:pt x="1225109" y="1243070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1243070" y="1225109"/>
                  </a:lnTo>
                  <a:lnTo>
                    <a:pt x="1225109" y="1243070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5" name="object 15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22285" y="2330248"/>
              <a:ext cx="1350833" cy="1350833"/>
            </a:xfrm>
            <a:prstGeom prst="rect">
              <a:avLst/>
            </a:prstGeom>
          </p:spPr>
        </p:pic>
        <p:sp>
          <p:nvSpPr>
            <p:cNvPr id="156" name="object 156"/>
            <p:cNvSpPr/>
            <p:nvPr/>
          </p:nvSpPr>
          <p:spPr>
            <a:xfrm>
              <a:off x="6976166" y="2364130"/>
              <a:ext cx="1243330" cy="1243330"/>
            </a:xfrm>
            <a:custGeom>
              <a:avLst/>
              <a:gdLst/>
              <a:ahLst/>
              <a:cxnLst/>
              <a:rect l="l" t="t" r="r" b="b"/>
              <a:pathLst>
                <a:path w="1243329" h="1243329">
                  <a:moveTo>
                    <a:pt x="1225109" y="1243070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1243070" y="1225109"/>
                  </a:lnTo>
                  <a:lnTo>
                    <a:pt x="1225109" y="1243070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255195"/>
            <a:ext cx="9144000" cy="2888615"/>
            <a:chOff x="0" y="2255195"/>
            <a:chExt cx="9144000" cy="288861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6966" y="3302817"/>
              <a:ext cx="2283136" cy="19811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4286" y="3381877"/>
              <a:ext cx="1988820" cy="0"/>
            </a:xfrm>
            <a:custGeom>
              <a:avLst/>
              <a:gdLst/>
              <a:ahLst/>
              <a:cxnLst/>
              <a:rect l="l" t="t" r="r" b="b"/>
              <a:pathLst>
                <a:path w="1988820">
                  <a:moveTo>
                    <a:pt x="0" y="0"/>
                  </a:moveTo>
                  <a:lnTo>
                    <a:pt x="12699" y="0"/>
                  </a:lnTo>
                  <a:lnTo>
                    <a:pt x="1975796" y="0"/>
                  </a:lnTo>
                  <a:lnTo>
                    <a:pt x="1988496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5062" y="3320922"/>
              <a:ext cx="2207260" cy="121920"/>
            </a:xfrm>
            <a:custGeom>
              <a:avLst/>
              <a:gdLst/>
              <a:ahLst/>
              <a:cxnLst/>
              <a:rect l="l" t="t" r="r" b="b"/>
              <a:pathLst>
                <a:path w="2207260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207260" h="121920">
                  <a:moveTo>
                    <a:pt x="2206929" y="60960"/>
                  </a:moveTo>
                  <a:lnTo>
                    <a:pt x="2085009" y="0"/>
                  </a:lnTo>
                  <a:lnTo>
                    <a:pt x="2085009" y="121920"/>
                  </a:lnTo>
                  <a:lnTo>
                    <a:pt x="2206929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9474" y="2260566"/>
              <a:ext cx="198120" cy="228262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68534" y="2387886"/>
              <a:ext cx="0" cy="1988185"/>
            </a:xfrm>
            <a:custGeom>
              <a:avLst/>
              <a:gdLst/>
              <a:ahLst/>
              <a:cxnLst/>
              <a:rect l="l" t="t" r="r" b="b"/>
              <a:pathLst>
                <a:path h="1988185">
                  <a:moveTo>
                    <a:pt x="0" y="0"/>
                  </a:moveTo>
                  <a:lnTo>
                    <a:pt x="0" y="1987981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07567" y="2278671"/>
              <a:ext cx="121920" cy="2206625"/>
            </a:xfrm>
            <a:custGeom>
              <a:avLst/>
              <a:gdLst/>
              <a:ahLst/>
              <a:cxnLst/>
              <a:rect l="l" t="t" r="r" b="b"/>
              <a:pathLst>
                <a:path w="121919" h="2206625">
                  <a:moveTo>
                    <a:pt x="121920" y="2084501"/>
                  </a:moveTo>
                  <a:lnTo>
                    <a:pt x="0" y="2084501"/>
                  </a:lnTo>
                  <a:lnTo>
                    <a:pt x="60960" y="2206421"/>
                  </a:lnTo>
                  <a:lnTo>
                    <a:pt x="121920" y="2084501"/>
                  </a:lnTo>
                  <a:close/>
                </a:path>
                <a:path w="121919" h="2206625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25990" y="3432166"/>
              <a:ext cx="216243" cy="2342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64090" y="3447278"/>
              <a:ext cx="139444" cy="15762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4252" y="2255195"/>
              <a:ext cx="225758" cy="23424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227114" y="22749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4" h="148589">
                  <a:moveTo>
                    <a:pt x="126500" y="0"/>
                  </a:moveTo>
                  <a:lnTo>
                    <a:pt x="121924" y="196"/>
                  </a:lnTo>
                  <a:lnTo>
                    <a:pt x="118271" y="1821"/>
                  </a:lnTo>
                  <a:lnTo>
                    <a:pt x="118488" y="3431"/>
                  </a:lnTo>
                  <a:lnTo>
                    <a:pt x="119951" y="17760"/>
                  </a:lnTo>
                  <a:lnTo>
                    <a:pt x="119921" y="27416"/>
                  </a:lnTo>
                  <a:lnTo>
                    <a:pt x="118643" y="33557"/>
                  </a:lnTo>
                  <a:lnTo>
                    <a:pt x="116362" y="37343"/>
                  </a:lnTo>
                  <a:lnTo>
                    <a:pt x="98552" y="60499"/>
                  </a:lnTo>
                  <a:lnTo>
                    <a:pt x="84929" y="79276"/>
                  </a:lnTo>
                  <a:lnTo>
                    <a:pt x="64240" y="96284"/>
                  </a:lnTo>
                  <a:lnTo>
                    <a:pt x="25233" y="114134"/>
                  </a:lnTo>
                  <a:lnTo>
                    <a:pt x="16062" y="118112"/>
                  </a:lnTo>
                  <a:lnTo>
                    <a:pt x="8830" y="122842"/>
                  </a:lnTo>
                  <a:lnTo>
                    <a:pt x="3490" y="128458"/>
                  </a:lnTo>
                  <a:lnTo>
                    <a:pt x="0" y="135093"/>
                  </a:lnTo>
                  <a:lnTo>
                    <a:pt x="1753" y="140601"/>
                  </a:lnTo>
                  <a:lnTo>
                    <a:pt x="3856" y="143701"/>
                  </a:lnTo>
                  <a:lnTo>
                    <a:pt x="9153" y="145809"/>
                  </a:lnTo>
                  <a:lnTo>
                    <a:pt x="24279" y="148470"/>
                  </a:lnTo>
                  <a:lnTo>
                    <a:pt x="48089" y="146191"/>
                  </a:lnTo>
                  <a:lnTo>
                    <a:pt x="79440" y="133478"/>
                  </a:lnTo>
                  <a:lnTo>
                    <a:pt x="111263" y="110911"/>
                  </a:lnTo>
                  <a:lnTo>
                    <a:pt x="132351" y="85399"/>
                  </a:lnTo>
                  <a:lnTo>
                    <a:pt x="140033" y="58280"/>
                  </a:lnTo>
                  <a:lnTo>
                    <a:pt x="131639" y="30895"/>
                  </a:lnTo>
                  <a:lnTo>
                    <a:pt x="130127" y="18976"/>
                  </a:lnTo>
                  <a:lnTo>
                    <a:pt x="128935" y="9304"/>
                  </a:lnTo>
                  <a:lnTo>
                    <a:pt x="128071" y="1804"/>
                  </a:lnTo>
                  <a:lnTo>
                    <a:pt x="127933" y="463"/>
                  </a:lnTo>
                  <a:lnTo>
                    <a:pt x="12650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227114" y="22749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4" h="148589">
                  <a:moveTo>
                    <a:pt x="124784" y="7"/>
                  </a:moveTo>
                  <a:lnTo>
                    <a:pt x="121924" y="129"/>
                  </a:lnTo>
                  <a:lnTo>
                    <a:pt x="118271" y="1754"/>
                  </a:lnTo>
                  <a:lnTo>
                    <a:pt x="118487" y="3364"/>
                  </a:lnTo>
                  <a:lnTo>
                    <a:pt x="119950" y="17694"/>
                  </a:lnTo>
                  <a:lnTo>
                    <a:pt x="119921" y="27350"/>
                  </a:lnTo>
                  <a:lnTo>
                    <a:pt x="118643" y="33491"/>
                  </a:lnTo>
                  <a:lnTo>
                    <a:pt x="116361" y="37276"/>
                  </a:lnTo>
                  <a:lnTo>
                    <a:pt x="98552" y="60433"/>
                  </a:lnTo>
                  <a:lnTo>
                    <a:pt x="84929" y="79210"/>
                  </a:lnTo>
                  <a:lnTo>
                    <a:pt x="64240" y="96218"/>
                  </a:lnTo>
                  <a:lnTo>
                    <a:pt x="25233" y="114068"/>
                  </a:lnTo>
                  <a:lnTo>
                    <a:pt x="16062" y="118046"/>
                  </a:lnTo>
                  <a:lnTo>
                    <a:pt x="8830" y="122775"/>
                  </a:lnTo>
                  <a:lnTo>
                    <a:pt x="3491" y="128391"/>
                  </a:lnTo>
                  <a:lnTo>
                    <a:pt x="0" y="135027"/>
                  </a:lnTo>
                  <a:lnTo>
                    <a:pt x="1753" y="140535"/>
                  </a:lnTo>
                  <a:lnTo>
                    <a:pt x="3857" y="143635"/>
                  </a:lnTo>
                  <a:lnTo>
                    <a:pt x="9153" y="145743"/>
                  </a:lnTo>
                  <a:lnTo>
                    <a:pt x="24279" y="148404"/>
                  </a:lnTo>
                  <a:lnTo>
                    <a:pt x="48090" y="146124"/>
                  </a:lnTo>
                  <a:lnTo>
                    <a:pt x="79441" y="133412"/>
                  </a:lnTo>
                  <a:lnTo>
                    <a:pt x="111263" y="110845"/>
                  </a:lnTo>
                  <a:lnTo>
                    <a:pt x="132351" y="85332"/>
                  </a:lnTo>
                  <a:lnTo>
                    <a:pt x="140033" y="58213"/>
                  </a:lnTo>
                  <a:lnTo>
                    <a:pt x="131638" y="30828"/>
                  </a:lnTo>
                  <a:lnTo>
                    <a:pt x="131183" y="27268"/>
                  </a:lnTo>
                  <a:lnTo>
                    <a:pt x="130127" y="18910"/>
                  </a:lnTo>
                  <a:lnTo>
                    <a:pt x="128935" y="9238"/>
                  </a:lnTo>
                  <a:lnTo>
                    <a:pt x="128072" y="1738"/>
                  </a:lnTo>
                  <a:lnTo>
                    <a:pt x="127933" y="397"/>
                  </a:lnTo>
                  <a:lnTo>
                    <a:pt x="126500" y="-66"/>
                  </a:lnTo>
                  <a:lnTo>
                    <a:pt x="12478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066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  <a:r>
              <a:rPr spc="30" dirty="0"/>
              <a:t> </a:t>
            </a:r>
            <a:r>
              <a:rPr dirty="0"/>
              <a:t>as</a:t>
            </a:r>
            <a:r>
              <a:rPr spc="25" dirty="0"/>
              <a:t> </a:t>
            </a:r>
            <a:r>
              <a:rPr spc="-10" dirty="0"/>
              <a:t>lines</a:t>
            </a:r>
            <a:endParaRPr spc="-10" dirty="0"/>
          </a:p>
        </p:txBody>
      </p:sp>
      <p:grpSp>
        <p:nvGrpSpPr>
          <p:cNvPr id="15" name="object 15"/>
          <p:cNvGrpSpPr/>
          <p:nvPr/>
        </p:nvGrpSpPr>
        <p:grpSpPr>
          <a:xfrm>
            <a:off x="751763" y="1535199"/>
            <a:ext cx="205104" cy="221615"/>
            <a:chOff x="751763" y="1535199"/>
            <a:chExt cx="205104" cy="22161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1763" y="1535199"/>
              <a:ext cx="204638" cy="22103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9863" y="1550308"/>
              <a:ext cx="127892" cy="144452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1149332" y="1535199"/>
            <a:ext cx="213360" cy="221615"/>
            <a:chOff x="1149332" y="1535199"/>
            <a:chExt cx="213360" cy="221615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9332" y="1535199"/>
              <a:ext cx="213307" cy="22103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7432" y="1550238"/>
              <a:ext cx="137107" cy="144793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751763" y="1964951"/>
            <a:ext cx="205104" cy="221615"/>
            <a:chOff x="751763" y="1964951"/>
            <a:chExt cx="205104" cy="221615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1763" y="1964951"/>
              <a:ext cx="204638" cy="22103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9863" y="1980060"/>
              <a:ext cx="127892" cy="144452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1080778" y="1964951"/>
            <a:ext cx="281940" cy="221615"/>
            <a:chOff x="1080778" y="1964951"/>
            <a:chExt cx="281940" cy="221615"/>
          </a:xfrm>
        </p:grpSpPr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9332" y="1964951"/>
              <a:ext cx="213307" cy="22103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19219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19219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0778" y="1964951"/>
              <a:ext cx="213307" cy="22103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123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123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648359" y="940371"/>
            <a:ext cx="4088129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35605" algn="l"/>
              </a:tabLst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 1	System</a:t>
            </a:r>
            <a:r>
              <a:rPr sz="1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2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553085" algn="l"/>
                <a:tab pos="2935605" algn="l"/>
                <a:tab pos="3175000" algn="l"/>
                <a:tab pos="3575050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	b = 10	•	a +	b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tabLst>
                <a:tab pos="2935605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+ 2b = 12	•</a:t>
            </a:r>
            <a:r>
              <a:rPr sz="1400" spc="19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2a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746736" y="1535199"/>
            <a:ext cx="205104" cy="221615"/>
            <a:chOff x="3746736" y="1535199"/>
            <a:chExt cx="205104" cy="221615"/>
          </a:xfrm>
        </p:grpSpPr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46736" y="1535199"/>
              <a:ext cx="204638" cy="22103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84836" y="1550308"/>
              <a:ext cx="127892" cy="144452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4144305" y="1535199"/>
            <a:ext cx="213360" cy="221615"/>
            <a:chOff x="4144305" y="1535199"/>
            <a:chExt cx="213360" cy="221615"/>
          </a:xfrm>
        </p:grpSpPr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44305" y="1535199"/>
              <a:ext cx="213307" cy="22103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82405" y="1550238"/>
              <a:ext cx="137107" cy="144793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4075752" y="1964951"/>
            <a:ext cx="281940" cy="221615"/>
            <a:chOff x="4075752" y="1964951"/>
            <a:chExt cx="281940" cy="221615"/>
          </a:xfrm>
        </p:grpSpPr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44306" y="1964951"/>
              <a:ext cx="213307" cy="221038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4187168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4187168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75752" y="1964951"/>
              <a:ext cx="213307" cy="221038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11861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411861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5" name="object 45"/>
          <p:cNvGrpSpPr/>
          <p:nvPr/>
        </p:nvGrpSpPr>
        <p:grpSpPr>
          <a:xfrm>
            <a:off x="3683236" y="1964951"/>
            <a:ext cx="306705" cy="221615"/>
            <a:chOff x="3683236" y="1964951"/>
            <a:chExt cx="306705" cy="221615"/>
          </a:xfrm>
        </p:grpSpPr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84836" y="1964951"/>
              <a:ext cx="204638" cy="221038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8276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8276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83236" y="1964951"/>
              <a:ext cx="204638" cy="221038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7260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37260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6495513" y="940371"/>
            <a:ext cx="116459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 3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251460" indent="-239395">
              <a:lnSpc>
                <a:spcPct val="100000"/>
              </a:lnSpc>
              <a:buChar char="•"/>
              <a:tabLst>
                <a:tab pos="251460" algn="l"/>
                <a:tab pos="252095" algn="l"/>
                <a:tab pos="651510" algn="l"/>
              </a:tabLst>
            </a:pPr>
            <a:r>
              <a:rPr sz="1400" dirty="0">
                <a:latin typeface="Arial MT"/>
                <a:cs typeface="Arial MT"/>
              </a:rPr>
              <a:t>a +	b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1300">
              <a:latin typeface="Arial MT"/>
              <a:cs typeface="Arial MT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24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6678210" y="1535199"/>
            <a:ext cx="205104" cy="221615"/>
            <a:chOff x="6678210" y="1535199"/>
            <a:chExt cx="205104" cy="221615"/>
          </a:xfrm>
        </p:grpSpPr>
        <p:pic>
          <p:nvPicPr>
            <p:cNvPr id="54" name="object 5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78210" y="1535199"/>
              <a:ext cx="204638" cy="22103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16310" y="1550308"/>
              <a:ext cx="127892" cy="144452"/>
            </a:xfrm>
            <a:prstGeom prst="rect">
              <a:avLst/>
            </a:prstGeom>
          </p:spPr>
        </p:pic>
      </p:grpSp>
      <p:grpSp>
        <p:nvGrpSpPr>
          <p:cNvPr id="56" name="object 56"/>
          <p:cNvGrpSpPr/>
          <p:nvPr/>
        </p:nvGrpSpPr>
        <p:grpSpPr>
          <a:xfrm>
            <a:off x="7075778" y="1535199"/>
            <a:ext cx="213360" cy="221615"/>
            <a:chOff x="7075778" y="1535199"/>
            <a:chExt cx="213360" cy="221615"/>
          </a:xfrm>
        </p:grpSpPr>
        <p:pic>
          <p:nvPicPr>
            <p:cNvPr id="57" name="object 5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75778" y="1535199"/>
              <a:ext cx="213307" cy="22103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13878" y="1550238"/>
              <a:ext cx="137107" cy="144793"/>
            </a:xfrm>
            <a:prstGeom prst="rect">
              <a:avLst/>
            </a:prstGeom>
          </p:spPr>
        </p:pic>
      </p:grpSp>
      <p:grpSp>
        <p:nvGrpSpPr>
          <p:cNvPr id="59" name="object 59"/>
          <p:cNvGrpSpPr/>
          <p:nvPr/>
        </p:nvGrpSpPr>
        <p:grpSpPr>
          <a:xfrm>
            <a:off x="7007226" y="1964951"/>
            <a:ext cx="281940" cy="221615"/>
            <a:chOff x="7007226" y="1964951"/>
            <a:chExt cx="281940" cy="221615"/>
          </a:xfrm>
        </p:grpSpPr>
        <p:pic>
          <p:nvPicPr>
            <p:cNvPr id="60" name="object 6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75778" y="1964951"/>
              <a:ext cx="213307" cy="221038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7118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90" y="55119"/>
                  </a:lnTo>
                  <a:lnTo>
                    <a:pt x="77378" y="72226"/>
                  </a:lnTo>
                  <a:lnTo>
                    <a:pt x="58529" y="87722"/>
                  </a:lnTo>
                  <a:lnTo>
                    <a:pt x="22990" y="103986"/>
                  </a:lnTo>
                  <a:lnTo>
                    <a:pt x="14635" y="107609"/>
                  </a:lnTo>
                  <a:lnTo>
                    <a:pt x="8045" y="111919"/>
                  </a:lnTo>
                  <a:lnTo>
                    <a:pt x="3181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1" y="135268"/>
                  </a:lnTo>
                  <a:lnTo>
                    <a:pt x="43815" y="133192"/>
                  </a:lnTo>
                  <a:lnTo>
                    <a:pt x="72378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9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7118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07226" y="1964951"/>
              <a:ext cx="213307" cy="221038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7050089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4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7" y="24978"/>
                  </a:lnTo>
                  <a:lnTo>
                    <a:pt x="108093" y="30573"/>
                  </a:lnTo>
                  <a:lnTo>
                    <a:pt x="106014" y="34022"/>
                  </a:lnTo>
                  <a:lnTo>
                    <a:pt x="89788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6" y="17288"/>
                  </a:lnTo>
                  <a:lnTo>
                    <a:pt x="117470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7050089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6" name="object 66"/>
          <p:cNvGrpSpPr/>
          <p:nvPr/>
        </p:nvGrpSpPr>
        <p:grpSpPr>
          <a:xfrm>
            <a:off x="6614710" y="1964951"/>
            <a:ext cx="306705" cy="221615"/>
            <a:chOff x="6614710" y="1964951"/>
            <a:chExt cx="306705" cy="221615"/>
          </a:xfrm>
        </p:grpSpPr>
        <p:pic>
          <p:nvPicPr>
            <p:cNvPr id="67" name="object 6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16310" y="1964951"/>
              <a:ext cx="204638" cy="221038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67591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67591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14710" y="1964951"/>
              <a:ext cx="204638" cy="221038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66575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66575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/>
          <p:cNvSpPr txBox="1"/>
          <p:nvPr/>
        </p:nvSpPr>
        <p:spPr>
          <a:xfrm>
            <a:off x="2300607" y="339680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431003" y="2393748"/>
            <a:ext cx="1891664" cy="1351280"/>
            <a:chOff x="431003" y="2393748"/>
            <a:chExt cx="1891664" cy="1351280"/>
          </a:xfrm>
        </p:grpSpPr>
        <p:pic>
          <p:nvPicPr>
            <p:cNvPr id="75" name="object 7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6850" y="2393748"/>
              <a:ext cx="1350833" cy="1350833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890731" y="2427630"/>
              <a:ext cx="1243330" cy="1243330"/>
            </a:xfrm>
            <a:custGeom>
              <a:avLst/>
              <a:gdLst/>
              <a:ahLst/>
              <a:cxnLst/>
              <a:rect l="l" t="t" r="r" b="b"/>
              <a:pathLst>
                <a:path w="1243330" h="1243329">
                  <a:moveTo>
                    <a:pt x="1225109" y="1243070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1243070" y="1225109"/>
                  </a:lnTo>
                  <a:lnTo>
                    <a:pt x="1225109" y="1243070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7" name="object 7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1003" y="2587070"/>
              <a:ext cx="1891428" cy="930625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481432" y="2617499"/>
              <a:ext cx="1790700" cy="829944"/>
            </a:xfrm>
            <a:custGeom>
              <a:avLst/>
              <a:gdLst/>
              <a:ahLst/>
              <a:cxnLst/>
              <a:rect l="l" t="t" r="r" b="b"/>
              <a:pathLst>
                <a:path w="1790700" h="829945">
                  <a:moveTo>
                    <a:pt x="1780087" y="829768"/>
                  </a:moveTo>
                  <a:lnTo>
                    <a:pt x="0" y="23135"/>
                  </a:lnTo>
                  <a:lnTo>
                    <a:pt x="10483" y="0"/>
                  </a:lnTo>
                  <a:lnTo>
                    <a:pt x="1790571" y="806632"/>
                  </a:lnTo>
                  <a:lnTo>
                    <a:pt x="1780087" y="829768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86866" y="3049802"/>
              <a:ext cx="198119" cy="198119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24966" y="3064902"/>
              <a:ext cx="121920" cy="121920"/>
            </a:xfrm>
            <a:prstGeom prst="rect">
              <a:avLst/>
            </a:prstGeom>
          </p:spPr>
        </p:pic>
      </p:grpSp>
      <p:sp>
        <p:nvSpPr>
          <p:cNvPr id="81" name="object 81"/>
          <p:cNvSpPr txBox="1"/>
          <p:nvPr/>
        </p:nvSpPr>
        <p:spPr>
          <a:xfrm>
            <a:off x="1557986" y="2791004"/>
            <a:ext cx="3911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(8,2)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1550366" y="2260567"/>
            <a:ext cx="4020820" cy="2282825"/>
            <a:chOff x="1550366" y="2260567"/>
            <a:chExt cx="4020820" cy="2282825"/>
          </a:xfrm>
        </p:grpSpPr>
        <p:pic>
          <p:nvPicPr>
            <p:cNvPr id="83" name="object 8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50366" y="2635737"/>
              <a:ext cx="217864" cy="236089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1593229" y="2655610"/>
              <a:ext cx="132080" cy="150495"/>
            </a:xfrm>
            <a:custGeom>
              <a:avLst/>
              <a:gdLst/>
              <a:ahLst/>
              <a:cxnLst/>
              <a:rect l="l" t="t" r="r" b="b"/>
              <a:pathLst>
                <a:path w="132080" h="150494">
                  <a:moveTo>
                    <a:pt x="42364" y="35861"/>
                  </a:moveTo>
                  <a:lnTo>
                    <a:pt x="27796" y="37991"/>
                  </a:lnTo>
                  <a:lnTo>
                    <a:pt x="11924" y="48832"/>
                  </a:lnTo>
                  <a:lnTo>
                    <a:pt x="533" y="72981"/>
                  </a:lnTo>
                  <a:lnTo>
                    <a:pt x="3631" y="99756"/>
                  </a:lnTo>
                  <a:lnTo>
                    <a:pt x="26807" y="139837"/>
                  </a:lnTo>
                  <a:lnTo>
                    <a:pt x="57612" y="149935"/>
                  </a:lnTo>
                  <a:lnTo>
                    <a:pt x="67510" y="146498"/>
                  </a:lnTo>
                  <a:lnTo>
                    <a:pt x="95395" y="146498"/>
                  </a:lnTo>
                  <a:lnTo>
                    <a:pt x="129495" y="97267"/>
                  </a:lnTo>
                  <a:lnTo>
                    <a:pt x="131533" y="70387"/>
                  </a:lnTo>
                  <a:lnTo>
                    <a:pt x="119198" y="46706"/>
                  </a:lnTo>
                  <a:lnTo>
                    <a:pt x="114983" y="44039"/>
                  </a:lnTo>
                  <a:lnTo>
                    <a:pt x="63305" y="44039"/>
                  </a:lnTo>
                  <a:lnTo>
                    <a:pt x="54557" y="39018"/>
                  </a:lnTo>
                  <a:lnTo>
                    <a:pt x="42364" y="35861"/>
                  </a:lnTo>
                  <a:close/>
                </a:path>
                <a:path w="132080" h="150494">
                  <a:moveTo>
                    <a:pt x="95395" y="146498"/>
                  </a:moveTo>
                  <a:lnTo>
                    <a:pt x="67510" y="146498"/>
                  </a:lnTo>
                  <a:lnTo>
                    <a:pt x="77537" y="149542"/>
                  </a:lnTo>
                  <a:lnTo>
                    <a:pt x="88245" y="149104"/>
                  </a:lnTo>
                  <a:lnTo>
                    <a:pt x="95395" y="146498"/>
                  </a:lnTo>
                  <a:close/>
                </a:path>
                <a:path w="132080" h="150494">
                  <a:moveTo>
                    <a:pt x="59751" y="24657"/>
                  </a:moveTo>
                  <a:lnTo>
                    <a:pt x="52956" y="24657"/>
                  </a:lnTo>
                  <a:lnTo>
                    <a:pt x="55412" y="26047"/>
                  </a:lnTo>
                  <a:lnTo>
                    <a:pt x="61174" y="29701"/>
                  </a:lnTo>
                  <a:lnTo>
                    <a:pt x="64891" y="35617"/>
                  </a:lnTo>
                  <a:lnTo>
                    <a:pt x="64162" y="38299"/>
                  </a:lnTo>
                  <a:lnTo>
                    <a:pt x="63652" y="41097"/>
                  </a:lnTo>
                  <a:lnTo>
                    <a:pt x="63305" y="44039"/>
                  </a:lnTo>
                  <a:lnTo>
                    <a:pt x="114983" y="44039"/>
                  </a:lnTo>
                  <a:lnTo>
                    <a:pt x="114092" y="43475"/>
                  </a:lnTo>
                  <a:lnTo>
                    <a:pt x="68275" y="43475"/>
                  </a:lnTo>
                  <a:lnTo>
                    <a:pt x="71173" y="34654"/>
                  </a:lnTo>
                  <a:lnTo>
                    <a:pt x="72934" y="31553"/>
                  </a:lnTo>
                  <a:lnTo>
                    <a:pt x="66194" y="31553"/>
                  </a:lnTo>
                  <a:lnTo>
                    <a:pt x="61873" y="25914"/>
                  </a:lnTo>
                  <a:lnTo>
                    <a:pt x="59751" y="24657"/>
                  </a:lnTo>
                  <a:close/>
                </a:path>
                <a:path w="132080" h="150494">
                  <a:moveTo>
                    <a:pt x="88889" y="34880"/>
                  </a:moveTo>
                  <a:lnTo>
                    <a:pt x="76934" y="38240"/>
                  </a:lnTo>
                  <a:lnTo>
                    <a:pt x="68275" y="43475"/>
                  </a:lnTo>
                  <a:lnTo>
                    <a:pt x="114092" y="43475"/>
                  </a:lnTo>
                  <a:lnTo>
                    <a:pt x="103267" y="36626"/>
                  </a:lnTo>
                  <a:lnTo>
                    <a:pt x="88889" y="34880"/>
                  </a:lnTo>
                  <a:close/>
                </a:path>
                <a:path w="132080" h="150494">
                  <a:moveTo>
                    <a:pt x="86742" y="7075"/>
                  </a:moveTo>
                  <a:lnTo>
                    <a:pt x="66194" y="31553"/>
                  </a:lnTo>
                  <a:lnTo>
                    <a:pt x="72934" y="31553"/>
                  </a:lnTo>
                  <a:lnTo>
                    <a:pt x="75713" y="26657"/>
                  </a:lnTo>
                  <a:lnTo>
                    <a:pt x="81911" y="19513"/>
                  </a:lnTo>
                  <a:lnTo>
                    <a:pt x="89783" y="13251"/>
                  </a:lnTo>
                  <a:lnTo>
                    <a:pt x="92039" y="11695"/>
                  </a:lnTo>
                  <a:lnTo>
                    <a:pt x="86742" y="7075"/>
                  </a:lnTo>
                  <a:close/>
                </a:path>
                <a:path w="132080" h="150494">
                  <a:moveTo>
                    <a:pt x="0" y="0"/>
                  </a:moveTo>
                  <a:lnTo>
                    <a:pt x="10976" y="17082"/>
                  </a:lnTo>
                  <a:lnTo>
                    <a:pt x="25425" y="26047"/>
                  </a:lnTo>
                  <a:lnTo>
                    <a:pt x="40401" y="28152"/>
                  </a:lnTo>
                  <a:lnTo>
                    <a:pt x="52956" y="24657"/>
                  </a:lnTo>
                  <a:lnTo>
                    <a:pt x="59751" y="24657"/>
                  </a:lnTo>
                  <a:lnTo>
                    <a:pt x="56211" y="22559"/>
                  </a:lnTo>
                  <a:lnTo>
                    <a:pt x="54166" y="21461"/>
                  </a:lnTo>
                  <a:lnTo>
                    <a:pt x="52503" y="16929"/>
                  </a:lnTo>
                  <a:lnTo>
                    <a:pt x="49417" y="11254"/>
                  </a:lnTo>
                  <a:lnTo>
                    <a:pt x="44606" y="5758"/>
                  </a:lnTo>
                  <a:lnTo>
                    <a:pt x="39021" y="2494"/>
                  </a:lnTo>
                  <a:lnTo>
                    <a:pt x="11179" y="2494"/>
                  </a:lnTo>
                  <a:lnTo>
                    <a:pt x="0" y="0"/>
                  </a:lnTo>
                  <a:close/>
                </a:path>
                <a:path w="132080" h="150494">
                  <a:moveTo>
                    <a:pt x="27344" y="9"/>
                  </a:moveTo>
                  <a:lnTo>
                    <a:pt x="19387" y="1376"/>
                  </a:lnTo>
                  <a:lnTo>
                    <a:pt x="11179" y="2494"/>
                  </a:lnTo>
                  <a:lnTo>
                    <a:pt x="39021" y="2494"/>
                  </a:lnTo>
                  <a:lnTo>
                    <a:pt x="37767" y="1761"/>
                  </a:lnTo>
                  <a:lnTo>
                    <a:pt x="27344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1593229" y="2655610"/>
              <a:ext cx="132080" cy="150495"/>
            </a:xfrm>
            <a:custGeom>
              <a:avLst/>
              <a:gdLst/>
              <a:ahLst/>
              <a:cxnLst/>
              <a:rect l="l" t="t" r="r" b="b"/>
              <a:pathLst>
                <a:path w="132080" h="150494">
                  <a:moveTo>
                    <a:pt x="0" y="10"/>
                  </a:moveTo>
                  <a:lnTo>
                    <a:pt x="10976" y="17093"/>
                  </a:lnTo>
                  <a:lnTo>
                    <a:pt x="25425" y="26058"/>
                  </a:lnTo>
                  <a:lnTo>
                    <a:pt x="40400" y="28163"/>
                  </a:lnTo>
                  <a:lnTo>
                    <a:pt x="52955" y="24668"/>
                  </a:lnTo>
                  <a:lnTo>
                    <a:pt x="55297" y="25986"/>
                  </a:lnTo>
                  <a:lnTo>
                    <a:pt x="61174" y="29712"/>
                  </a:lnTo>
                  <a:lnTo>
                    <a:pt x="64890" y="35628"/>
                  </a:lnTo>
                  <a:lnTo>
                    <a:pt x="64162" y="38309"/>
                  </a:lnTo>
                  <a:lnTo>
                    <a:pt x="63652" y="41107"/>
                  </a:lnTo>
                  <a:lnTo>
                    <a:pt x="63305" y="44050"/>
                  </a:lnTo>
                  <a:lnTo>
                    <a:pt x="54556" y="39029"/>
                  </a:lnTo>
                  <a:lnTo>
                    <a:pt x="42364" y="35872"/>
                  </a:lnTo>
                  <a:lnTo>
                    <a:pt x="27796" y="38002"/>
                  </a:lnTo>
                  <a:lnTo>
                    <a:pt x="11923" y="48843"/>
                  </a:lnTo>
                  <a:lnTo>
                    <a:pt x="533" y="72992"/>
                  </a:lnTo>
                  <a:lnTo>
                    <a:pt x="3631" y="99767"/>
                  </a:lnTo>
                  <a:lnTo>
                    <a:pt x="26806" y="139848"/>
                  </a:lnTo>
                  <a:lnTo>
                    <a:pt x="57612" y="149945"/>
                  </a:lnTo>
                  <a:lnTo>
                    <a:pt x="67510" y="146508"/>
                  </a:lnTo>
                  <a:lnTo>
                    <a:pt x="77536" y="149553"/>
                  </a:lnTo>
                  <a:lnTo>
                    <a:pt x="119488" y="121761"/>
                  </a:lnTo>
                  <a:lnTo>
                    <a:pt x="131533" y="70398"/>
                  </a:lnTo>
                  <a:lnTo>
                    <a:pt x="119197" y="46717"/>
                  </a:lnTo>
                  <a:lnTo>
                    <a:pt x="103267" y="36637"/>
                  </a:lnTo>
                  <a:lnTo>
                    <a:pt x="88888" y="34891"/>
                  </a:lnTo>
                  <a:lnTo>
                    <a:pt x="76933" y="38250"/>
                  </a:lnTo>
                  <a:lnTo>
                    <a:pt x="68274" y="43486"/>
                  </a:lnTo>
                  <a:lnTo>
                    <a:pt x="71172" y="34665"/>
                  </a:lnTo>
                  <a:lnTo>
                    <a:pt x="75712" y="26668"/>
                  </a:lnTo>
                  <a:lnTo>
                    <a:pt x="81910" y="19524"/>
                  </a:lnTo>
                  <a:lnTo>
                    <a:pt x="89783" y="13261"/>
                  </a:lnTo>
                  <a:lnTo>
                    <a:pt x="92038" y="11706"/>
                  </a:lnTo>
                  <a:lnTo>
                    <a:pt x="86741" y="7086"/>
                  </a:lnTo>
                  <a:lnTo>
                    <a:pt x="66194" y="31563"/>
                  </a:lnTo>
                  <a:lnTo>
                    <a:pt x="61872" y="25924"/>
                  </a:lnTo>
                  <a:lnTo>
                    <a:pt x="56210" y="22570"/>
                  </a:lnTo>
                  <a:lnTo>
                    <a:pt x="54165" y="21472"/>
                  </a:lnTo>
                  <a:lnTo>
                    <a:pt x="52503" y="16940"/>
                  </a:lnTo>
                  <a:lnTo>
                    <a:pt x="49417" y="11266"/>
                  </a:lnTo>
                  <a:lnTo>
                    <a:pt x="44605" y="5769"/>
                  </a:lnTo>
                  <a:lnTo>
                    <a:pt x="37766" y="1772"/>
                  </a:lnTo>
                  <a:lnTo>
                    <a:pt x="27344" y="20"/>
                  </a:lnTo>
                  <a:lnTo>
                    <a:pt x="19387" y="1387"/>
                  </a:lnTo>
                  <a:lnTo>
                    <a:pt x="11179" y="2505"/>
                  </a:lnTo>
                  <a:lnTo>
                    <a:pt x="0" y="1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09028" y="2635737"/>
              <a:ext cx="227498" cy="236089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1751891" y="2655533"/>
              <a:ext cx="142240" cy="150495"/>
            </a:xfrm>
            <a:custGeom>
              <a:avLst/>
              <a:gdLst/>
              <a:ahLst/>
              <a:cxnLst/>
              <a:rect l="l" t="t" r="r" b="b"/>
              <a:pathLst>
                <a:path w="142239" h="150494">
                  <a:moveTo>
                    <a:pt x="128071" y="0"/>
                  </a:moveTo>
                  <a:lnTo>
                    <a:pt x="123438" y="198"/>
                  </a:lnTo>
                  <a:lnTo>
                    <a:pt x="119740" y="1842"/>
                  </a:lnTo>
                  <a:lnTo>
                    <a:pt x="119960" y="3473"/>
                  </a:lnTo>
                  <a:lnTo>
                    <a:pt x="121441" y="17980"/>
                  </a:lnTo>
                  <a:lnTo>
                    <a:pt x="121411" y="27756"/>
                  </a:lnTo>
                  <a:lnTo>
                    <a:pt x="120117" y="33973"/>
                  </a:lnTo>
                  <a:lnTo>
                    <a:pt x="117807" y="37806"/>
                  </a:lnTo>
                  <a:lnTo>
                    <a:pt x="99776" y="61250"/>
                  </a:lnTo>
                  <a:lnTo>
                    <a:pt x="85985" y="80260"/>
                  </a:lnTo>
                  <a:lnTo>
                    <a:pt x="65039" y="97480"/>
                  </a:lnTo>
                  <a:lnTo>
                    <a:pt x="25547" y="115552"/>
                  </a:lnTo>
                  <a:lnTo>
                    <a:pt x="16262" y="119579"/>
                  </a:lnTo>
                  <a:lnTo>
                    <a:pt x="8939" y="124367"/>
                  </a:lnTo>
                  <a:lnTo>
                    <a:pt x="3534" y="130053"/>
                  </a:lnTo>
                  <a:lnTo>
                    <a:pt x="0" y="136771"/>
                  </a:lnTo>
                  <a:lnTo>
                    <a:pt x="1775" y="142347"/>
                  </a:lnTo>
                  <a:lnTo>
                    <a:pt x="3905" y="145486"/>
                  </a:lnTo>
                  <a:lnTo>
                    <a:pt x="9267" y="147620"/>
                  </a:lnTo>
                  <a:lnTo>
                    <a:pt x="24581" y="150314"/>
                  </a:lnTo>
                  <a:lnTo>
                    <a:pt x="48687" y="148006"/>
                  </a:lnTo>
                  <a:lnTo>
                    <a:pt x="80427" y="135135"/>
                  </a:lnTo>
                  <a:lnTo>
                    <a:pt x="112645" y="112288"/>
                  </a:lnTo>
                  <a:lnTo>
                    <a:pt x="133995" y="86459"/>
                  </a:lnTo>
                  <a:lnTo>
                    <a:pt x="141773" y="59003"/>
                  </a:lnTo>
                  <a:lnTo>
                    <a:pt x="133275" y="31278"/>
                  </a:lnTo>
                  <a:lnTo>
                    <a:pt x="131744" y="19211"/>
                  </a:lnTo>
                  <a:lnTo>
                    <a:pt x="130537" y="9419"/>
                  </a:lnTo>
                  <a:lnTo>
                    <a:pt x="129663" y="1826"/>
                  </a:lnTo>
                  <a:lnTo>
                    <a:pt x="129523" y="468"/>
                  </a:lnTo>
                  <a:lnTo>
                    <a:pt x="128071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1751891" y="2655532"/>
              <a:ext cx="142240" cy="150495"/>
            </a:xfrm>
            <a:custGeom>
              <a:avLst/>
              <a:gdLst/>
              <a:ahLst/>
              <a:cxnLst/>
              <a:rect l="l" t="t" r="r" b="b"/>
              <a:pathLst>
                <a:path w="142239" h="150494">
                  <a:moveTo>
                    <a:pt x="126334" y="7"/>
                  </a:moveTo>
                  <a:lnTo>
                    <a:pt x="123439" y="131"/>
                  </a:lnTo>
                  <a:lnTo>
                    <a:pt x="119740" y="1776"/>
                  </a:lnTo>
                  <a:lnTo>
                    <a:pt x="119959" y="3406"/>
                  </a:lnTo>
                  <a:lnTo>
                    <a:pt x="121441" y="17914"/>
                  </a:lnTo>
                  <a:lnTo>
                    <a:pt x="121410" y="27689"/>
                  </a:lnTo>
                  <a:lnTo>
                    <a:pt x="120117" y="33907"/>
                  </a:lnTo>
                  <a:lnTo>
                    <a:pt x="117807" y="37739"/>
                  </a:lnTo>
                  <a:lnTo>
                    <a:pt x="99776" y="61183"/>
                  </a:lnTo>
                  <a:lnTo>
                    <a:pt x="85984" y="80194"/>
                  </a:lnTo>
                  <a:lnTo>
                    <a:pt x="65038" y="97413"/>
                  </a:lnTo>
                  <a:lnTo>
                    <a:pt x="25546" y="115486"/>
                  </a:lnTo>
                  <a:lnTo>
                    <a:pt x="16262" y="119512"/>
                  </a:lnTo>
                  <a:lnTo>
                    <a:pt x="8940" y="124301"/>
                  </a:lnTo>
                  <a:lnTo>
                    <a:pt x="3534" y="129986"/>
                  </a:lnTo>
                  <a:lnTo>
                    <a:pt x="0" y="136704"/>
                  </a:lnTo>
                  <a:lnTo>
                    <a:pt x="1775" y="142281"/>
                  </a:lnTo>
                  <a:lnTo>
                    <a:pt x="3904" y="145420"/>
                  </a:lnTo>
                  <a:lnTo>
                    <a:pt x="9267" y="147553"/>
                  </a:lnTo>
                  <a:lnTo>
                    <a:pt x="24580" y="150247"/>
                  </a:lnTo>
                  <a:lnTo>
                    <a:pt x="48687" y="147940"/>
                  </a:lnTo>
                  <a:lnTo>
                    <a:pt x="80428" y="135069"/>
                  </a:lnTo>
                  <a:lnTo>
                    <a:pt x="112645" y="112222"/>
                  </a:lnTo>
                  <a:lnTo>
                    <a:pt x="133995" y="86392"/>
                  </a:lnTo>
                  <a:lnTo>
                    <a:pt x="141773" y="58937"/>
                  </a:lnTo>
                  <a:lnTo>
                    <a:pt x="133274" y="31211"/>
                  </a:lnTo>
                  <a:lnTo>
                    <a:pt x="132813" y="27607"/>
                  </a:lnTo>
                  <a:lnTo>
                    <a:pt x="131744" y="19144"/>
                  </a:lnTo>
                  <a:lnTo>
                    <a:pt x="130537" y="9353"/>
                  </a:lnTo>
                  <a:lnTo>
                    <a:pt x="129663" y="1760"/>
                  </a:lnTo>
                  <a:lnTo>
                    <a:pt x="129522" y="402"/>
                  </a:lnTo>
                  <a:lnTo>
                    <a:pt x="128072" y="-66"/>
                  </a:lnTo>
                  <a:lnTo>
                    <a:pt x="12633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9" name="object 8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4407" y="3343266"/>
              <a:ext cx="216243" cy="234244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2507" y="3358378"/>
              <a:ext cx="139444" cy="157620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018884" y="3302817"/>
              <a:ext cx="2283136" cy="198119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3166204" y="3381877"/>
              <a:ext cx="1988820" cy="0"/>
            </a:xfrm>
            <a:custGeom>
              <a:avLst/>
              <a:gdLst/>
              <a:ahLst/>
              <a:cxnLst/>
              <a:rect l="l" t="t" r="r" b="b"/>
              <a:pathLst>
                <a:path w="1988820">
                  <a:moveTo>
                    <a:pt x="0" y="0"/>
                  </a:moveTo>
                  <a:lnTo>
                    <a:pt x="12700" y="0"/>
                  </a:lnTo>
                  <a:lnTo>
                    <a:pt x="1975796" y="0"/>
                  </a:lnTo>
                  <a:lnTo>
                    <a:pt x="1988496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3056979" y="3320922"/>
              <a:ext cx="2207260" cy="121920"/>
            </a:xfrm>
            <a:custGeom>
              <a:avLst/>
              <a:gdLst/>
              <a:ahLst/>
              <a:cxnLst/>
              <a:rect l="l" t="t" r="r" b="b"/>
              <a:pathLst>
                <a:path w="2207260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207260" h="121920">
                  <a:moveTo>
                    <a:pt x="2206929" y="60960"/>
                  </a:moveTo>
                  <a:lnTo>
                    <a:pt x="2085009" y="0"/>
                  </a:lnTo>
                  <a:lnTo>
                    <a:pt x="2085009" y="121920"/>
                  </a:lnTo>
                  <a:lnTo>
                    <a:pt x="2206929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4" name="object 9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61391" y="2260567"/>
              <a:ext cx="198120" cy="2282621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4160451" y="2387887"/>
              <a:ext cx="0" cy="1988185"/>
            </a:xfrm>
            <a:custGeom>
              <a:avLst/>
              <a:gdLst/>
              <a:ahLst/>
              <a:cxnLst/>
              <a:rect l="l" t="t" r="r" b="b"/>
              <a:pathLst>
                <a:path h="1988185">
                  <a:moveTo>
                    <a:pt x="0" y="0"/>
                  </a:moveTo>
                  <a:lnTo>
                    <a:pt x="0" y="1987981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4099483" y="2278671"/>
              <a:ext cx="121920" cy="2206625"/>
            </a:xfrm>
            <a:custGeom>
              <a:avLst/>
              <a:gdLst/>
              <a:ahLst/>
              <a:cxnLst/>
              <a:rect l="l" t="t" r="r" b="b"/>
              <a:pathLst>
                <a:path w="121920" h="2206625">
                  <a:moveTo>
                    <a:pt x="121920" y="2084501"/>
                  </a:moveTo>
                  <a:lnTo>
                    <a:pt x="0" y="2084501"/>
                  </a:lnTo>
                  <a:lnTo>
                    <a:pt x="60960" y="2206421"/>
                  </a:lnTo>
                  <a:lnTo>
                    <a:pt x="121920" y="2084501"/>
                  </a:lnTo>
                  <a:close/>
                </a:path>
                <a:path w="121920" h="2206625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7" name="object 9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88869" y="2267895"/>
              <a:ext cx="225758" cy="234244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4231731" y="22876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5" h="148589">
                  <a:moveTo>
                    <a:pt x="126500" y="0"/>
                  </a:moveTo>
                  <a:lnTo>
                    <a:pt x="121925" y="196"/>
                  </a:lnTo>
                  <a:lnTo>
                    <a:pt x="118272" y="1821"/>
                  </a:lnTo>
                  <a:lnTo>
                    <a:pt x="118488" y="3431"/>
                  </a:lnTo>
                  <a:lnTo>
                    <a:pt x="119951" y="17760"/>
                  </a:lnTo>
                  <a:lnTo>
                    <a:pt x="119921" y="27416"/>
                  </a:lnTo>
                  <a:lnTo>
                    <a:pt x="118643" y="33557"/>
                  </a:lnTo>
                  <a:lnTo>
                    <a:pt x="116362" y="37343"/>
                  </a:lnTo>
                  <a:lnTo>
                    <a:pt x="98552" y="60499"/>
                  </a:lnTo>
                  <a:lnTo>
                    <a:pt x="84929" y="79276"/>
                  </a:lnTo>
                  <a:lnTo>
                    <a:pt x="64241" y="96284"/>
                  </a:lnTo>
                  <a:lnTo>
                    <a:pt x="25233" y="114134"/>
                  </a:lnTo>
                  <a:lnTo>
                    <a:pt x="16063" y="118112"/>
                  </a:lnTo>
                  <a:lnTo>
                    <a:pt x="8830" y="122842"/>
                  </a:lnTo>
                  <a:lnTo>
                    <a:pt x="3491" y="128458"/>
                  </a:lnTo>
                  <a:lnTo>
                    <a:pt x="0" y="135093"/>
                  </a:lnTo>
                  <a:lnTo>
                    <a:pt x="1755" y="140601"/>
                  </a:lnTo>
                  <a:lnTo>
                    <a:pt x="3856" y="143701"/>
                  </a:lnTo>
                  <a:lnTo>
                    <a:pt x="9153" y="145809"/>
                  </a:lnTo>
                  <a:lnTo>
                    <a:pt x="24279" y="148470"/>
                  </a:lnTo>
                  <a:lnTo>
                    <a:pt x="48091" y="146191"/>
                  </a:lnTo>
                  <a:lnTo>
                    <a:pt x="79442" y="133478"/>
                  </a:lnTo>
                  <a:lnTo>
                    <a:pt x="111264" y="110911"/>
                  </a:lnTo>
                  <a:lnTo>
                    <a:pt x="132351" y="85399"/>
                  </a:lnTo>
                  <a:lnTo>
                    <a:pt x="140033" y="58280"/>
                  </a:lnTo>
                  <a:lnTo>
                    <a:pt x="131639" y="30895"/>
                  </a:lnTo>
                  <a:lnTo>
                    <a:pt x="130128" y="18976"/>
                  </a:lnTo>
                  <a:lnTo>
                    <a:pt x="128936" y="9304"/>
                  </a:lnTo>
                  <a:lnTo>
                    <a:pt x="128073" y="1804"/>
                  </a:lnTo>
                  <a:lnTo>
                    <a:pt x="127934" y="463"/>
                  </a:lnTo>
                  <a:lnTo>
                    <a:pt x="12650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4231731" y="22876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5" h="148589">
                  <a:moveTo>
                    <a:pt x="124784" y="7"/>
                  </a:moveTo>
                  <a:lnTo>
                    <a:pt x="121924" y="129"/>
                  </a:lnTo>
                  <a:lnTo>
                    <a:pt x="118271" y="1754"/>
                  </a:lnTo>
                  <a:lnTo>
                    <a:pt x="118487" y="3364"/>
                  </a:lnTo>
                  <a:lnTo>
                    <a:pt x="119950" y="17694"/>
                  </a:lnTo>
                  <a:lnTo>
                    <a:pt x="119921" y="27350"/>
                  </a:lnTo>
                  <a:lnTo>
                    <a:pt x="118643" y="33491"/>
                  </a:lnTo>
                  <a:lnTo>
                    <a:pt x="116361" y="37276"/>
                  </a:lnTo>
                  <a:lnTo>
                    <a:pt x="98552" y="60433"/>
                  </a:lnTo>
                  <a:lnTo>
                    <a:pt x="84929" y="79210"/>
                  </a:lnTo>
                  <a:lnTo>
                    <a:pt x="64240" y="96218"/>
                  </a:lnTo>
                  <a:lnTo>
                    <a:pt x="25233" y="114068"/>
                  </a:lnTo>
                  <a:lnTo>
                    <a:pt x="16062" y="118046"/>
                  </a:lnTo>
                  <a:lnTo>
                    <a:pt x="8830" y="122775"/>
                  </a:lnTo>
                  <a:lnTo>
                    <a:pt x="3491" y="128391"/>
                  </a:lnTo>
                  <a:lnTo>
                    <a:pt x="0" y="135027"/>
                  </a:lnTo>
                  <a:lnTo>
                    <a:pt x="1753" y="140535"/>
                  </a:lnTo>
                  <a:lnTo>
                    <a:pt x="3857" y="143635"/>
                  </a:lnTo>
                  <a:lnTo>
                    <a:pt x="9153" y="145743"/>
                  </a:lnTo>
                  <a:lnTo>
                    <a:pt x="24279" y="148404"/>
                  </a:lnTo>
                  <a:lnTo>
                    <a:pt x="48090" y="146124"/>
                  </a:lnTo>
                  <a:lnTo>
                    <a:pt x="79441" y="133412"/>
                  </a:lnTo>
                  <a:lnTo>
                    <a:pt x="111263" y="110845"/>
                  </a:lnTo>
                  <a:lnTo>
                    <a:pt x="132351" y="85332"/>
                  </a:lnTo>
                  <a:lnTo>
                    <a:pt x="140033" y="58213"/>
                  </a:lnTo>
                  <a:lnTo>
                    <a:pt x="131638" y="30828"/>
                  </a:lnTo>
                  <a:lnTo>
                    <a:pt x="131183" y="27268"/>
                  </a:lnTo>
                  <a:lnTo>
                    <a:pt x="130127" y="18910"/>
                  </a:lnTo>
                  <a:lnTo>
                    <a:pt x="128935" y="9238"/>
                  </a:lnTo>
                  <a:lnTo>
                    <a:pt x="128072" y="1738"/>
                  </a:lnTo>
                  <a:lnTo>
                    <a:pt x="127933" y="397"/>
                  </a:lnTo>
                  <a:lnTo>
                    <a:pt x="126500" y="-66"/>
                  </a:lnTo>
                  <a:lnTo>
                    <a:pt x="12478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0" name="object 100"/>
          <p:cNvSpPr txBox="1"/>
          <p:nvPr/>
        </p:nvSpPr>
        <p:spPr>
          <a:xfrm>
            <a:off x="5229025" y="330790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4409547" y="223253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02" name="object 102"/>
          <p:cNvGrpSpPr/>
          <p:nvPr/>
        </p:nvGrpSpPr>
        <p:grpSpPr>
          <a:xfrm>
            <a:off x="6010800" y="2242495"/>
            <a:ext cx="2615565" cy="2301240"/>
            <a:chOff x="6010800" y="2242495"/>
            <a:chExt cx="2615565" cy="2301240"/>
          </a:xfrm>
        </p:grpSpPr>
        <p:pic>
          <p:nvPicPr>
            <p:cNvPr id="103" name="object 10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010800" y="3302817"/>
              <a:ext cx="2283136" cy="198119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6158120" y="3381877"/>
              <a:ext cx="1988820" cy="0"/>
            </a:xfrm>
            <a:custGeom>
              <a:avLst/>
              <a:gdLst/>
              <a:ahLst/>
              <a:cxnLst/>
              <a:rect l="l" t="t" r="r" b="b"/>
              <a:pathLst>
                <a:path w="1988820">
                  <a:moveTo>
                    <a:pt x="0" y="0"/>
                  </a:moveTo>
                  <a:lnTo>
                    <a:pt x="12699" y="0"/>
                  </a:lnTo>
                  <a:lnTo>
                    <a:pt x="1975796" y="0"/>
                  </a:lnTo>
                  <a:lnTo>
                    <a:pt x="1988496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6048896" y="3320922"/>
              <a:ext cx="2207260" cy="121920"/>
            </a:xfrm>
            <a:custGeom>
              <a:avLst/>
              <a:gdLst/>
              <a:ahLst/>
              <a:cxnLst/>
              <a:rect l="l" t="t" r="r" b="b"/>
              <a:pathLst>
                <a:path w="2207259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207259" h="121920">
                  <a:moveTo>
                    <a:pt x="2206929" y="60960"/>
                  </a:moveTo>
                  <a:lnTo>
                    <a:pt x="2085009" y="0"/>
                  </a:lnTo>
                  <a:lnTo>
                    <a:pt x="2085009" y="121920"/>
                  </a:lnTo>
                  <a:lnTo>
                    <a:pt x="2206929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6" name="object 10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3309" y="2260566"/>
              <a:ext cx="198120" cy="2282621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7152369" y="2387886"/>
              <a:ext cx="0" cy="1988185"/>
            </a:xfrm>
            <a:custGeom>
              <a:avLst/>
              <a:gdLst/>
              <a:ahLst/>
              <a:cxnLst/>
              <a:rect l="l" t="t" r="r" b="b"/>
              <a:pathLst>
                <a:path h="1988185">
                  <a:moveTo>
                    <a:pt x="0" y="0"/>
                  </a:moveTo>
                  <a:lnTo>
                    <a:pt x="0" y="1987981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7091401" y="2278671"/>
              <a:ext cx="121920" cy="2206625"/>
            </a:xfrm>
            <a:custGeom>
              <a:avLst/>
              <a:gdLst/>
              <a:ahLst/>
              <a:cxnLst/>
              <a:rect l="l" t="t" r="r" b="b"/>
              <a:pathLst>
                <a:path w="121920" h="2206625">
                  <a:moveTo>
                    <a:pt x="121920" y="2084501"/>
                  </a:moveTo>
                  <a:lnTo>
                    <a:pt x="0" y="2084501"/>
                  </a:lnTo>
                  <a:lnTo>
                    <a:pt x="60960" y="2206421"/>
                  </a:lnTo>
                  <a:lnTo>
                    <a:pt x="121920" y="2084501"/>
                  </a:lnTo>
                  <a:close/>
                </a:path>
                <a:path w="121920" h="2206625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9" name="object 10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09824" y="3368666"/>
              <a:ext cx="216243" cy="234244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47924" y="3383778"/>
              <a:ext cx="139444" cy="157620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93487" y="2242495"/>
              <a:ext cx="225758" cy="234244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7236349" y="22622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4" h="148589">
                  <a:moveTo>
                    <a:pt x="126499" y="0"/>
                  </a:moveTo>
                  <a:lnTo>
                    <a:pt x="121923" y="196"/>
                  </a:lnTo>
                  <a:lnTo>
                    <a:pt x="118271" y="1821"/>
                  </a:lnTo>
                  <a:lnTo>
                    <a:pt x="118487" y="3431"/>
                  </a:lnTo>
                  <a:lnTo>
                    <a:pt x="119950" y="17760"/>
                  </a:lnTo>
                  <a:lnTo>
                    <a:pt x="119920" y="27416"/>
                  </a:lnTo>
                  <a:lnTo>
                    <a:pt x="118642" y="33557"/>
                  </a:lnTo>
                  <a:lnTo>
                    <a:pt x="116361" y="37343"/>
                  </a:lnTo>
                  <a:lnTo>
                    <a:pt x="98551" y="60499"/>
                  </a:lnTo>
                  <a:lnTo>
                    <a:pt x="84928" y="79276"/>
                  </a:lnTo>
                  <a:lnTo>
                    <a:pt x="64239" y="96284"/>
                  </a:lnTo>
                  <a:lnTo>
                    <a:pt x="25232" y="114134"/>
                  </a:lnTo>
                  <a:lnTo>
                    <a:pt x="16061" y="118112"/>
                  </a:lnTo>
                  <a:lnTo>
                    <a:pt x="8829" y="122842"/>
                  </a:lnTo>
                  <a:lnTo>
                    <a:pt x="3490" y="128458"/>
                  </a:lnTo>
                  <a:lnTo>
                    <a:pt x="0" y="135093"/>
                  </a:lnTo>
                  <a:lnTo>
                    <a:pt x="1753" y="140601"/>
                  </a:lnTo>
                  <a:lnTo>
                    <a:pt x="3856" y="143701"/>
                  </a:lnTo>
                  <a:lnTo>
                    <a:pt x="9153" y="145809"/>
                  </a:lnTo>
                  <a:lnTo>
                    <a:pt x="24279" y="148470"/>
                  </a:lnTo>
                  <a:lnTo>
                    <a:pt x="48090" y="146191"/>
                  </a:lnTo>
                  <a:lnTo>
                    <a:pt x="79441" y="133478"/>
                  </a:lnTo>
                  <a:lnTo>
                    <a:pt x="111262" y="110911"/>
                  </a:lnTo>
                  <a:lnTo>
                    <a:pt x="132350" y="85399"/>
                  </a:lnTo>
                  <a:lnTo>
                    <a:pt x="140032" y="58280"/>
                  </a:lnTo>
                  <a:lnTo>
                    <a:pt x="131638" y="30895"/>
                  </a:lnTo>
                  <a:lnTo>
                    <a:pt x="130126" y="18976"/>
                  </a:lnTo>
                  <a:lnTo>
                    <a:pt x="128935" y="9304"/>
                  </a:lnTo>
                  <a:lnTo>
                    <a:pt x="128071" y="1804"/>
                  </a:lnTo>
                  <a:lnTo>
                    <a:pt x="127933" y="463"/>
                  </a:lnTo>
                  <a:lnTo>
                    <a:pt x="126499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7236349" y="22622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4" h="148589">
                  <a:moveTo>
                    <a:pt x="124784" y="7"/>
                  </a:moveTo>
                  <a:lnTo>
                    <a:pt x="121924" y="129"/>
                  </a:lnTo>
                  <a:lnTo>
                    <a:pt x="118271" y="1754"/>
                  </a:lnTo>
                  <a:lnTo>
                    <a:pt x="118487" y="3364"/>
                  </a:lnTo>
                  <a:lnTo>
                    <a:pt x="119950" y="17694"/>
                  </a:lnTo>
                  <a:lnTo>
                    <a:pt x="119921" y="27350"/>
                  </a:lnTo>
                  <a:lnTo>
                    <a:pt x="118643" y="33491"/>
                  </a:lnTo>
                  <a:lnTo>
                    <a:pt x="116361" y="37276"/>
                  </a:lnTo>
                  <a:lnTo>
                    <a:pt x="98552" y="60433"/>
                  </a:lnTo>
                  <a:lnTo>
                    <a:pt x="84929" y="79210"/>
                  </a:lnTo>
                  <a:lnTo>
                    <a:pt x="64240" y="96218"/>
                  </a:lnTo>
                  <a:lnTo>
                    <a:pt x="25233" y="114068"/>
                  </a:lnTo>
                  <a:lnTo>
                    <a:pt x="16062" y="118046"/>
                  </a:lnTo>
                  <a:lnTo>
                    <a:pt x="8830" y="122775"/>
                  </a:lnTo>
                  <a:lnTo>
                    <a:pt x="3491" y="128391"/>
                  </a:lnTo>
                  <a:lnTo>
                    <a:pt x="0" y="135027"/>
                  </a:lnTo>
                  <a:lnTo>
                    <a:pt x="1753" y="140535"/>
                  </a:lnTo>
                  <a:lnTo>
                    <a:pt x="3857" y="143635"/>
                  </a:lnTo>
                  <a:lnTo>
                    <a:pt x="9153" y="145743"/>
                  </a:lnTo>
                  <a:lnTo>
                    <a:pt x="24279" y="148404"/>
                  </a:lnTo>
                  <a:lnTo>
                    <a:pt x="48090" y="146124"/>
                  </a:lnTo>
                  <a:lnTo>
                    <a:pt x="79441" y="133412"/>
                  </a:lnTo>
                  <a:lnTo>
                    <a:pt x="111263" y="110845"/>
                  </a:lnTo>
                  <a:lnTo>
                    <a:pt x="132351" y="85332"/>
                  </a:lnTo>
                  <a:lnTo>
                    <a:pt x="140033" y="58213"/>
                  </a:lnTo>
                  <a:lnTo>
                    <a:pt x="131638" y="30828"/>
                  </a:lnTo>
                  <a:lnTo>
                    <a:pt x="131183" y="27268"/>
                  </a:lnTo>
                  <a:lnTo>
                    <a:pt x="130127" y="18910"/>
                  </a:lnTo>
                  <a:lnTo>
                    <a:pt x="128935" y="9238"/>
                  </a:lnTo>
                  <a:lnTo>
                    <a:pt x="128072" y="1738"/>
                  </a:lnTo>
                  <a:lnTo>
                    <a:pt x="127933" y="397"/>
                  </a:lnTo>
                  <a:lnTo>
                    <a:pt x="126500" y="-66"/>
                  </a:lnTo>
                  <a:lnTo>
                    <a:pt x="12478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4" name="object 114"/>
          <p:cNvSpPr txBox="1"/>
          <p:nvPr/>
        </p:nvSpPr>
        <p:spPr>
          <a:xfrm>
            <a:off x="8284442" y="333330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1409738" y="3714965"/>
            <a:ext cx="1122045" cy="53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Complete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on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-si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ngu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4481513" y="3714965"/>
            <a:ext cx="954405" cy="53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000"/>
              </a:lnSpc>
              <a:spcBef>
                <a:spcPts val="100"/>
              </a:spcBef>
            </a:pP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Redundant 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Singular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1404931" y="2219830"/>
            <a:ext cx="1016635" cy="43370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311785" marR="5080" indent="-299720">
              <a:lnSpc>
                <a:spcPts val="1530"/>
              </a:lnSpc>
              <a:spcBef>
                <a:spcPts val="275"/>
              </a:spcBef>
              <a:tabLst>
                <a:tab pos="311785" algn="l"/>
              </a:tabLst>
            </a:pPr>
            <a:r>
              <a:rPr sz="1400" dirty="0">
                <a:latin typeface="Arial MT"/>
                <a:cs typeface="Arial MT"/>
              </a:rPr>
              <a:t>b	</a:t>
            </a:r>
            <a:r>
              <a:rPr sz="2100" b="1" baseline="200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Unique </a:t>
            </a:r>
            <a:r>
              <a:rPr sz="2100" b="1" spc="7" baseline="200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io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4656597" y="2310762"/>
            <a:ext cx="815975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2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Infinite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s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ion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7414164" y="2207130"/>
            <a:ext cx="97663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365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  <a:p>
            <a:pPr marL="173355">
              <a:lnSpc>
                <a:spcPts val="1325"/>
              </a:lnSpc>
            </a:pP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No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173355">
              <a:lnSpc>
                <a:spcPts val="1640"/>
              </a:lnSpc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solutions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20" name="object 120"/>
          <p:cNvGrpSpPr/>
          <p:nvPr/>
        </p:nvGrpSpPr>
        <p:grpSpPr>
          <a:xfrm>
            <a:off x="3828766" y="2393748"/>
            <a:ext cx="1351280" cy="1356995"/>
            <a:chOff x="3828766" y="2393748"/>
            <a:chExt cx="1351280" cy="1356995"/>
          </a:xfrm>
        </p:grpSpPr>
        <p:pic>
          <p:nvPicPr>
            <p:cNvPr id="121" name="object 1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31848" y="2409329"/>
              <a:ext cx="198120" cy="198119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3882648" y="2437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3882648" y="2437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4" name="object 1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58848" y="2536329"/>
              <a:ext cx="198120" cy="198119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4009648" y="2564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4009648" y="2564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7" name="object 1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85848" y="2663329"/>
              <a:ext cx="198120" cy="198119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4136648" y="2691129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/>
            <p:cNvSpPr/>
            <p:nvPr/>
          </p:nvSpPr>
          <p:spPr>
            <a:xfrm>
              <a:off x="4136648" y="2691129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0" name="object 1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12848" y="2790329"/>
              <a:ext cx="198120" cy="198119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4263648" y="2818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4263648" y="2818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3" name="object 1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39848" y="2917329"/>
              <a:ext cx="198120" cy="198119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4390648" y="2945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/>
            <p:cNvSpPr/>
            <p:nvPr/>
          </p:nvSpPr>
          <p:spPr>
            <a:xfrm>
              <a:off x="4390648" y="2945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6" name="object 1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66848" y="3044329"/>
              <a:ext cx="198120" cy="198119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4517648" y="3072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/>
            <p:cNvSpPr/>
            <p:nvPr/>
          </p:nvSpPr>
          <p:spPr>
            <a:xfrm>
              <a:off x="4517648" y="3072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9" name="object 1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93848" y="3171329"/>
              <a:ext cx="198120" cy="198119"/>
            </a:xfrm>
            <a:prstGeom prst="rect">
              <a:avLst/>
            </a:prstGeom>
          </p:spPr>
        </p:pic>
        <p:sp>
          <p:nvSpPr>
            <p:cNvPr id="140" name="object 140"/>
            <p:cNvSpPr/>
            <p:nvPr/>
          </p:nvSpPr>
          <p:spPr>
            <a:xfrm>
              <a:off x="4644648" y="3199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/>
            <p:cNvSpPr/>
            <p:nvPr/>
          </p:nvSpPr>
          <p:spPr>
            <a:xfrm>
              <a:off x="4644648" y="3199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2" name="object 14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20848" y="3298329"/>
              <a:ext cx="198120" cy="198119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4771648" y="3326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/>
            <p:cNvSpPr/>
            <p:nvPr/>
          </p:nvSpPr>
          <p:spPr>
            <a:xfrm>
              <a:off x="4771648" y="3326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5" name="object 1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47848" y="3425329"/>
              <a:ext cx="198120" cy="198119"/>
            </a:xfrm>
            <a:prstGeom prst="rect">
              <a:avLst/>
            </a:prstGeom>
          </p:spPr>
        </p:pic>
        <p:sp>
          <p:nvSpPr>
            <p:cNvPr id="146" name="object 146"/>
            <p:cNvSpPr/>
            <p:nvPr/>
          </p:nvSpPr>
          <p:spPr>
            <a:xfrm>
              <a:off x="4898648" y="3453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/>
            <p:cNvSpPr/>
            <p:nvPr/>
          </p:nvSpPr>
          <p:spPr>
            <a:xfrm>
              <a:off x="4898648" y="3453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8" name="object 14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74848" y="3552329"/>
              <a:ext cx="198120" cy="198119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5025648" y="3580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/>
            <p:cNvSpPr/>
            <p:nvPr/>
          </p:nvSpPr>
          <p:spPr>
            <a:xfrm>
              <a:off x="5025648" y="3580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1" name="object 15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28766" y="2393748"/>
              <a:ext cx="1350833" cy="1350833"/>
            </a:xfrm>
            <a:prstGeom prst="rect">
              <a:avLst/>
            </a:prstGeom>
          </p:spPr>
        </p:pic>
        <p:sp>
          <p:nvSpPr>
            <p:cNvPr id="152" name="object 152"/>
            <p:cNvSpPr/>
            <p:nvPr/>
          </p:nvSpPr>
          <p:spPr>
            <a:xfrm>
              <a:off x="3882648" y="2427630"/>
              <a:ext cx="1243330" cy="1243330"/>
            </a:xfrm>
            <a:custGeom>
              <a:avLst/>
              <a:gdLst/>
              <a:ahLst/>
              <a:cxnLst/>
              <a:rect l="l" t="t" r="r" b="b"/>
              <a:pathLst>
                <a:path w="1243329" h="1243329">
                  <a:moveTo>
                    <a:pt x="1225109" y="1243070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1243070" y="1225109"/>
                  </a:lnTo>
                  <a:lnTo>
                    <a:pt x="1225109" y="1243070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3" name="object 153"/>
          <p:cNvGrpSpPr/>
          <p:nvPr/>
        </p:nvGrpSpPr>
        <p:grpSpPr>
          <a:xfrm>
            <a:off x="6820685" y="2330248"/>
            <a:ext cx="1452880" cy="1414780"/>
            <a:chOff x="6820685" y="2330248"/>
            <a:chExt cx="1452880" cy="1414780"/>
          </a:xfrm>
        </p:grpSpPr>
        <p:pic>
          <p:nvPicPr>
            <p:cNvPr id="154" name="object 15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20685" y="2393748"/>
              <a:ext cx="1350833" cy="1350833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6874566" y="2427630"/>
              <a:ext cx="1243330" cy="1243330"/>
            </a:xfrm>
            <a:custGeom>
              <a:avLst/>
              <a:gdLst/>
              <a:ahLst/>
              <a:cxnLst/>
              <a:rect l="l" t="t" r="r" b="b"/>
              <a:pathLst>
                <a:path w="1243329" h="1243329">
                  <a:moveTo>
                    <a:pt x="1225109" y="1243070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1243070" y="1225109"/>
                  </a:lnTo>
                  <a:lnTo>
                    <a:pt x="1225109" y="1243070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6" name="object 15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22285" y="2330248"/>
              <a:ext cx="1350833" cy="1350833"/>
            </a:xfrm>
            <a:prstGeom prst="rect">
              <a:avLst/>
            </a:prstGeom>
          </p:spPr>
        </p:pic>
        <p:sp>
          <p:nvSpPr>
            <p:cNvPr id="157" name="object 157"/>
            <p:cNvSpPr/>
            <p:nvPr/>
          </p:nvSpPr>
          <p:spPr>
            <a:xfrm>
              <a:off x="6976166" y="2364130"/>
              <a:ext cx="1243330" cy="1243330"/>
            </a:xfrm>
            <a:custGeom>
              <a:avLst/>
              <a:gdLst/>
              <a:ahLst/>
              <a:cxnLst/>
              <a:rect l="l" t="t" r="r" b="b"/>
              <a:pathLst>
                <a:path w="1243329" h="1243329">
                  <a:moveTo>
                    <a:pt x="1225109" y="1243070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1243070" y="1225109"/>
                  </a:lnTo>
                  <a:lnTo>
                    <a:pt x="1225109" y="1243070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255195"/>
            <a:ext cx="9144000" cy="2888615"/>
            <a:chOff x="0" y="2255195"/>
            <a:chExt cx="9144000" cy="288861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6966" y="3302817"/>
              <a:ext cx="2283136" cy="19811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4286" y="3381877"/>
              <a:ext cx="1988820" cy="0"/>
            </a:xfrm>
            <a:custGeom>
              <a:avLst/>
              <a:gdLst/>
              <a:ahLst/>
              <a:cxnLst/>
              <a:rect l="l" t="t" r="r" b="b"/>
              <a:pathLst>
                <a:path w="1988820">
                  <a:moveTo>
                    <a:pt x="0" y="0"/>
                  </a:moveTo>
                  <a:lnTo>
                    <a:pt x="12699" y="0"/>
                  </a:lnTo>
                  <a:lnTo>
                    <a:pt x="1975796" y="0"/>
                  </a:lnTo>
                  <a:lnTo>
                    <a:pt x="1988496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5062" y="3320922"/>
              <a:ext cx="2207260" cy="121920"/>
            </a:xfrm>
            <a:custGeom>
              <a:avLst/>
              <a:gdLst/>
              <a:ahLst/>
              <a:cxnLst/>
              <a:rect l="l" t="t" r="r" b="b"/>
              <a:pathLst>
                <a:path w="2207260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207260" h="121920">
                  <a:moveTo>
                    <a:pt x="2206929" y="60960"/>
                  </a:moveTo>
                  <a:lnTo>
                    <a:pt x="2085009" y="0"/>
                  </a:lnTo>
                  <a:lnTo>
                    <a:pt x="2085009" y="121920"/>
                  </a:lnTo>
                  <a:lnTo>
                    <a:pt x="2206929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9474" y="2260566"/>
              <a:ext cx="198120" cy="228262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68534" y="2387886"/>
              <a:ext cx="0" cy="1988185"/>
            </a:xfrm>
            <a:custGeom>
              <a:avLst/>
              <a:gdLst/>
              <a:ahLst/>
              <a:cxnLst/>
              <a:rect l="l" t="t" r="r" b="b"/>
              <a:pathLst>
                <a:path h="1988185">
                  <a:moveTo>
                    <a:pt x="0" y="0"/>
                  </a:moveTo>
                  <a:lnTo>
                    <a:pt x="0" y="1987981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07567" y="2278671"/>
              <a:ext cx="121920" cy="2206625"/>
            </a:xfrm>
            <a:custGeom>
              <a:avLst/>
              <a:gdLst/>
              <a:ahLst/>
              <a:cxnLst/>
              <a:rect l="l" t="t" r="r" b="b"/>
              <a:pathLst>
                <a:path w="121919" h="2206625">
                  <a:moveTo>
                    <a:pt x="121920" y="2084501"/>
                  </a:moveTo>
                  <a:lnTo>
                    <a:pt x="0" y="2084501"/>
                  </a:lnTo>
                  <a:lnTo>
                    <a:pt x="60960" y="2206421"/>
                  </a:lnTo>
                  <a:lnTo>
                    <a:pt x="121920" y="2084501"/>
                  </a:lnTo>
                  <a:close/>
                </a:path>
                <a:path w="121919" h="2206625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25990" y="3432166"/>
              <a:ext cx="216243" cy="2342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64090" y="3447278"/>
              <a:ext cx="139444" cy="15762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4252" y="2255195"/>
              <a:ext cx="225758" cy="23424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227114" y="22749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4" h="148589">
                  <a:moveTo>
                    <a:pt x="126500" y="0"/>
                  </a:moveTo>
                  <a:lnTo>
                    <a:pt x="121924" y="196"/>
                  </a:lnTo>
                  <a:lnTo>
                    <a:pt x="118271" y="1821"/>
                  </a:lnTo>
                  <a:lnTo>
                    <a:pt x="118488" y="3431"/>
                  </a:lnTo>
                  <a:lnTo>
                    <a:pt x="119951" y="17760"/>
                  </a:lnTo>
                  <a:lnTo>
                    <a:pt x="119921" y="27416"/>
                  </a:lnTo>
                  <a:lnTo>
                    <a:pt x="118643" y="33557"/>
                  </a:lnTo>
                  <a:lnTo>
                    <a:pt x="116362" y="37343"/>
                  </a:lnTo>
                  <a:lnTo>
                    <a:pt x="98552" y="60499"/>
                  </a:lnTo>
                  <a:lnTo>
                    <a:pt x="84929" y="79276"/>
                  </a:lnTo>
                  <a:lnTo>
                    <a:pt x="64240" y="96284"/>
                  </a:lnTo>
                  <a:lnTo>
                    <a:pt x="25233" y="114134"/>
                  </a:lnTo>
                  <a:lnTo>
                    <a:pt x="16062" y="118112"/>
                  </a:lnTo>
                  <a:lnTo>
                    <a:pt x="8830" y="122842"/>
                  </a:lnTo>
                  <a:lnTo>
                    <a:pt x="3490" y="128458"/>
                  </a:lnTo>
                  <a:lnTo>
                    <a:pt x="0" y="135093"/>
                  </a:lnTo>
                  <a:lnTo>
                    <a:pt x="1753" y="140601"/>
                  </a:lnTo>
                  <a:lnTo>
                    <a:pt x="3856" y="143701"/>
                  </a:lnTo>
                  <a:lnTo>
                    <a:pt x="9153" y="145809"/>
                  </a:lnTo>
                  <a:lnTo>
                    <a:pt x="24279" y="148470"/>
                  </a:lnTo>
                  <a:lnTo>
                    <a:pt x="48089" y="146191"/>
                  </a:lnTo>
                  <a:lnTo>
                    <a:pt x="79440" y="133478"/>
                  </a:lnTo>
                  <a:lnTo>
                    <a:pt x="111263" y="110911"/>
                  </a:lnTo>
                  <a:lnTo>
                    <a:pt x="132351" y="85399"/>
                  </a:lnTo>
                  <a:lnTo>
                    <a:pt x="140033" y="58280"/>
                  </a:lnTo>
                  <a:lnTo>
                    <a:pt x="131639" y="30895"/>
                  </a:lnTo>
                  <a:lnTo>
                    <a:pt x="130127" y="18976"/>
                  </a:lnTo>
                  <a:lnTo>
                    <a:pt x="128935" y="9304"/>
                  </a:lnTo>
                  <a:lnTo>
                    <a:pt x="128071" y="1804"/>
                  </a:lnTo>
                  <a:lnTo>
                    <a:pt x="127933" y="463"/>
                  </a:lnTo>
                  <a:lnTo>
                    <a:pt x="12650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227114" y="22749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4" h="148589">
                  <a:moveTo>
                    <a:pt x="124784" y="7"/>
                  </a:moveTo>
                  <a:lnTo>
                    <a:pt x="121924" y="129"/>
                  </a:lnTo>
                  <a:lnTo>
                    <a:pt x="118271" y="1754"/>
                  </a:lnTo>
                  <a:lnTo>
                    <a:pt x="118487" y="3364"/>
                  </a:lnTo>
                  <a:lnTo>
                    <a:pt x="119950" y="17694"/>
                  </a:lnTo>
                  <a:lnTo>
                    <a:pt x="119921" y="27350"/>
                  </a:lnTo>
                  <a:lnTo>
                    <a:pt x="118643" y="33491"/>
                  </a:lnTo>
                  <a:lnTo>
                    <a:pt x="116361" y="37276"/>
                  </a:lnTo>
                  <a:lnTo>
                    <a:pt x="98552" y="60433"/>
                  </a:lnTo>
                  <a:lnTo>
                    <a:pt x="84929" y="79210"/>
                  </a:lnTo>
                  <a:lnTo>
                    <a:pt x="64240" y="96218"/>
                  </a:lnTo>
                  <a:lnTo>
                    <a:pt x="25233" y="114068"/>
                  </a:lnTo>
                  <a:lnTo>
                    <a:pt x="16062" y="118046"/>
                  </a:lnTo>
                  <a:lnTo>
                    <a:pt x="8830" y="122775"/>
                  </a:lnTo>
                  <a:lnTo>
                    <a:pt x="3491" y="128391"/>
                  </a:lnTo>
                  <a:lnTo>
                    <a:pt x="0" y="135027"/>
                  </a:lnTo>
                  <a:lnTo>
                    <a:pt x="1753" y="140535"/>
                  </a:lnTo>
                  <a:lnTo>
                    <a:pt x="3857" y="143635"/>
                  </a:lnTo>
                  <a:lnTo>
                    <a:pt x="9153" y="145743"/>
                  </a:lnTo>
                  <a:lnTo>
                    <a:pt x="24279" y="148404"/>
                  </a:lnTo>
                  <a:lnTo>
                    <a:pt x="48090" y="146124"/>
                  </a:lnTo>
                  <a:lnTo>
                    <a:pt x="79441" y="133412"/>
                  </a:lnTo>
                  <a:lnTo>
                    <a:pt x="111263" y="110845"/>
                  </a:lnTo>
                  <a:lnTo>
                    <a:pt x="132351" y="85332"/>
                  </a:lnTo>
                  <a:lnTo>
                    <a:pt x="140033" y="58213"/>
                  </a:lnTo>
                  <a:lnTo>
                    <a:pt x="131638" y="30828"/>
                  </a:lnTo>
                  <a:lnTo>
                    <a:pt x="131183" y="27268"/>
                  </a:lnTo>
                  <a:lnTo>
                    <a:pt x="130127" y="18910"/>
                  </a:lnTo>
                  <a:lnTo>
                    <a:pt x="128935" y="9238"/>
                  </a:lnTo>
                  <a:lnTo>
                    <a:pt x="128072" y="1738"/>
                  </a:lnTo>
                  <a:lnTo>
                    <a:pt x="127933" y="397"/>
                  </a:lnTo>
                  <a:lnTo>
                    <a:pt x="126500" y="-66"/>
                  </a:lnTo>
                  <a:lnTo>
                    <a:pt x="12478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066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  <a:r>
              <a:rPr spc="30" dirty="0"/>
              <a:t> </a:t>
            </a:r>
            <a:r>
              <a:rPr dirty="0"/>
              <a:t>as</a:t>
            </a:r>
            <a:r>
              <a:rPr spc="25" dirty="0"/>
              <a:t> </a:t>
            </a:r>
            <a:r>
              <a:rPr spc="-10" dirty="0"/>
              <a:t>lines</a:t>
            </a:r>
            <a:endParaRPr spc="-10" dirty="0"/>
          </a:p>
        </p:txBody>
      </p:sp>
      <p:grpSp>
        <p:nvGrpSpPr>
          <p:cNvPr id="15" name="object 15"/>
          <p:cNvGrpSpPr/>
          <p:nvPr/>
        </p:nvGrpSpPr>
        <p:grpSpPr>
          <a:xfrm>
            <a:off x="751763" y="1535199"/>
            <a:ext cx="205104" cy="221615"/>
            <a:chOff x="751763" y="1535199"/>
            <a:chExt cx="205104" cy="22161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1763" y="1535199"/>
              <a:ext cx="204638" cy="22103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9863" y="1550308"/>
              <a:ext cx="127892" cy="144452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1149332" y="1535199"/>
            <a:ext cx="213360" cy="221615"/>
            <a:chOff x="1149332" y="1535199"/>
            <a:chExt cx="213360" cy="221615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9332" y="1535199"/>
              <a:ext cx="213307" cy="22103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7432" y="1550238"/>
              <a:ext cx="137107" cy="144793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751763" y="1964951"/>
            <a:ext cx="205104" cy="221615"/>
            <a:chOff x="751763" y="1964951"/>
            <a:chExt cx="205104" cy="221615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1763" y="1964951"/>
              <a:ext cx="204638" cy="22103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9863" y="1980060"/>
              <a:ext cx="127892" cy="144452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1080778" y="1964951"/>
            <a:ext cx="281940" cy="221615"/>
            <a:chOff x="1080778" y="1964951"/>
            <a:chExt cx="281940" cy="221615"/>
          </a:xfrm>
        </p:grpSpPr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9332" y="1964951"/>
              <a:ext cx="213307" cy="22103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19219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19219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0778" y="1964951"/>
              <a:ext cx="213307" cy="22103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123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123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648359" y="940371"/>
            <a:ext cx="4088129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35605" algn="l"/>
              </a:tabLst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 1	System</a:t>
            </a:r>
            <a:r>
              <a:rPr sz="1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2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553085" algn="l"/>
                <a:tab pos="2935605" algn="l"/>
                <a:tab pos="3175000" algn="l"/>
                <a:tab pos="3575050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	b = 10	•	a +	b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tabLst>
                <a:tab pos="2935605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+ 2b = 12	•</a:t>
            </a:r>
            <a:r>
              <a:rPr sz="1400" spc="19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2a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746736" y="1535199"/>
            <a:ext cx="205104" cy="221615"/>
            <a:chOff x="3746736" y="1535199"/>
            <a:chExt cx="205104" cy="221615"/>
          </a:xfrm>
        </p:grpSpPr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46736" y="1535199"/>
              <a:ext cx="204638" cy="22103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84836" y="1550308"/>
              <a:ext cx="127892" cy="144452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4144305" y="1535199"/>
            <a:ext cx="213360" cy="221615"/>
            <a:chOff x="4144305" y="1535199"/>
            <a:chExt cx="213360" cy="221615"/>
          </a:xfrm>
        </p:grpSpPr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44305" y="1535199"/>
              <a:ext cx="213307" cy="22103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82405" y="1550238"/>
              <a:ext cx="137107" cy="144793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4075752" y="1964951"/>
            <a:ext cx="281940" cy="221615"/>
            <a:chOff x="4075752" y="1964951"/>
            <a:chExt cx="281940" cy="221615"/>
          </a:xfrm>
        </p:grpSpPr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44306" y="1964951"/>
              <a:ext cx="213307" cy="221038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4187168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4187168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75752" y="1964951"/>
              <a:ext cx="213307" cy="221038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11861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411861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5" name="object 45"/>
          <p:cNvGrpSpPr/>
          <p:nvPr/>
        </p:nvGrpSpPr>
        <p:grpSpPr>
          <a:xfrm>
            <a:off x="3683236" y="1964951"/>
            <a:ext cx="306705" cy="221615"/>
            <a:chOff x="3683236" y="1964951"/>
            <a:chExt cx="306705" cy="221615"/>
          </a:xfrm>
        </p:grpSpPr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84836" y="1964951"/>
              <a:ext cx="204638" cy="221038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8276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8276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83236" y="1964951"/>
              <a:ext cx="204638" cy="221038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7260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37260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6495513" y="940371"/>
            <a:ext cx="116459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 3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251460" indent="-239395">
              <a:lnSpc>
                <a:spcPct val="100000"/>
              </a:lnSpc>
              <a:buChar char="•"/>
              <a:tabLst>
                <a:tab pos="251460" algn="l"/>
                <a:tab pos="252095" algn="l"/>
                <a:tab pos="651510" algn="l"/>
              </a:tabLst>
            </a:pPr>
            <a:r>
              <a:rPr sz="1400" dirty="0">
                <a:latin typeface="Arial MT"/>
                <a:cs typeface="Arial MT"/>
              </a:rPr>
              <a:t>a +	b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1300">
              <a:latin typeface="Arial MT"/>
              <a:cs typeface="Arial MT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24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6678210" y="1535199"/>
            <a:ext cx="205104" cy="221615"/>
            <a:chOff x="6678210" y="1535199"/>
            <a:chExt cx="205104" cy="221615"/>
          </a:xfrm>
        </p:grpSpPr>
        <p:pic>
          <p:nvPicPr>
            <p:cNvPr id="54" name="object 5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78210" y="1535199"/>
              <a:ext cx="204638" cy="22103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16310" y="1550308"/>
              <a:ext cx="127892" cy="144452"/>
            </a:xfrm>
            <a:prstGeom prst="rect">
              <a:avLst/>
            </a:prstGeom>
          </p:spPr>
        </p:pic>
      </p:grpSp>
      <p:grpSp>
        <p:nvGrpSpPr>
          <p:cNvPr id="56" name="object 56"/>
          <p:cNvGrpSpPr/>
          <p:nvPr/>
        </p:nvGrpSpPr>
        <p:grpSpPr>
          <a:xfrm>
            <a:off x="7075778" y="1535199"/>
            <a:ext cx="213360" cy="221615"/>
            <a:chOff x="7075778" y="1535199"/>
            <a:chExt cx="213360" cy="221615"/>
          </a:xfrm>
        </p:grpSpPr>
        <p:pic>
          <p:nvPicPr>
            <p:cNvPr id="57" name="object 5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75778" y="1535199"/>
              <a:ext cx="213307" cy="22103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13878" y="1550238"/>
              <a:ext cx="137107" cy="144793"/>
            </a:xfrm>
            <a:prstGeom prst="rect">
              <a:avLst/>
            </a:prstGeom>
          </p:spPr>
        </p:pic>
      </p:grpSp>
      <p:grpSp>
        <p:nvGrpSpPr>
          <p:cNvPr id="59" name="object 59"/>
          <p:cNvGrpSpPr/>
          <p:nvPr/>
        </p:nvGrpSpPr>
        <p:grpSpPr>
          <a:xfrm>
            <a:off x="7007226" y="1964951"/>
            <a:ext cx="281940" cy="221615"/>
            <a:chOff x="7007226" y="1964951"/>
            <a:chExt cx="281940" cy="221615"/>
          </a:xfrm>
        </p:grpSpPr>
        <p:pic>
          <p:nvPicPr>
            <p:cNvPr id="60" name="object 6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75778" y="1964951"/>
              <a:ext cx="213307" cy="221038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7118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90" y="55119"/>
                  </a:lnTo>
                  <a:lnTo>
                    <a:pt x="77378" y="72226"/>
                  </a:lnTo>
                  <a:lnTo>
                    <a:pt x="58529" y="87722"/>
                  </a:lnTo>
                  <a:lnTo>
                    <a:pt x="22990" y="103986"/>
                  </a:lnTo>
                  <a:lnTo>
                    <a:pt x="14635" y="107609"/>
                  </a:lnTo>
                  <a:lnTo>
                    <a:pt x="8045" y="111919"/>
                  </a:lnTo>
                  <a:lnTo>
                    <a:pt x="3181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1" y="135268"/>
                  </a:lnTo>
                  <a:lnTo>
                    <a:pt x="43815" y="133192"/>
                  </a:lnTo>
                  <a:lnTo>
                    <a:pt x="72378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9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7118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07226" y="1964951"/>
              <a:ext cx="213307" cy="221038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7050089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4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7" y="24978"/>
                  </a:lnTo>
                  <a:lnTo>
                    <a:pt x="108093" y="30573"/>
                  </a:lnTo>
                  <a:lnTo>
                    <a:pt x="106014" y="34022"/>
                  </a:lnTo>
                  <a:lnTo>
                    <a:pt x="89788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6" y="17288"/>
                  </a:lnTo>
                  <a:lnTo>
                    <a:pt x="117470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7050089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6" name="object 66"/>
          <p:cNvGrpSpPr/>
          <p:nvPr/>
        </p:nvGrpSpPr>
        <p:grpSpPr>
          <a:xfrm>
            <a:off x="6614710" y="1964951"/>
            <a:ext cx="306705" cy="221615"/>
            <a:chOff x="6614710" y="1964951"/>
            <a:chExt cx="306705" cy="221615"/>
          </a:xfrm>
        </p:grpSpPr>
        <p:pic>
          <p:nvPicPr>
            <p:cNvPr id="67" name="object 6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16310" y="1964951"/>
              <a:ext cx="204638" cy="221038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67591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67591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14710" y="1964951"/>
              <a:ext cx="204638" cy="221038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66575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66575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/>
          <p:cNvSpPr txBox="1"/>
          <p:nvPr/>
        </p:nvSpPr>
        <p:spPr>
          <a:xfrm>
            <a:off x="2300607" y="339680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431003" y="2393748"/>
            <a:ext cx="1891664" cy="1351280"/>
            <a:chOff x="431003" y="2393748"/>
            <a:chExt cx="1891664" cy="1351280"/>
          </a:xfrm>
        </p:grpSpPr>
        <p:pic>
          <p:nvPicPr>
            <p:cNvPr id="75" name="object 7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6850" y="2393748"/>
              <a:ext cx="1350833" cy="1350833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890731" y="2427630"/>
              <a:ext cx="1243330" cy="1243330"/>
            </a:xfrm>
            <a:custGeom>
              <a:avLst/>
              <a:gdLst/>
              <a:ahLst/>
              <a:cxnLst/>
              <a:rect l="l" t="t" r="r" b="b"/>
              <a:pathLst>
                <a:path w="1243330" h="1243329">
                  <a:moveTo>
                    <a:pt x="1225109" y="1243070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1243070" y="1225109"/>
                  </a:lnTo>
                  <a:lnTo>
                    <a:pt x="1225109" y="1243070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7" name="object 7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1003" y="2587070"/>
              <a:ext cx="1891428" cy="930625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481432" y="2617499"/>
              <a:ext cx="1790700" cy="829944"/>
            </a:xfrm>
            <a:custGeom>
              <a:avLst/>
              <a:gdLst/>
              <a:ahLst/>
              <a:cxnLst/>
              <a:rect l="l" t="t" r="r" b="b"/>
              <a:pathLst>
                <a:path w="1790700" h="829945">
                  <a:moveTo>
                    <a:pt x="1780087" y="829768"/>
                  </a:moveTo>
                  <a:lnTo>
                    <a:pt x="0" y="23135"/>
                  </a:lnTo>
                  <a:lnTo>
                    <a:pt x="10483" y="0"/>
                  </a:lnTo>
                  <a:lnTo>
                    <a:pt x="1790571" y="806632"/>
                  </a:lnTo>
                  <a:lnTo>
                    <a:pt x="1780087" y="829768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86866" y="3049802"/>
              <a:ext cx="198119" cy="198119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24966" y="3064902"/>
              <a:ext cx="121920" cy="121920"/>
            </a:xfrm>
            <a:prstGeom prst="rect">
              <a:avLst/>
            </a:prstGeom>
          </p:spPr>
        </p:pic>
      </p:grpSp>
      <p:sp>
        <p:nvSpPr>
          <p:cNvPr id="81" name="object 81"/>
          <p:cNvSpPr txBox="1"/>
          <p:nvPr/>
        </p:nvSpPr>
        <p:spPr>
          <a:xfrm>
            <a:off x="1557986" y="2791004"/>
            <a:ext cx="3911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(8,2)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1550366" y="2260567"/>
            <a:ext cx="4020820" cy="2282825"/>
            <a:chOff x="1550366" y="2260567"/>
            <a:chExt cx="4020820" cy="2282825"/>
          </a:xfrm>
        </p:grpSpPr>
        <p:pic>
          <p:nvPicPr>
            <p:cNvPr id="83" name="object 8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50366" y="2635737"/>
              <a:ext cx="217864" cy="236089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1593229" y="2655610"/>
              <a:ext cx="132080" cy="150495"/>
            </a:xfrm>
            <a:custGeom>
              <a:avLst/>
              <a:gdLst/>
              <a:ahLst/>
              <a:cxnLst/>
              <a:rect l="l" t="t" r="r" b="b"/>
              <a:pathLst>
                <a:path w="132080" h="150494">
                  <a:moveTo>
                    <a:pt x="42364" y="35861"/>
                  </a:moveTo>
                  <a:lnTo>
                    <a:pt x="27796" y="37991"/>
                  </a:lnTo>
                  <a:lnTo>
                    <a:pt x="11924" y="48832"/>
                  </a:lnTo>
                  <a:lnTo>
                    <a:pt x="533" y="72981"/>
                  </a:lnTo>
                  <a:lnTo>
                    <a:pt x="3631" y="99756"/>
                  </a:lnTo>
                  <a:lnTo>
                    <a:pt x="26807" y="139837"/>
                  </a:lnTo>
                  <a:lnTo>
                    <a:pt x="57612" y="149935"/>
                  </a:lnTo>
                  <a:lnTo>
                    <a:pt x="67510" y="146498"/>
                  </a:lnTo>
                  <a:lnTo>
                    <a:pt x="95395" y="146498"/>
                  </a:lnTo>
                  <a:lnTo>
                    <a:pt x="129495" y="97267"/>
                  </a:lnTo>
                  <a:lnTo>
                    <a:pt x="131533" y="70387"/>
                  </a:lnTo>
                  <a:lnTo>
                    <a:pt x="119198" y="46706"/>
                  </a:lnTo>
                  <a:lnTo>
                    <a:pt x="114983" y="44039"/>
                  </a:lnTo>
                  <a:lnTo>
                    <a:pt x="63305" y="44039"/>
                  </a:lnTo>
                  <a:lnTo>
                    <a:pt x="54557" y="39018"/>
                  </a:lnTo>
                  <a:lnTo>
                    <a:pt x="42364" y="35861"/>
                  </a:lnTo>
                  <a:close/>
                </a:path>
                <a:path w="132080" h="150494">
                  <a:moveTo>
                    <a:pt x="95395" y="146498"/>
                  </a:moveTo>
                  <a:lnTo>
                    <a:pt x="67510" y="146498"/>
                  </a:lnTo>
                  <a:lnTo>
                    <a:pt x="77537" y="149542"/>
                  </a:lnTo>
                  <a:lnTo>
                    <a:pt x="88245" y="149104"/>
                  </a:lnTo>
                  <a:lnTo>
                    <a:pt x="95395" y="146498"/>
                  </a:lnTo>
                  <a:close/>
                </a:path>
                <a:path w="132080" h="150494">
                  <a:moveTo>
                    <a:pt x="59751" y="24657"/>
                  </a:moveTo>
                  <a:lnTo>
                    <a:pt x="52956" y="24657"/>
                  </a:lnTo>
                  <a:lnTo>
                    <a:pt x="55412" y="26047"/>
                  </a:lnTo>
                  <a:lnTo>
                    <a:pt x="61174" y="29701"/>
                  </a:lnTo>
                  <a:lnTo>
                    <a:pt x="64891" y="35617"/>
                  </a:lnTo>
                  <a:lnTo>
                    <a:pt x="64162" y="38299"/>
                  </a:lnTo>
                  <a:lnTo>
                    <a:pt x="63652" y="41097"/>
                  </a:lnTo>
                  <a:lnTo>
                    <a:pt x="63305" y="44039"/>
                  </a:lnTo>
                  <a:lnTo>
                    <a:pt x="114983" y="44039"/>
                  </a:lnTo>
                  <a:lnTo>
                    <a:pt x="114092" y="43475"/>
                  </a:lnTo>
                  <a:lnTo>
                    <a:pt x="68275" y="43475"/>
                  </a:lnTo>
                  <a:lnTo>
                    <a:pt x="71173" y="34654"/>
                  </a:lnTo>
                  <a:lnTo>
                    <a:pt x="72934" y="31553"/>
                  </a:lnTo>
                  <a:lnTo>
                    <a:pt x="66194" y="31553"/>
                  </a:lnTo>
                  <a:lnTo>
                    <a:pt x="61873" y="25914"/>
                  </a:lnTo>
                  <a:lnTo>
                    <a:pt x="59751" y="24657"/>
                  </a:lnTo>
                  <a:close/>
                </a:path>
                <a:path w="132080" h="150494">
                  <a:moveTo>
                    <a:pt x="88889" y="34880"/>
                  </a:moveTo>
                  <a:lnTo>
                    <a:pt x="76934" y="38240"/>
                  </a:lnTo>
                  <a:lnTo>
                    <a:pt x="68275" y="43475"/>
                  </a:lnTo>
                  <a:lnTo>
                    <a:pt x="114092" y="43475"/>
                  </a:lnTo>
                  <a:lnTo>
                    <a:pt x="103267" y="36626"/>
                  </a:lnTo>
                  <a:lnTo>
                    <a:pt x="88889" y="34880"/>
                  </a:lnTo>
                  <a:close/>
                </a:path>
                <a:path w="132080" h="150494">
                  <a:moveTo>
                    <a:pt x="86742" y="7075"/>
                  </a:moveTo>
                  <a:lnTo>
                    <a:pt x="66194" y="31553"/>
                  </a:lnTo>
                  <a:lnTo>
                    <a:pt x="72934" y="31553"/>
                  </a:lnTo>
                  <a:lnTo>
                    <a:pt x="75713" y="26657"/>
                  </a:lnTo>
                  <a:lnTo>
                    <a:pt x="81911" y="19513"/>
                  </a:lnTo>
                  <a:lnTo>
                    <a:pt x="89783" y="13251"/>
                  </a:lnTo>
                  <a:lnTo>
                    <a:pt x="92039" y="11695"/>
                  </a:lnTo>
                  <a:lnTo>
                    <a:pt x="86742" y="7075"/>
                  </a:lnTo>
                  <a:close/>
                </a:path>
                <a:path w="132080" h="150494">
                  <a:moveTo>
                    <a:pt x="0" y="0"/>
                  </a:moveTo>
                  <a:lnTo>
                    <a:pt x="10976" y="17082"/>
                  </a:lnTo>
                  <a:lnTo>
                    <a:pt x="25425" y="26047"/>
                  </a:lnTo>
                  <a:lnTo>
                    <a:pt x="40401" y="28152"/>
                  </a:lnTo>
                  <a:lnTo>
                    <a:pt x="52956" y="24657"/>
                  </a:lnTo>
                  <a:lnTo>
                    <a:pt x="59751" y="24657"/>
                  </a:lnTo>
                  <a:lnTo>
                    <a:pt x="56211" y="22559"/>
                  </a:lnTo>
                  <a:lnTo>
                    <a:pt x="54166" y="21461"/>
                  </a:lnTo>
                  <a:lnTo>
                    <a:pt x="52503" y="16929"/>
                  </a:lnTo>
                  <a:lnTo>
                    <a:pt x="49417" y="11254"/>
                  </a:lnTo>
                  <a:lnTo>
                    <a:pt x="44606" y="5758"/>
                  </a:lnTo>
                  <a:lnTo>
                    <a:pt x="39021" y="2494"/>
                  </a:lnTo>
                  <a:lnTo>
                    <a:pt x="11179" y="2494"/>
                  </a:lnTo>
                  <a:lnTo>
                    <a:pt x="0" y="0"/>
                  </a:lnTo>
                  <a:close/>
                </a:path>
                <a:path w="132080" h="150494">
                  <a:moveTo>
                    <a:pt x="27344" y="9"/>
                  </a:moveTo>
                  <a:lnTo>
                    <a:pt x="19387" y="1376"/>
                  </a:lnTo>
                  <a:lnTo>
                    <a:pt x="11179" y="2494"/>
                  </a:lnTo>
                  <a:lnTo>
                    <a:pt x="39021" y="2494"/>
                  </a:lnTo>
                  <a:lnTo>
                    <a:pt x="37767" y="1761"/>
                  </a:lnTo>
                  <a:lnTo>
                    <a:pt x="27344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1593229" y="2655610"/>
              <a:ext cx="132080" cy="150495"/>
            </a:xfrm>
            <a:custGeom>
              <a:avLst/>
              <a:gdLst/>
              <a:ahLst/>
              <a:cxnLst/>
              <a:rect l="l" t="t" r="r" b="b"/>
              <a:pathLst>
                <a:path w="132080" h="150494">
                  <a:moveTo>
                    <a:pt x="0" y="10"/>
                  </a:moveTo>
                  <a:lnTo>
                    <a:pt x="10976" y="17093"/>
                  </a:lnTo>
                  <a:lnTo>
                    <a:pt x="25425" y="26058"/>
                  </a:lnTo>
                  <a:lnTo>
                    <a:pt x="40400" y="28163"/>
                  </a:lnTo>
                  <a:lnTo>
                    <a:pt x="52955" y="24668"/>
                  </a:lnTo>
                  <a:lnTo>
                    <a:pt x="55297" y="25986"/>
                  </a:lnTo>
                  <a:lnTo>
                    <a:pt x="61174" y="29712"/>
                  </a:lnTo>
                  <a:lnTo>
                    <a:pt x="64890" y="35628"/>
                  </a:lnTo>
                  <a:lnTo>
                    <a:pt x="64162" y="38309"/>
                  </a:lnTo>
                  <a:lnTo>
                    <a:pt x="63652" y="41107"/>
                  </a:lnTo>
                  <a:lnTo>
                    <a:pt x="63305" y="44050"/>
                  </a:lnTo>
                  <a:lnTo>
                    <a:pt x="54556" y="39029"/>
                  </a:lnTo>
                  <a:lnTo>
                    <a:pt x="42364" y="35872"/>
                  </a:lnTo>
                  <a:lnTo>
                    <a:pt x="27796" y="38002"/>
                  </a:lnTo>
                  <a:lnTo>
                    <a:pt x="11923" y="48843"/>
                  </a:lnTo>
                  <a:lnTo>
                    <a:pt x="533" y="72992"/>
                  </a:lnTo>
                  <a:lnTo>
                    <a:pt x="3631" y="99767"/>
                  </a:lnTo>
                  <a:lnTo>
                    <a:pt x="26806" y="139848"/>
                  </a:lnTo>
                  <a:lnTo>
                    <a:pt x="57612" y="149945"/>
                  </a:lnTo>
                  <a:lnTo>
                    <a:pt x="67510" y="146508"/>
                  </a:lnTo>
                  <a:lnTo>
                    <a:pt x="77536" y="149553"/>
                  </a:lnTo>
                  <a:lnTo>
                    <a:pt x="119488" y="121761"/>
                  </a:lnTo>
                  <a:lnTo>
                    <a:pt x="131533" y="70398"/>
                  </a:lnTo>
                  <a:lnTo>
                    <a:pt x="119197" y="46717"/>
                  </a:lnTo>
                  <a:lnTo>
                    <a:pt x="103267" y="36637"/>
                  </a:lnTo>
                  <a:lnTo>
                    <a:pt x="88888" y="34891"/>
                  </a:lnTo>
                  <a:lnTo>
                    <a:pt x="76933" y="38250"/>
                  </a:lnTo>
                  <a:lnTo>
                    <a:pt x="68274" y="43486"/>
                  </a:lnTo>
                  <a:lnTo>
                    <a:pt x="71172" y="34665"/>
                  </a:lnTo>
                  <a:lnTo>
                    <a:pt x="75712" y="26668"/>
                  </a:lnTo>
                  <a:lnTo>
                    <a:pt x="81910" y="19524"/>
                  </a:lnTo>
                  <a:lnTo>
                    <a:pt x="89783" y="13261"/>
                  </a:lnTo>
                  <a:lnTo>
                    <a:pt x="92038" y="11706"/>
                  </a:lnTo>
                  <a:lnTo>
                    <a:pt x="86741" y="7086"/>
                  </a:lnTo>
                  <a:lnTo>
                    <a:pt x="66194" y="31563"/>
                  </a:lnTo>
                  <a:lnTo>
                    <a:pt x="61872" y="25924"/>
                  </a:lnTo>
                  <a:lnTo>
                    <a:pt x="56210" y="22570"/>
                  </a:lnTo>
                  <a:lnTo>
                    <a:pt x="54165" y="21472"/>
                  </a:lnTo>
                  <a:lnTo>
                    <a:pt x="52503" y="16940"/>
                  </a:lnTo>
                  <a:lnTo>
                    <a:pt x="49417" y="11266"/>
                  </a:lnTo>
                  <a:lnTo>
                    <a:pt x="44605" y="5769"/>
                  </a:lnTo>
                  <a:lnTo>
                    <a:pt x="37766" y="1772"/>
                  </a:lnTo>
                  <a:lnTo>
                    <a:pt x="27344" y="20"/>
                  </a:lnTo>
                  <a:lnTo>
                    <a:pt x="19387" y="1387"/>
                  </a:lnTo>
                  <a:lnTo>
                    <a:pt x="11179" y="2505"/>
                  </a:lnTo>
                  <a:lnTo>
                    <a:pt x="0" y="1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09028" y="2635737"/>
              <a:ext cx="227498" cy="236089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1751891" y="2655533"/>
              <a:ext cx="142240" cy="150495"/>
            </a:xfrm>
            <a:custGeom>
              <a:avLst/>
              <a:gdLst/>
              <a:ahLst/>
              <a:cxnLst/>
              <a:rect l="l" t="t" r="r" b="b"/>
              <a:pathLst>
                <a:path w="142239" h="150494">
                  <a:moveTo>
                    <a:pt x="128071" y="0"/>
                  </a:moveTo>
                  <a:lnTo>
                    <a:pt x="123438" y="198"/>
                  </a:lnTo>
                  <a:lnTo>
                    <a:pt x="119740" y="1842"/>
                  </a:lnTo>
                  <a:lnTo>
                    <a:pt x="119960" y="3473"/>
                  </a:lnTo>
                  <a:lnTo>
                    <a:pt x="121441" y="17980"/>
                  </a:lnTo>
                  <a:lnTo>
                    <a:pt x="121411" y="27756"/>
                  </a:lnTo>
                  <a:lnTo>
                    <a:pt x="120117" y="33973"/>
                  </a:lnTo>
                  <a:lnTo>
                    <a:pt x="117807" y="37806"/>
                  </a:lnTo>
                  <a:lnTo>
                    <a:pt x="99776" y="61250"/>
                  </a:lnTo>
                  <a:lnTo>
                    <a:pt x="85985" y="80260"/>
                  </a:lnTo>
                  <a:lnTo>
                    <a:pt x="65039" y="97480"/>
                  </a:lnTo>
                  <a:lnTo>
                    <a:pt x="25547" y="115552"/>
                  </a:lnTo>
                  <a:lnTo>
                    <a:pt x="16262" y="119579"/>
                  </a:lnTo>
                  <a:lnTo>
                    <a:pt x="8939" y="124367"/>
                  </a:lnTo>
                  <a:lnTo>
                    <a:pt x="3534" y="130053"/>
                  </a:lnTo>
                  <a:lnTo>
                    <a:pt x="0" y="136771"/>
                  </a:lnTo>
                  <a:lnTo>
                    <a:pt x="1775" y="142347"/>
                  </a:lnTo>
                  <a:lnTo>
                    <a:pt x="3905" y="145486"/>
                  </a:lnTo>
                  <a:lnTo>
                    <a:pt x="9267" y="147620"/>
                  </a:lnTo>
                  <a:lnTo>
                    <a:pt x="24581" y="150314"/>
                  </a:lnTo>
                  <a:lnTo>
                    <a:pt x="48687" y="148006"/>
                  </a:lnTo>
                  <a:lnTo>
                    <a:pt x="80427" y="135135"/>
                  </a:lnTo>
                  <a:lnTo>
                    <a:pt x="112645" y="112288"/>
                  </a:lnTo>
                  <a:lnTo>
                    <a:pt x="133995" y="86459"/>
                  </a:lnTo>
                  <a:lnTo>
                    <a:pt x="141773" y="59003"/>
                  </a:lnTo>
                  <a:lnTo>
                    <a:pt x="133275" y="31278"/>
                  </a:lnTo>
                  <a:lnTo>
                    <a:pt x="131744" y="19211"/>
                  </a:lnTo>
                  <a:lnTo>
                    <a:pt x="130537" y="9419"/>
                  </a:lnTo>
                  <a:lnTo>
                    <a:pt x="129663" y="1826"/>
                  </a:lnTo>
                  <a:lnTo>
                    <a:pt x="129523" y="468"/>
                  </a:lnTo>
                  <a:lnTo>
                    <a:pt x="128071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1751891" y="2655532"/>
              <a:ext cx="142240" cy="150495"/>
            </a:xfrm>
            <a:custGeom>
              <a:avLst/>
              <a:gdLst/>
              <a:ahLst/>
              <a:cxnLst/>
              <a:rect l="l" t="t" r="r" b="b"/>
              <a:pathLst>
                <a:path w="142239" h="150494">
                  <a:moveTo>
                    <a:pt x="126334" y="7"/>
                  </a:moveTo>
                  <a:lnTo>
                    <a:pt x="123439" y="131"/>
                  </a:lnTo>
                  <a:lnTo>
                    <a:pt x="119740" y="1776"/>
                  </a:lnTo>
                  <a:lnTo>
                    <a:pt x="119959" y="3406"/>
                  </a:lnTo>
                  <a:lnTo>
                    <a:pt x="121441" y="17914"/>
                  </a:lnTo>
                  <a:lnTo>
                    <a:pt x="121410" y="27689"/>
                  </a:lnTo>
                  <a:lnTo>
                    <a:pt x="120117" y="33907"/>
                  </a:lnTo>
                  <a:lnTo>
                    <a:pt x="117807" y="37739"/>
                  </a:lnTo>
                  <a:lnTo>
                    <a:pt x="99776" y="61183"/>
                  </a:lnTo>
                  <a:lnTo>
                    <a:pt x="85984" y="80194"/>
                  </a:lnTo>
                  <a:lnTo>
                    <a:pt x="65038" y="97413"/>
                  </a:lnTo>
                  <a:lnTo>
                    <a:pt x="25546" y="115486"/>
                  </a:lnTo>
                  <a:lnTo>
                    <a:pt x="16262" y="119512"/>
                  </a:lnTo>
                  <a:lnTo>
                    <a:pt x="8940" y="124301"/>
                  </a:lnTo>
                  <a:lnTo>
                    <a:pt x="3534" y="129986"/>
                  </a:lnTo>
                  <a:lnTo>
                    <a:pt x="0" y="136704"/>
                  </a:lnTo>
                  <a:lnTo>
                    <a:pt x="1775" y="142281"/>
                  </a:lnTo>
                  <a:lnTo>
                    <a:pt x="3904" y="145420"/>
                  </a:lnTo>
                  <a:lnTo>
                    <a:pt x="9267" y="147553"/>
                  </a:lnTo>
                  <a:lnTo>
                    <a:pt x="24580" y="150247"/>
                  </a:lnTo>
                  <a:lnTo>
                    <a:pt x="48687" y="147940"/>
                  </a:lnTo>
                  <a:lnTo>
                    <a:pt x="80428" y="135069"/>
                  </a:lnTo>
                  <a:lnTo>
                    <a:pt x="112645" y="112222"/>
                  </a:lnTo>
                  <a:lnTo>
                    <a:pt x="133995" y="86392"/>
                  </a:lnTo>
                  <a:lnTo>
                    <a:pt x="141773" y="58937"/>
                  </a:lnTo>
                  <a:lnTo>
                    <a:pt x="133274" y="31211"/>
                  </a:lnTo>
                  <a:lnTo>
                    <a:pt x="132813" y="27607"/>
                  </a:lnTo>
                  <a:lnTo>
                    <a:pt x="131744" y="19144"/>
                  </a:lnTo>
                  <a:lnTo>
                    <a:pt x="130537" y="9353"/>
                  </a:lnTo>
                  <a:lnTo>
                    <a:pt x="129663" y="1760"/>
                  </a:lnTo>
                  <a:lnTo>
                    <a:pt x="129522" y="402"/>
                  </a:lnTo>
                  <a:lnTo>
                    <a:pt x="128072" y="-66"/>
                  </a:lnTo>
                  <a:lnTo>
                    <a:pt x="12633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9" name="object 8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4407" y="3343266"/>
              <a:ext cx="216243" cy="234244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2507" y="3358378"/>
              <a:ext cx="139444" cy="157620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018884" y="3302817"/>
              <a:ext cx="2283136" cy="198119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3166204" y="3381877"/>
              <a:ext cx="1988820" cy="0"/>
            </a:xfrm>
            <a:custGeom>
              <a:avLst/>
              <a:gdLst/>
              <a:ahLst/>
              <a:cxnLst/>
              <a:rect l="l" t="t" r="r" b="b"/>
              <a:pathLst>
                <a:path w="1988820">
                  <a:moveTo>
                    <a:pt x="0" y="0"/>
                  </a:moveTo>
                  <a:lnTo>
                    <a:pt x="12700" y="0"/>
                  </a:lnTo>
                  <a:lnTo>
                    <a:pt x="1975796" y="0"/>
                  </a:lnTo>
                  <a:lnTo>
                    <a:pt x="1988496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3056979" y="3320922"/>
              <a:ext cx="2207260" cy="121920"/>
            </a:xfrm>
            <a:custGeom>
              <a:avLst/>
              <a:gdLst/>
              <a:ahLst/>
              <a:cxnLst/>
              <a:rect l="l" t="t" r="r" b="b"/>
              <a:pathLst>
                <a:path w="2207260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207260" h="121920">
                  <a:moveTo>
                    <a:pt x="2206929" y="60960"/>
                  </a:moveTo>
                  <a:lnTo>
                    <a:pt x="2085009" y="0"/>
                  </a:lnTo>
                  <a:lnTo>
                    <a:pt x="2085009" y="121920"/>
                  </a:lnTo>
                  <a:lnTo>
                    <a:pt x="2206929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4" name="object 9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61391" y="2260567"/>
              <a:ext cx="198120" cy="2282621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4160451" y="2387887"/>
              <a:ext cx="0" cy="1988185"/>
            </a:xfrm>
            <a:custGeom>
              <a:avLst/>
              <a:gdLst/>
              <a:ahLst/>
              <a:cxnLst/>
              <a:rect l="l" t="t" r="r" b="b"/>
              <a:pathLst>
                <a:path h="1988185">
                  <a:moveTo>
                    <a:pt x="0" y="0"/>
                  </a:moveTo>
                  <a:lnTo>
                    <a:pt x="0" y="1987981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4099483" y="2278671"/>
              <a:ext cx="121920" cy="2206625"/>
            </a:xfrm>
            <a:custGeom>
              <a:avLst/>
              <a:gdLst/>
              <a:ahLst/>
              <a:cxnLst/>
              <a:rect l="l" t="t" r="r" b="b"/>
              <a:pathLst>
                <a:path w="121920" h="2206625">
                  <a:moveTo>
                    <a:pt x="121920" y="2084501"/>
                  </a:moveTo>
                  <a:lnTo>
                    <a:pt x="0" y="2084501"/>
                  </a:lnTo>
                  <a:lnTo>
                    <a:pt x="60960" y="2206421"/>
                  </a:lnTo>
                  <a:lnTo>
                    <a:pt x="121920" y="2084501"/>
                  </a:lnTo>
                  <a:close/>
                </a:path>
                <a:path w="121920" h="2206625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7" name="object 9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88869" y="2267895"/>
              <a:ext cx="225758" cy="234244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4231731" y="22876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5" h="148589">
                  <a:moveTo>
                    <a:pt x="126500" y="0"/>
                  </a:moveTo>
                  <a:lnTo>
                    <a:pt x="121925" y="196"/>
                  </a:lnTo>
                  <a:lnTo>
                    <a:pt x="118272" y="1821"/>
                  </a:lnTo>
                  <a:lnTo>
                    <a:pt x="118488" y="3431"/>
                  </a:lnTo>
                  <a:lnTo>
                    <a:pt x="119951" y="17760"/>
                  </a:lnTo>
                  <a:lnTo>
                    <a:pt x="119921" y="27416"/>
                  </a:lnTo>
                  <a:lnTo>
                    <a:pt x="118643" y="33557"/>
                  </a:lnTo>
                  <a:lnTo>
                    <a:pt x="116362" y="37343"/>
                  </a:lnTo>
                  <a:lnTo>
                    <a:pt x="98552" y="60499"/>
                  </a:lnTo>
                  <a:lnTo>
                    <a:pt x="84929" y="79276"/>
                  </a:lnTo>
                  <a:lnTo>
                    <a:pt x="64241" y="96284"/>
                  </a:lnTo>
                  <a:lnTo>
                    <a:pt x="25233" y="114134"/>
                  </a:lnTo>
                  <a:lnTo>
                    <a:pt x="16063" y="118112"/>
                  </a:lnTo>
                  <a:lnTo>
                    <a:pt x="8830" y="122842"/>
                  </a:lnTo>
                  <a:lnTo>
                    <a:pt x="3491" y="128458"/>
                  </a:lnTo>
                  <a:lnTo>
                    <a:pt x="0" y="135093"/>
                  </a:lnTo>
                  <a:lnTo>
                    <a:pt x="1755" y="140601"/>
                  </a:lnTo>
                  <a:lnTo>
                    <a:pt x="3856" y="143701"/>
                  </a:lnTo>
                  <a:lnTo>
                    <a:pt x="9153" y="145809"/>
                  </a:lnTo>
                  <a:lnTo>
                    <a:pt x="24279" y="148470"/>
                  </a:lnTo>
                  <a:lnTo>
                    <a:pt x="48091" y="146191"/>
                  </a:lnTo>
                  <a:lnTo>
                    <a:pt x="79442" y="133478"/>
                  </a:lnTo>
                  <a:lnTo>
                    <a:pt x="111264" y="110911"/>
                  </a:lnTo>
                  <a:lnTo>
                    <a:pt x="132351" y="85399"/>
                  </a:lnTo>
                  <a:lnTo>
                    <a:pt x="140033" y="58280"/>
                  </a:lnTo>
                  <a:lnTo>
                    <a:pt x="131639" y="30895"/>
                  </a:lnTo>
                  <a:lnTo>
                    <a:pt x="130128" y="18976"/>
                  </a:lnTo>
                  <a:lnTo>
                    <a:pt x="128936" y="9304"/>
                  </a:lnTo>
                  <a:lnTo>
                    <a:pt x="128073" y="1804"/>
                  </a:lnTo>
                  <a:lnTo>
                    <a:pt x="127934" y="463"/>
                  </a:lnTo>
                  <a:lnTo>
                    <a:pt x="12650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4231731" y="22876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5" h="148589">
                  <a:moveTo>
                    <a:pt x="124784" y="7"/>
                  </a:moveTo>
                  <a:lnTo>
                    <a:pt x="121924" y="129"/>
                  </a:lnTo>
                  <a:lnTo>
                    <a:pt x="118271" y="1754"/>
                  </a:lnTo>
                  <a:lnTo>
                    <a:pt x="118487" y="3364"/>
                  </a:lnTo>
                  <a:lnTo>
                    <a:pt x="119950" y="17694"/>
                  </a:lnTo>
                  <a:lnTo>
                    <a:pt x="119921" y="27350"/>
                  </a:lnTo>
                  <a:lnTo>
                    <a:pt x="118643" y="33491"/>
                  </a:lnTo>
                  <a:lnTo>
                    <a:pt x="116361" y="37276"/>
                  </a:lnTo>
                  <a:lnTo>
                    <a:pt x="98552" y="60433"/>
                  </a:lnTo>
                  <a:lnTo>
                    <a:pt x="84929" y="79210"/>
                  </a:lnTo>
                  <a:lnTo>
                    <a:pt x="64240" y="96218"/>
                  </a:lnTo>
                  <a:lnTo>
                    <a:pt x="25233" y="114068"/>
                  </a:lnTo>
                  <a:lnTo>
                    <a:pt x="16062" y="118046"/>
                  </a:lnTo>
                  <a:lnTo>
                    <a:pt x="8830" y="122775"/>
                  </a:lnTo>
                  <a:lnTo>
                    <a:pt x="3491" y="128391"/>
                  </a:lnTo>
                  <a:lnTo>
                    <a:pt x="0" y="135027"/>
                  </a:lnTo>
                  <a:lnTo>
                    <a:pt x="1753" y="140535"/>
                  </a:lnTo>
                  <a:lnTo>
                    <a:pt x="3857" y="143635"/>
                  </a:lnTo>
                  <a:lnTo>
                    <a:pt x="9153" y="145743"/>
                  </a:lnTo>
                  <a:lnTo>
                    <a:pt x="24279" y="148404"/>
                  </a:lnTo>
                  <a:lnTo>
                    <a:pt x="48090" y="146124"/>
                  </a:lnTo>
                  <a:lnTo>
                    <a:pt x="79441" y="133412"/>
                  </a:lnTo>
                  <a:lnTo>
                    <a:pt x="111263" y="110845"/>
                  </a:lnTo>
                  <a:lnTo>
                    <a:pt x="132351" y="85332"/>
                  </a:lnTo>
                  <a:lnTo>
                    <a:pt x="140033" y="58213"/>
                  </a:lnTo>
                  <a:lnTo>
                    <a:pt x="131638" y="30828"/>
                  </a:lnTo>
                  <a:lnTo>
                    <a:pt x="131183" y="27268"/>
                  </a:lnTo>
                  <a:lnTo>
                    <a:pt x="130127" y="18910"/>
                  </a:lnTo>
                  <a:lnTo>
                    <a:pt x="128935" y="9238"/>
                  </a:lnTo>
                  <a:lnTo>
                    <a:pt x="128072" y="1738"/>
                  </a:lnTo>
                  <a:lnTo>
                    <a:pt x="127933" y="397"/>
                  </a:lnTo>
                  <a:lnTo>
                    <a:pt x="126500" y="-66"/>
                  </a:lnTo>
                  <a:lnTo>
                    <a:pt x="12478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0" name="object 100"/>
          <p:cNvSpPr txBox="1"/>
          <p:nvPr/>
        </p:nvSpPr>
        <p:spPr>
          <a:xfrm>
            <a:off x="5229025" y="330790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4409547" y="223253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02" name="object 102"/>
          <p:cNvGrpSpPr/>
          <p:nvPr/>
        </p:nvGrpSpPr>
        <p:grpSpPr>
          <a:xfrm>
            <a:off x="6010800" y="2242495"/>
            <a:ext cx="2615565" cy="2301240"/>
            <a:chOff x="6010800" y="2242495"/>
            <a:chExt cx="2615565" cy="2301240"/>
          </a:xfrm>
        </p:grpSpPr>
        <p:pic>
          <p:nvPicPr>
            <p:cNvPr id="103" name="object 10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010800" y="3302817"/>
              <a:ext cx="2283136" cy="198119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6158120" y="3381877"/>
              <a:ext cx="1988820" cy="0"/>
            </a:xfrm>
            <a:custGeom>
              <a:avLst/>
              <a:gdLst/>
              <a:ahLst/>
              <a:cxnLst/>
              <a:rect l="l" t="t" r="r" b="b"/>
              <a:pathLst>
                <a:path w="1988820">
                  <a:moveTo>
                    <a:pt x="0" y="0"/>
                  </a:moveTo>
                  <a:lnTo>
                    <a:pt x="12699" y="0"/>
                  </a:lnTo>
                  <a:lnTo>
                    <a:pt x="1975796" y="0"/>
                  </a:lnTo>
                  <a:lnTo>
                    <a:pt x="1988496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6048896" y="3320922"/>
              <a:ext cx="2207260" cy="121920"/>
            </a:xfrm>
            <a:custGeom>
              <a:avLst/>
              <a:gdLst/>
              <a:ahLst/>
              <a:cxnLst/>
              <a:rect l="l" t="t" r="r" b="b"/>
              <a:pathLst>
                <a:path w="2207259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207259" h="121920">
                  <a:moveTo>
                    <a:pt x="2206929" y="60960"/>
                  </a:moveTo>
                  <a:lnTo>
                    <a:pt x="2085009" y="0"/>
                  </a:lnTo>
                  <a:lnTo>
                    <a:pt x="2085009" y="121920"/>
                  </a:lnTo>
                  <a:lnTo>
                    <a:pt x="2206929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6" name="object 10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3309" y="2260566"/>
              <a:ext cx="198120" cy="2282621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7152369" y="2387886"/>
              <a:ext cx="0" cy="1988185"/>
            </a:xfrm>
            <a:custGeom>
              <a:avLst/>
              <a:gdLst/>
              <a:ahLst/>
              <a:cxnLst/>
              <a:rect l="l" t="t" r="r" b="b"/>
              <a:pathLst>
                <a:path h="1988185">
                  <a:moveTo>
                    <a:pt x="0" y="0"/>
                  </a:moveTo>
                  <a:lnTo>
                    <a:pt x="0" y="1987981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7091401" y="2278671"/>
              <a:ext cx="121920" cy="2206625"/>
            </a:xfrm>
            <a:custGeom>
              <a:avLst/>
              <a:gdLst/>
              <a:ahLst/>
              <a:cxnLst/>
              <a:rect l="l" t="t" r="r" b="b"/>
              <a:pathLst>
                <a:path w="121920" h="2206625">
                  <a:moveTo>
                    <a:pt x="121920" y="2084501"/>
                  </a:moveTo>
                  <a:lnTo>
                    <a:pt x="0" y="2084501"/>
                  </a:lnTo>
                  <a:lnTo>
                    <a:pt x="60960" y="2206421"/>
                  </a:lnTo>
                  <a:lnTo>
                    <a:pt x="121920" y="2084501"/>
                  </a:lnTo>
                  <a:close/>
                </a:path>
                <a:path w="121920" h="2206625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9" name="object 10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09824" y="3368666"/>
              <a:ext cx="216243" cy="234244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47924" y="3383778"/>
              <a:ext cx="139444" cy="157620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93487" y="2242495"/>
              <a:ext cx="225758" cy="234244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7236349" y="22622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4" h="148589">
                  <a:moveTo>
                    <a:pt x="126499" y="0"/>
                  </a:moveTo>
                  <a:lnTo>
                    <a:pt x="121923" y="196"/>
                  </a:lnTo>
                  <a:lnTo>
                    <a:pt x="118271" y="1821"/>
                  </a:lnTo>
                  <a:lnTo>
                    <a:pt x="118487" y="3431"/>
                  </a:lnTo>
                  <a:lnTo>
                    <a:pt x="119950" y="17760"/>
                  </a:lnTo>
                  <a:lnTo>
                    <a:pt x="119920" y="27416"/>
                  </a:lnTo>
                  <a:lnTo>
                    <a:pt x="118642" y="33557"/>
                  </a:lnTo>
                  <a:lnTo>
                    <a:pt x="116361" y="37343"/>
                  </a:lnTo>
                  <a:lnTo>
                    <a:pt x="98551" y="60499"/>
                  </a:lnTo>
                  <a:lnTo>
                    <a:pt x="84928" y="79276"/>
                  </a:lnTo>
                  <a:lnTo>
                    <a:pt x="64239" y="96284"/>
                  </a:lnTo>
                  <a:lnTo>
                    <a:pt x="25232" y="114134"/>
                  </a:lnTo>
                  <a:lnTo>
                    <a:pt x="16061" y="118112"/>
                  </a:lnTo>
                  <a:lnTo>
                    <a:pt x="8829" y="122842"/>
                  </a:lnTo>
                  <a:lnTo>
                    <a:pt x="3490" y="128458"/>
                  </a:lnTo>
                  <a:lnTo>
                    <a:pt x="0" y="135093"/>
                  </a:lnTo>
                  <a:lnTo>
                    <a:pt x="1753" y="140601"/>
                  </a:lnTo>
                  <a:lnTo>
                    <a:pt x="3856" y="143701"/>
                  </a:lnTo>
                  <a:lnTo>
                    <a:pt x="9153" y="145809"/>
                  </a:lnTo>
                  <a:lnTo>
                    <a:pt x="24279" y="148470"/>
                  </a:lnTo>
                  <a:lnTo>
                    <a:pt x="48090" y="146191"/>
                  </a:lnTo>
                  <a:lnTo>
                    <a:pt x="79441" y="133478"/>
                  </a:lnTo>
                  <a:lnTo>
                    <a:pt x="111262" y="110911"/>
                  </a:lnTo>
                  <a:lnTo>
                    <a:pt x="132350" y="85399"/>
                  </a:lnTo>
                  <a:lnTo>
                    <a:pt x="140032" y="58280"/>
                  </a:lnTo>
                  <a:lnTo>
                    <a:pt x="131638" y="30895"/>
                  </a:lnTo>
                  <a:lnTo>
                    <a:pt x="130126" y="18976"/>
                  </a:lnTo>
                  <a:lnTo>
                    <a:pt x="128935" y="9304"/>
                  </a:lnTo>
                  <a:lnTo>
                    <a:pt x="128071" y="1804"/>
                  </a:lnTo>
                  <a:lnTo>
                    <a:pt x="127933" y="463"/>
                  </a:lnTo>
                  <a:lnTo>
                    <a:pt x="126499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7236349" y="22622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4" h="148589">
                  <a:moveTo>
                    <a:pt x="124784" y="7"/>
                  </a:moveTo>
                  <a:lnTo>
                    <a:pt x="121924" y="129"/>
                  </a:lnTo>
                  <a:lnTo>
                    <a:pt x="118271" y="1754"/>
                  </a:lnTo>
                  <a:lnTo>
                    <a:pt x="118487" y="3364"/>
                  </a:lnTo>
                  <a:lnTo>
                    <a:pt x="119950" y="17694"/>
                  </a:lnTo>
                  <a:lnTo>
                    <a:pt x="119921" y="27350"/>
                  </a:lnTo>
                  <a:lnTo>
                    <a:pt x="118643" y="33491"/>
                  </a:lnTo>
                  <a:lnTo>
                    <a:pt x="116361" y="37276"/>
                  </a:lnTo>
                  <a:lnTo>
                    <a:pt x="98552" y="60433"/>
                  </a:lnTo>
                  <a:lnTo>
                    <a:pt x="84929" y="79210"/>
                  </a:lnTo>
                  <a:lnTo>
                    <a:pt x="64240" y="96218"/>
                  </a:lnTo>
                  <a:lnTo>
                    <a:pt x="25233" y="114068"/>
                  </a:lnTo>
                  <a:lnTo>
                    <a:pt x="16062" y="118046"/>
                  </a:lnTo>
                  <a:lnTo>
                    <a:pt x="8830" y="122775"/>
                  </a:lnTo>
                  <a:lnTo>
                    <a:pt x="3491" y="128391"/>
                  </a:lnTo>
                  <a:lnTo>
                    <a:pt x="0" y="135027"/>
                  </a:lnTo>
                  <a:lnTo>
                    <a:pt x="1753" y="140535"/>
                  </a:lnTo>
                  <a:lnTo>
                    <a:pt x="3857" y="143635"/>
                  </a:lnTo>
                  <a:lnTo>
                    <a:pt x="9153" y="145743"/>
                  </a:lnTo>
                  <a:lnTo>
                    <a:pt x="24279" y="148404"/>
                  </a:lnTo>
                  <a:lnTo>
                    <a:pt x="48090" y="146124"/>
                  </a:lnTo>
                  <a:lnTo>
                    <a:pt x="79441" y="133412"/>
                  </a:lnTo>
                  <a:lnTo>
                    <a:pt x="111263" y="110845"/>
                  </a:lnTo>
                  <a:lnTo>
                    <a:pt x="132351" y="85332"/>
                  </a:lnTo>
                  <a:lnTo>
                    <a:pt x="140033" y="58213"/>
                  </a:lnTo>
                  <a:lnTo>
                    <a:pt x="131638" y="30828"/>
                  </a:lnTo>
                  <a:lnTo>
                    <a:pt x="131183" y="27268"/>
                  </a:lnTo>
                  <a:lnTo>
                    <a:pt x="130127" y="18910"/>
                  </a:lnTo>
                  <a:lnTo>
                    <a:pt x="128935" y="9238"/>
                  </a:lnTo>
                  <a:lnTo>
                    <a:pt x="128072" y="1738"/>
                  </a:lnTo>
                  <a:lnTo>
                    <a:pt x="127933" y="397"/>
                  </a:lnTo>
                  <a:lnTo>
                    <a:pt x="126500" y="-66"/>
                  </a:lnTo>
                  <a:lnTo>
                    <a:pt x="12478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4" name="object 114"/>
          <p:cNvSpPr txBox="1"/>
          <p:nvPr/>
        </p:nvSpPr>
        <p:spPr>
          <a:xfrm>
            <a:off x="8284442" y="333330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1409738" y="3714965"/>
            <a:ext cx="1122045" cy="53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Complete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on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-si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ngu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4481513" y="3714965"/>
            <a:ext cx="954405" cy="53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000"/>
              </a:lnSpc>
              <a:spcBef>
                <a:spcPts val="100"/>
              </a:spcBef>
            </a:pP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Redundant 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Singular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7611630" y="3714965"/>
            <a:ext cx="1191260" cy="53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000"/>
              </a:lnSpc>
              <a:spcBef>
                <a:spcPts val="100"/>
              </a:spcBef>
            </a:pP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on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tra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ict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ry 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Singular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1404931" y="2219830"/>
            <a:ext cx="1016635" cy="43370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311785" marR="5080" indent="-299720">
              <a:lnSpc>
                <a:spcPts val="1530"/>
              </a:lnSpc>
              <a:spcBef>
                <a:spcPts val="275"/>
              </a:spcBef>
              <a:tabLst>
                <a:tab pos="311785" algn="l"/>
              </a:tabLst>
            </a:pPr>
            <a:r>
              <a:rPr sz="1400" dirty="0">
                <a:latin typeface="Arial MT"/>
                <a:cs typeface="Arial MT"/>
              </a:rPr>
              <a:t>b	</a:t>
            </a:r>
            <a:r>
              <a:rPr sz="2100" b="1" baseline="200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Unique </a:t>
            </a:r>
            <a:r>
              <a:rPr sz="2100" b="1" spc="7" baseline="200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io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4656597" y="2310762"/>
            <a:ext cx="815975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2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Infinite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s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ion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7414164" y="2207130"/>
            <a:ext cx="97663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365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  <a:p>
            <a:pPr marL="173355">
              <a:lnSpc>
                <a:spcPts val="1325"/>
              </a:lnSpc>
            </a:pP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No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173355">
              <a:lnSpc>
                <a:spcPts val="1640"/>
              </a:lnSpc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solutions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21" name="object 121"/>
          <p:cNvGrpSpPr/>
          <p:nvPr/>
        </p:nvGrpSpPr>
        <p:grpSpPr>
          <a:xfrm>
            <a:off x="3828766" y="2393748"/>
            <a:ext cx="1351280" cy="1356995"/>
            <a:chOff x="3828766" y="2393748"/>
            <a:chExt cx="1351280" cy="1356995"/>
          </a:xfrm>
        </p:grpSpPr>
        <p:pic>
          <p:nvPicPr>
            <p:cNvPr id="122" name="object 1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31848" y="2409329"/>
              <a:ext cx="198120" cy="198119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3882648" y="2437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/>
            <p:cNvSpPr/>
            <p:nvPr/>
          </p:nvSpPr>
          <p:spPr>
            <a:xfrm>
              <a:off x="3882648" y="2437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5" name="object 1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58848" y="2536329"/>
              <a:ext cx="198120" cy="198119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4009648" y="2564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4009648" y="2564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8" name="object 1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85848" y="2663329"/>
              <a:ext cx="198120" cy="198119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4136648" y="2691129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/>
            <p:cNvSpPr/>
            <p:nvPr/>
          </p:nvSpPr>
          <p:spPr>
            <a:xfrm>
              <a:off x="4136648" y="2691129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1" name="object 1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12848" y="2790329"/>
              <a:ext cx="198120" cy="198119"/>
            </a:xfrm>
            <a:prstGeom prst="rect">
              <a:avLst/>
            </a:prstGeom>
          </p:spPr>
        </p:pic>
        <p:sp>
          <p:nvSpPr>
            <p:cNvPr id="132" name="object 132"/>
            <p:cNvSpPr/>
            <p:nvPr/>
          </p:nvSpPr>
          <p:spPr>
            <a:xfrm>
              <a:off x="4263648" y="2818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4263648" y="2818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4" name="object 1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39848" y="2917329"/>
              <a:ext cx="198120" cy="198119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4390648" y="2945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/>
            <p:cNvSpPr/>
            <p:nvPr/>
          </p:nvSpPr>
          <p:spPr>
            <a:xfrm>
              <a:off x="4390648" y="2945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7" name="object 1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66848" y="3044329"/>
              <a:ext cx="198120" cy="198119"/>
            </a:xfrm>
            <a:prstGeom prst="rect">
              <a:avLst/>
            </a:prstGeom>
          </p:spPr>
        </p:pic>
        <p:sp>
          <p:nvSpPr>
            <p:cNvPr id="138" name="object 138"/>
            <p:cNvSpPr/>
            <p:nvPr/>
          </p:nvSpPr>
          <p:spPr>
            <a:xfrm>
              <a:off x="4517648" y="3072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/>
            <p:cNvSpPr/>
            <p:nvPr/>
          </p:nvSpPr>
          <p:spPr>
            <a:xfrm>
              <a:off x="4517648" y="3072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19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0" name="object 1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93848" y="3171329"/>
              <a:ext cx="198120" cy="198119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4644648" y="3199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/>
            <p:cNvSpPr/>
            <p:nvPr/>
          </p:nvSpPr>
          <p:spPr>
            <a:xfrm>
              <a:off x="4644648" y="3199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3" name="object 1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20848" y="3298329"/>
              <a:ext cx="198120" cy="198119"/>
            </a:xfrm>
            <a:prstGeom prst="rect">
              <a:avLst/>
            </a:prstGeom>
          </p:spPr>
        </p:pic>
        <p:sp>
          <p:nvSpPr>
            <p:cNvPr id="144" name="object 144"/>
            <p:cNvSpPr/>
            <p:nvPr/>
          </p:nvSpPr>
          <p:spPr>
            <a:xfrm>
              <a:off x="4771648" y="3326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/>
            <p:cNvSpPr/>
            <p:nvPr/>
          </p:nvSpPr>
          <p:spPr>
            <a:xfrm>
              <a:off x="4771648" y="3326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6" name="object 14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47848" y="3425329"/>
              <a:ext cx="198120" cy="198119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4898648" y="3453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/>
            <p:cNvSpPr/>
            <p:nvPr/>
          </p:nvSpPr>
          <p:spPr>
            <a:xfrm>
              <a:off x="4898648" y="3453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9" name="object 14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74848" y="3552329"/>
              <a:ext cx="198120" cy="198119"/>
            </a:xfrm>
            <a:prstGeom prst="rect">
              <a:avLst/>
            </a:prstGeom>
          </p:spPr>
        </p:pic>
        <p:sp>
          <p:nvSpPr>
            <p:cNvPr id="150" name="object 150"/>
            <p:cNvSpPr/>
            <p:nvPr/>
          </p:nvSpPr>
          <p:spPr>
            <a:xfrm>
              <a:off x="5025648" y="3580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48260" y="0"/>
                  </a:moveTo>
                  <a:lnTo>
                    <a:pt x="30099" y="3533"/>
                  </a:lnTo>
                  <a:lnTo>
                    <a:pt x="14135" y="14135"/>
                  </a:lnTo>
                  <a:lnTo>
                    <a:pt x="3533" y="30099"/>
                  </a:lnTo>
                  <a:lnTo>
                    <a:pt x="0" y="48260"/>
                  </a:lnTo>
                  <a:lnTo>
                    <a:pt x="3533" y="66420"/>
                  </a:lnTo>
                  <a:lnTo>
                    <a:pt x="14135" y="82384"/>
                  </a:lnTo>
                  <a:lnTo>
                    <a:pt x="30099" y="92986"/>
                  </a:lnTo>
                  <a:lnTo>
                    <a:pt x="48260" y="96520"/>
                  </a:lnTo>
                  <a:lnTo>
                    <a:pt x="66420" y="92986"/>
                  </a:lnTo>
                  <a:lnTo>
                    <a:pt x="82384" y="82384"/>
                  </a:lnTo>
                  <a:lnTo>
                    <a:pt x="92986" y="66420"/>
                  </a:lnTo>
                  <a:lnTo>
                    <a:pt x="96520" y="48260"/>
                  </a:lnTo>
                  <a:lnTo>
                    <a:pt x="92986" y="30099"/>
                  </a:lnTo>
                  <a:lnTo>
                    <a:pt x="82384" y="14135"/>
                  </a:lnTo>
                  <a:lnTo>
                    <a:pt x="66420" y="353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" name="object 151"/>
            <p:cNvSpPr/>
            <p:nvPr/>
          </p:nvSpPr>
          <p:spPr>
            <a:xfrm>
              <a:off x="5025648" y="3580130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82384" y="14135"/>
                  </a:moveTo>
                  <a:lnTo>
                    <a:pt x="92986" y="30099"/>
                  </a:lnTo>
                  <a:lnTo>
                    <a:pt x="96520" y="48260"/>
                  </a:lnTo>
                  <a:lnTo>
                    <a:pt x="92986" y="66420"/>
                  </a:lnTo>
                  <a:lnTo>
                    <a:pt x="82384" y="82384"/>
                  </a:lnTo>
                  <a:lnTo>
                    <a:pt x="66420" y="92986"/>
                  </a:lnTo>
                  <a:lnTo>
                    <a:pt x="48260" y="96520"/>
                  </a:lnTo>
                  <a:lnTo>
                    <a:pt x="30099" y="92986"/>
                  </a:lnTo>
                  <a:lnTo>
                    <a:pt x="14135" y="82384"/>
                  </a:lnTo>
                  <a:lnTo>
                    <a:pt x="3533" y="66420"/>
                  </a:lnTo>
                  <a:lnTo>
                    <a:pt x="0" y="48260"/>
                  </a:lnTo>
                  <a:lnTo>
                    <a:pt x="3533" y="30099"/>
                  </a:lnTo>
                  <a:lnTo>
                    <a:pt x="14135" y="14135"/>
                  </a:lnTo>
                  <a:lnTo>
                    <a:pt x="30099" y="3533"/>
                  </a:lnTo>
                  <a:lnTo>
                    <a:pt x="48260" y="0"/>
                  </a:lnTo>
                  <a:lnTo>
                    <a:pt x="66420" y="3533"/>
                  </a:lnTo>
                  <a:lnTo>
                    <a:pt x="82384" y="14135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2" name="object 15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28766" y="2393748"/>
              <a:ext cx="1350833" cy="1350833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3882648" y="2427630"/>
              <a:ext cx="1243330" cy="1243330"/>
            </a:xfrm>
            <a:custGeom>
              <a:avLst/>
              <a:gdLst/>
              <a:ahLst/>
              <a:cxnLst/>
              <a:rect l="l" t="t" r="r" b="b"/>
              <a:pathLst>
                <a:path w="1243329" h="1243329">
                  <a:moveTo>
                    <a:pt x="1225109" y="1243070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1243070" y="1225109"/>
                  </a:lnTo>
                  <a:lnTo>
                    <a:pt x="1225109" y="1243070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4" name="object 154"/>
          <p:cNvGrpSpPr/>
          <p:nvPr/>
        </p:nvGrpSpPr>
        <p:grpSpPr>
          <a:xfrm>
            <a:off x="6820685" y="2330248"/>
            <a:ext cx="1452880" cy="1414780"/>
            <a:chOff x="6820685" y="2330248"/>
            <a:chExt cx="1452880" cy="1414780"/>
          </a:xfrm>
        </p:grpSpPr>
        <p:pic>
          <p:nvPicPr>
            <p:cNvPr id="155" name="object 15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20685" y="2393748"/>
              <a:ext cx="1350833" cy="1350833"/>
            </a:xfrm>
            <a:prstGeom prst="rect">
              <a:avLst/>
            </a:prstGeom>
          </p:spPr>
        </p:pic>
        <p:sp>
          <p:nvSpPr>
            <p:cNvPr id="156" name="object 156"/>
            <p:cNvSpPr/>
            <p:nvPr/>
          </p:nvSpPr>
          <p:spPr>
            <a:xfrm>
              <a:off x="6874566" y="2427630"/>
              <a:ext cx="1243330" cy="1243330"/>
            </a:xfrm>
            <a:custGeom>
              <a:avLst/>
              <a:gdLst/>
              <a:ahLst/>
              <a:cxnLst/>
              <a:rect l="l" t="t" r="r" b="b"/>
              <a:pathLst>
                <a:path w="1243329" h="1243329">
                  <a:moveTo>
                    <a:pt x="1225109" y="1243070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1243070" y="1225109"/>
                  </a:lnTo>
                  <a:lnTo>
                    <a:pt x="1225109" y="1243070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7" name="object 15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22285" y="2330248"/>
              <a:ext cx="1350833" cy="1350833"/>
            </a:xfrm>
            <a:prstGeom prst="rect">
              <a:avLst/>
            </a:prstGeom>
          </p:spPr>
        </p:pic>
        <p:sp>
          <p:nvSpPr>
            <p:cNvPr id="158" name="object 158"/>
            <p:cNvSpPr/>
            <p:nvPr/>
          </p:nvSpPr>
          <p:spPr>
            <a:xfrm>
              <a:off x="6976166" y="2364130"/>
              <a:ext cx="1243330" cy="1243330"/>
            </a:xfrm>
            <a:custGeom>
              <a:avLst/>
              <a:gdLst/>
              <a:ahLst/>
              <a:cxnLst/>
              <a:rect l="l" t="t" r="r" b="b"/>
              <a:pathLst>
                <a:path w="1243329" h="1243329">
                  <a:moveTo>
                    <a:pt x="1225109" y="1243070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1243070" y="1225109"/>
                  </a:lnTo>
                  <a:lnTo>
                    <a:pt x="1225109" y="1243070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8089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Quiz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755650" y="3733079"/>
            <a:ext cx="2721610" cy="43434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200" b="1" spc="1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Problem</a:t>
            </a:r>
            <a:r>
              <a:rPr sz="1200" b="1" spc="-3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b="1" spc="1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2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2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2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this</a:t>
            </a:r>
            <a:r>
              <a:rPr sz="12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system </a:t>
            </a:r>
            <a:r>
              <a:rPr sz="12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singular</a:t>
            </a:r>
            <a:r>
              <a:rPr sz="12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or</a:t>
            </a:r>
            <a:r>
              <a:rPr sz="12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non-singular?</a:t>
            </a:r>
            <a:endParaRPr sz="12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674805" y="1924588"/>
            <a:ext cx="1711325" cy="1710689"/>
            <a:chOff x="2674805" y="1924588"/>
            <a:chExt cx="1711325" cy="1710689"/>
          </a:xfrm>
        </p:grpSpPr>
        <p:sp>
          <p:nvSpPr>
            <p:cNvPr id="5" name="object 5"/>
            <p:cNvSpPr/>
            <p:nvPr/>
          </p:nvSpPr>
          <p:spPr>
            <a:xfrm>
              <a:off x="2760461" y="1992736"/>
              <a:ext cx="1539875" cy="1534160"/>
            </a:xfrm>
            <a:custGeom>
              <a:avLst/>
              <a:gdLst/>
              <a:ahLst/>
              <a:cxnLst/>
              <a:rect l="l" t="t" r="r" b="b"/>
              <a:pathLst>
                <a:path w="1539875" h="1534160">
                  <a:moveTo>
                    <a:pt x="133590" y="0"/>
                  </a:moveTo>
                  <a:lnTo>
                    <a:pt x="133590" y="1533738"/>
                  </a:lnTo>
                </a:path>
                <a:path w="1539875" h="1534160">
                  <a:moveTo>
                    <a:pt x="260831" y="0"/>
                  </a:moveTo>
                  <a:lnTo>
                    <a:pt x="260831" y="1533738"/>
                  </a:lnTo>
                </a:path>
                <a:path w="1539875" h="1534160">
                  <a:moveTo>
                    <a:pt x="388072" y="0"/>
                  </a:moveTo>
                  <a:lnTo>
                    <a:pt x="388072" y="1533738"/>
                  </a:lnTo>
                </a:path>
                <a:path w="1539875" h="1534160">
                  <a:moveTo>
                    <a:pt x="515313" y="0"/>
                  </a:moveTo>
                  <a:lnTo>
                    <a:pt x="515313" y="1533738"/>
                  </a:lnTo>
                </a:path>
                <a:path w="1539875" h="1534160">
                  <a:moveTo>
                    <a:pt x="642554" y="0"/>
                  </a:moveTo>
                  <a:lnTo>
                    <a:pt x="642554" y="1533738"/>
                  </a:lnTo>
                </a:path>
                <a:path w="1539875" h="1534160">
                  <a:moveTo>
                    <a:pt x="769794" y="0"/>
                  </a:moveTo>
                  <a:lnTo>
                    <a:pt x="769794" y="1533738"/>
                  </a:lnTo>
                </a:path>
                <a:path w="1539875" h="1534160">
                  <a:moveTo>
                    <a:pt x="897035" y="0"/>
                  </a:moveTo>
                  <a:lnTo>
                    <a:pt x="897035" y="1533738"/>
                  </a:lnTo>
                </a:path>
                <a:path w="1539875" h="1534160">
                  <a:moveTo>
                    <a:pt x="1024276" y="0"/>
                  </a:moveTo>
                  <a:lnTo>
                    <a:pt x="1024276" y="1533738"/>
                  </a:lnTo>
                </a:path>
                <a:path w="1539875" h="1534160">
                  <a:moveTo>
                    <a:pt x="1151517" y="0"/>
                  </a:moveTo>
                  <a:lnTo>
                    <a:pt x="1151517" y="1533738"/>
                  </a:lnTo>
                </a:path>
                <a:path w="1539875" h="1534160">
                  <a:moveTo>
                    <a:pt x="1278757" y="0"/>
                  </a:moveTo>
                  <a:lnTo>
                    <a:pt x="1278757" y="1533738"/>
                  </a:lnTo>
                </a:path>
                <a:path w="1539875" h="1534160">
                  <a:moveTo>
                    <a:pt x="1405999" y="0"/>
                  </a:moveTo>
                  <a:lnTo>
                    <a:pt x="1405999" y="1533738"/>
                  </a:lnTo>
                </a:path>
                <a:path w="1539875" h="1534160">
                  <a:moveTo>
                    <a:pt x="0" y="133103"/>
                  </a:moveTo>
                  <a:lnTo>
                    <a:pt x="1539589" y="133103"/>
                  </a:lnTo>
                </a:path>
                <a:path w="1539875" h="1534160">
                  <a:moveTo>
                    <a:pt x="0" y="259856"/>
                  </a:moveTo>
                  <a:lnTo>
                    <a:pt x="1539589" y="259856"/>
                  </a:lnTo>
                </a:path>
                <a:path w="1539875" h="1534160">
                  <a:moveTo>
                    <a:pt x="0" y="386609"/>
                  </a:moveTo>
                  <a:lnTo>
                    <a:pt x="1539589" y="386609"/>
                  </a:lnTo>
                </a:path>
                <a:path w="1539875" h="1534160">
                  <a:moveTo>
                    <a:pt x="0" y="513362"/>
                  </a:moveTo>
                  <a:lnTo>
                    <a:pt x="1539589" y="513362"/>
                  </a:lnTo>
                </a:path>
                <a:path w="1539875" h="1534160">
                  <a:moveTo>
                    <a:pt x="0" y="640116"/>
                  </a:moveTo>
                  <a:lnTo>
                    <a:pt x="1539589" y="640116"/>
                  </a:lnTo>
                </a:path>
                <a:path w="1539875" h="1534160">
                  <a:moveTo>
                    <a:pt x="0" y="766869"/>
                  </a:moveTo>
                  <a:lnTo>
                    <a:pt x="1539589" y="766869"/>
                  </a:lnTo>
                </a:path>
                <a:path w="1539875" h="1534160">
                  <a:moveTo>
                    <a:pt x="0" y="893622"/>
                  </a:moveTo>
                  <a:lnTo>
                    <a:pt x="1539589" y="893622"/>
                  </a:lnTo>
                </a:path>
                <a:path w="1539875" h="1534160">
                  <a:moveTo>
                    <a:pt x="0" y="1020375"/>
                  </a:moveTo>
                  <a:lnTo>
                    <a:pt x="1539589" y="1020375"/>
                  </a:lnTo>
                </a:path>
                <a:path w="1539875" h="1534160">
                  <a:moveTo>
                    <a:pt x="0" y="1147129"/>
                  </a:moveTo>
                  <a:lnTo>
                    <a:pt x="1539589" y="1147129"/>
                  </a:lnTo>
                </a:path>
                <a:path w="1539875" h="1534160">
                  <a:moveTo>
                    <a:pt x="0" y="1273882"/>
                  </a:moveTo>
                  <a:lnTo>
                    <a:pt x="1539589" y="1273882"/>
                  </a:lnTo>
                </a:path>
                <a:path w="1539875" h="1534160">
                  <a:moveTo>
                    <a:pt x="0" y="1400636"/>
                  </a:moveTo>
                  <a:lnTo>
                    <a:pt x="1539589" y="1400636"/>
                  </a:lnTo>
                </a:path>
                <a:path w="1539875" h="1534160">
                  <a:moveTo>
                    <a:pt x="6350" y="0"/>
                  </a:moveTo>
                  <a:lnTo>
                    <a:pt x="6350" y="1533738"/>
                  </a:lnTo>
                </a:path>
                <a:path w="1539875" h="1534160">
                  <a:moveTo>
                    <a:pt x="1533239" y="0"/>
                  </a:moveTo>
                  <a:lnTo>
                    <a:pt x="1533239" y="1533738"/>
                  </a:lnTo>
                </a:path>
                <a:path w="1539875" h="1534160">
                  <a:moveTo>
                    <a:pt x="0" y="6350"/>
                  </a:moveTo>
                  <a:lnTo>
                    <a:pt x="1539589" y="6350"/>
                  </a:lnTo>
                </a:path>
                <a:path w="1539875" h="1534160">
                  <a:moveTo>
                    <a:pt x="0" y="1527388"/>
                  </a:moveTo>
                  <a:lnTo>
                    <a:pt x="1539589" y="1527388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674805" y="2680714"/>
              <a:ext cx="1710754" cy="1981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822125" y="2759774"/>
              <a:ext cx="1416685" cy="0"/>
            </a:xfrm>
            <a:custGeom>
              <a:avLst/>
              <a:gdLst/>
              <a:ahLst/>
              <a:cxnLst/>
              <a:rect l="l" t="t" r="r" b="b"/>
              <a:pathLst>
                <a:path w="1416685">
                  <a:moveTo>
                    <a:pt x="0" y="0"/>
                  </a:moveTo>
                  <a:lnTo>
                    <a:pt x="12700" y="0"/>
                  </a:lnTo>
                  <a:lnTo>
                    <a:pt x="1403414" y="0"/>
                  </a:lnTo>
                  <a:lnTo>
                    <a:pt x="1416114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712897" y="2698826"/>
              <a:ext cx="1635125" cy="121920"/>
            </a:xfrm>
            <a:custGeom>
              <a:avLst/>
              <a:gdLst/>
              <a:ahLst/>
              <a:cxnLst/>
              <a:rect l="l" t="t" r="r" b="b"/>
              <a:pathLst>
                <a:path w="163512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1635125" h="121919">
                  <a:moveTo>
                    <a:pt x="1634553" y="60960"/>
                  </a:moveTo>
                  <a:lnTo>
                    <a:pt x="1512633" y="0"/>
                  </a:lnTo>
                  <a:lnTo>
                    <a:pt x="1512633" y="121920"/>
                  </a:lnTo>
                  <a:lnTo>
                    <a:pt x="163455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31123" y="1924588"/>
              <a:ext cx="198120" cy="171037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530183" y="2051908"/>
              <a:ext cx="0" cy="1416050"/>
            </a:xfrm>
            <a:custGeom>
              <a:avLst/>
              <a:gdLst/>
              <a:ahLst/>
              <a:cxnLst/>
              <a:rect l="l" t="t" r="r" b="b"/>
              <a:pathLst>
                <a:path h="1416050">
                  <a:moveTo>
                    <a:pt x="0" y="0"/>
                  </a:moveTo>
                  <a:lnTo>
                    <a:pt x="0" y="1415733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469220" y="1942693"/>
              <a:ext cx="121920" cy="1634489"/>
            </a:xfrm>
            <a:custGeom>
              <a:avLst/>
              <a:gdLst/>
              <a:ahLst/>
              <a:cxnLst/>
              <a:rect l="l" t="t" r="r" b="b"/>
              <a:pathLst>
                <a:path w="121920" h="1634489">
                  <a:moveTo>
                    <a:pt x="121920" y="1512252"/>
                  </a:moveTo>
                  <a:lnTo>
                    <a:pt x="0" y="1512252"/>
                  </a:lnTo>
                  <a:lnTo>
                    <a:pt x="60960" y="1634172"/>
                  </a:lnTo>
                  <a:lnTo>
                    <a:pt x="121920" y="1512252"/>
                  </a:lnTo>
                  <a:close/>
                </a:path>
                <a:path w="121920" h="163448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61743" y="2273560"/>
              <a:ext cx="1074559" cy="107455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015625" y="2307441"/>
              <a:ext cx="967105" cy="967105"/>
            </a:xfrm>
            <a:custGeom>
              <a:avLst/>
              <a:gdLst/>
              <a:ahLst/>
              <a:cxnLst/>
              <a:rect l="l" t="t" r="r" b="b"/>
              <a:pathLst>
                <a:path w="967104" h="967104">
                  <a:moveTo>
                    <a:pt x="0" y="948835"/>
                  </a:moveTo>
                  <a:lnTo>
                    <a:pt x="948835" y="0"/>
                  </a:lnTo>
                  <a:lnTo>
                    <a:pt x="966796" y="17960"/>
                  </a:lnTo>
                  <a:lnTo>
                    <a:pt x="17960" y="966796"/>
                  </a:lnTo>
                  <a:lnTo>
                    <a:pt x="0" y="948835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68321" y="2568644"/>
              <a:ext cx="1257713" cy="45899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015625" y="2595946"/>
              <a:ext cx="1163320" cy="364490"/>
            </a:xfrm>
            <a:custGeom>
              <a:avLst/>
              <a:gdLst/>
              <a:ahLst/>
              <a:cxnLst/>
              <a:rect l="l" t="t" r="r" b="b"/>
              <a:pathLst>
                <a:path w="1163320" h="364489">
                  <a:moveTo>
                    <a:pt x="1155939" y="364386"/>
                  </a:moveTo>
                  <a:lnTo>
                    <a:pt x="0" y="24367"/>
                  </a:lnTo>
                  <a:lnTo>
                    <a:pt x="7167" y="0"/>
                  </a:lnTo>
                  <a:lnTo>
                    <a:pt x="1163106" y="340018"/>
                  </a:lnTo>
                  <a:lnTo>
                    <a:pt x="1155939" y="364386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/>
          <p:cNvGrpSpPr/>
          <p:nvPr/>
        </p:nvGrpSpPr>
        <p:grpSpPr>
          <a:xfrm>
            <a:off x="4710786" y="1924588"/>
            <a:ext cx="1711325" cy="1710689"/>
            <a:chOff x="4710786" y="1924588"/>
            <a:chExt cx="1711325" cy="1710689"/>
          </a:xfrm>
        </p:grpSpPr>
        <p:sp>
          <p:nvSpPr>
            <p:cNvPr id="17" name="object 17"/>
            <p:cNvSpPr/>
            <p:nvPr/>
          </p:nvSpPr>
          <p:spPr>
            <a:xfrm>
              <a:off x="4796442" y="1992736"/>
              <a:ext cx="1539875" cy="1534160"/>
            </a:xfrm>
            <a:custGeom>
              <a:avLst/>
              <a:gdLst/>
              <a:ahLst/>
              <a:cxnLst/>
              <a:rect l="l" t="t" r="r" b="b"/>
              <a:pathLst>
                <a:path w="1539875" h="1534160">
                  <a:moveTo>
                    <a:pt x="133590" y="0"/>
                  </a:moveTo>
                  <a:lnTo>
                    <a:pt x="133590" y="1533738"/>
                  </a:lnTo>
                </a:path>
                <a:path w="1539875" h="1534160">
                  <a:moveTo>
                    <a:pt x="260831" y="0"/>
                  </a:moveTo>
                  <a:lnTo>
                    <a:pt x="260831" y="1533738"/>
                  </a:lnTo>
                </a:path>
                <a:path w="1539875" h="1534160">
                  <a:moveTo>
                    <a:pt x="388072" y="0"/>
                  </a:moveTo>
                  <a:lnTo>
                    <a:pt x="388072" y="1533738"/>
                  </a:lnTo>
                </a:path>
                <a:path w="1539875" h="1534160">
                  <a:moveTo>
                    <a:pt x="515313" y="0"/>
                  </a:moveTo>
                  <a:lnTo>
                    <a:pt x="515313" y="1533738"/>
                  </a:lnTo>
                </a:path>
                <a:path w="1539875" h="1534160">
                  <a:moveTo>
                    <a:pt x="642554" y="0"/>
                  </a:moveTo>
                  <a:lnTo>
                    <a:pt x="642554" y="1533738"/>
                  </a:lnTo>
                </a:path>
                <a:path w="1539875" h="1534160">
                  <a:moveTo>
                    <a:pt x="769794" y="0"/>
                  </a:moveTo>
                  <a:lnTo>
                    <a:pt x="769794" y="1533738"/>
                  </a:lnTo>
                </a:path>
                <a:path w="1539875" h="1534160">
                  <a:moveTo>
                    <a:pt x="897035" y="0"/>
                  </a:moveTo>
                  <a:lnTo>
                    <a:pt x="897035" y="1533738"/>
                  </a:lnTo>
                </a:path>
                <a:path w="1539875" h="1534160">
                  <a:moveTo>
                    <a:pt x="1024276" y="0"/>
                  </a:moveTo>
                  <a:lnTo>
                    <a:pt x="1024276" y="1533738"/>
                  </a:lnTo>
                </a:path>
                <a:path w="1539875" h="1534160">
                  <a:moveTo>
                    <a:pt x="1151517" y="0"/>
                  </a:moveTo>
                  <a:lnTo>
                    <a:pt x="1151517" y="1533738"/>
                  </a:lnTo>
                </a:path>
                <a:path w="1539875" h="1534160">
                  <a:moveTo>
                    <a:pt x="1278757" y="0"/>
                  </a:moveTo>
                  <a:lnTo>
                    <a:pt x="1278757" y="1533738"/>
                  </a:lnTo>
                </a:path>
                <a:path w="1539875" h="1534160">
                  <a:moveTo>
                    <a:pt x="1405999" y="0"/>
                  </a:moveTo>
                  <a:lnTo>
                    <a:pt x="1405999" y="1533738"/>
                  </a:lnTo>
                </a:path>
                <a:path w="1539875" h="1534160">
                  <a:moveTo>
                    <a:pt x="0" y="133103"/>
                  </a:moveTo>
                  <a:lnTo>
                    <a:pt x="1539589" y="133103"/>
                  </a:lnTo>
                </a:path>
                <a:path w="1539875" h="1534160">
                  <a:moveTo>
                    <a:pt x="0" y="259856"/>
                  </a:moveTo>
                  <a:lnTo>
                    <a:pt x="1539589" y="259856"/>
                  </a:lnTo>
                </a:path>
                <a:path w="1539875" h="1534160">
                  <a:moveTo>
                    <a:pt x="0" y="386609"/>
                  </a:moveTo>
                  <a:lnTo>
                    <a:pt x="1539589" y="386609"/>
                  </a:lnTo>
                </a:path>
                <a:path w="1539875" h="1534160">
                  <a:moveTo>
                    <a:pt x="0" y="513362"/>
                  </a:moveTo>
                  <a:lnTo>
                    <a:pt x="1539589" y="513362"/>
                  </a:lnTo>
                </a:path>
                <a:path w="1539875" h="1534160">
                  <a:moveTo>
                    <a:pt x="0" y="640116"/>
                  </a:moveTo>
                  <a:lnTo>
                    <a:pt x="1539589" y="640116"/>
                  </a:lnTo>
                </a:path>
                <a:path w="1539875" h="1534160">
                  <a:moveTo>
                    <a:pt x="0" y="766869"/>
                  </a:moveTo>
                  <a:lnTo>
                    <a:pt x="1539589" y="766869"/>
                  </a:lnTo>
                </a:path>
                <a:path w="1539875" h="1534160">
                  <a:moveTo>
                    <a:pt x="0" y="893622"/>
                  </a:moveTo>
                  <a:lnTo>
                    <a:pt x="1539589" y="893622"/>
                  </a:lnTo>
                </a:path>
                <a:path w="1539875" h="1534160">
                  <a:moveTo>
                    <a:pt x="0" y="1020375"/>
                  </a:moveTo>
                  <a:lnTo>
                    <a:pt x="1539589" y="1020375"/>
                  </a:lnTo>
                </a:path>
                <a:path w="1539875" h="1534160">
                  <a:moveTo>
                    <a:pt x="0" y="1147129"/>
                  </a:moveTo>
                  <a:lnTo>
                    <a:pt x="1539589" y="1147129"/>
                  </a:lnTo>
                </a:path>
                <a:path w="1539875" h="1534160">
                  <a:moveTo>
                    <a:pt x="0" y="1273882"/>
                  </a:moveTo>
                  <a:lnTo>
                    <a:pt x="1539589" y="1273882"/>
                  </a:lnTo>
                </a:path>
                <a:path w="1539875" h="1534160">
                  <a:moveTo>
                    <a:pt x="0" y="1400636"/>
                  </a:moveTo>
                  <a:lnTo>
                    <a:pt x="1539589" y="1400636"/>
                  </a:lnTo>
                </a:path>
                <a:path w="1539875" h="1534160">
                  <a:moveTo>
                    <a:pt x="6350" y="0"/>
                  </a:moveTo>
                  <a:lnTo>
                    <a:pt x="6350" y="1533738"/>
                  </a:lnTo>
                </a:path>
                <a:path w="1539875" h="1534160">
                  <a:moveTo>
                    <a:pt x="1533239" y="0"/>
                  </a:moveTo>
                  <a:lnTo>
                    <a:pt x="1533239" y="1533738"/>
                  </a:lnTo>
                </a:path>
                <a:path w="1539875" h="1534160">
                  <a:moveTo>
                    <a:pt x="0" y="6350"/>
                  </a:moveTo>
                  <a:lnTo>
                    <a:pt x="1539589" y="6350"/>
                  </a:lnTo>
                </a:path>
                <a:path w="1539875" h="1534160">
                  <a:moveTo>
                    <a:pt x="0" y="1527388"/>
                  </a:moveTo>
                  <a:lnTo>
                    <a:pt x="1539589" y="1527388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710786" y="2680714"/>
              <a:ext cx="1710754" cy="19811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858106" y="2759774"/>
              <a:ext cx="1416685" cy="0"/>
            </a:xfrm>
            <a:custGeom>
              <a:avLst/>
              <a:gdLst/>
              <a:ahLst/>
              <a:cxnLst/>
              <a:rect l="l" t="t" r="r" b="b"/>
              <a:pathLst>
                <a:path w="1416685">
                  <a:moveTo>
                    <a:pt x="0" y="0"/>
                  </a:moveTo>
                  <a:lnTo>
                    <a:pt x="12699" y="0"/>
                  </a:lnTo>
                  <a:lnTo>
                    <a:pt x="1403414" y="0"/>
                  </a:lnTo>
                  <a:lnTo>
                    <a:pt x="1416114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748885" y="2698826"/>
              <a:ext cx="1635125" cy="121920"/>
            </a:xfrm>
            <a:custGeom>
              <a:avLst/>
              <a:gdLst/>
              <a:ahLst/>
              <a:cxnLst/>
              <a:rect l="l" t="t" r="r" b="b"/>
              <a:pathLst>
                <a:path w="163512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1635125" h="121919">
                  <a:moveTo>
                    <a:pt x="1634553" y="60960"/>
                  </a:moveTo>
                  <a:lnTo>
                    <a:pt x="1512633" y="0"/>
                  </a:lnTo>
                  <a:lnTo>
                    <a:pt x="1512633" y="121920"/>
                  </a:lnTo>
                  <a:lnTo>
                    <a:pt x="163455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67103" y="1924588"/>
              <a:ext cx="198120" cy="171037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566163" y="2051908"/>
              <a:ext cx="0" cy="1416050"/>
            </a:xfrm>
            <a:custGeom>
              <a:avLst/>
              <a:gdLst/>
              <a:ahLst/>
              <a:cxnLst/>
              <a:rect l="l" t="t" r="r" b="b"/>
              <a:pathLst>
                <a:path h="1416050">
                  <a:moveTo>
                    <a:pt x="0" y="0"/>
                  </a:moveTo>
                  <a:lnTo>
                    <a:pt x="0" y="1415733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505196" y="1942693"/>
              <a:ext cx="121920" cy="1634489"/>
            </a:xfrm>
            <a:custGeom>
              <a:avLst/>
              <a:gdLst/>
              <a:ahLst/>
              <a:cxnLst/>
              <a:rect l="l" t="t" r="r" b="b"/>
              <a:pathLst>
                <a:path w="121920" h="1634489">
                  <a:moveTo>
                    <a:pt x="121920" y="1512252"/>
                  </a:moveTo>
                  <a:lnTo>
                    <a:pt x="0" y="1512252"/>
                  </a:lnTo>
                  <a:lnTo>
                    <a:pt x="60960" y="1634172"/>
                  </a:lnTo>
                  <a:lnTo>
                    <a:pt x="121920" y="1512252"/>
                  </a:lnTo>
                  <a:close/>
                </a:path>
                <a:path w="121920" h="163448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53299" y="2078883"/>
              <a:ext cx="1291837" cy="53038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001743" y="2107328"/>
              <a:ext cx="1195070" cy="433705"/>
            </a:xfrm>
            <a:custGeom>
              <a:avLst/>
              <a:gdLst/>
              <a:ahLst/>
              <a:cxnLst/>
              <a:rect l="l" t="t" r="r" b="b"/>
              <a:pathLst>
                <a:path w="1195070" h="433705">
                  <a:moveTo>
                    <a:pt x="1194948" y="24010"/>
                  </a:moveTo>
                  <a:lnTo>
                    <a:pt x="8285" y="433497"/>
                  </a:lnTo>
                  <a:lnTo>
                    <a:pt x="0" y="409486"/>
                  </a:lnTo>
                  <a:lnTo>
                    <a:pt x="1186663" y="0"/>
                  </a:lnTo>
                  <a:lnTo>
                    <a:pt x="1194948" y="24010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80299" y="2332883"/>
              <a:ext cx="1291837" cy="53038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128743" y="2361328"/>
              <a:ext cx="1195070" cy="433705"/>
            </a:xfrm>
            <a:custGeom>
              <a:avLst/>
              <a:gdLst/>
              <a:ahLst/>
              <a:cxnLst/>
              <a:rect l="l" t="t" r="r" b="b"/>
              <a:pathLst>
                <a:path w="1195070" h="433705">
                  <a:moveTo>
                    <a:pt x="1194948" y="24010"/>
                  </a:moveTo>
                  <a:lnTo>
                    <a:pt x="8285" y="433497"/>
                  </a:lnTo>
                  <a:lnTo>
                    <a:pt x="0" y="409486"/>
                  </a:lnTo>
                  <a:lnTo>
                    <a:pt x="1186663" y="0"/>
                  </a:lnTo>
                  <a:lnTo>
                    <a:pt x="1194948" y="24010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/>
          <p:cNvGrpSpPr/>
          <p:nvPr/>
        </p:nvGrpSpPr>
        <p:grpSpPr>
          <a:xfrm>
            <a:off x="6746767" y="1924588"/>
            <a:ext cx="1877695" cy="1710689"/>
            <a:chOff x="6746767" y="1924588"/>
            <a:chExt cx="1877695" cy="1710689"/>
          </a:xfrm>
        </p:grpSpPr>
        <p:sp>
          <p:nvSpPr>
            <p:cNvPr id="29" name="object 29"/>
            <p:cNvSpPr/>
            <p:nvPr/>
          </p:nvSpPr>
          <p:spPr>
            <a:xfrm>
              <a:off x="6832423" y="1992736"/>
              <a:ext cx="1539875" cy="1534160"/>
            </a:xfrm>
            <a:custGeom>
              <a:avLst/>
              <a:gdLst/>
              <a:ahLst/>
              <a:cxnLst/>
              <a:rect l="l" t="t" r="r" b="b"/>
              <a:pathLst>
                <a:path w="1539875" h="1534160">
                  <a:moveTo>
                    <a:pt x="133590" y="0"/>
                  </a:moveTo>
                  <a:lnTo>
                    <a:pt x="133590" y="1533738"/>
                  </a:lnTo>
                </a:path>
                <a:path w="1539875" h="1534160">
                  <a:moveTo>
                    <a:pt x="260831" y="0"/>
                  </a:moveTo>
                  <a:lnTo>
                    <a:pt x="260831" y="1533738"/>
                  </a:lnTo>
                </a:path>
                <a:path w="1539875" h="1534160">
                  <a:moveTo>
                    <a:pt x="388072" y="0"/>
                  </a:moveTo>
                  <a:lnTo>
                    <a:pt x="388072" y="1533738"/>
                  </a:lnTo>
                </a:path>
                <a:path w="1539875" h="1534160">
                  <a:moveTo>
                    <a:pt x="515313" y="0"/>
                  </a:moveTo>
                  <a:lnTo>
                    <a:pt x="515313" y="1533738"/>
                  </a:lnTo>
                </a:path>
                <a:path w="1539875" h="1534160">
                  <a:moveTo>
                    <a:pt x="642554" y="0"/>
                  </a:moveTo>
                  <a:lnTo>
                    <a:pt x="642554" y="1533738"/>
                  </a:lnTo>
                </a:path>
                <a:path w="1539875" h="1534160">
                  <a:moveTo>
                    <a:pt x="769794" y="0"/>
                  </a:moveTo>
                  <a:lnTo>
                    <a:pt x="769794" y="1533738"/>
                  </a:lnTo>
                </a:path>
                <a:path w="1539875" h="1534160">
                  <a:moveTo>
                    <a:pt x="897035" y="0"/>
                  </a:moveTo>
                  <a:lnTo>
                    <a:pt x="897035" y="1533738"/>
                  </a:lnTo>
                </a:path>
                <a:path w="1539875" h="1534160">
                  <a:moveTo>
                    <a:pt x="1024276" y="0"/>
                  </a:moveTo>
                  <a:lnTo>
                    <a:pt x="1024276" y="1533738"/>
                  </a:lnTo>
                </a:path>
                <a:path w="1539875" h="1534160">
                  <a:moveTo>
                    <a:pt x="1151517" y="0"/>
                  </a:moveTo>
                  <a:lnTo>
                    <a:pt x="1151517" y="1533738"/>
                  </a:lnTo>
                </a:path>
                <a:path w="1539875" h="1534160">
                  <a:moveTo>
                    <a:pt x="1278757" y="0"/>
                  </a:moveTo>
                  <a:lnTo>
                    <a:pt x="1278757" y="1533738"/>
                  </a:lnTo>
                </a:path>
                <a:path w="1539875" h="1534160">
                  <a:moveTo>
                    <a:pt x="1405999" y="0"/>
                  </a:moveTo>
                  <a:lnTo>
                    <a:pt x="1405999" y="1533738"/>
                  </a:lnTo>
                </a:path>
                <a:path w="1539875" h="1534160">
                  <a:moveTo>
                    <a:pt x="0" y="133103"/>
                  </a:moveTo>
                  <a:lnTo>
                    <a:pt x="1539589" y="133103"/>
                  </a:lnTo>
                </a:path>
                <a:path w="1539875" h="1534160">
                  <a:moveTo>
                    <a:pt x="0" y="259856"/>
                  </a:moveTo>
                  <a:lnTo>
                    <a:pt x="1539589" y="259856"/>
                  </a:lnTo>
                </a:path>
                <a:path w="1539875" h="1534160">
                  <a:moveTo>
                    <a:pt x="0" y="386609"/>
                  </a:moveTo>
                  <a:lnTo>
                    <a:pt x="1539589" y="386609"/>
                  </a:lnTo>
                </a:path>
                <a:path w="1539875" h="1534160">
                  <a:moveTo>
                    <a:pt x="0" y="513362"/>
                  </a:moveTo>
                  <a:lnTo>
                    <a:pt x="1539589" y="513362"/>
                  </a:lnTo>
                </a:path>
                <a:path w="1539875" h="1534160">
                  <a:moveTo>
                    <a:pt x="0" y="640116"/>
                  </a:moveTo>
                  <a:lnTo>
                    <a:pt x="1539589" y="640116"/>
                  </a:lnTo>
                </a:path>
                <a:path w="1539875" h="1534160">
                  <a:moveTo>
                    <a:pt x="0" y="766869"/>
                  </a:moveTo>
                  <a:lnTo>
                    <a:pt x="1539589" y="766869"/>
                  </a:lnTo>
                </a:path>
                <a:path w="1539875" h="1534160">
                  <a:moveTo>
                    <a:pt x="0" y="893622"/>
                  </a:moveTo>
                  <a:lnTo>
                    <a:pt x="1539589" y="893622"/>
                  </a:lnTo>
                </a:path>
                <a:path w="1539875" h="1534160">
                  <a:moveTo>
                    <a:pt x="0" y="1020375"/>
                  </a:moveTo>
                  <a:lnTo>
                    <a:pt x="1539589" y="1020375"/>
                  </a:lnTo>
                </a:path>
                <a:path w="1539875" h="1534160">
                  <a:moveTo>
                    <a:pt x="0" y="1147129"/>
                  </a:moveTo>
                  <a:lnTo>
                    <a:pt x="1539589" y="1147129"/>
                  </a:lnTo>
                </a:path>
                <a:path w="1539875" h="1534160">
                  <a:moveTo>
                    <a:pt x="0" y="1273882"/>
                  </a:moveTo>
                  <a:lnTo>
                    <a:pt x="1539589" y="1273882"/>
                  </a:lnTo>
                </a:path>
                <a:path w="1539875" h="1534160">
                  <a:moveTo>
                    <a:pt x="0" y="1400636"/>
                  </a:moveTo>
                  <a:lnTo>
                    <a:pt x="1539589" y="1400636"/>
                  </a:lnTo>
                </a:path>
                <a:path w="1539875" h="1534160">
                  <a:moveTo>
                    <a:pt x="6350" y="0"/>
                  </a:moveTo>
                  <a:lnTo>
                    <a:pt x="6350" y="1533738"/>
                  </a:lnTo>
                </a:path>
                <a:path w="1539875" h="1534160">
                  <a:moveTo>
                    <a:pt x="1533239" y="0"/>
                  </a:moveTo>
                  <a:lnTo>
                    <a:pt x="1533239" y="1533738"/>
                  </a:lnTo>
                </a:path>
                <a:path w="1539875" h="1534160">
                  <a:moveTo>
                    <a:pt x="0" y="6350"/>
                  </a:moveTo>
                  <a:lnTo>
                    <a:pt x="1539589" y="6350"/>
                  </a:lnTo>
                </a:path>
                <a:path w="1539875" h="1534160">
                  <a:moveTo>
                    <a:pt x="0" y="1527388"/>
                  </a:moveTo>
                  <a:lnTo>
                    <a:pt x="1539589" y="1527388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746767" y="2680714"/>
              <a:ext cx="1710754" cy="19811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894087" y="2759774"/>
              <a:ext cx="1416685" cy="0"/>
            </a:xfrm>
            <a:custGeom>
              <a:avLst/>
              <a:gdLst/>
              <a:ahLst/>
              <a:cxnLst/>
              <a:rect l="l" t="t" r="r" b="b"/>
              <a:pathLst>
                <a:path w="1416684">
                  <a:moveTo>
                    <a:pt x="0" y="0"/>
                  </a:moveTo>
                  <a:lnTo>
                    <a:pt x="12699" y="0"/>
                  </a:lnTo>
                  <a:lnTo>
                    <a:pt x="1403414" y="0"/>
                  </a:lnTo>
                  <a:lnTo>
                    <a:pt x="1416114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6784861" y="2698826"/>
              <a:ext cx="1635125" cy="121920"/>
            </a:xfrm>
            <a:custGeom>
              <a:avLst/>
              <a:gdLst/>
              <a:ahLst/>
              <a:cxnLst/>
              <a:rect l="l" t="t" r="r" b="b"/>
              <a:pathLst>
                <a:path w="163512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1635125" h="121919">
                  <a:moveTo>
                    <a:pt x="1634553" y="60960"/>
                  </a:moveTo>
                  <a:lnTo>
                    <a:pt x="1512633" y="0"/>
                  </a:lnTo>
                  <a:lnTo>
                    <a:pt x="1512633" y="121920"/>
                  </a:lnTo>
                  <a:lnTo>
                    <a:pt x="163455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03085" y="1924588"/>
              <a:ext cx="198120" cy="1710373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602145" y="2051908"/>
              <a:ext cx="0" cy="1416050"/>
            </a:xfrm>
            <a:custGeom>
              <a:avLst/>
              <a:gdLst/>
              <a:ahLst/>
              <a:cxnLst/>
              <a:rect l="l" t="t" r="r" b="b"/>
              <a:pathLst>
                <a:path h="1416050">
                  <a:moveTo>
                    <a:pt x="0" y="0"/>
                  </a:moveTo>
                  <a:lnTo>
                    <a:pt x="0" y="1415733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541184" y="1942693"/>
              <a:ext cx="121920" cy="1634489"/>
            </a:xfrm>
            <a:custGeom>
              <a:avLst/>
              <a:gdLst/>
              <a:ahLst/>
              <a:cxnLst/>
              <a:rect l="l" t="t" r="r" b="b"/>
              <a:pathLst>
                <a:path w="121920" h="1634489">
                  <a:moveTo>
                    <a:pt x="121920" y="1512252"/>
                  </a:moveTo>
                  <a:lnTo>
                    <a:pt x="0" y="1512252"/>
                  </a:lnTo>
                  <a:lnTo>
                    <a:pt x="60960" y="1634172"/>
                  </a:lnTo>
                  <a:lnTo>
                    <a:pt x="121920" y="1512252"/>
                  </a:lnTo>
                  <a:close/>
                </a:path>
                <a:path w="121920" h="163448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98655" y="2654500"/>
              <a:ext cx="1825530" cy="42434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842884" y="2678729"/>
              <a:ext cx="1737360" cy="335915"/>
            </a:xfrm>
            <a:custGeom>
              <a:avLst/>
              <a:gdLst/>
              <a:ahLst/>
              <a:cxnLst/>
              <a:rect l="l" t="t" r="r" b="b"/>
              <a:pathLst>
                <a:path w="1737359" h="335914">
                  <a:moveTo>
                    <a:pt x="1737070" y="25000"/>
                  </a:moveTo>
                  <a:lnTo>
                    <a:pt x="4486" y="335888"/>
                  </a:lnTo>
                  <a:lnTo>
                    <a:pt x="0" y="310887"/>
                  </a:lnTo>
                  <a:lnTo>
                    <a:pt x="1732584" y="0"/>
                  </a:lnTo>
                  <a:lnTo>
                    <a:pt x="1737070" y="25000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11479" y="2283398"/>
              <a:ext cx="1242648" cy="1024068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7065035" y="2316955"/>
              <a:ext cx="1136015" cy="917575"/>
            </a:xfrm>
            <a:custGeom>
              <a:avLst/>
              <a:gdLst/>
              <a:ahLst/>
              <a:cxnLst/>
              <a:rect l="l" t="t" r="r" b="b"/>
              <a:pathLst>
                <a:path w="1136015" h="917575">
                  <a:moveTo>
                    <a:pt x="1119652" y="916954"/>
                  </a:moveTo>
                  <a:lnTo>
                    <a:pt x="0" y="19821"/>
                  </a:lnTo>
                  <a:lnTo>
                    <a:pt x="15882" y="0"/>
                  </a:lnTo>
                  <a:lnTo>
                    <a:pt x="1135535" y="897132"/>
                  </a:lnTo>
                  <a:lnTo>
                    <a:pt x="1119652" y="916954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447712" y="1074969"/>
            <a:ext cx="5017135" cy="112141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20040">
              <a:lnSpc>
                <a:spcPct val="100000"/>
              </a:lnSpc>
              <a:spcBef>
                <a:spcPts val="265"/>
              </a:spcBef>
            </a:pPr>
            <a:r>
              <a:rPr sz="1200" b="1" spc="1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Problem</a:t>
            </a:r>
            <a:r>
              <a:rPr sz="1200" b="1" spc="-3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b="1" spc="1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200">
              <a:latin typeface="Arial" panose="020B0604020202020204"/>
              <a:cs typeface="Arial" panose="020B0604020202020204"/>
            </a:endParaRPr>
          </a:p>
          <a:p>
            <a:pPr marL="320040">
              <a:lnSpc>
                <a:spcPct val="100000"/>
              </a:lnSpc>
              <a:spcBef>
                <a:spcPts val="170"/>
              </a:spcBef>
            </a:pPr>
            <a:r>
              <a:rPr sz="12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Which</a:t>
            </a:r>
            <a:r>
              <a:rPr sz="12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2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2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following</a:t>
            </a:r>
            <a:r>
              <a:rPr sz="12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plots</a:t>
            </a:r>
            <a:r>
              <a:rPr sz="12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corresponds</a:t>
            </a:r>
            <a:r>
              <a:rPr sz="12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12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2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system</a:t>
            </a:r>
            <a:r>
              <a:rPr sz="12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2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equations:</a:t>
            </a:r>
            <a:endParaRPr sz="1200">
              <a:latin typeface="Microsoft Sans Serif" panose="020B0604020202020204"/>
              <a:cs typeface="Microsoft Sans Serif" panose="020B0604020202020204"/>
            </a:endParaRPr>
          </a:p>
          <a:p>
            <a:pPr marL="443230" indent="-123825">
              <a:lnSpc>
                <a:spcPct val="100000"/>
              </a:lnSpc>
              <a:spcBef>
                <a:spcPts val="170"/>
              </a:spcBef>
              <a:buChar char="•"/>
              <a:tabLst>
                <a:tab pos="443865" algn="l"/>
              </a:tabLst>
            </a:pPr>
            <a:r>
              <a:rPr sz="12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3a</a:t>
            </a:r>
            <a:r>
              <a:rPr sz="12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2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2b</a:t>
            </a:r>
            <a:r>
              <a:rPr sz="12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2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8</a:t>
            </a:r>
            <a:endParaRPr sz="1200">
              <a:latin typeface="Microsoft Sans Serif" panose="020B0604020202020204"/>
              <a:cs typeface="Microsoft Sans Serif" panose="020B0604020202020204"/>
            </a:endParaRPr>
          </a:p>
          <a:p>
            <a:pPr marL="443230" indent="-123825">
              <a:lnSpc>
                <a:spcPct val="100000"/>
              </a:lnSpc>
              <a:spcBef>
                <a:spcPts val="170"/>
              </a:spcBef>
              <a:buChar char="•"/>
              <a:tabLst>
                <a:tab pos="443865" algn="l"/>
              </a:tabLst>
            </a:pPr>
            <a:r>
              <a:rPr sz="12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2a</a:t>
            </a:r>
            <a:r>
              <a:rPr sz="12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- </a:t>
            </a:r>
            <a:r>
              <a:rPr sz="12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2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2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3</a:t>
            </a:r>
            <a:endParaRPr sz="12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  <a:tabLst>
                <a:tab pos="2048510" algn="l"/>
                <a:tab pos="4084320" algn="l"/>
              </a:tabLst>
            </a:pPr>
            <a:r>
              <a:rPr sz="1400" dirty="0">
                <a:latin typeface="Arial MT"/>
                <a:cs typeface="Arial MT"/>
              </a:rPr>
              <a:t>a)	b)	c)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555654" y="1957613"/>
            <a:ext cx="1835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d)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638825" y="1924588"/>
            <a:ext cx="1711325" cy="1710689"/>
            <a:chOff x="638825" y="1924588"/>
            <a:chExt cx="1711325" cy="1710689"/>
          </a:xfrm>
        </p:grpSpPr>
        <p:sp>
          <p:nvSpPr>
            <p:cNvPr id="43" name="object 43"/>
            <p:cNvSpPr/>
            <p:nvPr/>
          </p:nvSpPr>
          <p:spPr>
            <a:xfrm>
              <a:off x="724481" y="1992736"/>
              <a:ext cx="1537335" cy="1534795"/>
            </a:xfrm>
            <a:custGeom>
              <a:avLst/>
              <a:gdLst/>
              <a:ahLst/>
              <a:cxnLst/>
              <a:rect l="l" t="t" r="r" b="b"/>
              <a:pathLst>
                <a:path w="1537335" h="1534795">
                  <a:moveTo>
                    <a:pt x="133381" y="0"/>
                  </a:moveTo>
                  <a:lnTo>
                    <a:pt x="133381" y="1534222"/>
                  </a:lnTo>
                </a:path>
                <a:path w="1537335" h="1534795">
                  <a:moveTo>
                    <a:pt x="260412" y="0"/>
                  </a:moveTo>
                  <a:lnTo>
                    <a:pt x="260412" y="1534222"/>
                  </a:lnTo>
                </a:path>
                <a:path w="1537335" h="1534795">
                  <a:moveTo>
                    <a:pt x="387444" y="0"/>
                  </a:moveTo>
                  <a:lnTo>
                    <a:pt x="387444" y="1534222"/>
                  </a:lnTo>
                </a:path>
                <a:path w="1537335" h="1534795">
                  <a:moveTo>
                    <a:pt x="514475" y="0"/>
                  </a:moveTo>
                  <a:lnTo>
                    <a:pt x="514475" y="1534222"/>
                  </a:lnTo>
                </a:path>
                <a:path w="1537335" h="1534795">
                  <a:moveTo>
                    <a:pt x="641507" y="0"/>
                  </a:moveTo>
                  <a:lnTo>
                    <a:pt x="641507" y="1534222"/>
                  </a:lnTo>
                </a:path>
                <a:path w="1537335" h="1534795">
                  <a:moveTo>
                    <a:pt x="768538" y="0"/>
                  </a:moveTo>
                  <a:lnTo>
                    <a:pt x="768538" y="1534222"/>
                  </a:lnTo>
                </a:path>
                <a:path w="1537335" h="1534795">
                  <a:moveTo>
                    <a:pt x="895570" y="0"/>
                  </a:moveTo>
                  <a:lnTo>
                    <a:pt x="895570" y="1534222"/>
                  </a:lnTo>
                </a:path>
                <a:path w="1537335" h="1534795">
                  <a:moveTo>
                    <a:pt x="1022601" y="0"/>
                  </a:moveTo>
                  <a:lnTo>
                    <a:pt x="1022601" y="1534222"/>
                  </a:lnTo>
                </a:path>
                <a:path w="1537335" h="1534795">
                  <a:moveTo>
                    <a:pt x="1149633" y="0"/>
                  </a:moveTo>
                  <a:lnTo>
                    <a:pt x="1149633" y="1534222"/>
                  </a:lnTo>
                </a:path>
                <a:path w="1537335" h="1534795">
                  <a:moveTo>
                    <a:pt x="1276664" y="0"/>
                  </a:moveTo>
                  <a:lnTo>
                    <a:pt x="1276664" y="1534222"/>
                  </a:lnTo>
                </a:path>
                <a:path w="1537335" h="1534795">
                  <a:moveTo>
                    <a:pt x="1403696" y="0"/>
                  </a:moveTo>
                  <a:lnTo>
                    <a:pt x="1403696" y="1534222"/>
                  </a:lnTo>
                </a:path>
                <a:path w="1537335" h="1534795">
                  <a:moveTo>
                    <a:pt x="0" y="133143"/>
                  </a:moveTo>
                  <a:lnTo>
                    <a:pt x="1537077" y="133143"/>
                  </a:lnTo>
                </a:path>
                <a:path w="1537335" h="1534795">
                  <a:moveTo>
                    <a:pt x="0" y="259937"/>
                  </a:moveTo>
                  <a:lnTo>
                    <a:pt x="1537077" y="259937"/>
                  </a:lnTo>
                </a:path>
                <a:path w="1537335" h="1534795">
                  <a:moveTo>
                    <a:pt x="0" y="386730"/>
                  </a:moveTo>
                  <a:lnTo>
                    <a:pt x="1537077" y="386730"/>
                  </a:lnTo>
                </a:path>
                <a:path w="1537335" h="1534795">
                  <a:moveTo>
                    <a:pt x="0" y="513524"/>
                  </a:moveTo>
                  <a:lnTo>
                    <a:pt x="1537077" y="513524"/>
                  </a:lnTo>
                </a:path>
                <a:path w="1537335" h="1534795">
                  <a:moveTo>
                    <a:pt x="0" y="640317"/>
                  </a:moveTo>
                  <a:lnTo>
                    <a:pt x="1537077" y="640317"/>
                  </a:lnTo>
                </a:path>
                <a:path w="1537335" h="1534795">
                  <a:moveTo>
                    <a:pt x="0" y="767111"/>
                  </a:moveTo>
                  <a:lnTo>
                    <a:pt x="1537077" y="767111"/>
                  </a:lnTo>
                </a:path>
                <a:path w="1537335" h="1534795">
                  <a:moveTo>
                    <a:pt x="0" y="893904"/>
                  </a:moveTo>
                  <a:lnTo>
                    <a:pt x="1537077" y="893904"/>
                  </a:lnTo>
                </a:path>
                <a:path w="1537335" h="1534795">
                  <a:moveTo>
                    <a:pt x="0" y="1020698"/>
                  </a:moveTo>
                  <a:lnTo>
                    <a:pt x="1537077" y="1020698"/>
                  </a:lnTo>
                </a:path>
                <a:path w="1537335" h="1534795">
                  <a:moveTo>
                    <a:pt x="0" y="1147492"/>
                  </a:moveTo>
                  <a:lnTo>
                    <a:pt x="1537077" y="1147492"/>
                  </a:lnTo>
                </a:path>
                <a:path w="1537335" h="1534795">
                  <a:moveTo>
                    <a:pt x="0" y="1274286"/>
                  </a:moveTo>
                  <a:lnTo>
                    <a:pt x="1537077" y="1274286"/>
                  </a:lnTo>
                </a:path>
                <a:path w="1537335" h="1534795">
                  <a:moveTo>
                    <a:pt x="0" y="1401079"/>
                  </a:moveTo>
                  <a:lnTo>
                    <a:pt x="1537077" y="1401079"/>
                  </a:lnTo>
                </a:path>
                <a:path w="1537335" h="1534795">
                  <a:moveTo>
                    <a:pt x="6350" y="0"/>
                  </a:moveTo>
                  <a:lnTo>
                    <a:pt x="6350" y="1534222"/>
                  </a:lnTo>
                </a:path>
                <a:path w="1537335" h="1534795">
                  <a:moveTo>
                    <a:pt x="1530727" y="0"/>
                  </a:moveTo>
                  <a:lnTo>
                    <a:pt x="1530727" y="1534222"/>
                  </a:lnTo>
                </a:path>
                <a:path w="1537335" h="1534795">
                  <a:moveTo>
                    <a:pt x="0" y="6350"/>
                  </a:moveTo>
                  <a:lnTo>
                    <a:pt x="1537077" y="6350"/>
                  </a:lnTo>
                </a:path>
                <a:path w="1537335" h="1534795">
                  <a:moveTo>
                    <a:pt x="0" y="1527872"/>
                  </a:moveTo>
                  <a:lnTo>
                    <a:pt x="1537077" y="1527872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38825" y="2680714"/>
              <a:ext cx="1710754" cy="198119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786145" y="2759774"/>
              <a:ext cx="1416685" cy="0"/>
            </a:xfrm>
            <a:custGeom>
              <a:avLst/>
              <a:gdLst/>
              <a:ahLst/>
              <a:cxnLst/>
              <a:rect l="l" t="t" r="r" b="b"/>
              <a:pathLst>
                <a:path w="1416685">
                  <a:moveTo>
                    <a:pt x="0" y="0"/>
                  </a:moveTo>
                  <a:lnTo>
                    <a:pt x="12699" y="0"/>
                  </a:lnTo>
                  <a:lnTo>
                    <a:pt x="1403414" y="0"/>
                  </a:lnTo>
                  <a:lnTo>
                    <a:pt x="1416114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676922" y="2698826"/>
              <a:ext cx="1635125" cy="121920"/>
            </a:xfrm>
            <a:custGeom>
              <a:avLst/>
              <a:gdLst/>
              <a:ahLst/>
              <a:cxnLst/>
              <a:rect l="l" t="t" r="r" b="b"/>
              <a:pathLst>
                <a:path w="1635125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1635125" h="121919">
                  <a:moveTo>
                    <a:pt x="1634553" y="60960"/>
                  </a:moveTo>
                  <a:lnTo>
                    <a:pt x="1512633" y="0"/>
                  </a:lnTo>
                  <a:lnTo>
                    <a:pt x="1512633" y="121920"/>
                  </a:lnTo>
                  <a:lnTo>
                    <a:pt x="1634553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5142" y="1924588"/>
              <a:ext cx="198120" cy="1710373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494202" y="2051908"/>
              <a:ext cx="0" cy="1416050"/>
            </a:xfrm>
            <a:custGeom>
              <a:avLst/>
              <a:gdLst/>
              <a:ahLst/>
              <a:cxnLst/>
              <a:rect l="l" t="t" r="r" b="b"/>
              <a:pathLst>
                <a:path h="1416050">
                  <a:moveTo>
                    <a:pt x="0" y="0"/>
                  </a:moveTo>
                  <a:lnTo>
                    <a:pt x="0" y="1415733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433233" y="1942693"/>
              <a:ext cx="121920" cy="1634489"/>
            </a:xfrm>
            <a:custGeom>
              <a:avLst/>
              <a:gdLst/>
              <a:ahLst/>
              <a:cxnLst/>
              <a:rect l="l" t="t" r="r" b="b"/>
              <a:pathLst>
                <a:path w="121919" h="1634489">
                  <a:moveTo>
                    <a:pt x="121920" y="1512252"/>
                  </a:moveTo>
                  <a:lnTo>
                    <a:pt x="0" y="1512252"/>
                  </a:lnTo>
                  <a:lnTo>
                    <a:pt x="60960" y="1634172"/>
                  </a:lnTo>
                  <a:lnTo>
                    <a:pt x="121920" y="1512252"/>
                  </a:lnTo>
                  <a:close/>
                </a:path>
                <a:path w="121919" h="163448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4441" y="1992204"/>
              <a:ext cx="879500" cy="1254513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1337252" y="2025014"/>
              <a:ext cx="774065" cy="1149350"/>
            </a:xfrm>
            <a:custGeom>
              <a:avLst/>
              <a:gdLst/>
              <a:ahLst/>
              <a:cxnLst/>
              <a:rect l="l" t="t" r="r" b="b"/>
              <a:pathLst>
                <a:path w="774064" h="1149350">
                  <a:moveTo>
                    <a:pt x="752713" y="1148893"/>
                  </a:moveTo>
                  <a:lnTo>
                    <a:pt x="0" y="14039"/>
                  </a:lnTo>
                  <a:lnTo>
                    <a:pt x="21167" y="0"/>
                  </a:lnTo>
                  <a:lnTo>
                    <a:pt x="773880" y="1134853"/>
                  </a:lnTo>
                  <a:lnTo>
                    <a:pt x="752713" y="1148893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5699" y="2141823"/>
              <a:ext cx="636987" cy="1126368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1456890" y="2173015"/>
              <a:ext cx="534670" cy="1024255"/>
            </a:xfrm>
            <a:custGeom>
              <a:avLst/>
              <a:gdLst/>
              <a:ahLst/>
              <a:cxnLst/>
              <a:rect l="l" t="t" r="r" b="b"/>
              <a:pathLst>
                <a:path w="534669" h="1024255">
                  <a:moveTo>
                    <a:pt x="0" y="1012523"/>
                  </a:moveTo>
                  <a:lnTo>
                    <a:pt x="511935" y="0"/>
                  </a:lnTo>
                  <a:lnTo>
                    <a:pt x="534602" y="11460"/>
                  </a:lnTo>
                  <a:lnTo>
                    <a:pt x="22667" y="1023983"/>
                  </a:lnTo>
                  <a:lnTo>
                    <a:pt x="0" y="1012523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2370" y="803675"/>
            <a:ext cx="3511550" cy="3716020"/>
            <a:chOff x="522370" y="803675"/>
            <a:chExt cx="3511550" cy="3716020"/>
          </a:xfrm>
        </p:grpSpPr>
        <p:sp>
          <p:nvSpPr>
            <p:cNvPr id="3" name="object 3"/>
            <p:cNvSpPr/>
            <p:nvPr/>
          </p:nvSpPr>
          <p:spPr>
            <a:xfrm>
              <a:off x="671512" y="11414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2465641"/>
                  </a:lnTo>
                  <a:lnTo>
                    <a:pt x="3208210" y="2465641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65641"/>
                  </a:lnTo>
                  <a:lnTo>
                    <a:pt x="2940862" y="2465641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896666" y="2400871"/>
                  </a:lnTo>
                  <a:lnTo>
                    <a:pt x="2896666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76818"/>
                  </a:lnTo>
                  <a:lnTo>
                    <a:pt x="2944037" y="2176818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76818"/>
                  </a:lnTo>
                  <a:lnTo>
                    <a:pt x="3211385" y="2176818"/>
                  </a:lnTo>
                  <a:lnTo>
                    <a:pt x="3211385" y="681901"/>
                  </a:lnTo>
                  <a:lnTo>
                    <a:pt x="3208210" y="681901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681901"/>
                  </a:lnTo>
                  <a:lnTo>
                    <a:pt x="2940862" y="681901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393077"/>
                  </a:lnTo>
                  <a:lnTo>
                    <a:pt x="2944037" y="393077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393077"/>
                  </a:lnTo>
                  <a:lnTo>
                    <a:pt x="3211385" y="393077"/>
                  </a:lnTo>
                  <a:lnTo>
                    <a:pt x="3211385" y="269582"/>
                  </a:lnTo>
                  <a:lnTo>
                    <a:pt x="3211385" y="266407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2370" y="2665497"/>
              <a:ext cx="3510967" cy="1981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9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60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78794" y="1009475"/>
              <a:ext cx="198120" cy="351016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277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216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3620" y="803675"/>
              <a:ext cx="261681" cy="27234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096482" y="823455"/>
              <a:ext cx="176530" cy="186690"/>
            </a:xfrm>
            <a:custGeom>
              <a:avLst/>
              <a:gdLst/>
              <a:ahLst/>
              <a:cxnLst/>
              <a:rect l="l" t="t" r="r" b="b"/>
              <a:pathLst>
                <a:path w="176530" h="186690">
                  <a:moveTo>
                    <a:pt x="158953" y="0"/>
                  </a:moveTo>
                  <a:lnTo>
                    <a:pt x="153202" y="246"/>
                  </a:lnTo>
                  <a:lnTo>
                    <a:pt x="148612" y="2288"/>
                  </a:lnTo>
                  <a:lnTo>
                    <a:pt x="148884" y="4311"/>
                  </a:lnTo>
                  <a:lnTo>
                    <a:pt x="150722" y="22317"/>
                  </a:lnTo>
                  <a:lnTo>
                    <a:pt x="150685" y="34449"/>
                  </a:lnTo>
                  <a:lnTo>
                    <a:pt x="149079" y="42166"/>
                  </a:lnTo>
                  <a:lnTo>
                    <a:pt x="146212" y="46922"/>
                  </a:lnTo>
                  <a:lnTo>
                    <a:pt x="123834" y="76019"/>
                  </a:lnTo>
                  <a:lnTo>
                    <a:pt x="106717" y="99613"/>
                  </a:lnTo>
                  <a:lnTo>
                    <a:pt x="80721" y="120984"/>
                  </a:lnTo>
                  <a:lnTo>
                    <a:pt x="31706" y="143414"/>
                  </a:lnTo>
                  <a:lnTo>
                    <a:pt x="20183" y="148412"/>
                  </a:lnTo>
                  <a:lnTo>
                    <a:pt x="11095" y="154355"/>
                  </a:lnTo>
                  <a:lnTo>
                    <a:pt x="4386" y="161411"/>
                  </a:lnTo>
                  <a:lnTo>
                    <a:pt x="0" y="169749"/>
                  </a:lnTo>
                  <a:lnTo>
                    <a:pt x="2204" y="176670"/>
                  </a:lnTo>
                  <a:lnTo>
                    <a:pt x="4847" y="180566"/>
                  </a:lnTo>
                  <a:lnTo>
                    <a:pt x="11502" y="183214"/>
                  </a:lnTo>
                  <a:lnTo>
                    <a:pt x="30508" y="186557"/>
                  </a:lnTo>
                  <a:lnTo>
                    <a:pt x="60427" y="183693"/>
                  </a:lnTo>
                  <a:lnTo>
                    <a:pt x="99820" y="167720"/>
                  </a:lnTo>
                  <a:lnTo>
                    <a:pt x="139806" y="139364"/>
                  </a:lnTo>
                  <a:lnTo>
                    <a:pt x="166304" y="107306"/>
                  </a:lnTo>
                  <a:lnTo>
                    <a:pt x="175956" y="73231"/>
                  </a:lnTo>
                  <a:lnTo>
                    <a:pt x="165408" y="38821"/>
                  </a:lnTo>
                  <a:lnTo>
                    <a:pt x="163509" y="23844"/>
                  </a:lnTo>
                  <a:lnTo>
                    <a:pt x="162012" y="11692"/>
                  </a:lnTo>
                  <a:lnTo>
                    <a:pt x="160928" y="2268"/>
                  </a:lnTo>
                  <a:lnTo>
                    <a:pt x="160752" y="582"/>
                  </a:lnTo>
                  <a:lnTo>
                    <a:pt x="1589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096482" y="823456"/>
              <a:ext cx="176530" cy="186690"/>
            </a:xfrm>
            <a:custGeom>
              <a:avLst/>
              <a:gdLst/>
              <a:ahLst/>
              <a:cxnLst/>
              <a:rect l="l" t="t" r="r" b="b"/>
              <a:pathLst>
                <a:path w="176530" h="186690">
                  <a:moveTo>
                    <a:pt x="156795" y="9"/>
                  </a:moveTo>
                  <a:lnTo>
                    <a:pt x="153202" y="163"/>
                  </a:lnTo>
                  <a:lnTo>
                    <a:pt x="148612" y="2205"/>
                  </a:lnTo>
                  <a:lnTo>
                    <a:pt x="148883" y="4228"/>
                  </a:lnTo>
                  <a:lnTo>
                    <a:pt x="150722" y="22233"/>
                  </a:lnTo>
                  <a:lnTo>
                    <a:pt x="150684" y="34366"/>
                  </a:lnTo>
                  <a:lnTo>
                    <a:pt x="149079" y="42082"/>
                  </a:lnTo>
                  <a:lnTo>
                    <a:pt x="146212" y="46839"/>
                  </a:lnTo>
                  <a:lnTo>
                    <a:pt x="123833" y="75936"/>
                  </a:lnTo>
                  <a:lnTo>
                    <a:pt x="106716" y="99530"/>
                  </a:lnTo>
                  <a:lnTo>
                    <a:pt x="80720" y="120901"/>
                  </a:lnTo>
                  <a:lnTo>
                    <a:pt x="31706" y="143331"/>
                  </a:lnTo>
                  <a:lnTo>
                    <a:pt x="20183" y="148328"/>
                  </a:lnTo>
                  <a:lnTo>
                    <a:pt x="11095" y="154272"/>
                  </a:lnTo>
                  <a:lnTo>
                    <a:pt x="4386" y="161328"/>
                  </a:lnTo>
                  <a:lnTo>
                    <a:pt x="0" y="169665"/>
                  </a:lnTo>
                  <a:lnTo>
                    <a:pt x="2203" y="176587"/>
                  </a:lnTo>
                  <a:lnTo>
                    <a:pt x="4846" y="180483"/>
                  </a:lnTo>
                  <a:lnTo>
                    <a:pt x="11501" y="183131"/>
                  </a:lnTo>
                  <a:lnTo>
                    <a:pt x="30507" y="186474"/>
                  </a:lnTo>
                  <a:lnTo>
                    <a:pt x="60426" y="183610"/>
                  </a:lnTo>
                  <a:lnTo>
                    <a:pt x="99820" y="167636"/>
                  </a:lnTo>
                  <a:lnTo>
                    <a:pt x="139805" y="139280"/>
                  </a:lnTo>
                  <a:lnTo>
                    <a:pt x="166303" y="107223"/>
                  </a:lnTo>
                  <a:lnTo>
                    <a:pt x="175956" y="73147"/>
                  </a:lnTo>
                  <a:lnTo>
                    <a:pt x="165408" y="38737"/>
                  </a:lnTo>
                  <a:lnTo>
                    <a:pt x="164836" y="34263"/>
                  </a:lnTo>
                  <a:lnTo>
                    <a:pt x="163509" y="23761"/>
                  </a:lnTo>
                  <a:lnTo>
                    <a:pt x="162011" y="11608"/>
                  </a:lnTo>
                  <a:lnTo>
                    <a:pt x="160927" y="2184"/>
                  </a:lnTo>
                  <a:lnTo>
                    <a:pt x="160752" y="499"/>
                  </a:lnTo>
                  <a:lnTo>
                    <a:pt x="158952" y="-82"/>
                  </a:lnTo>
                  <a:lnTo>
                    <a:pt x="156795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4133444" y="2802130"/>
            <a:ext cx="250190" cy="272415"/>
            <a:chOff x="4133444" y="2802130"/>
            <a:chExt cx="250190" cy="27241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33444" y="2802130"/>
              <a:ext cx="249725" cy="27234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71544" y="2817243"/>
              <a:ext cx="172772" cy="19561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2305731" y="78875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01201" y="2615070"/>
            <a:ext cx="925194" cy="9569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8805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5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3a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8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380280" y="1549425"/>
            <a:ext cx="7816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-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1447165" cy="751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580"/>
              </a:lnSpc>
              <a:spcBef>
                <a:spcPts val="100"/>
              </a:spcBef>
            </a:pPr>
            <a:r>
              <a:rPr spc="-5" dirty="0"/>
              <a:t>Solution</a:t>
            </a:r>
            <a:endParaRPr spc="-5" dirty="0"/>
          </a:p>
          <a:p>
            <a:pPr marL="328930">
              <a:lnSpc>
                <a:spcPts val="2140"/>
              </a:lnSpc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Problem</a:t>
            </a:r>
            <a:r>
              <a:rPr sz="1800" b="1" spc="-6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29758" y="759505"/>
            <a:ext cx="2567305" cy="131064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470"/>
              </a:spcBef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Problem</a:t>
            </a:r>
            <a:r>
              <a:rPr sz="1800" b="1" spc="-4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 marR="5080" algn="just">
              <a:lnSpc>
                <a:spcPct val="117000"/>
              </a:lnSpc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Since the lines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cross at a </a:t>
            </a:r>
            <a:r>
              <a:rPr sz="1800" spc="-46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unique point, the system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non-singular.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44532" y="1138601"/>
            <a:ext cx="1835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a)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2370" y="803675"/>
            <a:ext cx="3511550" cy="3716020"/>
            <a:chOff x="522370" y="803675"/>
            <a:chExt cx="3511550" cy="3716020"/>
          </a:xfrm>
        </p:grpSpPr>
        <p:sp>
          <p:nvSpPr>
            <p:cNvPr id="3" name="object 3"/>
            <p:cNvSpPr/>
            <p:nvPr/>
          </p:nvSpPr>
          <p:spPr>
            <a:xfrm>
              <a:off x="671512" y="11414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266407"/>
                  </a:lnTo>
                  <a:lnTo>
                    <a:pt x="1604098" y="269582"/>
                  </a:lnTo>
                  <a:lnTo>
                    <a:pt x="1604098" y="532815"/>
                  </a:lnTo>
                  <a:lnTo>
                    <a:pt x="1461401" y="532815"/>
                  </a:lnTo>
                  <a:lnTo>
                    <a:pt x="1461401" y="535990"/>
                  </a:lnTo>
                  <a:lnTo>
                    <a:pt x="1604098" y="535990"/>
                  </a:lnTo>
                  <a:lnTo>
                    <a:pt x="1604098" y="799223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681901"/>
                  </a:lnTo>
                  <a:lnTo>
                    <a:pt x="1336751" y="681901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681901"/>
                  </a:lnTo>
                  <a:lnTo>
                    <a:pt x="1069403" y="681901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991679" y="535990"/>
                  </a:lnTo>
                  <a:lnTo>
                    <a:pt x="991679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393077"/>
                  </a:lnTo>
                  <a:lnTo>
                    <a:pt x="1072578" y="393077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393077"/>
                  </a:lnTo>
                  <a:lnTo>
                    <a:pt x="1339926" y="393077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2465641"/>
                  </a:lnTo>
                  <a:lnTo>
                    <a:pt x="3208210" y="2465641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65641"/>
                  </a:lnTo>
                  <a:lnTo>
                    <a:pt x="2940862" y="2465641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896666" y="2400871"/>
                  </a:lnTo>
                  <a:lnTo>
                    <a:pt x="2896666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76818"/>
                  </a:lnTo>
                  <a:lnTo>
                    <a:pt x="2944037" y="2176818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76818"/>
                  </a:lnTo>
                  <a:lnTo>
                    <a:pt x="3211385" y="2176818"/>
                  </a:lnTo>
                  <a:lnTo>
                    <a:pt x="3211385" y="681901"/>
                  </a:lnTo>
                  <a:lnTo>
                    <a:pt x="3208210" y="681901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681901"/>
                  </a:lnTo>
                  <a:lnTo>
                    <a:pt x="2940862" y="681901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393077"/>
                  </a:lnTo>
                  <a:lnTo>
                    <a:pt x="2944037" y="393077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393077"/>
                  </a:lnTo>
                  <a:lnTo>
                    <a:pt x="3211385" y="393077"/>
                  </a:lnTo>
                  <a:lnTo>
                    <a:pt x="3211385" y="269582"/>
                  </a:lnTo>
                  <a:lnTo>
                    <a:pt x="3211385" y="266407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2370" y="2665497"/>
              <a:ext cx="3510967" cy="1981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9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60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78794" y="1009475"/>
              <a:ext cx="198120" cy="351016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277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216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3620" y="803675"/>
              <a:ext cx="261681" cy="27234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096482" y="823455"/>
              <a:ext cx="176530" cy="186690"/>
            </a:xfrm>
            <a:custGeom>
              <a:avLst/>
              <a:gdLst/>
              <a:ahLst/>
              <a:cxnLst/>
              <a:rect l="l" t="t" r="r" b="b"/>
              <a:pathLst>
                <a:path w="176530" h="186690">
                  <a:moveTo>
                    <a:pt x="158953" y="0"/>
                  </a:moveTo>
                  <a:lnTo>
                    <a:pt x="153202" y="246"/>
                  </a:lnTo>
                  <a:lnTo>
                    <a:pt x="148612" y="2288"/>
                  </a:lnTo>
                  <a:lnTo>
                    <a:pt x="148884" y="4311"/>
                  </a:lnTo>
                  <a:lnTo>
                    <a:pt x="150722" y="22317"/>
                  </a:lnTo>
                  <a:lnTo>
                    <a:pt x="150685" y="34449"/>
                  </a:lnTo>
                  <a:lnTo>
                    <a:pt x="149079" y="42166"/>
                  </a:lnTo>
                  <a:lnTo>
                    <a:pt x="146212" y="46922"/>
                  </a:lnTo>
                  <a:lnTo>
                    <a:pt x="123834" y="76019"/>
                  </a:lnTo>
                  <a:lnTo>
                    <a:pt x="106717" y="99613"/>
                  </a:lnTo>
                  <a:lnTo>
                    <a:pt x="80721" y="120984"/>
                  </a:lnTo>
                  <a:lnTo>
                    <a:pt x="31706" y="143414"/>
                  </a:lnTo>
                  <a:lnTo>
                    <a:pt x="20183" y="148412"/>
                  </a:lnTo>
                  <a:lnTo>
                    <a:pt x="11095" y="154355"/>
                  </a:lnTo>
                  <a:lnTo>
                    <a:pt x="4386" y="161411"/>
                  </a:lnTo>
                  <a:lnTo>
                    <a:pt x="0" y="169749"/>
                  </a:lnTo>
                  <a:lnTo>
                    <a:pt x="2204" y="176670"/>
                  </a:lnTo>
                  <a:lnTo>
                    <a:pt x="4847" y="180566"/>
                  </a:lnTo>
                  <a:lnTo>
                    <a:pt x="11502" y="183214"/>
                  </a:lnTo>
                  <a:lnTo>
                    <a:pt x="30508" y="186557"/>
                  </a:lnTo>
                  <a:lnTo>
                    <a:pt x="60427" y="183693"/>
                  </a:lnTo>
                  <a:lnTo>
                    <a:pt x="99820" y="167720"/>
                  </a:lnTo>
                  <a:lnTo>
                    <a:pt x="139806" y="139364"/>
                  </a:lnTo>
                  <a:lnTo>
                    <a:pt x="166304" y="107306"/>
                  </a:lnTo>
                  <a:lnTo>
                    <a:pt x="175956" y="73231"/>
                  </a:lnTo>
                  <a:lnTo>
                    <a:pt x="165408" y="38821"/>
                  </a:lnTo>
                  <a:lnTo>
                    <a:pt x="163509" y="23844"/>
                  </a:lnTo>
                  <a:lnTo>
                    <a:pt x="162012" y="11692"/>
                  </a:lnTo>
                  <a:lnTo>
                    <a:pt x="160928" y="2268"/>
                  </a:lnTo>
                  <a:lnTo>
                    <a:pt x="160752" y="582"/>
                  </a:lnTo>
                  <a:lnTo>
                    <a:pt x="1589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096482" y="823456"/>
              <a:ext cx="176530" cy="186690"/>
            </a:xfrm>
            <a:custGeom>
              <a:avLst/>
              <a:gdLst/>
              <a:ahLst/>
              <a:cxnLst/>
              <a:rect l="l" t="t" r="r" b="b"/>
              <a:pathLst>
                <a:path w="176530" h="186690">
                  <a:moveTo>
                    <a:pt x="156795" y="9"/>
                  </a:moveTo>
                  <a:lnTo>
                    <a:pt x="153202" y="163"/>
                  </a:lnTo>
                  <a:lnTo>
                    <a:pt x="148612" y="2205"/>
                  </a:lnTo>
                  <a:lnTo>
                    <a:pt x="148883" y="4228"/>
                  </a:lnTo>
                  <a:lnTo>
                    <a:pt x="150722" y="22233"/>
                  </a:lnTo>
                  <a:lnTo>
                    <a:pt x="150684" y="34366"/>
                  </a:lnTo>
                  <a:lnTo>
                    <a:pt x="149079" y="42082"/>
                  </a:lnTo>
                  <a:lnTo>
                    <a:pt x="146212" y="46839"/>
                  </a:lnTo>
                  <a:lnTo>
                    <a:pt x="123833" y="75936"/>
                  </a:lnTo>
                  <a:lnTo>
                    <a:pt x="106716" y="99530"/>
                  </a:lnTo>
                  <a:lnTo>
                    <a:pt x="80720" y="120901"/>
                  </a:lnTo>
                  <a:lnTo>
                    <a:pt x="31706" y="143331"/>
                  </a:lnTo>
                  <a:lnTo>
                    <a:pt x="20183" y="148328"/>
                  </a:lnTo>
                  <a:lnTo>
                    <a:pt x="11095" y="154272"/>
                  </a:lnTo>
                  <a:lnTo>
                    <a:pt x="4386" y="161328"/>
                  </a:lnTo>
                  <a:lnTo>
                    <a:pt x="0" y="169665"/>
                  </a:lnTo>
                  <a:lnTo>
                    <a:pt x="2203" y="176587"/>
                  </a:lnTo>
                  <a:lnTo>
                    <a:pt x="4846" y="180483"/>
                  </a:lnTo>
                  <a:lnTo>
                    <a:pt x="11501" y="183131"/>
                  </a:lnTo>
                  <a:lnTo>
                    <a:pt x="30507" y="186474"/>
                  </a:lnTo>
                  <a:lnTo>
                    <a:pt x="60426" y="183610"/>
                  </a:lnTo>
                  <a:lnTo>
                    <a:pt x="99820" y="167636"/>
                  </a:lnTo>
                  <a:lnTo>
                    <a:pt x="139805" y="139280"/>
                  </a:lnTo>
                  <a:lnTo>
                    <a:pt x="166303" y="107223"/>
                  </a:lnTo>
                  <a:lnTo>
                    <a:pt x="175956" y="73147"/>
                  </a:lnTo>
                  <a:lnTo>
                    <a:pt x="165408" y="38737"/>
                  </a:lnTo>
                  <a:lnTo>
                    <a:pt x="164836" y="34263"/>
                  </a:lnTo>
                  <a:lnTo>
                    <a:pt x="163509" y="23761"/>
                  </a:lnTo>
                  <a:lnTo>
                    <a:pt x="162011" y="11608"/>
                  </a:lnTo>
                  <a:lnTo>
                    <a:pt x="160927" y="2184"/>
                  </a:lnTo>
                  <a:lnTo>
                    <a:pt x="160752" y="499"/>
                  </a:lnTo>
                  <a:lnTo>
                    <a:pt x="158952" y="-82"/>
                  </a:lnTo>
                  <a:lnTo>
                    <a:pt x="156795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4133444" y="2802130"/>
            <a:ext cx="250190" cy="272415"/>
            <a:chOff x="4133444" y="2802130"/>
            <a:chExt cx="250190" cy="27241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33444" y="2802130"/>
              <a:ext cx="249725" cy="27234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71544" y="2817243"/>
              <a:ext cx="172772" cy="19561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2305731" y="78875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01201" y="2615070"/>
            <a:ext cx="925194" cy="9569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8805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5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3a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8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380280" y="1549425"/>
            <a:ext cx="7816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-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1447165" cy="751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580"/>
              </a:lnSpc>
              <a:spcBef>
                <a:spcPts val="100"/>
              </a:spcBef>
            </a:pPr>
            <a:r>
              <a:rPr spc="-5" dirty="0"/>
              <a:t>Solution</a:t>
            </a:r>
            <a:endParaRPr spc="-5" dirty="0"/>
          </a:p>
          <a:p>
            <a:pPr marL="328930">
              <a:lnSpc>
                <a:spcPts val="2140"/>
              </a:lnSpc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Problem</a:t>
            </a:r>
            <a:r>
              <a:rPr sz="1800" b="1" spc="-6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29758" y="759505"/>
            <a:ext cx="2567305" cy="131064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470"/>
              </a:spcBef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Problem</a:t>
            </a:r>
            <a:r>
              <a:rPr sz="1800" b="1" spc="-4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 marR="5080" algn="just">
              <a:lnSpc>
                <a:spcPct val="117000"/>
              </a:lnSpc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Since the lines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cross at a </a:t>
            </a:r>
            <a:r>
              <a:rPr sz="1800" spc="-46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unique point, the system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non-singular.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44532" y="1138601"/>
            <a:ext cx="1835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96220" y="1549425"/>
            <a:ext cx="3911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(0,4)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178794" y="1602853"/>
            <a:ext cx="198120" cy="198120"/>
            <a:chOff x="2178794" y="1602853"/>
            <a:chExt cx="198120" cy="198120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78794" y="1602853"/>
              <a:ext cx="198119" cy="19812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16894" y="1617952"/>
              <a:ext cx="121920" cy="1219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2370" y="803675"/>
            <a:ext cx="3511550" cy="3716020"/>
            <a:chOff x="522370" y="803675"/>
            <a:chExt cx="3511550" cy="3716020"/>
          </a:xfrm>
        </p:grpSpPr>
        <p:sp>
          <p:nvSpPr>
            <p:cNvPr id="3" name="object 3"/>
            <p:cNvSpPr/>
            <p:nvPr/>
          </p:nvSpPr>
          <p:spPr>
            <a:xfrm>
              <a:off x="671512" y="11414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266407"/>
                  </a:lnTo>
                  <a:lnTo>
                    <a:pt x="1604098" y="269582"/>
                  </a:lnTo>
                  <a:lnTo>
                    <a:pt x="1604098" y="532815"/>
                  </a:lnTo>
                  <a:lnTo>
                    <a:pt x="1461401" y="532815"/>
                  </a:lnTo>
                  <a:lnTo>
                    <a:pt x="1461401" y="535990"/>
                  </a:lnTo>
                  <a:lnTo>
                    <a:pt x="1604098" y="535990"/>
                  </a:lnTo>
                  <a:lnTo>
                    <a:pt x="1604098" y="799223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681901"/>
                  </a:lnTo>
                  <a:lnTo>
                    <a:pt x="1336751" y="681901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681901"/>
                  </a:lnTo>
                  <a:lnTo>
                    <a:pt x="1069403" y="681901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991679" y="535990"/>
                  </a:lnTo>
                  <a:lnTo>
                    <a:pt x="991679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393077"/>
                  </a:lnTo>
                  <a:lnTo>
                    <a:pt x="1072578" y="393077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393077"/>
                  </a:lnTo>
                  <a:lnTo>
                    <a:pt x="1339926" y="393077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2465641"/>
                  </a:lnTo>
                  <a:lnTo>
                    <a:pt x="3208210" y="2465641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65641"/>
                  </a:lnTo>
                  <a:lnTo>
                    <a:pt x="2940862" y="2465641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896666" y="2400871"/>
                  </a:lnTo>
                  <a:lnTo>
                    <a:pt x="2896666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76818"/>
                  </a:lnTo>
                  <a:lnTo>
                    <a:pt x="2944037" y="2176818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76818"/>
                  </a:lnTo>
                  <a:lnTo>
                    <a:pt x="3211385" y="2176818"/>
                  </a:lnTo>
                  <a:lnTo>
                    <a:pt x="3211385" y="681901"/>
                  </a:lnTo>
                  <a:lnTo>
                    <a:pt x="3208210" y="681901"/>
                  </a:lnTo>
                  <a:lnTo>
                    <a:pt x="3208210" y="1864868"/>
                  </a:lnTo>
                  <a:lnTo>
                    <a:pt x="3021977" y="1864868"/>
                  </a:lnTo>
                  <a:lnTo>
                    <a:pt x="3021977" y="1868043"/>
                  </a:lnTo>
                  <a:lnTo>
                    <a:pt x="3208210" y="186804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943696"/>
                  </a:lnTo>
                  <a:lnTo>
                    <a:pt x="2940862" y="1943696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943696"/>
                  </a:lnTo>
                  <a:lnTo>
                    <a:pt x="2673502" y="1943696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943696"/>
                  </a:lnTo>
                  <a:lnTo>
                    <a:pt x="2406154" y="1943696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3970" y="1868043"/>
                  </a:lnTo>
                  <a:lnTo>
                    <a:pt x="2403970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654873"/>
                  </a:lnTo>
                  <a:lnTo>
                    <a:pt x="2409329" y="1654873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654873"/>
                  </a:lnTo>
                  <a:lnTo>
                    <a:pt x="2676677" y="1654873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654873"/>
                  </a:lnTo>
                  <a:lnTo>
                    <a:pt x="2944037" y="1654873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681901"/>
                  </a:lnTo>
                  <a:lnTo>
                    <a:pt x="2940862" y="681901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393077"/>
                  </a:lnTo>
                  <a:lnTo>
                    <a:pt x="2944037" y="393077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393077"/>
                  </a:lnTo>
                  <a:lnTo>
                    <a:pt x="3211385" y="393077"/>
                  </a:lnTo>
                  <a:lnTo>
                    <a:pt x="3211385" y="269582"/>
                  </a:lnTo>
                  <a:lnTo>
                    <a:pt x="3211385" y="266407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2370" y="2665497"/>
              <a:ext cx="3510967" cy="1981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9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60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78794" y="1009475"/>
              <a:ext cx="198120" cy="351016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277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216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3620" y="803675"/>
              <a:ext cx="261681" cy="27234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096482" y="823455"/>
              <a:ext cx="176530" cy="186690"/>
            </a:xfrm>
            <a:custGeom>
              <a:avLst/>
              <a:gdLst/>
              <a:ahLst/>
              <a:cxnLst/>
              <a:rect l="l" t="t" r="r" b="b"/>
              <a:pathLst>
                <a:path w="176530" h="186690">
                  <a:moveTo>
                    <a:pt x="158953" y="0"/>
                  </a:moveTo>
                  <a:lnTo>
                    <a:pt x="153202" y="246"/>
                  </a:lnTo>
                  <a:lnTo>
                    <a:pt x="148612" y="2288"/>
                  </a:lnTo>
                  <a:lnTo>
                    <a:pt x="148884" y="4311"/>
                  </a:lnTo>
                  <a:lnTo>
                    <a:pt x="150722" y="22317"/>
                  </a:lnTo>
                  <a:lnTo>
                    <a:pt x="150685" y="34449"/>
                  </a:lnTo>
                  <a:lnTo>
                    <a:pt x="149079" y="42166"/>
                  </a:lnTo>
                  <a:lnTo>
                    <a:pt x="146212" y="46922"/>
                  </a:lnTo>
                  <a:lnTo>
                    <a:pt x="123834" y="76019"/>
                  </a:lnTo>
                  <a:lnTo>
                    <a:pt x="106717" y="99613"/>
                  </a:lnTo>
                  <a:lnTo>
                    <a:pt x="80721" y="120984"/>
                  </a:lnTo>
                  <a:lnTo>
                    <a:pt x="31706" y="143414"/>
                  </a:lnTo>
                  <a:lnTo>
                    <a:pt x="20183" y="148412"/>
                  </a:lnTo>
                  <a:lnTo>
                    <a:pt x="11095" y="154355"/>
                  </a:lnTo>
                  <a:lnTo>
                    <a:pt x="4386" y="161411"/>
                  </a:lnTo>
                  <a:lnTo>
                    <a:pt x="0" y="169749"/>
                  </a:lnTo>
                  <a:lnTo>
                    <a:pt x="2204" y="176670"/>
                  </a:lnTo>
                  <a:lnTo>
                    <a:pt x="4847" y="180566"/>
                  </a:lnTo>
                  <a:lnTo>
                    <a:pt x="11502" y="183214"/>
                  </a:lnTo>
                  <a:lnTo>
                    <a:pt x="30508" y="186557"/>
                  </a:lnTo>
                  <a:lnTo>
                    <a:pt x="60427" y="183693"/>
                  </a:lnTo>
                  <a:lnTo>
                    <a:pt x="99820" y="167720"/>
                  </a:lnTo>
                  <a:lnTo>
                    <a:pt x="139806" y="139364"/>
                  </a:lnTo>
                  <a:lnTo>
                    <a:pt x="166304" y="107306"/>
                  </a:lnTo>
                  <a:lnTo>
                    <a:pt x="175956" y="73231"/>
                  </a:lnTo>
                  <a:lnTo>
                    <a:pt x="165408" y="38821"/>
                  </a:lnTo>
                  <a:lnTo>
                    <a:pt x="163509" y="23844"/>
                  </a:lnTo>
                  <a:lnTo>
                    <a:pt x="162012" y="11692"/>
                  </a:lnTo>
                  <a:lnTo>
                    <a:pt x="160928" y="2268"/>
                  </a:lnTo>
                  <a:lnTo>
                    <a:pt x="160752" y="582"/>
                  </a:lnTo>
                  <a:lnTo>
                    <a:pt x="1589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096482" y="823456"/>
              <a:ext cx="176530" cy="186690"/>
            </a:xfrm>
            <a:custGeom>
              <a:avLst/>
              <a:gdLst/>
              <a:ahLst/>
              <a:cxnLst/>
              <a:rect l="l" t="t" r="r" b="b"/>
              <a:pathLst>
                <a:path w="176530" h="186690">
                  <a:moveTo>
                    <a:pt x="156795" y="9"/>
                  </a:moveTo>
                  <a:lnTo>
                    <a:pt x="153202" y="163"/>
                  </a:lnTo>
                  <a:lnTo>
                    <a:pt x="148612" y="2205"/>
                  </a:lnTo>
                  <a:lnTo>
                    <a:pt x="148883" y="4228"/>
                  </a:lnTo>
                  <a:lnTo>
                    <a:pt x="150722" y="22233"/>
                  </a:lnTo>
                  <a:lnTo>
                    <a:pt x="150684" y="34366"/>
                  </a:lnTo>
                  <a:lnTo>
                    <a:pt x="149079" y="42082"/>
                  </a:lnTo>
                  <a:lnTo>
                    <a:pt x="146212" y="46839"/>
                  </a:lnTo>
                  <a:lnTo>
                    <a:pt x="123833" y="75936"/>
                  </a:lnTo>
                  <a:lnTo>
                    <a:pt x="106716" y="99530"/>
                  </a:lnTo>
                  <a:lnTo>
                    <a:pt x="80720" y="120901"/>
                  </a:lnTo>
                  <a:lnTo>
                    <a:pt x="31706" y="143331"/>
                  </a:lnTo>
                  <a:lnTo>
                    <a:pt x="20183" y="148328"/>
                  </a:lnTo>
                  <a:lnTo>
                    <a:pt x="11095" y="154272"/>
                  </a:lnTo>
                  <a:lnTo>
                    <a:pt x="4386" y="161328"/>
                  </a:lnTo>
                  <a:lnTo>
                    <a:pt x="0" y="169665"/>
                  </a:lnTo>
                  <a:lnTo>
                    <a:pt x="2203" y="176587"/>
                  </a:lnTo>
                  <a:lnTo>
                    <a:pt x="4846" y="180483"/>
                  </a:lnTo>
                  <a:lnTo>
                    <a:pt x="11501" y="183131"/>
                  </a:lnTo>
                  <a:lnTo>
                    <a:pt x="30507" y="186474"/>
                  </a:lnTo>
                  <a:lnTo>
                    <a:pt x="60426" y="183610"/>
                  </a:lnTo>
                  <a:lnTo>
                    <a:pt x="99820" y="167636"/>
                  </a:lnTo>
                  <a:lnTo>
                    <a:pt x="139805" y="139280"/>
                  </a:lnTo>
                  <a:lnTo>
                    <a:pt x="166303" y="107223"/>
                  </a:lnTo>
                  <a:lnTo>
                    <a:pt x="175956" y="73147"/>
                  </a:lnTo>
                  <a:lnTo>
                    <a:pt x="165408" y="38737"/>
                  </a:lnTo>
                  <a:lnTo>
                    <a:pt x="164836" y="34263"/>
                  </a:lnTo>
                  <a:lnTo>
                    <a:pt x="163509" y="23761"/>
                  </a:lnTo>
                  <a:lnTo>
                    <a:pt x="162011" y="11608"/>
                  </a:lnTo>
                  <a:lnTo>
                    <a:pt x="160927" y="2184"/>
                  </a:lnTo>
                  <a:lnTo>
                    <a:pt x="160752" y="499"/>
                  </a:lnTo>
                  <a:lnTo>
                    <a:pt x="158952" y="-82"/>
                  </a:lnTo>
                  <a:lnTo>
                    <a:pt x="156795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4133444" y="2802130"/>
            <a:ext cx="250190" cy="272415"/>
            <a:chOff x="4133444" y="2802130"/>
            <a:chExt cx="250190" cy="27241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33444" y="2802130"/>
              <a:ext cx="249725" cy="27234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71544" y="2817243"/>
              <a:ext cx="172772" cy="19561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2305731" y="78875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380280" y="1549425"/>
            <a:ext cx="7816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-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1447165" cy="751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580"/>
              </a:lnSpc>
              <a:spcBef>
                <a:spcPts val="100"/>
              </a:spcBef>
            </a:pPr>
            <a:r>
              <a:rPr spc="-5" dirty="0"/>
              <a:t>Solution</a:t>
            </a:r>
            <a:endParaRPr spc="-5" dirty="0"/>
          </a:p>
          <a:p>
            <a:pPr marL="328930">
              <a:lnSpc>
                <a:spcPts val="2140"/>
              </a:lnSpc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Problem</a:t>
            </a:r>
            <a:r>
              <a:rPr sz="1800" b="1" spc="-6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29758" y="759505"/>
            <a:ext cx="2567305" cy="131064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470"/>
              </a:spcBef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Problem</a:t>
            </a:r>
            <a:r>
              <a:rPr sz="1800" b="1" spc="-4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 marR="5080" algn="just">
              <a:lnSpc>
                <a:spcPct val="117000"/>
              </a:lnSpc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Since the lines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cross at a </a:t>
            </a:r>
            <a:r>
              <a:rPr sz="1800" spc="-46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unique point, the system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non-singular.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44532" y="1138601"/>
            <a:ext cx="1835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96220" y="1549425"/>
            <a:ext cx="3911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(0,4)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075490" y="2796291"/>
            <a:ext cx="618490" cy="288925"/>
          </a:xfrm>
          <a:custGeom>
            <a:avLst/>
            <a:gdLst/>
            <a:ahLst/>
            <a:cxnLst/>
            <a:rect l="l" t="t" r="r" b="b"/>
            <a:pathLst>
              <a:path w="618489" h="288925">
                <a:moveTo>
                  <a:pt x="618006" y="0"/>
                </a:moveTo>
                <a:lnTo>
                  <a:pt x="0" y="0"/>
                </a:lnTo>
                <a:lnTo>
                  <a:pt x="0" y="288823"/>
                </a:lnTo>
                <a:lnTo>
                  <a:pt x="618006" y="288823"/>
                </a:lnTo>
                <a:lnTo>
                  <a:pt x="6180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3108510" y="2615070"/>
            <a:ext cx="1417955" cy="9569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1565">
              <a:lnSpc>
                <a:spcPts val="161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610"/>
              </a:lnSpc>
            </a:pPr>
            <a:r>
              <a:rPr sz="1400" dirty="0">
                <a:latin typeface="Arial MT"/>
                <a:cs typeface="Arial MT"/>
              </a:rPr>
              <a:t>(8/3,0)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>
              <a:latin typeface="Arial MT"/>
              <a:cs typeface="Arial MT"/>
            </a:endParaRPr>
          </a:p>
          <a:p>
            <a:pPr marL="504825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3a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8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178794" y="1602853"/>
            <a:ext cx="898525" cy="1254760"/>
            <a:chOff x="2178794" y="1602853"/>
            <a:chExt cx="898525" cy="1254760"/>
          </a:xfrm>
        </p:grpSpPr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78794" y="1602853"/>
              <a:ext cx="198119" cy="19812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16894" y="1617952"/>
              <a:ext cx="121920" cy="12192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79004" y="2659270"/>
              <a:ext cx="198119" cy="19811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17104" y="2674371"/>
              <a:ext cx="121920" cy="1219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4895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Solution:</a:t>
            </a:r>
            <a:r>
              <a:rPr spc="15" dirty="0"/>
              <a:t> </a:t>
            </a:r>
            <a:r>
              <a:rPr spc="-5" dirty="0"/>
              <a:t>Systems</a:t>
            </a:r>
            <a:r>
              <a:rPr spc="15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" dirty="0"/>
              <a:t>information</a:t>
            </a:r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6193966" y="1471585"/>
            <a:ext cx="1232535" cy="875665"/>
            <a:chOff x="6193966" y="1471585"/>
            <a:chExt cx="1232535" cy="87566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93966" y="1471585"/>
              <a:ext cx="409204" cy="29794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236829" y="1491386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4" y="146417"/>
                  </a:lnTo>
                  <a:lnTo>
                    <a:pt x="44119" y="165482"/>
                  </a:lnTo>
                  <a:lnTo>
                    <a:pt x="46232" y="185634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3" y="200384"/>
                  </a:lnTo>
                  <a:lnTo>
                    <a:pt x="61243" y="194020"/>
                  </a:lnTo>
                  <a:lnTo>
                    <a:pt x="61132" y="189358"/>
                  </a:lnTo>
                  <a:lnTo>
                    <a:pt x="61116" y="174221"/>
                  </a:lnTo>
                  <a:lnTo>
                    <a:pt x="68626" y="172085"/>
                  </a:lnTo>
                  <a:lnTo>
                    <a:pt x="77607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7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6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4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1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1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1"/>
                  </a:lnTo>
                  <a:lnTo>
                    <a:pt x="189164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1" y="206465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8"/>
                  </a:lnTo>
                  <a:lnTo>
                    <a:pt x="203755" y="176099"/>
                  </a:lnTo>
                  <a:lnTo>
                    <a:pt x="209112" y="160070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8" y="153167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7" y="207716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5" y="190840"/>
                  </a:lnTo>
                  <a:lnTo>
                    <a:pt x="242022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9" y="128209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5"/>
                  </a:lnTo>
                  <a:lnTo>
                    <a:pt x="49934" y="115310"/>
                  </a:lnTo>
                  <a:lnTo>
                    <a:pt x="27664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8" y="103415"/>
                  </a:lnTo>
                  <a:lnTo>
                    <a:pt x="27664" y="115310"/>
                  </a:lnTo>
                  <a:lnTo>
                    <a:pt x="49934" y="115310"/>
                  </a:lnTo>
                  <a:lnTo>
                    <a:pt x="54918" y="108742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4"/>
                  </a:lnTo>
                  <a:lnTo>
                    <a:pt x="273379" y="62349"/>
                  </a:lnTo>
                  <a:lnTo>
                    <a:pt x="277000" y="55525"/>
                  </a:lnTo>
                  <a:lnTo>
                    <a:pt x="173094" y="55525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70" y="32035"/>
                  </a:lnTo>
                  <a:lnTo>
                    <a:pt x="215521" y="47847"/>
                  </a:lnTo>
                  <a:lnTo>
                    <a:pt x="211727" y="49207"/>
                  </a:lnTo>
                  <a:lnTo>
                    <a:pt x="201869" y="52114"/>
                  </a:lnTo>
                  <a:lnTo>
                    <a:pt x="188230" y="54807"/>
                  </a:lnTo>
                  <a:lnTo>
                    <a:pt x="173094" y="55525"/>
                  </a:lnTo>
                  <a:lnTo>
                    <a:pt x="277000" y="55525"/>
                  </a:lnTo>
                  <a:lnTo>
                    <a:pt x="277925" y="53783"/>
                  </a:lnTo>
                  <a:lnTo>
                    <a:pt x="279725" y="50918"/>
                  </a:lnTo>
                  <a:lnTo>
                    <a:pt x="283146" y="49641"/>
                  </a:lnTo>
                  <a:lnTo>
                    <a:pt x="304227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7" y="31981"/>
                  </a:lnTo>
                  <a:lnTo>
                    <a:pt x="323136" y="29919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9" y="19494"/>
                  </a:lnTo>
                  <a:lnTo>
                    <a:pt x="296047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0"/>
                  </a:lnTo>
                  <a:lnTo>
                    <a:pt x="279620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7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7" y="496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236829" y="149138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5691" y="1471585"/>
              <a:ext cx="367942" cy="29794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668721" y="1491448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0137" y="154910"/>
                  </a:moveTo>
                  <a:lnTo>
                    <a:pt x="207309" y="154910"/>
                  </a:lnTo>
                  <a:lnTo>
                    <a:pt x="212144" y="159340"/>
                  </a:lnTo>
                  <a:lnTo>
                    <a:pt x="216213" y="171149"/>
                  </a:lnTo>
                  <a:lnTo>
                    <a:pt x="221316" y="185337"/>
                  </a:lnTo>
                  <a:lnTo>
                    <a:pt x="229250" y="196902"/>
                  </a:lnTo>
                  <a:lnTo>
                    <a:pt x="233106" y="200230"/>
                  </a:lnTo>
                  <a:lnTo>
                    <a:pt x="230942" y="204891"/>
                  </a:lnTo>
                  <a:lnTo>
                    <a:pt x="239194" y="205700"/>
                  </a:lnTo>
                  <a:lnTo>
                    <a:pt x="238614" y="207197"/>
                  </a:lnTo>
                  <a:lnTo>
                    <a:pt x="241425" y="212721"/>
                  </a:lnTo>
                  <a:lnTo>
                    <a:pt x="258461" y="213469"/>
                  </a:lnTo>
                  <a:lnTo>
                    <a:pt x="262389" y="205811"/>
                  </a:lnTo>
                  <a:lnTo>
                    <a:pt x="260435" y="201989"/>
                  </a:lnTo>
                  <a:lnTo>
                    <a:pt x="252143" y="199290"/>
                  </a:lnTo>
                  <a:lnTo>
                    <a:pt x="249895" y="198390"/>
                  </a:lnTo>
                  <a:lnTo>
                    <a:pt x="248857" y="196192"/>
                  </a:lnTo>
                  <a:lnTo>
                    <a:pt x="241013" y="172003"/>
                  </a:lnTo>
                  <a:lnTo>
                    <a:pt x="240137" y="154910"/>
                  </a:lnTo>
                  <a:close/>
                </a:path>
                <a:path w="283209" h="213994">
                  <a:moveTo>
                    <a:pt x="107919" y="211580"/>
                  </a:moveTo>
                  <a:lnTo>
                    <a:pt x="99787" y="211580"/>
                  </a:lnTo>
                  <a:lnTo>
                    <a:pt x="107942" y="211828"/>
                  </a:lnTo>
                  <a:lnTo>
                    <a:pt x="107919" y="211580"/>
                  </a:lnTo>
                  <a:close/>
                </a:path>
                <a:path w="283209" h="213994">
                  <a:moveTo>
                    <a:pt x="108839" y="155576"/>
                  </a:moveTo>
                  <a:lnTo>
                    <a:pt x="62503" y="155576"/>
                  </a:lnTo>
                  <a:lnTo>
                    <a:pt x="61247" y="163523"/>
                  </a:lnTo>
                  <a:lnTo>
                    <a:pt x="57903" y="175080"/>
                  </a:lnTo>
                  <a:lnTo>
                    <a:pt x="60993" y="179715"/>
                  </a:lnTo>
                  <a:lnTo>
                    <a:pt x="74352" y="200192"/>
                  </a:lnTo>
                  <a:lnTo>
                    <a:pt x="84838" y="209362"/>
                  </a:lnTo>
                  <a:lnTo>
                    <a:pt x="93100" y="211675"/>
                  </a:lnTo>
                  <a:lnTo>
                    <a:pt x="99787" y="211580"/>
                  </a:lnTo>
                  <a:lnTo>
                    <a:pt x="107919" y="211580"/>
                  </a:lnTo>
                  <a:lnTo>
                    <a:pt x="107737" y="209599"/>
                  </a:lnTo>
                  <a:lnTo>
                    <a:pt x="107693" y="203197"/>
                  </a:lnTo>
                  <a:lnTo>
                    <a:pt x="101923" y="200722"/>
                  </a:lnTo>
                  <a:lnTo>
                    <a:pt x="96323" y="200722"/>
                  </a:lnTo>
                  <a:lnTo>
                    <a:pt x="91912" y="198336"/>
                  </a:lnTo>
                  <a:lnTo>
                    <a:pt x="87156" y="192198"/>
                  </a:lnTo>
                  <a:lnTo>
                    <a:pt x="84763" y="184948"/>
                  </a:lnTo>
                  <a:lnTo>
                    <a:pt x="87440" y="179226"/>
                  </a:lnTo>
                  <a:lnTo>
                    <a:pt x="93543" y="173645"/>
                  </a:lnTo>
                  <a:lnTo>
                    <a:pt x="101355" y="164788"/>
                  </a:lnTo>
                  <a:lnTo>
                    <a:pt x="108839" y="155576"/>
                  </a:lnTo>
                  <a:close/>
                </a:path>
                <a:path w="283209" h="213994">
                  <a:moveTo>
                    <a:pt x="240487" y="146801"/>
                  </a:moveTo>
                  <a:lnTo>
                    <a:pt x="120702" y="146801"/>
                  </a:lnTo>
                  <a:lnTo>
                    <a:pt x="125756" y="147165"/>
                  </a:lnTo>
                  <a:lnTo>
                    <a:pt x="130276" y="148337"/>
                  </a:lnTo>
                  <a:lnTo>
                    <a:pt x="136487" y="149703"/>
                  </a:lnTo>
                  <a:lnTo>
                    <a:pt x="143851" y="150932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25" y="161441"/>
                  </a:lnTo>
                  <a:lnTo>
                    <a:pt x="160112" y="169500"/>
                  </a:lnTo>
                  <a:lnTo>
                    <a:pt x="159295" y="177103"/>
                  </a:lnTo>
                  <a:lnTo>
                    <a:pt x="157990" y="182424"/>
                  </a:lnTo>
                  <a:lnTo>
                    <a:pt x="155303" y="188756"/>
                  </a:lnTo>
                  <a:lnTo>
                    <a:pt x="156512" y="194405"/>
                  </a:lnTo>
                  <a:lnTo>
                    <a:pt x="157697" y="197924"/>
                  </a:lnTo>
                  <a:lnTo>
                    <a:pt x="157761" y="199678"/>
                  </a:lnTo>
                  <a:lnTo>
                    <a:pt x="155217" y="211580"/>
                  </a:lnTo>
                  <a:lnTo>
                    <a:pt x="174387" y="211580"/>
                  </a:lnTo>
                  <a:lnTo>
                    <a:pt x="177676" y="209599"/>
                  </a:lnTo>
                  <a:lnTo>
                    <a:pt x="176629" y="204425"/>
                  </a:lnTo>
                  <a:lnTo>
                    <a:pt x="175095" y="203313"/>
                  </a:lnTo>
                  <a:lnTo>
                    <a:pt x="171873" y="201799"/>
                  </a:lnTo>
                  <a:lnTo>
                    <a:pt x="171017" y="200192"/>
                  </a:lnTo>
                  <a:lnTo>
                    <a:pt x="194319" y="155110"/>
                  </a:lnTo>
                  <a:lnTo>
                    <a:pt x="206055" y="155110"/>
                  </a:lnTo>
                  <a:lnTo>
                    <a:pt x="207309" y="154910"/>
                  </a:lnTo>
                  <a:lnTo>
                    <a:pt x="240137" y="154910"/>
                  </a:lnTo>
                  <a:lnTo>
                    <a:pt x="240037" y="152956"/>
                  </a:lnTo>
                  <a:lnTo>
                    <a:pt x="240116" y="150932"/>
                  </a:lnTo>
                  <a:lnTo>
                    <a:pt x="240487" y="146801"/>
                  </a:lnTo>
                  <a:close/>
                </a:path>
                <a:path w="283209" h="213994">
                  <a:moveTo>
                    <a:pt x="24841" y="0"/>
                  </a:moveTo>
                  <a:lnTo>
                    <a:pt x="0" y="25934"/>
                  </a:lnTo>
                  <a:lnTo>
                    <a:pt x="5304" y="52429"/>
                  </a:lnTo>
                  <a:lnTo>
                    <a:pt x="30326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1"/>
                  </a:lnTo>
                  <a:lnTo>
                    <a:pt x="34413" y="108987"/>
                  </a:lnTo>
                  <a:lnTo>
                    <a:pt x="33592" y="112245"/>
                  </a:lnTo>
                  <a:lnTo>
                    <a:pt x="33148" y="115684"/>
                  </a:lnTo>
                  <a:lnTo>
                    <a:pt x="14501" y="148504"/>
                  </a:lnTo>
                  <a:lnTo>
                    <a:pt x="13751" y="149920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1016" y="169500"/>
                  </a:lnTo>
                  <a:lnTo>
                    <a:pt x="10964" y="182424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8"/>
                  </a:lnTo>
                  <a:lnTo>
                    <a:pt x="7604" y="198890"/>
                  </a:lnTo>
                  <a:lnTo>
                    <a:pt x="12228" y="207383"/>
                  </a:lnTo>
                  <a:lnTo>
                    <a:pt x="15204" y="211536"/>
                  </a:lnTo>
                  <a:lnTo>
                    <a:pt x="25011" y="206597"/>
                  </a:lnTo>
                  <a:lnTo>
                    <a:pt x="23867" y="200192"/>
                  </a:lnTo>
                  <a:lnTo>
                    <a:pt x="23943" y="197924"/>
                  </a:lnTo>
                  <a:lnTo>
                    <a:pt x="40075" y="160928"/>
                  </a:lnTo>
                  <a:lnTo>
                    <a:pt x="62503" y="155576"/>
                  </a:lnTo>
                  <a:lnTo>
                    <a:pt x="108839" y="155576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2" y="146801"/>
                  </a:lnTo>
                  <a:lnTo>
                    <a:pt x="240487" y="146801"/>
                  </a:lnTo>
                  <a:lnTo>
                    <a:pt x="241511" y="135375"/>
                  </a:lnTo>
                  <a:lnTo>
                    <a:pt x="241366" y="127073"/>
                  </a:lnTo>
                  <a:lnTo>
                    <a:pt x="241288" y="114887"/>
                  </a:lnTo>
                  <a:lnTo>
                    <a:pt x="243929" y="109889"/>
                  </a:lnTo>
                  <a:lnTo>
                    <a:pt x="250323" y="104774"/>
                  </a:lnTo>
                  <a:lnTo>
                    <a:pt x="261626" y="99395"/>
                  </a:lnTo>
                  <a:lnTo>
                    <a:pt x="273892" y="99395"/>
                  </a:lnTo>
                  <a:lnTo>
                    <a:pt x="277629" y="93464"/>
                  </a:lnTo>
                  <a:lnTo>
                    <a:pt x="278902" y="89757"/>
                  </a:lnTo>
                  <a:lnTo>
                    <a:pt x="280480" y="88522"/>
                  </a:lnTo>
                  <a:lnTo>
                    <a:pt x="282765" y="84569"/>
                  </a:lnTo>
                  <a:lnTo>
                    <a:pt x="281834" y="83828"/>
                  </a:lnTo>
                  <a:lnTo>
                    <a:pt x="280181" y="82839"/>
                  </a:lnTo>
                  <a:lnTo>
                    <a:pt x="275397" y="78074"/>
                  </a:lnTo>
                  <a:lnTo>
                    <a:pt x="57177" y="78074"/>
                  </a:lnTo>
                  <a:lnTo>
                    <a:pt x="47269" y="75878"/>
                  </a:lnTo>
                  <a:lnTo>
                    <a:pt x="31350" y="64019"/>
                  </a:lnTo>
                  <a:lnTo>
                    <a:pt x="19693" y="45282"/>
                  </a:lnTo>
                  <a:lnTo>
                    <a:pt x="16251" y="26376"/>
                  </a:lnTo>
                  <a:lnTo>
                    <a:pt x="24974" y="14011"/>
                  </a:lnTo>
                  <a:lnTo>
                    <a:pt x="30555" y="13289"/>
                  </a:lnTo>
                  <a:lnTo>
                    <a:pt x="41781" y="13289"/>
                  </a:lnTo>
                  <a:lnTo>
                    <a:pt x="42073" y="13079"/>
                  </a:lnTo>
                  <a:lnTo>
                    <a:pt x="42290" y="9558"/>
                  </a:lnTo>
                  <a:lnTo>
                    <a:pt x="39450" y="5206"/>
                  </a:lnTo>
                  <a:lnTo>
                    <a:pt x="33614" y="1521"/>
                  </a:lnTo>
                  <a:lnTo>
                    <a:pt x="24841" y="0"/>
                  </a:lnTo>
                  <a:close/>
                </a:path>
                <a:path w="283209" h="213994">
                  <a:moveTo>
                    <a:pt x="100772" y="200228"/>
                  </a:moveTo>
                  <a:lnTo>
                    <a:pt x="96323" y="200722"/>
                  </a:lnTo>
                  <a:lnTo>
                    <a:pt x="101923" y="200722"/>
                  </a:lnTo>
                  <a:lnTo>
                    <a:pt x="100772" y="200228"/>
                  </a:lnTo>
                  <a:close/>
                </a:path>
                <a:path w="283209" h="213994">
                  <a:moveTo>
                    <a:pt x="206055" y="155110"/>
                  </a:moveTo>
                  <a:lnTo>
                    <a:pt x="194319" y="155110"/>
                  </a:lnTo>
                  <a:lnTo>
                    <a:pt x="200580" y="155279"/>
                  </a:lnTo>
                  <a:lnTo>
                    <a:pt x="205319" y="155227"/>
                  </a:lnTo>
                  <a:lnTo>
                    <a:pt x="206055" y="155110"/>
                  </a:lnTo>
                  <a:close/>
                </a:path>
                <a:path w="283209" h="213994">
                  <a:moveTo>
                    <a:pt x="273892" y="99395"/>
                  </a:moveTo>
                  <a:lnTo>
                    <a:pt x="261626" y="99395"/>
                  </a:lnTo>
                  <a:lnTo>
                    <a:pt x="272023" y="102360"/>
                  </a:lnTo>
                  <a:lnTo>
                    <a:pt x="273892" y="99395"/>
                  </a:lnTo>
                  <a:close/>
                </a:path>
                <a:path w="283209" h="213994">
                  <a:moveTo>
                    <a:pt x="73429" y="76166"/>
                  </a:moveTo>
                  <a:lnTo>
                    <a:pt x="71281" y="76838"/>
                  </a:lnTo>
                  <a:lnTo>
                    <a:pt x="65522" y="77934"/>
                  </a:lnTo>
                  <a:lnTo>
                    <a:pt x="57177" y="78074"/>
                  </a:lnTo>
                  <a:lnTo>
                    <a:pt x="275397" y="78074"/>
                  </a:lnTo>
                  <a:lnTo>
                    <a:pt x="274472" y="77152"/>
                  </a:lnTo>
                  <a:lnTo>
                    <a:pt x="197014" y="77152"/>
                  </a:lnTo>
                  <a:lnTo>
                    <a:pt x="190214" y="76433"/>
                  </a:lnTo>
                  <a:lnTo>
                    <a:pt x="73140" y="76433"/>
                  </a:lnTo>
                  <a:lnTo>
                    <a:pt x="73429" y="76166"/>
                  </a:lnTo>
                  <a:close/>
                </a:path>
                <a:path w="283209" h="213994">
                  <a:moveTo>
                    <a:pt x="255386" y="40593"/>
                  </a:moveTo>
                  <a:lnTo>
                    <a:pt x="248645" y="42487"/>
                  </a:lnTo>
                  <a:lnTo>
                    <a:pt x="243558" y="56153"/>
                  </a:lnTo>
                  <a:lnTo>
                    <a:pt x="240308" y="56648"/>
                  </a:lnTo>
                  <a:lnTo>
                    <a:pt x="236409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7" y="69505"/>
                  </a:lnTo>
                  <a:lnTo>
                    <a:pt x="212071" y="73976"/>
                  </a:lnTo>
                  <a:lnTo>
                    <a:pt x="204782" y="76440"/>
                  </a:lnTo>
                  <a:lnTo>
                    <a:pt x="197014" y="77152"/>
                  </a:lnTo>
                  <a:lnTo>
                    <a:pt x="274472" y="77152"/>
                  </a:lnTo>
                  <a:lnTo>
                    <a:pt x="272253" y="74942"/>
                  </a:lnTo>
                  <a:lnTo>
                    <a:pt x="265210" y="61474"/>
                  </a:lnTo>
                  <a:lnTo>
                    <a:pt x="263667" y="60186"/>
                  </a:lnTo>
                  <a:lnTo>
                    <a:pt x="257262" y="58300"/>
                  </a:lnTo>
                  <a:lnTo>
                    <a:pt x="256311" y="56648"/>
                  </a:lnTo>
                  <a:lnTo>
                    <a:pt x="256259" y="56153"/>
                  </a:lnTo>
                  <a:lnTo>
                    <a:pt x="257610" y="49714"/>
                  </a:lnTo>
                  <a:lnTo>
                    <a:pt x="256880" y="44361"/>
                  </a:lnTo>
                  <a:lnTo>
                    <a:pt x="255386" y="40593"/>
                  </a:lnTo>
                  <a:close/>
                </a:path>
                <a:path w="283209" h="213994">
                  <a:moveTo>
                    <a:pt x="135098" y="70660"/>
                  </a:moveTo>
                  <a:lnTo>
                    <a:pt x="101687" y="71243"/>
                  </a:lnTo>
                  <a:lnTo>
                    <a:pt x="73140" y="76433"/>
                  </a:lnTo>
                  <a:lnTo>
                    <a:pt x="190214" y="76433"/>
                  </a:lnTo>
                  <a:lnTo>
                    <a:pt x="189589" y="76367"/>
                  </a:lnTo>
                  <a:lnTo>
                    <a:pt x="166643" y="72948"/>
                  </a:lnTo>
                  <a:lnTo>
                    <a:pt x="135098" y="70660"/>
                  </a:lnTo>
                  <a:close/>
                </a:path>
                <a:path w="283209" h="213994">
                  <a:moveTo>
                    <a:pt x="41781" y="13289"/>
                  </a:move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1781" y="132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668721" y="1491449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842" y="0"/>
                  </a:moveTo>
                  <a:lnTo>
                    <a:pt x="0" y="25935"/>
                  </a:lnTo>
                  <a:lnTo>
                    <a:pt x="5304" y="52429"/>
                  </a:lnTo>
                  <a:lnTo>
                    <a:pt x="30327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2"/>
                  </a:lnTo>
                  <a:lnTo>
                    <a:pt x="34413" y="108987"/>
                  </a:lnTo>
                  <a:lnTo>
                    <a:pt x="33593" y="112245"/>
                  </a:lnTo>
                  <a:lnTo>
                    <a:pt x="33148" y="115683"/>
                  </a:lnTo>
                  <a:lnTo>
                    <a:pt x="14501" y="148504"/>
                  </a:lnTo>
                  <a:lnTo>
                    <a:pt x="13752" y="149921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0876" y="171517"/>
                  </a:lnTo>
                  <a:lnTo>
                    <a:pt x="10871" y="180463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9"/>
                  </a:lnTo>
                  <a:lnTo>
                    <a:pt x="7604" y="198891"/>
                  </a:lnTo>
                  <a:lnTo>
                    <a:pt x="12229" y="207383"/>
                  </a:lnTo>
                  <a:lnTo>
                    <a:pt x="15204" y="211536"/>
                  </a:lnTo>
                  <a:lnTo>
                    <a:pt x="25012" y="206597"/>
                  </a:lnTo>
                  <a:lnTo>
                    <a:pt x="23776" y="199678"/>
                  </a:lnTo>
                  <a:lnTo>
                    <a:pt x="24585" y="191190"/>
                  </a:lnTo>
                  <a:lnTo>
                    <a:pt x="46225" y="158468"/>
                  </a:lnTo>
                  <a:lnTo>
                    <a:pt x="62503" y="155576"/>
                  </a:lnTo>
                  <a:lnTo>
                    <a:pt x="61246" y="163523"/>
                  </a:lnTo>
                  <a:lnTo>
                    <a:pt x="57904" y="175080"/>
                  </a:lnTo>
                  <a:lnTo>
                    <a:pt x="60993" y="179714"/>
                  </a:lnTo>
                  <a:lnTo>
                    <a:pt x="74353" y="200192"/>
                  </a:lnTo>
                  <a:lnTo>
                    <a:pt x="84839" y="209362"/>
                  </a:lnTo>
                  <a:lnTo>
                    <a:pt x="93100" y="211674"/>
                  </a:lnTo>
                  <a:lnTo>
                    <a:pt x="99788" y="211580"/>
                  </a:lnTo>
                  <a:lnTo>
                    <a:pt x="107942" y="211827"/>
                  </a:lnTo>
                  <a:lnTo>
                    <a:pt x="107693" y="209127"/>
                  </a:lnTo>
                  <a:lnTo>
                    <a:pt x="107693" y="206162"/>
                  </a:lnTo>
                  <a:lnTo>
                    <a:pt x="107693" y="203196"/>
                  </a:lnTo>
                  <a:lnTo>
                    <a:pt x="100772" y="200227"/>
                  </a:lnTo>
                  <a:lnTo>
                    <a:pt x="96323" y="200721"/>
                  </a:lnTo>
                  <a:lnTo>
                    <a:pt x="91912" y="198335"/>
                  </a:lnTo>
                  <a:lnTo>
                    <a:pt x="87156" y="192197"/>
                  </a:lnTo>
                  <a:lnTo>
                    <a:pt x="84763" y="184947"/>
                  </a:lnTo>
                  <a:lnTo>
                    <a:pt x="87441" y="179226"/>
                  </a:lnTo>
                  <a:lnTo>
                    <a:pt x="93543" y="173644"/>
                  </a:lnTo>
                  <a:lnTo>
                    <a:pt x="101355" y="164787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3" y="146801"/>
                  </a:lnTo>
                  <a:lnTo>
                    <a:pt x="125757" y="147164"/>
                  </a:lnTo>
                  <a:lnTo>
                    <a:pt x="130277" y="148337"/>
                  </a:lnTo>
                  <a:lnTo>
                    <a:pt x="136487" y="149702"/>
                  </a:lnTo>
                  <a:lnTo>
                    <a:pt x="143851" y="150931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47" y="161007"/>
                  </a:lnTo>
                  <a:lnTo>
                    <a:pt x="160113" y="169499"/>
                  </a:lnTo>
                  <a:lnTo>
                    <a:pt x="159299" y="177087"/>
                  </a:lnTo>
                  <a:lnTo>
                    <a:pt x="157990" y="182423"/>
                  </a:lnTo>
                  <a:lnTo>
                    <a:pt x="155303" y="188756"/>
                  </a:lnTo>
                  <a:lnTo>
                    <a:pt x="156512" y="194404"/>
                  </a:lnTo>
                  <a:lnTo>
                    <a:pt x="157390" y="197013"/>
                  </a:lnTo>
                  <a:lnTo>
                    <a:pt x="157782" y="198176"/>
                  </a:lnTo>
                  <a:lnTo>
                    <a:pt x="157810" y="199451"/>
                  </a:lnTo>
                  <a:lnTo>
                    <a:pt x="157546" y="200699"/>
                  </a:lnTo>
                  <a:lnTo>
                    <a:pt x="156518" y="205547"/>
                  </a:lnTo>
                  <a:lnTo>
                    <a:pt x="155217" y="211580"/>
                  </a:lnTo>
                  <a:lnTo>
                    <a:pt x="164008" y="211580"/>
                  </a:lnTo>
                  <a:lnTo>
                    <a:pt x="174387" y="211580"/>
                  </a:lnTo>
                  <a:lnTo>
                    <a:pt x="177677" y="209599"/>
                  </a:lnTo>
                  <a:lnTo>
                    <a:pt x="176976" y="206140"/>
                  </a:lnTo>
                  <a:lnTo>
                    <a:pt x="176630" y="204425"/>
                  </a:lnTo>
                  <a:lnTo>
                    <a:pt x="175095" y="203312"/>
                  </a:lnTo>
                  <a:lnTo>
                    <a:pt x="173645" y="202631"/>
                  </a:lnTo>
                  <a:lnTo>
                    <a:pt x="171873" y="201798"/>
                  </a:lnTo>
                  <a:lnTo>
                    <a:pt x="170882" y="199938"/>
                  </a:lnTo>
                  <a:lnTo>
                    <a:pt x="171136" y="197923"/>
                  </a:lnTo>
                  <a:lnTo>
                    <a:pt x="172845" y="188929"/>
                  </a:lnTo>
                  <a:lnTo>
                    <a:pt x="176774" y="177102"/>
                  </a:lnTo>
                  <a:lnTo>
                    <a:pt x="183680" y="164983"/>
                  </a:lnTo>
                  <a:lnTo>
                    <a:pt x="194319" y="155110"/>
                  </a:lnTo>
                  <a:lnTo>
                    <a:pt x="200580" y="155279"/>
                  </a:lnTo>
                  <a:lnTo>
                    <a:pt x="205320" y="155227"/>
                  </a:lnTo>
                  <a:lnTo>
                    <a:pt x="207310" y="154910"/>
                  </a:lnTo>
                  <a:lnTo>
                    <a:pt x="212144" y="159340"/>
                  </a:lnTo>
                  <a:lnTo>
                    <a:pt x="216214" y="171149"/>
                  </a:lnTo>
                  <a:lnTo>
                    <a:pt x="221316" y="185336"/>
                  </a:lnTo>
                  <a:lnTo>
                    <a:pt x="229250" y="196902"/>
                  </a:lnTo>
                  <a:lnTo>
                    <a:pt x="233105" y="200230"/>
                  </a:lnTo>
                  <a:lnTo>
                    <a:pt x="230942" y="204891"/>
                  </a:lnTo>
                  <a:lnTo>
                    <a:pt x="236200" y="205407"/>
                  </a:lnTo>
                  <a:lnTo>
                    <a:pt x="239194" y="205700"/>
                  </a:lnTo>
                  <a:lnTo>
                    <a:pt x="238613" y="207197"/>
                  </a:lnTo>
                  <a:lnTo>
                    <a:pt x="240020" y="209959"/>
                  </a:lnTo>
                  <a:lnTo>
                    <a:pt x="241426" y="212721"/>
                  </a:lnTo>
                  <a:lnTo>
                    <a:pt x="258462" y="213468"/>
                  </a:lnTo>
                  <a:lnTo>
                    <a:pt x="260649" y="209204"/>
                  </a:lnTo>
                  <a:lnTo>
                    <a:pt x="262390" y="205811"/>
                  </a:lnTo>
                  <a:lnTo>
                    <a:pt x="260434" y="201989"/>
                  </a:lnTo>
                  <a:lnTo>
                    <a:pt x="240000" y="152234"/>
                  </a:lnTo>
                  <a:lnTo>
                    <a:pt x="241511" y="135375"/>
                  </a:lnTo>
                  <a:lnTo>
                    <a:pt x="241241" y="119913"/>
                  </a:lnTo>
                  <a:lnTo>
                    <a:pt x="241288" y="114887"/>
                  </a:lnTo>
                  <a:lnTo>
                    <a:pt x="243930" y="109889"/>
                  </a:lnTo>
                  <a:lnTo>
                    <a:pt x="250324" y="104774"/>
                  </a:lnTo>
                  <a:lnTo>
                    <a:pt x="261626" y="99394"/>
                  </a:lnTo>
                  <a:lnTo>
                    <a:pt x="272024" y="102360"/>
                  </a:lnTo>
                  <a:lnTo>
                    <a:pt x="277629" y="93463"/>
                  </a:lnTo>
                  <a:lnTo>
                    <a:pt x="278903" y="89757"/>
                  </a:lnTo>
                  <a:lnTo>
                    <a:pt x="280481" y="88522"/>
                  </a:lnTo>
                  <a:lnTo>
                    <a:pt x="282766" y="84569"/>
                  </a:lnTo>
                  <a:lnTo>
                    <a:pt x="281834" y="83828"/>
                  </a:lnTo>
                  <a:lnTo>
                    <a:pt x="280180" y="82839"/>
                  </a:lnTo>
                  <a:lnTo>
                    <a:pt x="272254" y="74942"/>
                  </a:lnTo>
                  <a:lnTo>
                    <a:pt x="268377" y="67529"/>
                  </a:lnTo>
                  <a:lnTo>
                    <a:pt x="265211" y="61474"/>
                  </a:lnTo>
                  <a:lnTo>
                    <a:pt x="263668" y="60186"/>
                  </a:lnTo>
                  <a:lnTo>
                    <a:pt x="259117" y="58846"/>
                  </a:lnTo>
                  <a:lnTo>
                    <a:pt x="257263" y="58299"/>
                  </a:lnTo>
                  <a:lnTo>
                    <a:pt x="256197" y="56449"/>
                  </a:lnTo>
                  <a:lnTo>
                    <a:pt x="256608" y="54493"/>
                  </a:lnTo>
                  <a:lnTo>
                    <a:pt x="257611" y="49713"/>
                  </a:lnTo>
                  <a:lnTo>
                    <a:pt x="256881" y="44361"/>
                  </a:lnTo>
                  <a:lnTo>
                    <a:pt x="255386" y="40592"/>
                  </a:lnTo>
                  <a:lnTo>
                    <a:pt x="248646" y="42487"/>
                  </a:lnTo>
                  <a:lnTo>
                    <a:pt x="243559" y="56153"/>
                  </a:lnTo>
                  <a:lnTo>
                    <a:pt x="240308" y="56647"/>
                  </a:lnTo>
                  <a:lnTo>
                    <a:pt x="236410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8" y="69505"/>
                  </a:lnTo>
                  <a:lnTo>
                    <a:pt x="212071" y="73976"/>
                  </a:lnTo>
                  <a:lnTo>
                    <a:pt x="204783" y="76440"/>
                  </a:lnTo>
                  <a:lnTo>
                    <a:pt x="197015" y="77152"/>
                  </a:lnTo>
                  <a:lnTo>
                    <a:pt x="189590" y="76367"/>
                  </a:lnTo>
                  <a:lnTo>
                    <a:pt x="166643" y="72948"/>
                  </a:lnTo>
                  <a:lnTo>
                    <a:pt x="135099" y="70660"/>
                  </a:lnTo>
                  <a:lnTo>
                    <a:pt x="101688" y="71242"/>
                  </a:lnTo>
                  <a:lnTo>
                    <a:pt x="73140" y="76433"/>
                  </a:lnTo>
                  <a:lnTo>
                    <a:pt x="73429" y="76167"/>
                  </a:lnTo>
                  <a:lnTo>
                    <a:pt x="71281" y="76839"/>
                  </a:lnTo>
                  <a:lnTo>
                    <a:pt x="65523" y="77934"/>
                  </a:lnTo>
                  <a:lnTo>
                    <a:pt x="57177" y="78074"/>
                  </a:lnTo>
                  <a:lnTo>
                    <a:pt x="47270" y="75878"/>
                  </a:lnTo>
                  <a:lnTo>
                    <a:pt x="31350" y="64019"/>
                  </a:lnTo>
                  <a:lnTo>
                    <a:pt x="19694" y="45282"/>
                  </a:lnTo>
                  <a:lnTo>
                    <a:pt x="16251" y="26376"/>
                  </a:lnTo>
                  <a:lnTo>
                    <a:pt x="24975" y="14012"/>
                  </a:ln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2074" y="13079"/>
                  </a:lnTo>
                  <a:lnTo>
                    <a:pt x="42290" y="9557"/>
                  </a:lnTo>
                  <a:lnTo>
                    <a:pt x="39451" y="5205"/>
                  </a:lnTo>
                  <a:lnTo>
                    <a:pt x="33615" y="1520"/>
                  </a:lnTo>
                  <a:lnTo>
                    <a:pt x="24842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16154" y="1471585"/>
              <a:ext cx="409885" cy="2979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4254" y="1486673"/>
              <a:ext cx="333943" cy="22251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93966" y="1760135"/>
              <a:ext cx="409204" cy="29794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236829" y="1779936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4" y="146418"/>
                  </a:lnTo>
                  <a:lnTo>
                    <a:pt x="44119" y="165483"/>
                  </a:lnTo>
                  <a:lnTo>
                    <a:pt x="46232" y="185635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3" y="200384"/>
                  </a:lnTo>
                  <a:lnTo>
                    <a:pt x="61243" y="194020"/>
                  </a:lnTo>
                  <a:lnTo>
                    <a:pt x="61132" y="189358"/>
                  </a:lnTo>
                  <a:lnTo>
                    <a:pt x="61116" y="174221"/>
                  </a:lnTo>
                  <a:lnTo>
                    <a:pt x="68626" y="172085"/>
                  </a:lnTo>
                  <a:lnTo>
                    <a:pt x="77607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7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6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4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1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1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1"/>
                  </a:lnTo>
                  <a:lnTo>
                    <a:pt x="189164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1" y="206465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8"/>
                  </a:lnTo>
                  <a:lnTo>
                    <a:pt x="203755" y="176099"/>
                  </a:lnTo>
                  <a:lnTo>
                    <a:pt x="209112" y="160070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8" y="153167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7" y="207717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5" y="190840"/>
                  </a:lnTo>
                  <a:lnTo>
                    <a:pt x="242022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9" y="128209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5"/>
                  </a:lnTo>
                  <a:lnTo>
                    <a:pt x="49934" y="115310"/>
                  </a:lnTo>
                  <a:lnTo>
                    <a:pt x="27664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8" y="103415"/>
                  </a:lnTo>
                  <a:lnTo>
                    <a:pt x="27664" y="115310"/>
                  </a:lnTo>
                  <a:lnTo>
                    <a:pt x="49934" y="115310"/>
                  </a:lnTo>
                  <a:lnTo>
                    <a:pt x="54918" y="108742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4"/>
                  </a:lnTo>
                  <a:lnTo>
                    <a:pt x="273379" y="62349"/>
                  </a:lnTo>
                  <a:lnTo>
                    <a:pt x="277000" y="55525"/>
                  </a:lnTo>
                  <a:lnTo>
                    <a:pt x="173094" y="55525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70" y="32035"/>
                  </a:lnTo>
                  <a:lnTo>
                    <a:pt x="215521" y="47848"/>
                  </a:lnTo>
                  <a:lnTo>
                    <a:pt x="211727" y="49208"/>
                  </a:lnTo>
                  <a:lnTo>
                    <a:pt x="201869" y="52114"/>
                  </a:lnTo>
                  <a:lnTo>
                    <a:pt x="188230" y="54807"/>
                  </a:lnTo>
                  <a:lnTo>
                    <a:pt x="173094" y="55525"/>
                  </a:lnTo>
                  <a:lnTo>
                    <a:pt x="277000" y="55525"/>
                  </a:lnTo>
                  <a:lnTo>
                    <a:pt x="277925" y="53783"/>
                  </a:lnTo>
                  <a:lnTo>
                    <a:pt x="279725" y="50918"/>
                  </a:lnTo>
                  <a:lnTo>
                    <a:pt x="283146" y="49641"/>
                  </a:lnTo>
                  <a:lnTo>
                    <a:pt x="304227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7" y="31981"/>
                  </a:lnTo>
                  <a:lnTo>
                    <a:pt x="323136" y="29919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9" y="19494"/>
                  </a:lnTo>
                  <a:lnTo>
                    <a:pt x="296047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1"/>
                  </a:lnTo>
                  <a:lnTo>
                    <a:pt x="279620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7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7" y="496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236829" y="177993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5691" y="1760135"/>
              <a:ext cx="367942" cy="29794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668721" y="1779999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0137" y="154910"/>
                  </a:moveTo>
                  <a:lnTo>
                    <a:pt x="207309" y="154910"/>
                  </a:lnTo>
                  <a:lnTo>
                    <a:pt x="212144" y="159340"/>
                  </a:lnTo>
                  <a:lnTo>
                    <a:pt x="216213" y="171149"/>
                  </a:lnTo>
                  <a:lnTo>
                    <a:pt x="221316" y="185337"/>
                  </a:lnTo>
                  <a:lnTo>
                    <a:pt x="229250" y="196902"/>
                  </a:lnTo>
                  <a:lnTo>
                    <a:pt x="233106" y="200230"/>
                  </a:lnTo>
                  <a:lnTo>
                    <a:pt x="230942" y="204891"/>
                  </a:lnTo>
                  <a:lnTo>
                    <a:pt x="239194" y="205700"/>
                  </a:lnTo>
                  <a:lnTo>
                    <a:pt x="238614" y="207197"/>
                  </a:lnTo>
                  <a:lnTo>
                    <a:pt x="241425" y="212722"/>
                  </a:lnTo>
                  <a:lnTo>
                    <a:pt x="258461" y="213469"/>
                  </a:lnTo>
                  <a:lnTo>
                    <a:pt x="262389" y="205811"/>
                  </a:lnTo>
                  <a:lnTo>
                    <a:pt x="260435" y="201989"/>
                  </a:lnTo>
                  <a:lnTo>
                    <a:pt x="252143" y="199290"/>
                  </a:lnTo>
                  <a:lnTo>
                    <a:pt x="249895" y="198390"/>
                  </a:lnTo>
                  <a:lnTo>
                    <a:pt x="248857" y="196192"/>
                  </a:lnTo>
                  <a:lnTo>
                    <a:pt x="241013" y="172003"/>
                  </a:lnTo>
                  <a:lnTo>
                    <a:pt x="240137" y="154910"/>
                  </a:lnTo>
                  <a:close/>
                </a:path>
                <a:path w="283209" h="213994">
                  <a:moveTo>
                    <a:pt x="107919" y="211580"/>
                  </a:moveTo>
                  <a:lnTo>
                    <a:pt x="99787" y="211580"/>
                  </a:lnTo>
                  <a:lnTo>
                    <a:pt x="107942" y="211828"/>
                  </a:lnTo>
                  <a:lnTo>
                    <a:pt x="107919" y="211580"/>
                  </a:lnTo>
                  <a:close/>
                </a:path>
                <a:path w="283209" h="213994">
                  <a:moveTo>
                    <a:pt x="108839" y="155576"/>
                  </a:moveTo>
                  <a:lnTo>
                    <a:pt x="62503" y="155576"/>
                  </a:lnTo>
                  <a:lnTo>
                    <a:pt x="61247" y="163523"/>
                  </a:lnTo>
                  <a:lnTo>
                    <a:pt x="57903" y="175080"/>
                  </a:lnTo>
                  <a:lnTo>
                    <a:pt x="60993" y="179715"/>
                  </a:lnTo>
                  <a:lnTo>
                    <a:pt x="74352" y="200192"/>
                  </a:lnTo>
                  <a:lnTo>
                    <a:pt x="84838" y="209362"/>
                  </a:lnTo>
                  <a:lnTo>
                    <a:pt x="93100" y="211675"/>
                  </a:lnTo>
                  <a:lnTo>
                    <a:pt x="99787" y="211580"/>
                  </a:lnTo>
                  <a:lnTo>
                    <a:pt x="107919" y="211580"/>
                  </a:lnTo>
                  <a:lnTo>
                    <a:pt x="107737" y="209599"/>
                  </a:lnTo>
                  <a:lnTo>
                    <a:pt x="107693" y="203197"/>
                  </a:lnTo>
                  <a:lnTo>
                    <a:pt x="101923" y="200722"/>
                  </a:lnTo>
                  <a:lnTo>
                    <a:pt x="96323" y="200722"/>
                  </a:lnTo>
                  <a:lnTo>
                    <a:pt x="91912" y="198336"/>
                  </a:lnTo>
                  <a:lnTo>
                    <a:pt x="87156" y="192198"/>
                  </a:lnTo>
                  <a:lnTo>
                    <a:pt x="84763" y="184948"/>
                  </a:lnTo>
                  <a:lnTo>
                    <a:pt x="87440" y="179226"/>
                  </a:lnTo>
                  <a:lnTo>
                    <a:pt x="93543" y="173645"/>
                  </a:lnTo>
                  <a:lnTo>
                    <a:pt x="101355" y="164788"/>
                  </a:lnTo>
                  <a:lnTo>
                    <a:pt x="108839" y="155576"/>
                  </a:lnTo>
                  <a:close/>
                </a:path>
                <a:path w="283209" h="213994">
                  <a:moveTo>
                    <a:pt x="240487" y="146801"/>
                  </a:moveTo>
                  <a:lnTo>
                    <a:pt x="120702" y="146801"/>
                  </a:lnTo>
                  <a:lnTo>
                    <a:pt x="125756" y="147165"/>
                  </a:lnTo>
                  <a:lnTo>
                    <a:pt x="130276" y="148337"/>
                  </a:lnTo>
                  <a:lnTo>
                    <a:pt x="136487" y="149703"/>
                  </a:lnTo>
                  <a:lnTo>
                    <a:pt x="143851" y="150932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25" y="161441"/>
                  </a:lnTo>
                  <a:lnTo>
                    <a:pt x="160112" y="169500"/>
                  </a:lnTo>
                  <a:lnTo>
                    <a:pt x="159295" y="177103"/>
                  </a:lnTo>
                  <a:lnTo>
                    <a:pt x="157990" y="182424"/>
                  </a:lnTo>
                  <a:lnTo>
                    <a:pt x="155303" y="188756"/>
                  </a:lnTo>
                  <a:lnTo>
                    <a:pt x="156512" y="194405"/>
                  </a:lnTo>
                  <a:lnTo>
                    <a:pt x="157697" y="197924"/>
                  </a:lnTo>
                  <a:lnTo>
                    <a:pt x="157761" y="199678"/>
                  </a:lnTo>
                  <a:lnTo>
                    <a:pt x="155217" y="211580"/>
                  </a:lnTo>
                  <a:lnTo>
                    <a:pt x="174387" y="211580"/>
                  </a:lnTo>
                  <a:lnTo>
                    <a:pt x="177676" y="209599"/>
                  </a:lnTo>
                  <a:lnTo>
                    <a:pt x="176629" y="204425"/>
                  </a:lnTo>
                  <a:lnTo>
                    <a:pt x="175095" y="203313"/>
                  </a:lnTo>
                  <a:lnTo>
                    <a:pt x="171873" y="201799"/>
                  </a:lnTo>
                  <a:lnTo>
                    <a:pt x="171017" y="200192"/>
                  </a:lnTo>
                  <a:lnTo>
                    <a:pt x="194319" y="155110"/>
                  </a:lnTo>
                  <a:lnTo>
                    <a:pt x="206055" y="155110"/>
                  </a:lnTo>
                  <a:lnTo>
                    <a:pt x="207309" y="154910"/>
                  </a:lnTo>
                  <a:lnTo>
                    <a:pt x="240137" y="154910"/>
                  </a:lnTo>
                  <a:lnTo>
                    <a:pt x="240037" y="152956"/>
                  </a:lnTo>
                  <a:lnTo>
                    <a:pt x="240116" y="150932"/>
                  </a:lnTo>
                  <a:lnTo>
                    <a:pt x="240487" y="146801"/>
                  </a:lnTo>
                  <a:close/>
                </a:path>
                <a:path w="283209" h="213994">
                  <a:moveTo>
                    <a:pt x="24841" y="0"/>
                  </a:moveTo>
                  <a:lnTo>
                    <a:pt x="0" y="25935"/>
                  </a:lnTo>
                  <a:lnTo>
                    <a:pt x="5304" y="52430"/>
                  </a:lnTo>
                  <a:lnTo>
                    <a:pt x="30326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1"/>
                  </a:lnTo>
                  <a:lnTo>
                    <a:pt x="34413" y="108987"/>
                  </a:lnTo>
                  <a:lnTo>
                    <a:pt x="33592" y="112245"/>
                  </a:lnTo>
                  <a:lnTo>
                    <a:pt x="33148" y="115684"/>
                  </a:lnTo>
                  <a:lnTo>
                    <a:pt x="14501" y="148504"/>
                  </a:lnTo>
                  <a:lnTo>
                    <a:pt x="13751" y="149920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1016" y="169500"/>
                  </a:lnTo>
                  <a:lnTo>
                    <a:pt x="10964" y="182424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8"/>
                  </a:lnTo>
                  <a:lnTo>
                    <a:pt x="7604" y="198890"/>
                  </a:lnTo>
                  <a:lnTo>
                    <a:pt x="12228" y="207383"/>
                  </a:lnTo>
                  <a:lnTo>
                    <a:pt x="15204" y="211536"/>
                  </a:lnTo>
                  <a:lnTo>
                    <a:pt x="25011" y="206597"/>
                  </a:lnTo>
                  <a:lnTo>
                    <a:pt x="23867" y="200192"/>
                  </a:lnTo>
                  <a:lnTo>
                    <a:pt x="23943" y="197924"/>
                  </a:lnTo>
                  <a:lnTo>
                    <a:pt x="40075" y="160928"/>
                  </a:lnTo>
                  <a:lnTo>
                    <a:pt x="62503" y="155576"/>
                  </a:lnTo>
                  <a:lnTo>
                    <a:pt x="108839" y="155576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2" y="146801"/>
                  </a:lnTo>
                  <a:lnTo>
                    <a:pt x="240487" y="146801"/>
                  </a:lnTo>
                  <a:lnTo>
                    <a:pt x="241511" y="135375"/>
                  </a:lnTo>
                  <a:lnTo>
                    <a:pt x="241366" y="127073"/>
                  </a:lnTo>
                  <a:lnTo>
                    <a:pt x="241288" y="114887"/>
                  </a:lnTo>
                  <a:lnTo>
                    <a:pt x="243929" y="109889"/>
                  </a:lnTo>
                  <a:lnTo>
                    <a:pt x="250323" y="104774"/>
                  </a:lnTo>
                  <a:lnTo>
                    <a:pt x="261626" y="99395"/>
                  </a:lnTo>
                  <a:lnTo>
                    <a:pt x="273892" y="99395"/>
                  </a:lnTo>
                  <a:lnTo>
                    <a:pt x="277629" y="93464"/>
                  </a:lnTo>
                  <a:lnTo>
                    <a:pt x="278902" y="89757"/>
                  </a:lnTo>
                  <a:lnTo>
                    <a:pt x="280480" y="88522"/>
                  </a:lnTo>
                  <a:lnTo>
                    <a:pt x="282765" y="84569"/>
                  </a:lnTo>
                  <a:lnTo>
                    <a:pt x="281834" y="83828"/>
                  </a:lnTo>
                  <a:lnTo>
                    <a:pt x="280181" y="82839"/>
                  </a:lnTo>
                  <a:lnTo>
                    <a:pt x="275397" y="78074"/>
                  </a:lnTo>
                  <a:lnTo>
                    <a:pt x="57177" y="78074"/>
                  </a:lnTo>
                  <a:lnTo>
                    <a:pt x="47269" y="75878"/>
                  </a:lnTo>
                  <a:lnTo>
                    <a:pt x="31350" y="64019"/>
                  </a:lnTo>
                  <a:lnTo>
                    <a:pt x="19693" y="45282"/>
                  </a:lnTo>
                  <a:lnTo>
                    <a:pt x="16251" y="26376"/>
                  </a:lnTo>
                  <a:lnTo>
                    <a:pt x="24974" y="14011"/>
                  </a:lnTo>
                  <a:lnTo>
                    <a:pt x="30555" y="13289"/>
                  </a:lnTo>
                  <a:lnTo>
                    <a:pt x="41781" y="13289"/>
                  </a:lnTo>
                  <a:lnTo>
                    <a:pt x="42073" y="13079"/>
                  </a:lnTo>
                  <a:lnTo>
                    <a:pt x="42290" y="9558"/>
                  </a:lnTo>
                  <a:lnTo>
                    <a:pt x="39450" y="5206"/>
                  </a:lnTo>
                  <a:lnTo>
                    <a:pt x="33614" y="1521"/>
                  </a:lnTo>
                  <a:lnTo>
                    <a:pt x="24841" y="0"/>
                  </a:lnTo>
                  <a:close/>
                </a:path>
                <a:path w="283209" h="213994">
                  <a:moveTo>
                    <a:pt x="100772" y="200228"/>
                  </a:moveTo>
                  <a:lnTo>
                    <a:pt x="96323" y="200722"/>
                  </a:lnTo>
                  <a:lnTo>
                    <a:pt x="101923" y="200722"/>
                  </a:lnTo>
                  <a:lnTo>
                    <a:pt x="100772" y="200228"/>
                  </a:lnTo>
                  <a:close/>
                </a:path>
                <a:path w="283209" h="213994">
                  <a:moveTo>
                    <a:pt x="206055" y="155110"/>
                  </a:moveTo>
                  <a:lnTo>
                    <a:pt x="194319" y="155110"/>
                  </a:lnTo>
                  <a:lnTo>
                    <a:pt x="200580" y="155279"/>
                  </a:lnTo>
                  <a:lnTo>
                    <a:pt x="205319" y="155227"/>
                  </a:lnTo>
                  <a:lnTo>
                    <a:pt x="206055" y="155110"/>
                  </a:lnTo>
                  <a:close/>
                </a:path>
                <a:path w="283209" h="213994">
                  <a:moveTo>
                    <a:pt x="273892" y="99395"/>
                  </a:moveTo>
                  <a:lnTo>
                    <a:pt x="261626" y="99395"/>
                  </a:lnTo>
                  <a:lnTo>
                    <a:pt x="272023" y="102360"/>
                  </a:lnTo>
                  <a:lnTo>
                    <a:pt x="273892" y="99395"/>
                  </a:lnTo>
                  <a:close/>
                </a:path>
                <a:path w="283209" h="213994">
                  <a:moveTo>
                    <a:pt x="73429" y="76166"/>
                  </a:moveTo>
                  <a:lnTo>
                    <a:pt x="71281" y="76838"/>
                  </a:lnTo>
                  <a:lnTo>
                    <a:pt x="65522" y="77934"/>
                  </a:lnTo>
                  <a:lnTo>
                    <a:pt x="57177" y="78074"/>
                  </a:lnTo>
                  <a:lnTo>
                    <a:pt x="275397" y="78074"/>
                  </a:lnTo>
                  <a:lnTo>
                    <a:pt x="274472" y="77152"/>
                  </a:lnTo>
                  <a:lnTo>
                    <a:pt x="197014" y="77152"/>
                  </a:lnTo>
                  <a:lnTo>
                    <a:pt x="190214" y="76433"/>
                  </a:lnTo>
                  <a:lnTo>
                    <a:pt x="73140" y="76433"/>
                  </a:lnTo>
                  <a:lnTo>
                    <a:pt x="73429" y="76166"/>
                  </a:lnTo>
                  <a:close/>
                </a:path>
                <a:path w="283209" h="213994">
                  <a:moveTo>
                    <a:pt x="255386" y="40593"/>
                  </a:moveTo>
                  <a:lnTo>
                    <a:pt x="248645" y="42487"/>
                  </a:lnTo>
                  <a:lnTo>
                    <a:pt x="243558" y="56153"/>
                  </a:lnTo>
                  <a:lnTo>
                    <a:pt x="240308" y="56648"/>
                  </a:lnTo>
                  <a:lnTo>
                    <a:pt x="236409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7" y="69505"/>
                  </a:lnTo>
                  <a:lnTo>
                    <a:pt x="212071" y="73976"/>
                  </a:lnTo>
                  <a:lnTo>
                    <a:pt x="204782" y="76440"/>
                  </a:lnTo>
                  <a:lnTo>
                    <a:pt x="197014" y="77152"/>
                  </a:lnTo>
                  <a:lnTo>
                    <a:pt x="274472" y="77152"/>
                  </a:lnTo>
                  <a:lnTo>
                    <a:pt x="272253" y="74942"/>
                  </a:lnTo>
                  <a:lnTo>
                    <a:pt x="265210" y="61474"/>
                  </a:lnTo>
                  <a:lnTo>
                    <a:pt x="263667" y="60186"/>
                  </a:lnTo>
                  <a:lnTo>
                    <a:pt x="257262" y="58300"/>
                  </a:lnTo>
                  <a:lnTo>
                    <a:pt x="256311" y="56648"/>
                  </a:lnTo>
                  <a:lnTo>
                    <a:pt x="256259" y="56153"/>
                  </a:lnTo>
                  <a:lnTo>
                    <a:pt x="257610" y="49714"/>
                  </a:lnTo>
                  <a:lnTo>
                    <a:pt x="256880" y="44361"/>
                  </a:lnTo>
                  <a:lnTo>
                    <a:pt x="255386" y="40593"/>
                  </a:lnTo>
                  <a:close/>
                </a:path>
                <a:path w="283209" h="213994">
                  <a:moveTo>
                    <a:pt x="135098" y="70660"/>
                  </a:moveTo>
                  <a:lnTo>
                    <a:pt x="101687" y="71243"/>
                  </a:lnTo>
                  <a:lnTo>
                    <a:pt x="73140" y="76433"/>
                  </a:lnTo>
                  <a:lnTo>
                    <a:pt x="190214" y="76433"/>
                  </a:lnTo>
                  <a:lnTo>
                    <a:pt x="189589" y="76367"/>
                  </a:lnTo>
                  <a:lnTo>
                    <a:pt x="166643" y="72948"/>
                  </a:lnTo>
                  <a:lnTo>
                    <a:pt x="135098" y="70660"/>
                  </a:lnTo>
                  <a:close/>
                </a:path>
                <a:path w="283209" h="213994">
                  <a:moveTo>
                    <a:pt x="41781" y="13289"/>
                  </a:move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1781" y="132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668721" y="1779999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842" y="0"/>
                  </a:moveTo>
                  <a:lnTo>
                    <a:pt x="0" y="25935"/>
                  </a:lnTo>
                  <a:lnTo>
                    <a:pt x="5304" y="52429"/>
                  </a:lnTo>
                  <a:lnTo>
                    <a:pt x="30327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2"/>
                  </a:lnTo>
                  <a:lnTo>
                    <a:pt x="34413" y="108987"/>
                  </a:lnTo>
                  <a:lnTo>
                    <a:pt x="33593" y="112245"/>
                  </a:lnTo>
                  <a:lnTo>
                    <a:pt x="33148" y="115683"/>
                  </a:lnTo>
                  <a:lnTo>
                    <a:pt x="14501" y="148504"/>
                  </a:lnTo>
                  <a:lnTo>
                    <a:pt x="13752" y="149921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0876" y="171517"/>
                  </a:lnTo>
                  <a:lnTo>
                    <a:pt x="10871" y="180463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9"/>
                  </a:lnTo>
                  <a:lnTo>
                    <a:pt x="7604" y="198891"/>
                  </a:lnTo>
                  <a:lnTo>
                    <a:pt x="12229" y="207383"/>
                  </a:lnTo>
                  <a:lnTo>
                    <a:pt x="15204" y="211536"/>
                  </a:lnTo>
                  <a:lnTo>
                    <a:pt x="25012" y="206597"/>
                  </a:lnTo>
                  <a:lnTo>
                    <a:pt x="23776" y="199678"/>
                  </a:lnTo>
                  <a:lnTo>
                    <a:pt x="24585" y="191190"/>
                  </a:lnTo>
                  <a:lnTo>
                    <a:pt x="46225" y="158468"/>
                  </a:lnTo>
                  <a:lnTo>
                    <a:pt x="62503" y="155576"/>
                  </a:lnTo>
                  <a:lnTo>
                    <a:pt x="61246" y="163523"/>
                  </a:lnTo>
                  <a:lnTo>
                    <a:pt x="57904" y="175080"/>
                  </a:lnTo>
                  <a:lnTo>
                    <a:pt x="60993" y="179714"/>
                  </a:lnTo>
                  <a:lnTo>
                    <a:pt x="74353" y="200192"/>
                  </a:lnTo>
                  <a:lnTo>
                    <a:pt x="84839" y="209362"/>
                  </a:lnTo>
                  <a:lnTo>
                    <a:pt x="93100" y="211674"/>
                  </a:lnTo>
                  <a:lnTo>
                    <a:pt x="99788" y="211580"/>
                  </a:lnTo>
                  <a:lnTo>
                    <a:pt x="107942" y="211827"/>
                  </a:lnTo>
                  <a:lnTo>
                    <a:pt x="107693" y="209127"/>
                  </a:lnTo>
                  <a:lnTo>
                    <a:pt x="107693" y="206162"/>
                  </a:lnTo>
                  <a:lnTo>
                    <a:pt x="107693" y="203196"/>
                  </a:lnTo>
                  <a:lnTo>
                    <a:pt x="100772" y="200227"/>
                  </a:lnTo>
                  <a:lnTo>
                    <a:pt x="96323" y="200721"/>
                  </a:lnTo>
                  <a:lnTo>
                    <a:pt x="91912" y="198335"/>
                  </a:lnTo>
                  <a:lnTo>
                    <a:pt x="87156" y="192197"/>
                  </a:lnTo>
                  <a:lnTo>
                    <a:pt x="84763" y="184947"/>
                  </a:lnTo>
                  <a:lnTo>
                    <a:pt x="87441" y="179226"/>
                  </a:lnTo>
                  <a:lnTo>
                    <a:pt x="93543" y="173644"/>
                  </a:lnTo>
                  <a:lnTo>
                    <a:pt x="101355" y="164787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3" y="146801"/>
                  </a:lnTo>
                  <a:lnTo>
                    <a:pt x="125757" y="147164"/>
                  </a:lnTo>
                  <a:lnTo>
                    <a:pt x="130277" y="148337"/>
                  </a:lnTo>
                  <a:lnTo>
                    <a:pt x="136487" y="149702"/>
                  </a:lnTo>
                  <a:lnTo>
                    <a:pt x="143851" y="150931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47" y="161007"/>
                  </a:lnTo>
                  <a:lnTo>
                    <a:pt x="160113" y="169499"/>
                  </a:lnTo>
                  <a:lnTo>
                    <a:pt x="159299" y="177087"/>
                  </a:lnTo>
                  <a:lnTo>
                    <a:pt x="157990" y="182423"/>
                  </a:lnTo>
                  <a:lnTo>
                    <a:pt x="155303" y="188756"/>
                  </a:lnTo>
                  <a:lnTo>
                    <a:pt x="156512" y="194404"/>
                  </a:lnTo>
                  <a:lnTo>
                    <a:pt x="157390" y="197013"/>
                  </a:lnTo>
                  <a:lnTo>
                    <a:pt x="157782" y="198176"/>
                  </a:lnTo>
                  <a:lnTo>
                    <a:pt x="157810" y="199451"/>
                  </a:lnTo>
                  <a:lnTo>
                    <a:pt x="157546" y="200699"/>
                  </a:lnTo>
                  <a:lnTo>
                    <a:pt x="156518" y="205547"/>
                  </a:lnTo>
                  <a:lnTo>
                    <a:pt x="155217" y="211580"/>
                  </a:lnTo>
                  <a:lnTo>
                    <a:pt x="164008" y="211580"/>
                  </a:lnTo>
                  <a:lnTo>
                    <a:pt x="174387" y="211580"/>
                  </a:lnTo>
                  <a:lnTo>
                    <a:pt x="177677" y="209599"/>
                  </a:lnTo>
                  <a:lnTo>
                    <a:pt x="176976" y="206140"/>
                  </a:lnTo>
                  <a:lnTo>
                    <a:pt x="176630" y="204425"/>
                  </a:lnTo>
                  <a:lnTo>
                    <a:pt x="175095" y="203312"/>
                  </a:lnTo>
                  <a:lnTo>
                    <a:pt x="173645" y="202631"/>
                  </a:lnTo>
                  <a:lnTo>
                    <a:pt x="171873" y="201798"/>
                  </a:lnTo>
                  <a:lnTo>
                    <a:pt x="170882" y="199938"/>
                  </a:lnTo>
                  <a:lnTo>
                    <a:pt x="171136" y="197923"/>
                  </a:lnTo>
                  <a:lnTo>
                    <a:pt x="172845" y="188929"/>
                  </a:lnTo>
                  <a:lnTo>
                    <a:pt x="176774" y="177102"/>
                  </a:lnTo>
                  <a:lnTo>
                    <a:pt x="183680" y="164983"/>
                  </a:lnTo>
                  <a:lnTo>
                    <a:pt x="194319" y="155110"/>
                  </a:lnTo>
                  <a:lnTo>
                    <a:pt x="200580" y="155279"/>
                  </a:lnTo>
                  <a:lnTo>
                    <a:pt x="205320" y="155227"/>
                  </a:lnTo>
                  <a:lnTo>
                    <a:pt x="207310" y="154910"/>
                  </a:lnTo>
                  <a:lnTo>
                    <a:pt x="212144" y="159340"/>
                  </a:lnTo>
                  <a:lnTo>
                    <a:pt x="216214" y="171149"/>
                  </a:lnTo>
                  <a:lnTo>
                    <a:pt x="221316" y="185336"/>
                  </a:lnTo>
                  <a:lnTo>
                    <a:pt x="229250" y="196902"/>
                  </a:lnTo>
                  <a:lnTo>
                    <a:pt x="233105" y="200230"/>
                  </a:lnTo>
                  <a:lnTo>
                    <a:pt x="230942" y="204891"/>
                  </a:lnTo>
                  <a:lnTo>
                    <a:pt x="236200" y="205407"/>
                  </a:lnTo>
                  <a:lnTo>
                    <a:pt x="239194" y="205700"/>
                  </a:lnTo>
                  <a:lnTo>
                    <a:pt x="238613" y="207197"/>
                  </a:lnTo>
                  <a:lnTo>
                    <a:pt x="240020" y="209959"/>
                  </a:lnTo>
                  <a:lnTo>
                    <a:pt x="241426" y="212721"/>
                  </a:lnTo>
                  <a:lnTo>
                    <a:pt x="258462" y="213468"/>
                  </a:lnTo>
                  <a:lnTo>
                    <a:pt x="260649" y="209204"/>
                  </a:lnTo>
                  <a:lnTo>
                    <a:pt x="262390" y="205811"/>
                  </a:lnTo>
                  <a:lnTo>
                    <a:pt x="260434" y="201989"/>
                  </a:lnTo>
                  <a:lnTo>
                    <a:pt x="240000" y="152234"/>
                  </a:lnTo>
                  <a:lnTo>
                    <a:pt x="241511" y="135375"/>
                  </a:lnTo>
                  <a:lnTo>
                    <a:pt x="241241" y="119913"/>
                  </a:lnTo>
                  <a:lnTo>
                    <a:pt x="241288" y="114887"/>
                  </a:lnTo>
                  <a:lnTo>
                    <a:pt x="243930" y="109889"/>
                  </a:lnTo>
                  <a:lnTo>
                    <a:pt x="250324" y="104774"/>
                  </a:lnTo>
                  <a:lnTo>
                    <a:pt x="261626" y="99394"/>
                  </a:lnTo>
                  <a:lnTo>
                    <a:pt x="272024" y="102360"/>
                  </a:lnTo>
                  <a:lnTo>
                    <a:pt x="277629" y="93463"/>
                  </a:lnTo>
                  <a:lnTo>
                    <a:pt x="278903" y="89757"/>
                  </a:lnTo>
                  <a:lnTo>
                    <a:pt x="280481" y="88522"/>
                  </a:lnTo>
                  <a:lnTo>
                    <a:pt x="282766" y="84569"/>
                  </a:lnTo>
                  <a:lnTo>
                    <a:pt x="281834" y="83828"/>
                  </a:lnTo>
                  <a:lnTo>
                    <a:pt x="280180" y="82839"/>
                  </a:lnTo>
                  <a:lnTo>
                    <a:pt x="272254" y="74942"/>
                  </a:lnTo>
                  <a:lnTo>
                    <a:pt x="268377" y="67529"/>
                  </a:lnTo>
                  <a:lnTo>
                    <a:pt x="265211" y="61474"/>
                  </a:lnTo>
                  <a:lnTo>
                    <a:pt x="263668" y="60186"/>
                  </a:lnTo>
                  <a:lnTo>
                    <a:pt x="259117" y="58846"/>
                  </a:lnTo>
                  <a:lnTo>
                    <a:pt x="257263" y="58299"/>
                  </a:lnTo>
                  <a:lnTo>
                    <a:pt x="256197" y="56449"/>
                  </a:lnTo>
                  <a:lnTo>
                    <a:pt x="256608" y="54493"/>
                  </a:lnTo>
                  <a:lnTo>
                    <a:pt x="257611" y="49713"/>
                  </a:lnTo>
                  <a:lnTo>
                    <a:pt x="256881" y="44361"/>
                  </a:lnTo>
                  <a:lnTo>
                    <a:pt x="255386" y="40592"/>
                  </a:lnTo>
                  <a:lnTo>
                    <a:pt x="248646" y="42487"/>
                  </a:lnTo>
                  <a:lnTo>
                    <a:pt x="243559" y="56153"/>
                  </a:lnTo>
                  <a:lnTo>
                    <a:pt x="240308" y="56647"/>
                  </a:lnTo>
                  <a:lnTo>
                    <a:pt x="236410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8" y="69505"/>
                  </a:lnTo>
                  <a:lnTo>
                    <a:pt x="212071" y="73976"/>
                  </a:lnTo>
                  <a:lnTo>
                    <a:pt x="204783" y="76440"/>
                  </a:lnTo>
                  <a:lnTo>
                    <a:pt x="197015" y="77152"/>
                  </a:lnTo>
                  <a:lnTo>
                    <a:pt x="189590" y="76367"/>
                  </a:lnTo>
                  <a:lnTo>
                    <a:pt x="166643" y="72948"/>
                  </a:lnTo>
                  <a:lnTo>
                    <a:pt x="135099" y="70660"/>
                  </a:lnTo>
                  <a:lnTo>
                    <a:pt x="101688" y="71242"/>
                  </a:lnTo>
                  <a:lnTo>
                    <a:pt x="73140" y="76433"/>
                  </a:lnTo>
                  <a:lnTo>
                    <a:pt x="73429" y="76167"/>
                  </a:lnTo>
                  <a:lnTo>
                    <a:pt x="71281" y="76839"/>
                  </a:lnTo>
                  <a:lnTo>
                    <a:pt x="65523" y="77934"/>
                  </a:lnTo>
                  <a:lnTo>
                    <a:pt x="57177" y="78074"/>
                  </a:lnTo>
                  <a:lnTo>
                    <a:pt x="47270" y="75878"/>
                  </a:lnTo>
                  <a:lnTo>
                    <a:pt x="31350" y="64019"/>
                  </a:lnTo>
                  <a:lnTo>
                    <a:pt x="19694" y="45282"/>
                  </a:lnTo>
                  <a:lnTo>
                    <a:pt x="16251" y="26376"/>
                  </a:lnTo>
                  <a:lnTo>
                    <a:pt x="24975" y="14012"/>
                  </a:ln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2074" y="13079"/>
                  </a:lnTo>
                  <a:lnTo>
                    <a:pt x="42290" y="9557"/>
                  </a:lnTo>
                  <a:lnTo>
                    <a:pt x="39451" y="5205"/>
                  </a:lnTo>
                  <a:lnTo>
                    <a:pt x="33615" y="1520"/>
                  </a:lnTo>
                  <a:lnTo>
                    <a:pt x="24842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93966" y="2048686"/>
              <a:ext cx="409204" cy="29794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236829" y="206848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4" y="146418"/>
                  </a:lnTo>
                  <a:lnTo>
                    <a:pt x="44119" y="165483"/>
                  </a:lnTo>
                  <a:lnTo>
                    <a:pt x="46232" y="185635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3" y="200384"/>
                  </a:lnTo>
                  <a:lnTo>
                    <a:pt x="61243" y="194020"/>
                  </a:lnTo>
                  <a:lnTo>
                    <a:pt x="61132" y="189358"/>
                  </a:lnTo>
                  <a:lnTo>
                    <a:pt x="61116" y="174221"/>
                  </a:lnTo>
                  <a:lnTo>
                    <a:pt x="68626" y="172085"/>
                  </a:lnTo>
                  <a:lnTo>
                    <a:pt x="77607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7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6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4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2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1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1"/>
                  </a:lnTo>
                  <a:lnTo>
                    <a:pt x="189164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1" y="206465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8"/>
                  </a:lnTo>
                  <a:lnTo>
                    <a:pt x="203755" y="176099"/>
                  </a:lnTo>
                  <a:lnTo>
                    <a:pt x="209112" y="160070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8" y="153167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7" y="207717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5" y="190840"/>
                  </a:lnTo>
                  <a:lnTo>
                    <a:pt x="242022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9" y="128209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5"/>
                  </a:lnTo>
                  <a:lnTo>
                    <a:pt x="49934" y="115310"/>
                  </a:lnTo>
                  <a:lnTo>
                    <a:pt x="27664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8" y="103415"/>
                  </a:lnTo>
                  <a:lnTo>
                    <a:pt x="27664" y="115310"/>
                  </a:lnTo>
                  <a:lnTo>
                    <a:pt x="49934" y="115310"/>
                  </a:lnTo>
                  <a:lnTo>
                    <a:pt x="54918" y="108742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5"/>
                  </a:lnTo>
                  <a:lnTo>
                    <a:pt x="273379" y="62349"/>
                  </a:lnTo>
                  <a:lnTo>
                    <a:pt x="277000" y="55525"/>
                  </a:lnTo>
                  <a:lnTo>
                    <a:pt x="173094" y="55525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70" y="32036"/>
                  </a:lnTo>
                  <a:lnTo>
                    <a:pt x="215521" y="47848"/>
                  </a:lnTo>
                  <a:lnTo>
                    <a:pt x="211727" y="49208"/>
                  </a:lnTo>
                  <a:lnTo>
                    <a:pt x="201869" y="52114"/>
                  </a:lnTo>
                  <a:lnTo>
                    <a:pt x="188230" y="54807"/>
                  </a:lnTo>
                  <a:lnTo>
                    <a:pt x="173094" y="55525"/>
                  </a:lnTo>
                  <a:lnTo>
                    <a:pt x="277000" y="55525"/>
                  </a:lnTo>
                  <a:lnTo>
                    <a:pt x="277925" y="53783"/>
                  </a:lnTo>
                  <a:lnTo>
                    <a:pt x="279725" y="50918"/>
                  </a:lnTo>
                  <a:lnTo>
                    <a:pt x="283146" y="49641"/>
                  </a:lnTo>
                  <a:lnTo>
                    <a:pt x="304227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7" y="31981"/>
                  </a:lnTo>
                  <a:lnTo>
                    <a:pt x="323136" y="29919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9" y="19494"/>
                  </a:lnTo>
                  <a:lnTo>
                    <a:pt x="296047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1"/>
                  </a:lnTo>
                  <a:lnTo>
                    <a:pt x="279620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7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7" y="496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236829" y="206848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2360112" y="3060445"/>
            <a:ext cx="410209" cy="298450"/>
            <a:chOff x="2360112" y="3060445"/>
            <a:chExt cx="410209" cy="298450"/>
          </a:xfrm>
        </p:grpSpPr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60112" y="3060445"/>
              <a:ext cx="409885" cy="29794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98212" y="3075532"/>
              <a:ext cx="333943" cy="222513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750110" y="1057536"/>
            <a:ext cx="5269865" cy="227457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470"/>
              </a:spcBef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Given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this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system: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98120" indent="-180975">
              <a:lnSpc>
                <a:spcPct val="100000"/>
              </a:lnSpc>
              <a:spcBef>
                <a:spcPts val="370"/>
              </a:spcBef>
              <a:buChar char="•"/>
              <a:tabLst>
                <a:tab pos="198755" algn="l"/>
              </a:tabLst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dog,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cat,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bird,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one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red.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98120" indent="-180975">
              <a:lnSpc>
                <a:spcPct val="100000"/>
              </a:lnSpc>
              <a:spcBef>
                <a:spcPts val="370"/>
              </a:spcBef>
              <a:buChar char="•"/>
              <a:tabLst>
                <a:tab pos="198755" algn="l"/>
              </a:tabLst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dog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cat,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one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orange.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98120" indent="-180975">
              <a:lnSpc>
                <a:spcPct val="100000"/>
              </a:lnSpc>
              <a:spcBef>
                <a:spcPts val="370"/>
              </a:spcBef>
              <a:buChar char="•"/>
              <a:tabLst>
                <a:tab pos="198755" algn="l"/>
              </a:tabLst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dog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black.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5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Solution</a:t>
            </a:r>
            <a:r>
              <a:rPr sz="1800" b="1" spc="-4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1: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bird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red.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83070" y="2023286"/>
            <a:ext cx="532130" cy="448945"/>
            <a:chOff x="183070" y="2023286"/>
            <a:chExt cx="532130" cy="448945"/>
          </a:xfrm>
        </p:grpSpPr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3070" y="2023286"/>
              <a:ext cx="531954" cy="44859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5932" y="2043149"/>
              <a:ext cx="446229" cy="36287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25932" y="2043149"/>
              <a:ext cx="446405" cy="363220"/>
            </a:xfrm>
            <a:custGeom>
              <a:avLst/>
              <a:gdLst/>
              <a:ahLst/>
              <a:cxnLst/>
              <a:rect l="l" t="t" r="r" b="b"/>
              <a:pathLst>
                <a:path w="446405" h="363219">
                  <a:moveTo>
                    <a:pt x="201311" y="0"/>
                  </a:moveTo>
                  <a:lnTo>
                    <a:pt x="153461" y="65306"/>
                  </a:lnTo>
                  <a:lnTo>
                    <a:pt x="255281" y="139759"/>
                  </a:lnTo>
                  <a:lnTo>
                    <a:pt x="0" y="139759"/>
                  </a:lnTo>
                  <a:lnTo>
                    <a:pt x="0" y="223219"/>
                  </a:lnTo>
                  <a:lnTo>
                    <a:pt x="253821" y="223219"/>
                  </a:lnTo>
                  <a:lnTo>
                    <a:pt x="153252" y="297776"/>
                  </a:lnTo>
                  <a:lnTo>
                    <a:pt x="201519" y="362874"/>
                  </a:lnTo>
                  <a:lnTo>
                    <a:pt x="446229" y="181489"/>
                  </a:lnTo>
                  <a:lnTo>
                    <a:pt x="201311" y="0"/>
                  </a:lnTo>
                  <a:close/>
                </a:path>
              </a:pathLst>
            </a:custGeom>
            <a:ln w="9524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2370" y="803675"/>
            <a:ext cx="3511550" cy="3716020"/>
            <a:chOff x="522370" y="803675"/>
            <a:chExt cx="3511550" cy="3716020"/>
          </a:xfrm>
        </p:grpSpPr>
        <p:sp>
          <p:nvSpPr>
            <p:cNvPr id="3" name="object 3"/>
            <p:cNvSpPr/>
            <p:nvPr/>
          </p:nvSpPr>
          <p:spPr>
            <a:xfrm>
              <a:off x="671512" y="11414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266407"/>
                  </a:lnTo>
                  <a:lnTo>
                    <a:pt x="1604098" y="269582"/>
                  </a:lnTo>
                  <a:lnTo>
                    <a:pt x="1604098" y="532815"/>
                  </a:lnTo>
                  <a:lnTo>
                    <a:pt x="1461401" y="532815"/>
                  </a:lnTo>
                  <a:lnTo>
                    <a:pt x="1461401" y="535990"/>
                  </a:lnTo>
                  <a:lnTo>
                    <a:pt x="1604098" y="535990"/>
                  </a:lnTo>
                  <a:lnTo>
                    <a:pt x="1604098" y="799223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681901"/>
                  </a:lnTo>
                  <a:lnTo>
                    <a:pt x="1336751" y="681901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681901"/>
                  </a:lnTo>
                  <a:lnTo>
                    <a:pt x="1069403" y="681901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991679" y="535990"/>
                  </a:lnTo>
                  <a:lnTo>
                    <a:pt x="991679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393077"/>
                  </a:lnTo>
                  <a:lnTo>
                    <a:pt x="1072578" y="393077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393077"/>
                  </a:lnTo>
                  <a:lnTo>
                    <a:pt x="1339926" y="393077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2465641"/>
                  </a:lnTo>
                  <a:lnTo>
                    <a:pt x="3208210" y="2465641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65641"/>
                  </a:lnTo>
                  <a:lnTo>
                    <a:pt x="2940862" y="2465641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896666" y="2400871"/>
                  </a:lnTo>
                  <a:lnTo>
                    <a:pt x="2896666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76818"/>
                  </a:lnTo>
                  <a:lnTo>
                    <a:pt x="2944037" y="2176818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76818"/>
                  </a:lnTo>
                  <a:lnTo>
                    <a:pt x="3211385" y="2176818"/>
                  </a:lnTo>
                  <a:lnTo>
                    <a:pt x="3211385" y="681901"/>
                  </a:lnTo>
                  <a:lnTo>
                    <a:pt x="3208210" y="681901"/>
                  </a:lnTo>
                  <a:lnTo>
                    <a:pt x="3208210" y="1864868"/>
                  </a:lnTo>
                  <a:lnTo>
                    <a:pt x="3021977" y="1864868"/>
                  </a:lnTo>
                  <a:lnTo>
                    <a:pt x="3021977" y="1868043"/>
                  </a:lnTo>
                  <a:lnTo>
                    <a:pt x="3208210" y="186804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943696"/>
                  </a:lnTo>
                  <a:lnTo>
                    <a:pt x="2940862" y="1943696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943696"/>
                  </a:lnTo>
                  <a:lnTo>
                    <a:pt x="2673502" y="1943696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943696"/>
                  </a:lnTo>
                  <a:lnTo>
                    <a:pt x="2406154" y="1943696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3970" y="1868043"/>
                  </a:lnTo>
                  <a:lnTo>
                    <a:pt x="2403970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654873"/>
                  </a:lnTo>
                  <a:lnTo>
                    <a:pt x="2409329" y="1654873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654873"/>
                  </a:lnTo>
                  <a:lnTo>
                    <a:pt x="2676677" y="1654873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654873"/>
                  </a:lnTo>
                  <a:lnTo>
                    <a:pt x="2944037" y="1654873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681901"/>
                  </a:lnTo>
                  <a:lnTo>
                    <a:pt x="2940862" y="681901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393077"/>
                  </a:lnTo>
                  <a:lnTo>
                    <a:pt x="2944037" y="393077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393077"/>
                  </a:lnTo>
                  <a:lnTo>
                    <a:pt x="3211385" y="393077"/>
                  </a:lnTo>
                  <a:lnTo>
                    <a:pt x="3211385" y="269582"/>
                  </a:lnTo>
                  <a:lnTo>
                    <a:pt x="3211385" y="266407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2370" y="2665497"/>
              <a:ext cx="3510967" cy="1981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9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60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78794" y="1009475"/>
              <a:ext cx="198120" cy="351016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277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216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3620" y="803675"/>
              <a:ext cx="261681" cy="27234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096482" y="823455"/>
              <a:ext cx="176530" cy="186690"/>
            </a:xfrm>
            <a:custGeom>
              <a:avLst/>
              <a:gdLst/>
              <a:ahLst/>
              <a:cxnLst/>
              <a:rect l="l" t="t" r="r" b="b"/>
              <a:pathLst>
                <a:path w="176530" h="186690">
                  <a:moveTo>
                    <a:pt x="158953" y="0"/>
                  </a:moveTo>
                  <a:lnTo>
                    <a:pt x="153202" y="246"/>
                  </a:lnTo>
                  <a:lnTo>
                    <a:pt x="148612" y="2288"/>
                  </a:lnTo>
                  <a:lnTo>
                    <a:pt x="148884" y="4311"/>
                  </a:lnTo>
                  <a:lnTo>
                    <a:pt x="150722" y="22317"/>
                  </a:lnTo>
                  <a:lnTo>
                    <a:pt x="150685" y="34449"/>
                  </a:lnTo>
                  <a:lnTo>
                    <a:pt x="149079" y="42166"/>
                  </a:lnTo>
                  <a:lnTo>
                    <a:pt x="146212" y="46922"/>
                  </a:lnTo>
                  <a:lnTo>
                    <a:pt x="123834" y="76019"/>
                  </a:lnTo>
                  <a:lnTo>
                    <a:pt x="106717" y="99613"/>
                  </a:lnTo>
                  <a:lnTo>
                    <a:pt x="80721" y="120984"/>
                  </a:lnTo>
                  <a:lnTo>
                    <a:pt x="31706" y="143414"/>
                  </a:lnTo>
                  <a:lnTo>
                    <a:pt x="20183" y="148412"/>
                  </a:lnTo>
                  <a:lnTo>
                    <a:pt x="11095" y="154355"/>
                  </a:lnTo>
                  <a:lnTo>
                    <a:pt x="4386" y="161411"/>
                  </a:lnTo>
                  <a:lnTo>
                    <a:pt x="0" y="169749"/>
                  </a:lnTo>
                  <a:lnTo>
                    <a:pt x="2204" y="176670"/>
                  </a:lnTo>
                  <a:lnTo>
                    <a:pt x="4847" y="180566"/>
                  </a:lnTo>
                  <a:lnTo>
                    <a:pt x="11502" y="183214"/>
                  </a:lnTo>
                  <a:lnTo>
                    <a:pt x="30508" y="186557"/>
                  </a:lnTo>
                  <a:lnTo>
                    <a:pt x="60427" y="183693"/>
                  </a:lnTo>
                  <a:lnTo>
                    <a:pt x="99820" y="167720"/>
                  </a:lnTo>
                  <a:lnTo>
                    <a:pt x="139806" y="139364"/>
                  </a:lnTo>
                  <a:lnTo>
                    <a:pt x="166304" y="107306"/>
                  </a:lnTo>
                  <a:lnTo>
                    <a:pt x="175956" y="73231"/>
                  </a:lnTo>
                  <a:lnTo>
                    <a:pt x="165408" y="38821"/>
                  </a:lnTo>
                  <a:lnTo>
                    <a:pt x="163509" y="23844"/>
                  </a:lnTo>
                  <a:lnTo>
                    <a:pt x="162012" y="11692"/>
                  </a:lnTo>
                  <a:lnTo>
                    <a:pt x="160928" y="2268"/>
                  </a:lnTo>
                  <a:lnTo>
                    <a:pt x="160752" y="582"/>
                  </a:lnTo>
                  <a:lnTo>
                    <a:pt x="1589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096482" y="823456"/>
              <a:ext cx="176530" cy="186690"/>
            </a:xfrm>
            <a:custGeom>
              <a:avLst/>
              <a:gdLst/>
              <a:ahLst/>
              <a:cxnLst/>
              <a:rect l="l" t="t" r="r" b="b"/>
              <a:pathLst>
                <a:path w="176530" h="186690">
                  <a:moveTo>
                    <a:pt x="156795" y="9"/>
                  </a:moveTo>
                  <a:lnTo>
                    <a:pt x="153202" y="163"/>
                  </a:lnTo>
                  <a:lnTo>
                    <a:pt x="148612" y="2205"/>
                  </a:lnTo>
                  <a:lnTo>
                    <a:pt x="148883" y="4228"/>
                  </a:lnTo>
                  <a:lnTo>
                    <a:pt x="150722" y="22233"/>
                  </a:lnTo>
                  <a:lnTo>
                    <a:pt x="150684" y="34366"/>
                  </a:lnTo>
                  <a:lnTo>
                    <a:pt x="149079" y="42082"/>
                  </a:lnTo>
                  <a:lnTo>
                    <a:pt x="146212" y="46839"/>
                  </a:lnTo>
                  <a:lnTo>
                    <a:pt x="123833" y="75936"/>
                  </a:lnTo>
                  <a:lnTo>
                    <a:pt x="106716" y="99530"/>
                  </a:lnTo>
                  <a:lnTo>
                    <a:pt x="80720" y="120901"/>
                  </a:lnTo>
                  <a:lnTo>
                    <a:pt x="31706" y="143331"/>
                  </a:lnTo>
                  <a:lnTo>
                    <a:pt x="20183" y="148328"/>
                  </a:lnTo>
                  <a:lnTo>
                    <a:pt x="11095" y="154272"/>
                  </a:lnTo>
                  <a:lnTo>
                    <a:pt x="4386" y="161328"/>
                  </a:lnTo>
                  <a:lnTo>
                    <a:pt x="0" y="169665"/>
                  </a:lnTo>
                  <a:lnTo>
                    <a:pt x="2203" y="176587"/>
                  </a:lnTo>
                  <a:lnTo>
                    <a:pt x="4846" y="180483"/>
                  </a:lnTo>
                  <a:lnTo>
                    <a:pt x="11501" y="183131"/>
                  </a:lnTo>
                  <a:lnTo>
                    <a:pt x="30507" y="186474"/>
                  </a:lnTo>
                  <a:lnTo>
                    <a:pt x="60426" y="183610"/>
                  </a:lnTo>
                  <a:lnTo>
                    <a:pt x="99820" y="167636"/>
                  </a:lnTo>
                  <a:lnTo>
                    <a:pt x="139805" y="139280"/>
                  </a:lnTo>
                  <a:lnTo>
                    <a:pt x="166303" y="107223"/>
                  </a:lnTo>
                  <a:lnTo>
                    <a:pt x="175956" y="73147"/>
                  </a:lnTo>
                  <a:lnTo>
                    <a:pt x="165408" y="38737"/>
                  </a:lnTo>
                  <a:lnTo>
                    <a:pt x="164836" y="34263"/>
                  </a:lnTo>
                  <a:lnTo>
                    <a:pt x="163509" y="23761"/>
                  </a:lnTo>
                  <a:lnTo>
                    <a:pt x="162011" y="11608"/>
                  </a:lnTo>
                  <a:lnTo>
                    <a:pt x="160927" y="2184"/>
                  </a:lnTo>
                  <a:lnTo>
                    <a:pt x="160752" y="499"/>
                  </a:lnTo>
                  <a:lnTo>
                    <a:pt x="158952" y="-82"/>
                  </a:lnTo>
                  <a:lnTo>
                    <a:pt x="156795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4133444" y="2802130"/>
            <a:ext cx="250190" cy="272415"/>
            <a:chOff x="4133444" y="2802130"/>
            <a:chExt cx="250190" cy="27241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33444" y="2802130"/>
              <a:ext cx="249725" cy="27234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71544" y="2817243"/>
              <a:ext cx="172772" cy="19561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2305731" y="78875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380280" y="1549425"/>
            <a:ext cx="7816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-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1447165" cy="751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580"/>
              </a:lnSpc>
              <a:spcBef>
                <a:spcPts val="100"/>
              </a:spcBef>
            </a:pPr>
            <a:r>
              <a:rPr spc="-5" dirty="0"/>
              <a:t>Solution</a:t>
            </a:r>
            <a:endParaRPr spc="-5" dirty="0"/>
          </a:p>
          <a:p>
            <a:pPr marL="328930">
              <a:lnSpc>
                <a:spcPts val="2140"/>
              </a:lnSpc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Problem</a:t>
            </a:r>
            <a:r>
              <a:rPr sz="1800" b="1" spc="-6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29758" y="759505"/>
            <a:ext cx="2567305" cy="131064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470"/>
              </a:spcBef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Problem</a:t>
            </a:r>
            <a:r>
              <a:rPr sz="1800" b="1" spc="-4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 marR="5080" algn="just">
              <a:lnSpc>
                <a:spcPct val="117000"/>
              </a:lnSpc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Since the lines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cross at a </a:t>
            </a:r>
            <a:r>
              <a:rPr sz="1800" spc="-46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unique point, the system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non-singular.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44532" y="1138601"/>
            <a:ext cx="1835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96220" y="1549425"/>
            <a:ext cx="3911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(0,4)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075490" y="2796291"/>
            <a:ext cx="618490" cy="288925"/>
          </a:xfrm>
          <a:custGeom>
            <a:avLst/>
            <a:gdLst/>
            <a:ahLst/>
            <a:cxnLst/>
            <a:rect l="l" t="t" r="r" b="b"/>
            <a:pathLst>
              <a:path w="618489" h="288925">
                <a:moveTo>
                  <a:pt x="618006" y="0"/>
                </a:moveTo>
                <a:lnTo>
                  <a:pt x="0" y="0"/>
                </a:lnTo>
                <a:lnTo>
                  <a:pt x="0" y="288823"/>
                </a:lnTo>
                <a:lnTo>
                  <a:pt x="618006" y="288823"/>
                </a:lnTo>
                <a:lnTo>
                  <a:pt x="6180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3108510" y="2615070"/>
            <a:ext cx="1417955" cy="9569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1565">
              <a:lnSpc>
                <a:spcPts val="161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610"/>
              </a:lnSpc>
            </a:pPr>
            <a:r>
              <a:rPr sz="1400" dirty="0">
                <a:latin typeface="Arial MT"/>
                <a:cs typeface="Arial MT"/>
              </a:rPr>
              <a:t>(8/3,0)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>
              <a:latin typeface="Arial MT"/>
              <a:cs typeface="Arial MT"/>
            </a:endParaRPr>
          </a:p>
          <a:p>
            <a:pPr marL="504825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3a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8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906892" y="1175492"/>
            <a:ext cx="1708785" cy="2504440"/>
            <a:chOff x="1906892" y="1175492"/>
            <a:chExt cx="1708785" cy="2504440"/>
          </a:xfrm>
        </p:grpSpPr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06892" y="1175492"/>
              <a:ext cx="1708498" cy="250438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970285" y="1215322"/>
              <a:ext cx="1581785" cy="2385060"/>
            </a:xfrm>
            <a:custGeom>
              <a:avLst/>
              <a:gdLst/>
              <a:ahLst/>
              <a:cxnLst/>
              <a:rect l="l" t="t" r="r" b="b"/>
              <a:pathLst>
                <a:path w="1581785" h="2385060">
                  <a:moveTo>
                    <a:pt x="0" y="0"/>
                  </a:moveTo>
                  <a:lnTo>
                    <a:pt x="1581711" y="2384720"/>
                  </a:lnTo>
                </a:path>
              </a:pathLst>
            </a:custGeom>
            <a:ln w="25399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78794" y="1602853"/>
              <a:ext cx="198119" cy="19812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79004" y="2659270"/>
              <a:ext cx="198119" cy="198119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2216894" y="1617952"/>
            <a:ext cx="822325" cy="1178560"/>
            <a:chOff x="2216894" y="1617952"/>
            <a:chExt cx="822325" cy="1178560"/>
          </a:xfrm>
        </p:grpSpPr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16894" y="1617952"/>
              <a:ext cx="121920" cy="12192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17104" y="2674371"/>
              <a:ext cx="121920" cy="1219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2370" y="803675"/>
            <a:ext cx="3511550" cy="3716020"/>
            <a:chOff x="522370" y="803675"/>
            <a:chExt cx="3511550" cy="3716020"/>
          </a:xfrm>
        </p:grpSpPr>
        <p:sp>
          <p:nvSpPr>
            <p:cNvPr id="3" name="object 3"/>
            <p:cNvSpPr/>
            <p:nvPr/>
          </p:nvSpPr>
          <p:spPr>
            <a:xfrm>
              <a:off x="671512" y="11414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266407"/>
                  </a:lnTo>
                  <a:lnTo>
                    <a:pt x="1604098" y="269582"/>
                  </a:lnTo>
                  <a:lnTo>
                    <a:pt x="1604098" y="532815"/>
                  </a:lnTo>
                  <a:lnTo>
                    <a:pt x="1461401" y="532815"/>
                  </a:lnTo>
                  <a:lnTo>
                    <a:pt x="1461401" y="535990"/>
                  </a:lnTo>
                  <a:lnTo>
                    <a:pt x="1604098" y="535990"/>
                  </a:lnTo>
                  <a:lnTo>
                    <a:pt x="1604098" y="799223"/>
                  </a:lnTo>
                  <a:lnTo>
                    <a:pt x="1604098" y="2397696"/>
                  </a:lnTo>
                  <a:lnTo>
                    <a:pt x="1540408" y="2397696"/>
                  </a:lnTo>
                  <a:lnTo>
                    <a:pt x="1540408" y="2400871"/>
                  </a:lnTo>
                  <a:lnTo>
                    <a:pt x="1604098" y="2400871"/>
                  </a:lnTo>
                  <a:lnTo>
                    <a:pt x="1604098" y="2664104"/>
                  </a:lnTo>
                  <a:lnTo>
                    <a:pt x="1604098" y="2667279"/>
                  </a:lnTo>
                  <a:lnTo>
                    <a:pt x="1604098" y="2930525"/>
                  </a:lnTo>
                  <a:lnTo>
                    <a:pt x="1604098" y="2933700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515590"/>
                  </a:lnTo>
                  <a:lnTo>
                    <a:pt x="1336751" y="2515590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515590"/>
                  </a:lnTo>
                  <a:lnTo>
                    <a:pt x="1069403" y="2515590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11478" y="2400871"/>
                  </a:lnTo>
                  <a:lnTo>
                    <a:pt x="1011478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226767"/>
                  </a:lnTo>
                  <a:lnTo>
                    <a:pt x="1072578" y="2226767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226767"/>
                  </a:lnTo>
                  <a:lnTo>
                    <a:pt x="1339926" y="2226767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681901"/>
                  </a:lnTo>
                  <a:lnTo>
                    <a:pt x="1336751" y="681901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681901"/>
                  </a:lnTo>
                  <a:lnTo>
                    <a:pt x="1069403" y="681901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991679" y="535990"/>
                  </a:lnTo>
                  <a:lnTo>
                    <a:pt x="991679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393077"/>
                  </a:lnTo>
                  <a:lnTo>
                    <a:pt x="1072578" y="393077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393077"/>
                  </a:lnTo>
                  <a:lnTo>
                    <a:pt x="1339926" y="393077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2465641"/>
                  </a:lnTo>
                  <a:lnTo>
                    <a:pt x="3208210" y="2465641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65641"/>
                  </a:lnTo>
                  <a:lnTo>
                    <a:pt x="2940862" y="2465641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896666" y="2400871"/>
                  </a:lnTo>
                  <a:lnTo>
                    <a:pt x="2896666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76818"/>
                  </a:lnTo>
                  <a:lnTo>
                    <a:pt x="2944037" y="2176818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76818"/>
                  </a:lnTo>
                  <a:lnTo>
                    <a:pt x="3211385" y="2176818"/>
                  </a:lnTo>
                  <a:lnTo>
                    <a:pt x="3211385" y="681901"/>
                  </a:lnTo>
                  <a:lnTo>
                    <a:pt x="3208210" y="681901"/>
                  </a:lnTo>
                  <a:lnTo>
                    <a:pt x="3208210" y="1864868"/>
                  </a:lnTo>
                  <a:lnTo>
                    <a:pt x="3021977" y="1864868"/>
                  </a:lnTo>
                  <a:lnTo>
                    <a:pt x="3021977" y="1868043"/>
                  </a:lnTo>
                  <a:lnTo>
                    <a:pt x="3208210" y="186804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943696"/>
                  </a:lnTo>
                  <a:lnTo>
                    <a:pt x="2940862" y="1943696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943696"/>
                  </a:lnTo>
                  <a:lnTo>
                    <a:pt x="2673502" y="1943696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943696"/>
                  </a:lnTo>
                  <a:lnTo>
                    <a:pt x="2406154" y="1943696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3970" y="1868043"/>
                  </a:lnTo>
                  <a:lnTo>
                    <a:pt x="2403970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654873"/>
                  </a:lnTo>
                  <a:lnTo>
                    <a:pt x="2409329" y="1654873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654873"/>
                  </a:lnTo>
                  <a:lnTo>
                    <a:pt x="2676677" y="1654873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654873"/>
                  </a:lnTo>
                  <a:lnTo>
                    <a:pt x="2944037" y="1654873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681901"/>
                  </a:lnTo>
                  <a:lnTo>
                    <a:pt x="2940862" y="681901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393077"/>
                  </a:lnTo>
                  <a:lnTo>
                    <a:pt x="2944037" y="393077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393077"/>
                  </a:lnTo>
                  <a:lnTo>
                    <a:pt x="3211385" y="393077"/>
                  </a:lnTo>
                  <a:lnTo>
                    <a:pt x="3211385" y="269582"/>
                  </a:lnTo>
                  <a:lnTo>
                    <a:pt x="3211385" y="266407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2370" y="2665497"/>
              <a:ext cx="3510967" cy="1981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9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60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78794" y="1009475"/>
              <a:ext cx="198120" cy="351016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277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216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3620" y="803675"/>
              <a:ext cx="261681" cy="27234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096482" y="823455"/>
              <a:ext cx="176530" cy="186690"/>
            </a:xfrm>
            <a:custGeom>
              <a:avLst/>
              <a:gdLst/>
              <a:ahLst/>
              <a:cxnLst/>
              <a:rect l="l" t="t" r="r" b="b"/>
              <a:pathLst>
                <a:path w="176530" h="186690">
                  <a:moveTo>
                    <a:pt x="158953" y="0"/>
                  </a:moveTo>
                  <a:lnTo>
                    <a:pt x="153202" y="246"/>
                  </a:lnTo>
                  <a:lnTo>
                    <a:pt x="148612" y="2288"/>
                  </a:lnTo>
                  <a:lnTo>
                    <a:pt x="148884" y="4311"/>
                  </a:lnTo>
                  <a:lnTo>
                    <a:pt x="150722" y="22317"/>
                  </a:lnTo>
                  <a:lnTo>
                    <a:pt x="150685" y="34449"/>
                  </a:lnTo>
                  <a:lnTo>
                    <a:pt x="149079" y="42166"/>
                  </a:lnTo>
                  <a:lnTo>
                    <a:pt x="146212" y="46922"/>
                  </a:lnTo>
                  <a:lnTo>
                    <a:pt x="123834" y="76019"/>
                  </a:lnTo>
                  <a:lnTo>
                    <a:pt x="106717" y="99613"/>
                  </a:lnTo>
                  <a:lnTo>
                    <a:pt x="80721" y="120984"/>
                  </a:lnTo>
                  <a:lnTo>
                    <a:pt x="31706" y="143414"/>
                  </a:lnTo>
                  <a:lnTo>
                    <a:pt x="20183" y="148412"/>
                  </a:lnTo>
                  <a:lnTo>
                    <a:pt x="11095" y="154355"/>
                  </a:lnTo>
                  <a:lnTo>
                    <a:pt x="4386" y="161411"/>
                  </a:lnTo>
                  <a:lnTo>
                    <a:pt x="0" y="169749"/>
                  </a:lnTo>
                  <a:lnTo>
                    <a:pt x="2204" y="176670"/>
                  </a:lnTo>
                  <a:lnTo>
                    <a:pt x="4847" y="180566"/>
                  </a:lnTo>
                  <a:lnTo>
                    <a:pt x="11502" y="183214"/>
                  </a:lnTo>
                  <a:lnTo>
                    <a:pt x="30508" y="186557"/>
                  </a:lnTo>
                  <a:lnTo>
                    <a:pt x="60427" y="183693"/>
                  </a:lnTo>
                  <a:lnTo>
                    <a:pt x="99820" y="167720"/>
                  </a:lnTo>
                  <a:lnTo>
                    <a:pt x="139806" y="139364"/>
                  </a:lnTo>
                  <a:lnTo>
                    <a:pt x="166304" y="107306"/>
                  </a:lnTo>
                  <a:lnTo>
                    <a:pt x="175956" y="73231"/>
                  </a:lnTo>
                  <a:lnTo>
                    <a:pt x="165408" y="38821"/>
                  </a:lnTo>
                  <a:lnTo>
                    <a:pt x="163509" y="23844"/>
                  </a:lnTo>
                  <a:lnTo>
                    <a:pt x="162012" y="11692"/>
                  </a:lnTo>
                  <a:lnTo>
                    <a:pt x="160928" y="2268"/>
                  </a:lnTo>
                  <a:lnTo>
                    <a:pt x="160752" y="582"/>
                  </a:lnTo>
                  <a:lnTo>
                    <a:pt x="1589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096482" y="823456"/>
              <a:ext cx="176530" cy="186690"/>
            </a:xfrm>
            <a:custGeom>
              <a:avLst/>
              <a:gdLst/>
              <a:ahLst/>
              <a:cxnLst/>
              <a:rect l="l" t="t" r="r" b="b"/>
              <a:pathLst>
                <a:path w="176530" h="186690">
                  <a:moveTo>
                    <a:pt x="156795" y="9"/>
                  </a:moveTo>
                  <a:lnTo>
                    <a:pt x="153202" y="163"/>
                  </a:lnTo>
                  <a:lnTo>
                    <a:pt x="148612" y="2205"/>
                  </a:lnTo>
                  <a:lnTo>
                    <a:pt x="148883" y="4228"/>
                  </a:lnTo>
                  <a:lnTo>
                    <a:pt x="150722" y="22233"/>
                  </a:lnTo>
                  <a:lnTo>
                    <a:pt x="150684" y="34366"/>
                  </a:lnTo>
                  <a:lnTo>
                    <a:pt x="149079" y="42082"/>
                  </a:lnTo>
                  <a:lnTo>
                    <a:pt x="146212" y="46839"/>
                  </a:lnTo>
                  <a:lnTo>
                    <a:pt x="123833" y="75936"/>
                  </a:lnTo>
                  <a:lnTo>
                    <a:pt x="106716" y="99530"/>
                  </a:lnTo>
                  <a:lnTo>
                    <a:pt x="80720" y="120901"/>
                  </a:lnTo>
                  <a:lnTo>
                    <a:pt x="31706" y="143331"/>
                  </a:lnTo>
                  <a:lnTo>
                    <a:pt x="20183" y="148328"/>
                  </a:lnTo>
                  <a:lnTo>
                    <a:pt x="11095" y="154272"/>
                  </a:lnTo>
                  <a:lnTo>
                    <a:pt x="4386" y="161328"/>
                  </a:lnTo>
                  <a:lnTo>
                    <a:pt x="0" y="169665"/>
                  </a:lnTo>
                  <a:lnTo>
                    <a:pt x="2203" y="176587"/>
                  </a:lnTo>
                  <a:lnTo>
                    <a:pt x="4846" y="180483"/>
                  </a:lnTo>
                  <a:lnTo>
                    <a:pt x="11501" y="183131"/>
                  </a:lnTo>
                  <a:lnTo>
                    <a:pt x="30507" y="186474"/>
                  </a:lnTo>
                  <a:lnTo>
                    <a:pt x="60426" y="183610"/>
                  </a:lnTo>
                  <a:lnTo>
                    <a:pt x="99820" y="167636"/>
                  </a:lnTo>
                  <a:lnTo>
                    <a:pt x="139805" y="139280"/>
                  </a:lnTo>
                  <a:lnTo>
                    <a:pt x="166303" y="107223"/>
                  </a:lnTo>
                  <a:lnTo>
                    <a:pt x="175956" y="73147"/>
                  </a:lnTo>
                  <a:lnTo>
                    <a:pt x="165408" y="38737"/>
                  </a:lnTo>
                  <a:lnTo>
                    <a:pt x="164836" y="34263"/>
                  </a:lnTo>
                  <a:lnTo>
                    <a:pt x="163509" y="23761"/>
                  </a:lnTo>
                  <a:lnTo>
                    <a:pt x="162011" y="11608"/>
                  </a:lnTo>
                  <a:lnTo>
                    <a:pt x="160927" y="2184"/>
                  </a:lnTo>
                  <a:lnTo>
                    <a:pt x="160752" y="499"/>
                  </a:lnTo>
                  <a:lnTo>
                    <a:pt x="158952" y="-82"/>
                  </a:lnTo>
                  <a:lnTo>
                    <a:pt x="156795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4133444" y="2802130"/>
            <a:ext cx="250190" cy="272415"/>
            <a:chOff x="4133444" y="2802130"/>
            <a:chExt cx="250190" cy="27241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33444" y="2802130"/>
              <a:ext cx="249725" cy="27234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71544" y="2817243"/>
              <a:ext cx="172772" cy="19561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2305731" y="78875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01201" y="3333165"/>
            <a:ext cx="92519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3a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8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380280" y="1549425"/>
            <a:ext cx="7816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-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1447165" cy="751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580"/>
              </a:lnSpc>
              <a:spcBef>
                <a:spcPts val="100"/>
              </a:spcBef>
            </a:pPr>
            <a:r>
              <a:rPr spc="-5" dirty="0"/>
              <a:t>Solution</a:t>
            </a:r>
            <a:endParaRPr spc="-5" dirty="0"/>
          </a:p>
          <a:p>
            <a:pPr marL="328930">
              <a:lnSpc>
                <a:spcPts val="2140"/>
              </a:lnSpc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Problem</a:t>
            </a:r>
            <a:r>
              <a:rPr sz="1800" b="1" spc="-6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29758" y="759505"/>
            <a:ext cx="2567305" cy="131064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470"/>
              </a:spcBef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Problem</a:t>
            </a:r>
            <a:r>
              <a:rPr sz="1800" b="1" spc="-4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 marR="5080" algn="just">
              <a:lnSpc>
                <a:spcPct val="117000"/>
              </a:lnSpc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Since the lines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cross at a </a:t>
            </a:r>
            <a:r>
              <a:rPr sz="1800" spc="-46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unique point, the system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non-singular.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44532" y="1138601"/>
            <a:ext cx="1835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96220" y="1549425"/>
            <a:ext cx="3911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(0,4)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075490" y="2796291"/>
            <a:ext cx="618490" cy="288925"/>
          </a:xfrm>
          <a:custGeom>
            <a:avLst/>
            <a:gdLst/>
            <a:ahLst/>
            <a:cxnLst/>
            <a:rect l="l" t="t" r="r" b="b"/>
            <a:pathLst>
              <a:path w="618489" h="288925">
                <a:moveTo>
                  <a:pt x="618006" y="0"/>
                </a:moveTo>
                <a:lnTo>
                  <a:pt x="0" y="0"/>
                </a:lnTo>
                <a:lnTo>
                  <a:pt x="0" y="288823"/>
                </a:lnTo>
                <a:lnTo>
                  <a:pt x="618006" y="288823"/>
                </a:lnTo>
                <a:lnTo>
                  <a:pt x="6180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3108510" y="2615070"/>
            <a:ext cx="1203960" cy="434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1565">
              <a:lnSpc>
                <a:spcPts val="161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610"/>
              </a:lnSpc>
            </a:pPr>
            <a:r>
              <a:rPr sz="1400" dirty="0">
                <a:latin typeface="Arial MT"/>
                <a:cs typeface="Arial MT"/>
              </a:rPr>
              <a:t>(8/3,0)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82997" y="3368184"/>
            <a:ext cx="528955" cy="288925"/>
          </a:xfrm>
          <a:custGeom>
            <a:avLst/>
            <a:gdLst/>
            <a:ahLst/>
            <a:cxnLst/>
            <a:rect l="l" t="t" r="r" b="b"/>
            <a:pathLst>
              <a:path w="528955" h="288925">
                <a:moveTo>
                  <a:pt x="528932" y="0"/>
                </a:moveTo>
                <a:lnTo>
                  <a:pt x="0" y="0"/>
                </a:lnTo>
                <a:lnTo>
                  <a:pt x="0" y="288823"/>
                </a:lnTo>
                <a:lnTo>
                  <a:pt x="528932" y="288823"/>
                </a:lnTo>
                <a:lnTo>
                  <a:pt x="5289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1716017" y="3383109"/>
            <a:ext cx="450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(0,-3)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906892" y="1175492"/>
            <a:ext cx="1708785" cy="2504440"/>
            <a:chOff x="1906892" y="1175492"/>
            <a:chExt cx="1708785" cy="2504440"/>
          </a:xfrm>
        </p:grpSpPr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06892" y="1175492"/>
              <a:ext cx="1708498" cy="250438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970285" y="1215322"/>
              <a:ext cx="1581785" cy="2385060"/>
            </a:xfrm>
            <a:custGeom>
              <a:avLst/>
              <a:gdLst/>
              <a:ahLst/>
              <a:cxnLst/>
              <a:rect l="l" t="t" r="r" b="b"/>
              <a:pathLst>
                <a:path w="1581785" h="2385060">
                  <a:moveTo>
                    <a:pt x="0" y="0"/>
                  </a:moveTo>
                  <a:lnTo>
                    <a:pt x="1581711" y="2384720"/>
                  </a:lnTo>
                </a:path>
              </a:pathLst>
            </a:custGeom>
            <a:ln w="25399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78794" y="1602853"/>
              <a:ext cx="198119" cy="19812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79004" y="2659270"/>
              <a:ext cx="198119" cy="19811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78794" y="3470043"/>
              <a:ext cx="198119" cy="198120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2216894" y="1617952"/>
            <a:ext cx="822325" cy="1989455"/>
            <a:chOff x="2216894" y="1617952"/>
            <a:chExt cx="822325" cy="1989455"/>
          </a:xfrm>
        </p:grpSpPr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16894" y="1617952"/>
              <a:ext cx="121920" cy="12192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17104" y="2674371"/>
              <a:ext cx="121920" cy="12192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16894" y="3485144"/>
              <a:ext cx="121920" cy="1219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2370" y="803675"/>
            <a:ext cx="3511550" cy="3716020"/>
            <a:chOff x="522370" y="803675"/>
            <a:chExt cx="3511550" cy="3716020"/>
          </a:xfrm>
        </p:grpSpPr>
        <p:sp>
          <p:nvSpPr>
            <p:cNvPr id="3" name="object 3"/>
            <p:cNvSpPr/>
            <p:nvPr/>
          </p:nvSpPr>
          <p:spPr>
            <a:xfrm>
              <a:off x="671512" y="11414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2403970" y="1864868"/>
                  </a:moveTo>
                  <a:lnTo>
                    <a:pt x="2249360" y="1864868"/>
                  </a:lnTo>
                  <a:lnTo>
                    <a:pt x="2249360" y="1868043"/>
                  </a:lnTo>
                  <a:lnTo>
                    <a:pt x="2403970" y="1868043"/>
                  </a:lnTo>
                  <a:lnTo>
                    <a:pt x="2403970" y="1864868"/>
                  </a:lnTo>
                  <a:close/>
                </a:path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266407"/>
                  </a:lnTo>
                  <a:lnTo>
                    <a:pt x="1604098" y="269582"/>
                  </a:lnTo>
                  <a:lnTo>
                    <a:pt x="1604098" y="532815"/>
                  </a:lnTo>
                  <a:lnTo>
                    <a:pt x="1461401" y="532815"/>
                  </a:lnTo>
                  <a:lnTo>
                    <a:pt x="1461401" y="535990"/>
                  </a:lnTo>
                  <a:lnTo>
                    <a:pt x="1604098" y="535990"/>
                  </a:lnTo>
                  <a:lnTo>
                    <a:pt x="1604098" y="799223"/>
                  </a:lnTo>
                  <a:lnTo>
                    <a:pt x="1604098" y="2397696"/>
                  </a:lnTo>
                  <a:lnTo>
                    <a:pt x="1540408" y="2397696"/>
                  </a:lnTo>
                  <a:lnTo>
                    <a:pt x="1540408" y="2400871"/>
                  </a:lnTo>
                  <a:lnTo>
                    <a:pt x="1604098" y="2400871"/>
                  </a:lnTo>
                  <a:lnTo>
                    <a:pt x="1604098" y="2664104"/>
                  </a:lnTo>
                  <a:lnTo>
                    <a:pt x="1604098" y="2667279"/>
                  </a:lnTo>
                  <a:lnTo>
                    <a:pt x="1604098" y="2930525"/>
                  </a:lnTo>
                  <a:lnTo>
                    <a:pt x="1604098" y="2933700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515590"/>
                  </a:lnTo>
                  <a:lnTo>
                    <a:pt x="1336751" y="2515590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515590"/>
                  </a:lnTo>
                  <a:lnTo>
                    <a:pt x="1069403" y="2515590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11478" y="2400871"/>
                  </a:lnTo>
                  <a:lnTo>
                    <a:pt x="1011478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226767"/>
                  </a:lnTo>
                  <a:lnTo>
                    <a:pt x="1072578" y="2226767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226767"/>
                  </a:lnTo>
                  <a:lnTo>
                    <a:pt x="1339926" y="2226767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681901"/>
                  </a:lnTo>
                  <a:lnTo>
                    <a:pt x="1336751" y="681901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681901"/>
                  </a:lnTo>
                  <a:lnTo>
                    <a:pt x="1069403" y="681901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991679" y="535990"/>
                  </a:lnTo>
                  <a:lnTo>
                    <a:pt x="991679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393077"/>
                  </a:lnTo>
                  <a:lnTo>
                    <a:pt x="1072578" y="393077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393077"/>
                  </a:lnTo>
                  <a:lnTo>
                    <a:pt x="1339926" y="393077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2465641"/>
                  </a:lnTo>
                  <a:lnTo>
                    <a:pt x="3208210" y="2465641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65641"/>
                  </a:lnTo>
                  <a:lnTo>
                    <a:pt x="2940862" y="2465641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896666" y="2400871"/>
                  </a:lnTo>
                  <a:lnTo>
                    <a:pt x="2896666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76818"/>
                  </a:lnTo>
                  <a:lnTo>
                    <a:pt x="2944037" y="2176818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76818"/>
                  </a:lnTo>
                  <a:lnTo>
                    <a:pt x="3211385" y="2176818"/>
                  </a:lnTo>
                  <a:lnTo>
                    <a:pt x="3211385" y="681901"/>
                  </a:lnTo>
                  <a:lnTo>
                    <a:pt x="3208210" y="681901"/>
                  </a:lnTo>
                  <a:lnTo>
                    <a:pt x="3208210" y="1864868"/>
                  </a:lnTo>
                  <a:lnTo>
                    <a:pt x="3021977" y="1864868"/>
                  </a:lnTo>
                  <a:lnTo>
                    <a:pt x="3021977" y="1868043"/>
                  </a:lnTo>
                  <a:lnTo>
                    <a:pt x="3208210" y="186804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943696"/>
                  </a:lnTo>
                  <a:lnTo>
                    <a:pt x="2940862" y="1943696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943696"/>
                  </a:lnTo>
                  <a:lnTo>
                    <a:pt x="2673502" y="1943696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943696"/>
                  </a:lnTo>
                  <a:lnTo>
                    <a:pt x="2406154" y="1943696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943696"/>
                  </a:lnTo>
                  <a:lnTo>
                    <a:pt x="2138807" y="1943696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943696"/>
                  </a:lnTo>
                  <a:lnTo>
                    <a:pt x="1871459" y="1943696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631353" y="1868043"/>
                  </a:lnTo>
                  <a:lnTo>
                    <a:pt x="1631353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654873"/>
                  </a:lnTo>
                  <a:lnTo>
                    <a:pt x="1874634" y="1654873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654873"/>
                  </a:lnTo>
                  <a:lnTo>
                    <a:pt x="2141982" y="1654873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654873"/>
                  </a:lnTo>
                  <a:lnTo>
                    <a:pt x="2409329" y="1654873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654873"/>
                  </a:lnTo>
                  <a:lnTo>
                    <a:pt x="2676677" y="1654873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654873"/>
                  </a:lnTo>
                  <a:lnTo>
                    <a:pt x="2944037" y="1654873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681901"/>
                  </a:lnTo>
                  <a:lnTo>
                    <a:pt x="2940862" y="681901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393077"/>
                  </a:lnTo>
                  <a:lnTo>
                    <a:pt x="2944037" y="393077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393077"/>
                  </a:lnTo>
                  <a:lnTo>
                    <a:pt x="3211385" y="393077"/>
                  </a:lnTo>
                  <a:lnTo>
                    <a:pt x="3211385" y="269582"/>
                  </a:lnTo>
                  <a:lnTo>
                    <a:pt x="3211385" y="266407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2370" y="2665497"/>
              <a:ext cx="3510967" cy="1981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9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60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78794" y="1009475"/>
              <a:ext cx="198120" cy="351016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277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216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3620" y="803675"/>
              <a:ext cx="261681" cy="27234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096482" y="823455"/>
              <a:ext cx="176530" cy="186690"/>
            </a:xfrm>
            <a:custGeom>
              <a:avLst/>
              <a:gdLst/>
              <a:ahLst/>
              <a:cxnLst/>
              <a:rect l="l" t="t" r="r" b="b"/>
              <a:pathLst>
                <a:path w="176530" h="186690">
                  <a:moveTo>
                    <a:pt x="158953" y="0"/>
                  </a:moveTo>
                  <a:lnTo>
                    <a:pt x="153202" y="246"/>
                  </a:lnTo>
                  <a:lnTo>
                    <a:pt x="148612" y="2288"/>
                  </a:lnTo>
                  <a:lnTo>
                    <a:pt x="148884" y="4311"/>
                  </a:lnTo>
                  <a:lnTo>
                    <a:pt x="150722" y="22317"/>
                  </a:lnTo>
                  <a:lnTo>
                    <a:pt x="150685" y="34449"/>
                  </a:lnTo>
                  <a:lnTo>
                    <a:pt x="149079" y="42166"/>
                  </a:lnTo>
                  <a:lnTo>
                    <a:pt x="146212" y="46922"/>
                  </a:lnTo>
                  <a:lnTo>
                    <a:pt x="123834" y="76019"/>
                  </a:lnTo>
                  <a:lnTo>
                    <a:pt x="106717" y="99613"/>
                  </a:lnTo>
                  <a:lnTo>
                    <a:pt x="80721" y="120984"/>
                  </a:lnTo>
                  <a:lnTo>
                    <a:pt x="31706" y="143414"/>
                  </a:lnTo>
                  <a:lnTo>
                    <a:pt x="20183" y="148412"/>
                  </a:lnTo>
                  <a:lnTo>
                    <a:pt x="11095" y="154355"/>
                  </a:lnTo>
                  <a:lnTo>
                    <a:pt x="4386" y="161411"/>
                  </a:lnTo>
                  <a:lnTo>
                    <a:pt x="0" y="169749"/>
                  </a:lnTo>
                  <a:lnTo>
                    <a:pt x="2204" y="176670"/>
                  </a:lnTo>
                  <a:lnTo>
                    <a:pt x="4847" y="180566"/>
                  </a:lnTo>
                  <a:lnTo>
                    <a:pt x="11502" y="183214"/>
                  </a:lnTo>
                  <a:lnTo>
                    <a:pt x="30508" y="186557"/>
                  </a:lnTo>
                  <a:lnTo>
                    <a:pt x="60427" y="183693"/>
                  </a:lnTo>
                  <a:lnTo>
                    <a:pt x="99820" y="167720"/>
                  </a:lnTo>
                  <a:lnTo>
                    <a:pt x="139806" y="139364"/>
                  </a:lnTo>
                  <a:lnTo>
                    <a:pt x="166304" y="107306"/>
                  </a:lnTo>
                  <a:lnTo>
                    <a:pt x="175956" y="73231"/>
                  </a:lnTo>
                  <a:lnTo>
                    <a:pt x="165408" y="38821"/>
                  </a:lnTo>
                  <a:lnTo>
                    <a:pt x="163509" y="23844"/>
                  </a:lnTo>
                  <a:lnTo>
                    <a:pt x="162012" y="11692"/>
                  </a:lnTo>
                  <a:lnTo>
                    <a:pt x="160928" y="2268"/>
                  </a:lnTo>
                  <a:lnTo>
                    <a:pt x="160752" y="582"/>
                  </a:lnTo>
                  <a:lnTo>
                    <a:pt x="1589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096482" y="823456"/>
              <a:ext cx="176530" cy="186690"/>
            </a:xfrm>
            <a:custGeom>
              <a:avLst/>
              <a:gdLst/>
              <a:ahLst/>
              <a:cxnLst/>
              <a:rect l="l" t="t" r="r" b="b"/>
              <a:pathLst>
                <a:path w="176530" h="186690">
                  <a:moveTo>
                    <a:pt x="156795" y="9"/>
                  </a:moveTo>
                  <a:lnTo>
                    <a:pt x="153202" y="163"/>
                  </a:lnTo>
                  <a:lnTo>
                    <a:pt x="148612" y="2205"/>
                  </a:lnTo>
                  <a:lnTo>
                    <a:pt x="148883" y="4228"/>
                  </a:lnTo>
                  <a:lnTo>
                    <a:pt x="150722" y="22233"/>
                  </a:lnTo>
                  <a:lnTo>
                    <a:pt x="150684" y="34366"/>
                  </a:lnTo>
                  <a:lnTo>
                    <a:pt x="149079" y="42082"/>
                  </a:lnTo>
                  <a:lnTo>
                    <a:pt x="146212" y="46839"/>
                  </a:lnTo>
                  <a:lnTo>
                    <a:pt x="123833" y="75936"/>
                  </a:lnTo>
                  <a:lnTo>
                    <a:pt x="106716" y="99530"/>
                  </a:lnTo>
                  <a:lnTo>
                    <a:pt x="80720" y="120901"/>
                  </a:lnTo>
                  <a:lnTo>
                    <a:pt x="31706" y="143331"/>
                  </a:lnTo>
                  <a:lnTo>
                    <a:pt x="20183" y="148328"/>
                  </a:lnTo>
                  <a:lnTo>
                    <a:pt x="11095" y="154272"/>
                  </a:lnTo>
                  <a:lnTo>
                    <a:pt x="4386" y="161328"/>
                  </a:lnTo>
                  <a:lnTo>
                    <a:pt x="0" y="169665"/>
                  </a:lnTo>
                  <a:lnTo>
                    <a:pt x="2203" y="176587"/>
                  </a:lnTo>
                  <a:lnTo>
                    <a:pt x="4846" y="180483"/>
                  </a:lnTo>
                  <a:lnTo>
                    <a:pt x="11501" y="183131"/>
                  </a:lnTo>
                  <a:lnTo>
                    <a:pt x="30507" y="186474"/>
                  </a:lnTo>
                  <a:lnTo>
                    <a:pt x="60426" y="183610"/>
                  </a:lnTo>
                  <a:lnTo>
                    <a:pt x="99820" y="167636"/>
                  </a:lnTo>
                  <a:lnTo>
                    <a:pt x="139805" y="139280"/>
                  </a:lnTo>
                  <a:lnTo>
                    <a:pt x="166303" y="107223"/>
                  </a:lnTo>
                  <a:lnTo>
                    <a:pt x="175956" y="73147"/>
                  </a:lnTo>
                  <a:lnTo>
                    <a:pt x="165408" y="38737"/>
                  </a:lnTo>
                  <a:lnTo>
                    <a:pt x="164836" y="34263"/>
                  </a:lnTo>
                  <a:lnTo>
                    <a:pt x="163509" y="23761"/>
                  </a:lnTo>
                  <a:lnTo>
                    <a:pt x="162011" y="11608"/>
                  </a:lnTo>
                  <a:lnTo>
                    <a:pt x="160927" y="2184"/>
                  </a:lnTo>
                  <a:lnTo>
                    <a:pt x="160752" y="499"/>
                  </a:lnTo>
                  <a:lnTo>
                    <a:pt x="158952" y="-82"/>
                  </a:lnTo>
                  <a:lnTo>
                    <a:pt x="156795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4133444" y="2802130"/>
            <a:ext cx="250190" cy="272415"/>
            <a:chOff x="4133444" y="2802130"/>
            <a:chExt cx="250190" cy="27241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33444" y="2802130"/>
              <a:ext cx="249725" cy="27234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71544" y="2817243"/>
              <a:ext cx="172772" cy="19561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187766" y="261507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05731" y="78875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01201" y="3333165"/>
            <a:ext cx="92519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3a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8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380280" y="1549425"/>
            <a:ext cx="7816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-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1447165" cy="751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580"/>
              </a:lnSpc>
              <a:spcBef>
                <a:spcPts val="100"/>
              </a:spcBef>
            </a:pPr>
            <a:r>
              <a:rPr spc="-5" dirty="0"/>
              <a:t>Solution</a:t>
            </a:r>
            <a:endParaRPr spc="-5" dirty="0"/>
          </a:p>
          <a:p>
            <a:pPr marL="328930">
              <a:lnSpc>
                <a:spcPts val="2140"/>
              </a:lnSpc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Problem</a:t>
            </a:r>
            <a:r>
              <a:rPr sz="1800" b="1" spc="-6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529758" y="759505"/>
            <a:ext cx="2567305" cy="131064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470"/>
              </a:spcBef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Problem</a:t>
            </a:r>
            <a:r>
              <a:rPr sz="1800" b="1" spc="-4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 marR="5080" algn="just">
              <a:lnSpc>
                <a:spcPct val="117000"/>
              </a:lnSpc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Since the lines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cross at a </a:t>
            </a:r>
            <a:r>
              <a:rPr sz="1800" spc="-46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unique point, the system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non-singular.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44532" y="1138601"/>
            <a:ext cx="1835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96220" y="1549425"/>
            <a:ext cx="3911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(0,4)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075490" y="2796291"/>
            <a:ext cx="618490" cy="288925"/>
          </a:xfrm>
          <a:custGeom>
            <a:avLst/>
            <a:gdLst/>
            <a:ahLst/>
            <a:cxnLst/>
            <a:rect l="l" t="t" r="r" b="b"/>
            <a:pathLst>
              <a:path w="618489" h="288925">
                <a:moveTo>
                  <a:pt x="618006" y="0"/>
                </a:moveTo>
                <a:lnTo>
                  <a:pt x="0" y="0"/>
                </a:lnTo>
                <a:lnTo>
                  <a:pt x="0" y="288823"/>
                </a:lnTo>
                <a:lnTo>
                  <a:pt x="618006" y="288823"/>
                </a:lnTo>
                <a:lnTo>
                  <a:pt x="6180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3108510" y="2811216"/>
            <a:ext cx="5397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(8/3,0)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682997" y="3368184"/>
            <a:ext cx="528955" cy="288925"/>
          </a:xfrm>
          <a:custGeom>
            <a:avLst/>
            <a:gdLst/>
            <a:ahLst/>
            <a:cxnLst/>
            <a:rect l="l" t="t" r="r" b="b"/>
            <a:pathLst>
              <a:path w="528955" h="288925">
                <a:moveTo>
                  <a:pt x="528932" y="0"/>
                </a:moveTo>
                <a:lnTo>
                  <a:pt x="0" y="0"/>
                </a:lnTo>
                <a:lnTo>
                  <a:pt x="0" y="288823"/>
                </a:lnTo>
                <a:lnTo>
                  <a:pt x="528932" y="288823"/>
                </a:lnTo>
                <a:lnTo>
                  <a:pt x="5289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1716017" y="3383109"/>
            <a:ext cx="450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(0,-3)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302870" y="2796291"/>
            <a:ext cx="618490" cy="288925"/>
          </a:xfrm>
          <a:custGeom>
            <a:avLst/>
            <a:gdLst/>
            <a:ahLst/>
            <a:cxnLst/>
            <a:rect l="l" t="t" r="r" b="b"/>
            <a:pathLst>
              <a:path w="618489" h="288925">
                <a:moveTo>
                  <a:pt x="618006" y="0"/>
                </a:moveTo>
                <a:lnTo>
                  <a:pt x="0" y="0"/>
                </a:lnTo>
                <a:lnTo>
                  <a:pt x="0" y="288823"/>
                </a:lnTo>
                <a:lnTo>
                  <a:pt x="618006" y="288823"/>
                </a:lnTo>
                <a:lnTo>
                  <a:pt x="6180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2335890" y="2811216"/>
            <a:ext cx="5397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(3/2,0)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906892" y="1175492"/>
            <a:ext cx="1708785" cy="2504440"/>
            <a:chOff x="1906892" y="1175492"/>
            <a:chExt cx="1708785" cy="2504440"/>
          </a:xfrm>
        </p:grpSpPr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06892" y="1175492"/>
              <a:ext cx="1708498" cy="250438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970285" y="1215322"/>
              <a:ext cx="1581785" cy="2385060"/>
            </a:xfrm>
            <a:custGeom>
              <a:avLst/>
              <a:gdLst/>
              <a:ahLst/>
              <a:cxnLst/>
              <a:rect l="l" t="t" r="r" b="b"/>
              <a:pathLst>
                <a:path w="1581785" h="2385060">
                  <a:moveTo>
                    <a:pt x="0" y="0"/>
                  </a:moveTo>
                  <a:lnTo>
                    <a:pt x="1581711" y="2384720"/>
                  </a:lnTo>
                </a:path>
              </a:pathLst>
            </a:custGeom>
            <a:ln w="25399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78794" y="1602853"/>
              <a:ext cx="198119" cy="19812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79004" y="2659270"/>
              <a:ext cx="198119" cy="19811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86474" y="2668498"/>
              <a:ext cx="198119" cy="19811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78794" y="3470043"/>
              <a:ext cx="198119" cy="198120"/>
            </a:xfrm>
            <a:prstGeom prst="rect">
              <a:avLst/>
            </a:prstGeom>
          </p:spPr>
        </p:pic>
      </p:grpSp>
      <p:grpSp>
        <p:nvGrpSpPr>
          <p:cNvPr id="37" name="object 37"/>
          <p:cNvGrpSpPr/>
          <p:nvPr/>
        </p:nvGrpSpPr>
        <p:grpSpPr>
          <a:xfrm>
            <a:off x="2216894" y="1617952"/>
            <a:ext cx="822325" cy="1989455"/>
            <a:chOff x="2216894" y="1617952"/>
            <a:chExt cx="822325" cy="1989455"/>
          </a:xfrm>
        </p:grpSpPr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16894" y="1617952"/>
              <a:ext cx="121920" cy="12192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17104" y="2674371"/>
              <a:ext cx="121920" cy="12192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24574" y="2683597"/>
              <a:ext cx="121920" cy="12192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16894" y="3485144"/>
              <a:ext cx="121920" cy="1219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2370" y="803675"/>
            <a:ext cx="3511550" cy="3716020"/>
            <a:chOff x="522370" y="803675"/>
            <a:chExt cx="3511550" cy="3716020"/>
          </a:xfrm>
        </p:grpSpPr>
        <p:sp>
          <p:nvSpPr>
            <p:cNvPr id="3" name="object 3"/>
            <p:cNvSpPr/>
            <p:nvPr/>
          </p:nvSpPr>
          <p:spPr>
            <a:xfrm>
              <a:off x="671512" y="11414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2403970" y="1864868"/>
                  </a:moveTo>
                  <a:lnTo>
                    <a:pt x="2249360" y="1864868"/>
                  </a:lnTo>
                  <a:lnTo>
                    <a:pt x="2249360" y="1868043"/>
                  </a:lnTo>
                  <a:lnTo>
                    <a:pt x="2403970" y="1868043"/>
                  </a:lnTo>
                  <a:lnTo>
                    <a:pt x="2403970" y="1864868"/>
                  </a:lnTo>
                  <a:close/>
                </a:path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266407"/>
                  </a:lnTo>
                  <a:lnTo>
                    <a:pt x="1604098" y="269582"/>
                  </a:lnTo>
                  <a:lnTo>
                    <a:pt x="1604098" y="532815"/>
                  </a:lnTo>
                  <a:lnTo>
                    <a:pt x="1461401" y="532815"/>
                  </a:lnTo>
                  <a:lnTo>
                    <a:pt x="1461401" y="535990"/>
                  </a:lnTo>
                  <a:lnTo>
                    <a:pt x="1604098" y="535990"/>
                  </a:lnTo>
                  <a:lnTo>
                    <a:pt x="1604098" y="799223"/>
                  </a:lnTo>
                  <a:lnTo>
                    <a:pt x="1604098" y="2397696"/>
                  </a:lnTo>
                  <a:lnTo>
                    <a:pt x="1540408" y="2397696"/>
                  </a:lnTo>
                  <a:lnTo>
                    <a:pt x="1540408" y="2400871"/>
                  </a:lnTo>
                  <a:lnTo>
                    <a:pt x="1604098" y="2400871"/>
                  </a:lnTo>
                  <a:lnTo>
                    <a:pt x="1604098" y="2664104"/>
                  </a:lnTo>
                  <a:lnTo>
                    <a:pt x="1604098" y="2667279"/>
                  </a:lnTo>
                  <a:lnTo>
                    <a:pt x="1604098" y="2930525"/>
                  </a:lnTo>
                  <a:lnTo>
                    <a:pt x="1604098" y="2933700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515590"/>
                  </a:lnTo>
                  <a:lnTo>
                    <a:pt x="1336751" y="2515590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515590"/>
                  </a:lnTo>
                  <a:lnTo>
                    <a:pt x="1069403" y="2515590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11478" y="2400871"/>
                  </a:lnTo>
                  <a:lnTo>
                    <a:pt x="1011478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226767"/>
                  </a:lnTo>
                  <a:lnTo>
                    <a:pt x="1072578" y="2226767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226767"/>
                  </a:lnTo>
                  <a:lnTo>
                    <a:pt x="1339926" y="2226767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681901"/>
                  </a:lnTo>
                  <a:lnTo>
                    <a:pt x="1336751" y="681901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681901"/>
                  </a:lnTo>
                  <a:lnTo>
                    <a:pt x="1069403" y="681901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991679" y="535990"/>
                  </a:lnTo>
                  <a:lnTo>
                    <a:pt x="991679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393077"/>
                  </a:lnTo>
                  <a:lnTo>
                    <a:pt x="1072578" y="393077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393077"/>
                  </a:lnTo>
                  <a:lnTo>
                    <a:pt x="1339926" y="393077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2465641"/>
                  </a:lnTo>
                  <a:lnTo>
                    <a:pt x="3208210" y="2465641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65641"/>
                  </a:lnTo>
                  <a:lnTo>
                    <a:pt x="2940862" y="2465641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896666" y="2400871"/>
                  </a:lnTo>
                  <a:lnTo>
                    <a:pt x="2896666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76818"/>
                  </a:lnTo>
                  <a:lnTo>
                    <a:pt x="2944037" y="2176818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76818"/>
                  </a:lnTo>
                  <a:lnTo>
                    <a:pt x="3211385" y="2176818"/>
                  </a:lnTo>
                  <a:lnTo>
                    <a:pt x="3211385" y="681901"/>
                  </a:lnTo>
                  <a:lnTo>
                    <a:pt x="3208210" y="681901"/>
                  </a:lnTo>
                  <a:lnTo>
                    <a:pt x="3208210" y="1864868"/>
                  </a:lnTo>
                  <a:lnTo>
                    <a:pt x="3021977" y="1864868"/>
                  </a:lnTo>
                  <a:lnTo>
                    <a:pt x="3021977" y="1868043"/>
                  </a:lnTo>
                  <a:lnTo>
                    <a:pt x="3208210" y="186804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943696"/>
                  </a:lnTo>
                  <a:lnTo>
                    <a:pt x="2940862" y="1943696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943696"/>
                  </a:lnTo>
                  <a:lnTo>
                    <a:pt x="2673502" y="1943696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943696"/>
                  </a:lnTo>
                  <a:lnTo>
                    <a:pt x="2406154" y="1943696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943696"/>
                  </a:lnTo>
                  <a:lnTo>
                    <a:pt x="2138807" y="1943696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943696"/>
                  </a:lnTo>
                  <a:lnTo>
                    <a:pt x="1871459" y="1943696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631353" y="1868043"/>
                  </a:lnTo>
                  <a:lnTo>
                    <a:pt x="1631353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654873"/>
                  </a:lnTo>
                  <a:lnTo>
                    <a:pt x="1874634" y="1654873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654873"/>
                  </a:lnTo>
                  <a:lnTo>
                    <a:pt x="2141982" y="1654873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654873"/>
                  </a:lnTo>
                  <a:lnTo>
                    <a:pt x="2409329" y="1654873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654873"/>
                  </a:lnTo>
                  <a:lnTo>
                    <a:pt x="2676677" y="1654873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654873"/>
                  </a:lnTo>
                  <a:lnTo>
                    <a:pt x="2944037" y="1654873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681901"/>
                  </a:lnTo>
                  <a:lnTo>
                    <a:pt x="2940862" y="681901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393077"/>
                  </a:lnTo>
                  <a:lnTo>
                    <a:pt x="2944037" y="393077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393077"/>
                  </a:lnTo>
                  <a:lnTo>
                    <a:pt x="3211385" y="393077"/>
                  </a:lnTo>
                  <a:lnTo>
                    <a:pt x="3211385" y="269582"/>
                  </a:lnTo>
                  <a:lnTo>
                    <a:pt x="3211385" y="266407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2370" y="2665497"/>
              <a:ext cx="3510967" cy="1981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9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60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78794" y="1009475"/>
              <a:ext cx="198120" cy="351016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277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216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3620" y="803675"/>
              <a:ext cx="261681" cy="27234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096482" y="823455"/>
              <a:ext cx="176530" cy="186690"/>
            </a:xfrm>
            <a:custGeom>
              <a:avLst/>
              <a:gdLst/>
              <a:ahLst/>
              <a:cxnLst/>
              <a:rect l="l" t="t" r="r" b="b"/>
              <a:pathLst>
                <a:path w="176530" h="186690">
                  <a:moveTo>
                    <a:pt x="158953" y="0"/>
                  </a:moveTo>
                  <a:lnTo>
                    <a:pt x="153202" y="246"/>
                  </a:lnTo>
                  <a:lnTo>
                    <a:pt x="148612" y="2288"/>
                  </a:lnTo>
                  <a:lnTo>
                    <a:pt x="148884" y="4311"/>
                  </a:lnTo>
                  <a:lnTo>
                    <a:pt x="150722" y="22317"/>
                  </a:lnTo>
                  <a:lnTo>
                    <a:pt x="150685" y="34449"/>
                  </a:lnTo>
                  <a:lnTo>
                    <a:pt x="149079" y="42166"/>
                  </a:lnTo>
                  <a:lnTo>
                    <a:pt x="146212" y="46922"/>
                  </a:lnTo>
                  <a:lnTo>
                    <a:pt x="123834" y="76019"/>
                  </a:lnTo>
                  <a:lnTo>
                    <a:pt x="106717" y="99613"/>
                  </a:lnTo>
                  <a:lnTo>
                    <a:pt x="80721" y="120984"/>
                  </a:lnTo>
                  <a:lnTo>
                    <a:pt x="31706" y="143414"/>
                  </a:lnTo>
                  <a:lnTo>
                    <a:pt x="20183" y="148412"/>
                  </a:lnTo>
                  <a:lnTo>
                    <a:pt x="11095" y="154355"/>
                  </a:lnTo>
                  <a:lnTo>
                    <a:pt x="4386" y="161411"/>
                  </a:lnTo>
                  <a:lnTo>
                    <a:pt x="0" y="169749"/>
                  </a:lnTo>
                  <a:lnTo>
                    <a:pt x="2204" y="176670"/>
                  </a:lnTo>
                  <a:lnTo>
                    <a:pt x="4847" y="180566"/>
                  </a:lnTo>
                  <a:lnTo>
                    <a:pt x="11502" y="183214"/>
                  </a:lnTo>
                  <a:lnTo>
                    <a:pt x="30508" y="186557"/>
                  </a:lnTo>
                  <a:lnTo>
                    <a:pt x="60427" y="183693"/>
                  </a:lnTo>
                  <a:lnTo>
                    <a:pt x="99820" y="167720"/>
                  </a:lnTo>
                  <a:lnTo>
                    <a:pt x="139806" y="139364"/>
                  </a:lnTo>
                  <a:lnTo>
                    <a:pt x="166304" y="107306"/>
                  </a:lnTo>
                  <a:lnTo>
                    <a:pt x="175956" y="73231"/>
                  </a:lnTo>
                  <a:lnTo>
                    <a:pt x="165408" y="38821"/>
                  </a:lnTo>
                  <a:lnTo>
                    <a:pt x="163509" y="23844"/>
                  </a:lnTo>
                  <a:lnTo>
                    <a:pt x="162012" y="11692"/>
                  </a:lnTo>
                  <a:lnTo>
                    <a:pt x="160928" y="2268"/>
                  </a:lnTo>
                  <a:lnTo>
                    <a:pt x="160752" y="582"/>
                  </a:lnTo>
                  <a:lnTo>
                    <a:pt x="1589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096482" y="823456"/>
              <a:ext cx="176530" cy="186690"/>
            </a:xfrm>
            <a:custGeom>
              <a:avLst/>
              <a:gdLst/>
              <a:ahLst/>
              <a:cxnLst/>
              <a:rect l="l" t="t" r="r" b="b"/>
              <a:pathLst>
                <a:path w="176530" h="186690">
                  <a:moveTo>
                    <a:pt x="156795" y="9"/>
                  </a:moveTo>
                  <a:lnTo>
                    <a:pt x="153202" y="163"/>
                  </a:lnTo>
                  <a:lnTo>
                    <a:pt x="148612" y="2205"/>
                  </a:lnTo>
                  <a:lnTo>
                    <a:pt x="148883" y="4228"/>
                  </a:lnTo>
                  <a:lnTo>
                    <a:pt x="150722" y="22233"/>
                  </a:lnTo>
                  <a:lnTo>
                    <a:pt x="150684" y="34366"/>
                  </a:lnTo>
                  <a:lnTo>
                    <a:pt x="149079" y="42082"/>
                  </a:lnTo>
                  <a:lnTo>
                    <a:pt x="146212" y="46839"/>
                  </a:lnTo>
                  <a:lnTo>
                    <a:pt x="123833" y="75936"/>
                  </a:lnTo>
                  <a:lnTo>
                    <a:pt x="106716" y="99530"/>
                  </a:lnTo>
                  <a:lnTo>
                    <a:pt x="80720" y="120901"/>
                  </a:lnTo>
                  <a:lnTo>
                    <a:pt x="31706" y="143331"/>
                  </a:lnTo>
                  <a:lnTo>
                    <a:pt x="20183" y="148328"/>
                  </a:lnTo>
                  <a:lnTo>
                    <a:pt x="11095" y="154272"/>
                  </a:lnTo>
                  <a:lnTo>
                    <a:pt x="4386" y="161328"/>
                  </a:lnTo>
                  <a:lnTo>
                    <a:pt x="0" y="169665"/>
                  </a:lnTo>
                  <a:lnTo>
                    <a:pt x="2203" y="176587"/>
                  </a:lnTo>
                  <a:lnTo>
                    <a:pt x="4846" y="180483"/>
                  </a:lnTo>
                  <a:lnTo>
                    <a:pt x="11501" y="183131"/>
                  </a:lnTo>
                  <a:lnTo>
                    <a:pt x="30507" y="186474"/>
                  </a:lnTo>
                  <a:lnTo>
                    <a:pt x="60426" y="183610"/>
                  </a:lnTo>
                  <a:lnTo>
                    <a:pt x="99820" y="167636"/>
                  </a:lnTo>
                  <a:lnTo>
                    <a:pt x="139805" y="139280"/>
                  </a:lnTo>
                  <a:lnTo>
                    <a:pt x="166303" y="107223"/>
                  </a:lnTo>
                  <a:lnTo>
                    <a:pt x="175956" y="73147"/>
                  </a:lnTo>
                  <a:lnTo>
                    <a:pt x="165408" y="38737"/>
                  </a:lnTo>
                  <a:lnTo>
                    <a:pt x="164836" y="34263"/>
                  </a:lnTo>
                  <a:lnTo>
                    <a:pt x="163509" y="23761"/>
                  </a:lnTo>
                  <a:lnTo>
                    <a:pt x="162011" y="11608"/>
                  </a:lnTo>
                  <a:lnTo>
                    <a:pt x="160927" y="2184"/>
                  </a:lnTo>
                  <a:lnTo>
                    <a:pt x="160752" y="499"/>
                  </a:lnTo>
                  <a:lnTo>
                    <a:pt x="158952" y="-82"/>
                  </a:lnTo>
                  <a:lnTo>
                    <a:pt x="156795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4133444" y="2802130"/>
            <a:ext cx="250190" cy="272415"/>
            <a:chOff x="4133444" y="2802130"/>
            <a:chExt cx="250190" cy="27241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33444" y="2802130"/>
              <a:ext cx="249725" cy="27234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71544" y="2817243"/>
              <a:ext cx="172772" cy="19561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187766" y="261507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05731" y="78875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01201" y="3333165"/>
            <a:ext cx="92519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3a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8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380280" y="1549425"/>
            <a:ext cx="7816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-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1447165" cy="751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580"/>
              </a:lnSpc>
              <a:spcBef>
                <a:spcPts val="100"/>
              </a:spcBef>
            </a:pPr>
            <a:r>
              <a:rPr spc="-5" dirty="0"/>
              <a:t>Solution</a:t>
            </a:r>
            <a:endParaRPr spc="-5" dirty="0"/>
          </a:p>
          <a:p>
            <a:pPr marL="328930">
              <a:lnSpc>
                <a:spcPts val="2140"/>
              </a:lnSpc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Problem</a:t>
            </a:r>
            <a:r>
              <a:rPr sz="1800" b="1" spc="-6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529758" y="759505"/>
            <a:ext cx="2567305" cy="131064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470"/>
              </a:spcBef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Problem</a:t>
            </a:r>
            <a:r>
              <a:rPr sz="1800" b="1" spc="-4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 marR="5080" algn="just">
              <a:lnSpc>
                <a:spcPct val="117000"/>
              </a:lnSpc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Since the lines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cross at a </a:t>
            </a:r>
            <a:r>
              <a:rPr sz="1800" spc="-46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unique point, the system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non-singular.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44532" y="1138601"/>
            <a:ext cx="1835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96220" y="1549425"/>
            <a:ext cx="3911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(0,4)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075490" y="2796291"/>
            <a:ext cx="618490" cy="288925"/>
          </a:xfrm>
          <a:custGeom>
            <a:avLst/>
            <a:gdLst/>
            <a:ahLst/>
            <a:cxnLst/>
            <a:rect l="l" t="t" r="r" b="b"/>
            <a:pathLst>
              <a:path w="618489" h="288925">
                <a:moveTo>
                  <a:pt x="618006" y="0"/>
                </a:moveTo>
                <a:lnTo>
                  <a:pt x="0" y="0"/>
                </a:lnTo>
                <a:lnTo>
                  <a:pt x="0" y="288823"/>
                </a:lnTo>
                <a:lnTo>
                  <a:pt x="618006" y="288823"/>
                </a:lnTo>
                <a:lnTo>
                  <a:pt x="6180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3108510" y="2811216"/>
            <a:ext cx="5397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(8/3,0)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682997" y="3368184"/>
            <a:ext cx="528955" cy="288925"/>
          </a:xfrm>
          <a:custGeom>
            <a:avLst/>
            <a:gdLst/>
            <a:ahLst/>
            <a:cxnLst/>
            <a:rect l="l" t="t" r="r" b="b"/>
            <a:pathLst>
              <a:path w="528955" h="288925">
                <a:moveTo>
                  <a:pt x="528932" y="0"/>
                </a:moveTo>
                <a:lnTo>
                  <a:pt x="0" y="0"/>
                </a:lnTo>
                <a:lnTo>
                  <a:pt x="0" y="288823"/>
                </a:lnTo>
                <a:lnTo>
                  <a:pt x="528932" y="288823"/>
                </a:lnTo>
                <a:lnTo>
                  <a:pt x="5289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1716017" y="3383109"/>
            <a:ext cx="450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(0,-3)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302870" y="2796291"/>
            <a:ext cx="618490" cy="288925"/>
          </a:xfrm>
          <a:custGeom>
            <a:avLst/>
            <a:gdLst/>
            <a:ahLst/>
            <a:cxnLst/>
            <a:rect l="l" t="t" r="r" b="b"/>
            <a:pathLst>
              <a:path w="618489" h="288925">
                <a:moveTo>
                  <a:pt x="618006" y="0"/>
                </a:moveTo>
                <a:lnTo>
                  <a:pt x="0" y="0"/>
                </a:lnTo>
                <a:lnTo>
                  <a:pt x="0" y="288823"/>
                </a:lnTo>
                <a:lnTo>
                  <a:pt x="618006" y="288823"/>
                </a:lnTo>
                <a:lnTo>
                  <a:pt x="6180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2335890" y="2811216"/>
            <a:ext cx="5397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(3/2,0)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906892" y="1175492"/>
            <a:ext cx="1708785" cy="2553335"/>
            <a:chOff x="1906892" y="1175492"/>
            <a:chExt cx="1708785" cy="2553335"/>
          </a:xfrm>
        </p:grpSpPr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06892" y="1175492"/>
              <a:ext cx="1708498" cy="250438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970285" y="1215322"/>
              <a:ext cx="1581785" cy="2385060"/>
            </a:xfrm>
            <a:custGeom>
              <a:avLst/>
              <a:gdLst/>
              <a:ahLst/>
              <a:cxnLst/>
              <a:rect l="l" t="t" r="r" b="b"/>
              <a:pathLst>
                <a:path w="1581785" h="2385060">
                  <a:moveTo>
                    <a:pt x="0" y="0"/>
                  </a:moveTo>
                  <a:lnTo>
                    <a:pt x="1581711" y="2384720"/>
                  </a:lnTo>
                </a:path>
              </a:pathLst>
            </a:custGeom>
            <a:ln w="25399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60738" y="1486692"/>
              <a:ext cx="1200805" cy="2241507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223265" y="1523615"/>
              <a:ext cx="1076325" cy="2127885"/>
            </a:xfrm>
            <a:custGeom>
              <a:avLst/>
              <a:gdLst/>
              <a:ahLst/>
              <a:cxnLst/>
              <a:rect l="l" t="t" r="r" b="b"/>
              <a:pathLst>
                <a:path w="1076325" h="2127885">
                  <a:moveTo>
                    <a:pt x="1075754" y="0"/>
                  </a:moveTo>
                  <a:lnTo>
                    <a:pt x="0" y="2127662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78794" y="1602853"/>
              <a:ext cx="198119" cy="19812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79004" y="2659270"/>
              <a:ext cx="198119" cy="19811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86474" y="2668498"/>
              <a:ext cx="198119" cy="19811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78794" y="3470043"/>
              <a:ext cx="198119" cy="198120"/>
            </a:xfrm>
            <a:prstGeom prst="rect">
              <a:avLst/>
            </a:prstGeom>
          </p:spPr>
        </p:pic>
      </p:grpSp>
      <p:grpSp>
        <p:nvGrpSpPr>
          <p:cNvPr id="39" name="object 39"/>
          <p:cNvGrpSpPr/>
          <p:nvPr/>
        </p:nvGrpSpPr>
        <p:grpSpPr>
          <a:xfrm>
            <a:off x="2216894" y="1617952"/>
            <a:ext cx="822325" cy="1989455"/>
            <a:chOff x="2216894" y="1617952"/>
            <a:chExt cx="822325" cy="1989455"/>
          </a:xfrm>
        </p:grpSpPr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16894" y="1617952"/>
              <a:ext cx="121920" cy="12192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17104" y="2674371"/>
              <a:ext cx="121920" cy="12192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24574" y="2683597"/>
              <a:ext cx="121920" cy="12192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16894" y="3485144"/>
              <a:ext cx="121920" cy="1219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2370" y="803675"/>
            <a:ext cx="3511550" cy="3716020"/>
            <a:chOff x="522370" y="803675"/>
            <a:chExt cx="3511550" cy="3716020"/>
          </a:xfrm>
        </p:grpSpPr>
        <p:sp>
          <p:nvSpPr>
            <p:cNvPr id="3" name="object 3"/>
            <p:cNvSpPr/>
            <p:nvPr/>
          </p:nvSpPr>
          <p:spPr>
            <a:xfrm>
              <a:off x="671512" y="11414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2403970" y="1864868"/>
                  </a:moveTo>
                  <a:lnTo>
                    <a:pt x="2249360" y="1864868"/>
                  </a:lnTo>
                  <a:lnTo>
                    <a:pt x="2249360" y="1868043"/>
                  </a:lnTo>
                  <a:lnTo>
                    <a:pt x="2403970" y="1868043"/>
                  </a:lnTo>
                  <a:lnTo>
                    <a:pt x="2403970" y="1864868"/>
                  </a:lnTo>
                  <a:close/>
                </a:path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266407"/>
                  </a:lnTo>
                  <a:lnTo>
                    <a:pt x="1604098" y="269582"/>
                  </a:lnTo>
                  <a:lnTo>
                    <a:pt x="1604098" y="532815"/>
                  </a:lnTo>
                  <a:lnTo>
                    <a:pt x="1461401" y="532815"/>
                  </a:lnTo>
                  <a:lnTo>
                    <a:pt x="1461401" y="535990"/>
                  </a:lnTo>
                  <a:lnTo>
                    <a:pt x="1604098" y="535990"/>
                  </a:lnTo>
                  <a:lnTo>
                    <a:pt x="1604098" y="799223"/>
                  </a:lnTo>
                  <a:lnTo>
                    <a:pt x="1604098" y="2397696"/>
                  </a:lnTo>
                  <a:lnTo>
                    <a:pt x="1540408" y="2397696"/>
                  </a:lnTo>
                  <a:lnTo>
                    <a:pt x="1540408" y="2400871"/>
                  </a:lnTo>
                  <a:lnTo>
                    <a:pt x="1604098" y="2400871"/>
                  </a:lnTo>
                  <a:lnTo>
                    <a:pt x="1604098" y="2664104"/>
                  </a:lnTo>
                  <a:lnTo>
                    <a:pt x="1604098" y="2667279"/>
                  </a:lnTo>
                  <a:lnTo>
                    <a:pt x="1604098" y="2930525"/>
                  </a:lnTo>
                  <a:lnTo>
                    <a:pt x="1604098" y="2933700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515590"/>
                  </a:lnTo>
                  <a:lnTo>
                    <a:pt x="1336751" y="2515590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515590"/>
                  </a:lnTo>
                  <a:lnTo>
                    <a:pt x="1069403" y="2515590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11478" y="2400871"/>
                  </a:lnTo>
                  <a:lnTo>
                    <a:pt x="1011478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226767"/>
                  </a:lnTo>
                  <a:lnTo>
                    <a:pt x="1072578" y="2226767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226767"/>
                  </a:lnTo>
                  <a:lnTo>
                    <a:pt x="1339926" y="2226767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681901"/>
                  </a:lnTo>
                  <a:lnTo>
                    <a:pt x="1336751" y="681901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802398"/>
                  </a:lnTo>
                  <a:lnTo>
                    <a:pt x="1336751" y="802398"/>
                  </a:lnTo>
                  <a:lnTo>
                    <a:pt x="1336751" y="799223"/>
                  </a:lnTo>
                  <a:lnTo>
                    <a:pt x="1072578" y="799223"/>
                  </a:lnTo>
                  <a:lnTo>
                    <a:pt x="1072578" y="681901"/>
                  </a:lnTo>
                  <a:lnTo>
                    <a:pt x="1069403" y="681901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802398"/>
                  </a:lnTo>
                  <a:lnTo>
                    <a:pt x="1069403" y="802398"/>
                  </a:lnTo>
                  <a:lnTo>
                    <a:pt x="1069403" y="799223"/>
                  </a:lnTo>
                  <a:lnTo>
                    <a:pt x="805218" y="799223"/>
                  </a:lnTo>
                  <a:lnTo>
                    <a:pt x="805218" y="535990"/>
                  </a:lnTo>
                  <a:lnTo>
                    <a:pt x="991679" y="535990"/>
                  </a:lnTo>
                  <a:lnTo>
                    <a:pt x="991679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393077"/>
                  </a:lnTo>
                  <a:lnTo>
                    <a:pt x="1072578" y="393077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393077"/>
                  </a:lnTo>
                  <a:lnTo>
                    <a:pt x="1339926" y="393077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802398"/>
                  </a:lnTo>
                  <a:lnTo>
                    <a:pt x="802043" y="802398"/>
                  </a:lnTo>
                  <a:lnTo>
                    <a:pt x="802043" y="799223"/>
                  </a:lnTo>
                  <a:lnTo>
                    <a:pt x="537870" y="799223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802398"/>
                  </a:lnTo>
                  <a:lnTo>
                    <a:pt x="534695" y="802398"/>
                  </a:lnTo>
                  <a:lnTo>
                    <a:pt x="534695" y="799223"/>
                  </a:lnTo>
                  <a:lnTo>
                    <a:pt x="270522" y="799223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67347" y="802398"/>
                  </a:lnTo>
                  <a:lnTo>
                    <a:pt x="267347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2465641"/>
                  </a:lnTo>
                  <a:lnTo>
                    <a:pt x="3208210" y="2465641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65641"/>
                  </a:lnTo>
                  <a:lnTo>
                    <a:pt x="2940862" y="2465641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896666" y="2400871"/>
                  </a:lnTo>
                  <a:lnTo>
                    <a:pt x="2896666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76818"/>
                  </a:lnTo>
                  <a:lnTo>
                    <a:pt x="2944037" y="2176818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76818"/>
                  </a:lnTo>
                  <a:lnTo>
                    <a:pt x="3211385" y="2176818"/>
                  </a:lnTo>
                  <a:lnTo>
                    <a:pt x="3211385" y="681901"/>
                  </a:lnTo>
                  <a:lnTo>
                    <a:pt x="3208210" y="681901"/>
                  </a:lnTo>
                  <a:lnTo>
                    <a:pt x="3208210" y="1864868"/>
                  </a:lnTo>
                  <a:lnTo>
                    <a:pt x="3021977" y="1864868"/>
                  </a:lnTo>
                  <a:lnTo>
                    <a:pt x="3021977" y="1868043"/>
                  </a:lnTo>
                  <a:lnTo>
                    <a:pt x="3208210" y="186804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943696"/>
                  </a:lnTo>
                  <a:lnTo>
                    <a:pt x="2940862" y="1943696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943696"/>
                  </a:lnTo>
                  <a:lnTo>
                    <a:pt x="2673502" y="1943696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943696"/>
                  </a:lnTo>
                  <a:lnTo>
                    <a:pt x="2406154" y="1943696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943696"/>
                  </a:lnTo>
                  <a:lnTo>
                    <a:pt x="2138807" y="1943696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943696"/>
                  </a:lnTo>
                  <a:lnTo>
                    <a:pt x="1871459" y="1943696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631353" y="1868043"/>
                  </a:lnTo>
                  <a:lnTo>
                    <a:pt x="1631353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654873"/>
                  </a:lnTo>
                  <a:lnTo>
                    <a:pt x="1874634" y="1654873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654873"/>
                  </a:lnTo>
                  <a:lnTo>
                    <a:pt x="2141982" y="1654873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654873"/>
                  </a:lnTo>
                  <a:lnTo>
                    <a:pt x="2409329" y="1654873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654873"/>
                  </a:lnTo>
                  <a:lnTo>
                    <a:pt x="2676677" y="1654873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654873"/>
                  </a:lnTo>
                  <a:lnTo>
                    <a:pt x="2944037" y="1654873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681901"/>
                  </a:lnTo>
                  <a:lnTo>
                    <a:pt x="2940862" y="681901"/>
                  </a:lnTo>
                  <a:lnTo>
                    <a:pt x="2940862" y="1332052"/>
                  </a:lnTo>
                  <a:lnTo>
                    <a:pt x="2715310" y="1332052"/>
                  </a:lnTo>
                  <a:lnTo>
                    <a:pt x="2715310" y="1335227"/>
                  </a:lnTo>
                  <a:lnTo>
                    <a:pt x="2940862" y="1335227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458722"/>
                  </a:lnTo>
                  <a:lnTo>
                    <a:pt x="2673502" y="1458722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458722"/>
                  </a:lnTo>
                  <a:lnTo>
                    <a:pt x="2406154" y="1458722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245588" y="1335227"/>
                  </a:lnTo>
                  <a:lnTo>
                    <a:pt x="2245588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169898"/>
                  </a:lnTo>
                  <a:lnTo>
                    <a:pt x="2409329" y="1169898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169898"/>
                  </a:lnTo>
                  <a:lnTo>
                    <a:pt x="2676677" y="1169898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393077"/>
                  </a:lnTo>
                  <a:lnTo>
                    <a:pt x="2944037" y="393077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393077"/>
                  </a:lnTo>
                  <a:lnTo>
                    <a:pt x="3211385" y="393077"/>
                  </a:lnTo>
                  <a:lnTo>
                    <a:pt x="3211385" y="269582"/>
                  </a:lnTo>
                  <a:lnTo>
                    <a:pt x="3211385" y="266407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2370" y="2665497"/>
              <a:ext cx="3510967" cy="1981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9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60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78794" y="1009475"/>
              <a:ext cx="198120" cy="351016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277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216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3620" y="803675"/>
              <a:ext cx="261681" cy="27234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096482" y="823455"/>
              <a:ext cx="176530" cy="186690"/>
            </a:xfrm>
            <a:custGeom>
              <a:avLst/>
              <a:gdLst/>
              <a:ahLst/>
              <a:cxnLst/>
              <a:rect l="l" t="t" r="r" b="b"/>
              <a:pathLst>
                <a:path w="176530" h="186690">
                  <a:moveTo>
                    <a:pt x="158953" y="0"/>
                  </a:moveTo>
                  <a:lnTo>
                    <a:pt x="153202" y="246"/>
                  </a:lnTo>
                  <a:lnTo>
                    <a:pt x="148612" y="2288"/>
                  </a:lnTo>
                  <a:lnTo>
                    <a:pt x="148884" y="4311"/>
                  </a:lnTo>
                  <a:lnTo>
                    <a:pt x="150722" y="22317"/>
                  </a:lnTo>
                  <a:lnTo>
                    <a:pt x="150685" y="34449"/>
                  </a:lnTo>
                  <a:lnTo>
                    <a:pt x="149079" y="42166"/>
                  </a:lnTo>
                  <a:lnTo>
                    <a:pt x="146212" y="46922"/>
                  </a:lnTo>
                  <a:lnTo>
                    <a:pt x="123834" y="76019"/>
                  </a:lnTo>
                  <a:lnTo>
                    <a:pt x="106717" y="99613"/>
                  </a:lnTo>
                  <a:lnTo>
                    <a:pt x="80721" y="120984"/>
                  </a:lnTo>
                  <a:lnTo>
                    <a:pt x="31706" y="143414"/>
                  </a:lnTo>
                  <a:lnTo>
                    <a:pt x="20183" y="148412"/>
                  </a:lnTo>
                  <a:lnTo>
                    <a:pt x="11095" y="154355"/>
                  </a:lnTo>
                  <a:lnTo>
                    <a:pt x="4386" y="161411"/>
                  </a:lnTo>
                  <a:lnTo>
                    <a:pt x="0" y="169749"/>
                  </a:lnTo>
                  <a:lnTo>
                    <a:pt x="2204" y="176670"/>
                  </a:lnTo>
                  <a:lnTo>
                    <a:pt x="4847" y="180566"/>
                  </a:lnTo>
                  <a:lnTo>
                    <a:pt x="11502" y="183214"/>
                  </a:lnTo>
                  <a:lnTo>
                    <a:pt x="30508" y="186557"/>
                  </a:lnTo>
                  <a:lnTo>
                    <a:pt x="60427" y="183693"/>
                  </a:lnTo>
                  <a:lnTo>
                    <a:pt x="99820" y="167720"/>
                  </a:lnTo>
                  <a:lnTo>
                    <a:pt x="139806" y="139364"/>
                  </a:lnTo>
                  <a:lnTo>
                    <a:pt x="166304" y="107306"/>
                  </a:lnTo>
                  <a:lnTo>
                    <a:pt x="175956" y="73231"/>
                  </a:lnTo>
                  <a:lnTo>
                    <a:pt x="165408" y="38821"/>
                  </a:lnTo>
                  <a:lnTo>
                    <a:pt x="163509" y="23844"/>
                  </a:lnTo>
                  <a:lnTo>
                    <a:pt x="162012" y="11692"/>
                  </a:lnTo>
                  <a:lnTo>
                    <a:pt x="160928" y="2268"/>
                  </a:lnTo>
                  <a:lnTo>
                    <a:pt x="160752" y="582"/>
                  </a:lnTo>
                  <a:lnTo>
                    <a:pt x="1589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096482" y="823456"/>
              <a:ext cx="176530" cy="186690"/>
            </a:xfrm>
            <a:custGeom>
              <a:avLst/>
              <a:gdLst/>
              <a:ahLst/>
              <a:cxnLst/>
              <a:rect l="l" t="t" r="r" b="b"/>
              <a:pathLst>
                <a:path w="176530" h="186690">
                  <a:moveTo>
                    <a:pt x="156795" y="9"/>
                  </a:moveTo>
                  <a:lnTo>
                    <a:pt x="153202" y="163"/>
                  </a:lnTo>
                  <a:lnTo>
                    <a:pt x="148612" y="2205"/>
                  </a:lnTo>
                  <a:lnTo>
                    <a:pt x="148883" y="4228"/>
                  </a:lnTo>
                  <a:lnTo>
                    <a:pt x="150722" y="22233"/>
                  </a:lnTo>
                  <a:lnTo>
                    <a:pt x="150684" y="34366"/>
                  </a:lnTo>
                  <a:lnTo>
                    <a:pt x="149079" y="42082"/>
                  </a:lnTo>
                  <a:lnTo>
                    <a:pt x="146212" y="46839"/>
                  </a:lnTo>
                  <a:lnTo>
                    <a:pt x="123833" y="75936"/>
                  </a:lnTo>
                  <a:lnTo>
                    <a:pt x="106716" y="99530"/>
                  </a:lnTo>
                  <a:lnTo>
                    <a:pt x="80720" y="120901"/>
                  </a:lnTo>
                  <a:lnTo>
                    <a:pt x="31706" y="143331"/>
                  </a:lnTo>
                  <a:lnTo>
                    <a:pt x="20183" y="148328"/>
                  </a:lnTo>
                  <a:lnTo>
                    <a:pt x="11095" y="154272"/>
                  </a:lnTo>
                  <a:lnTo>
                    <a:pt x="4386" y="161328"/>
                  </a:lnTo>
                  <a:lnTo>
                    <a:pt x="0" y="169665"/>
                  </a:lnTo>
                  <a:lnTo>
                    <a:pt x="2203" y="176587"/>
                  </a:lnTo>
                  <a:lnTo>
                    <a:pt x="4846" y="180483"/>
                  </a:lnTo>
                  <a:lnTo>
                    <a:pt x="11501" y="183131"/>
                  </a:lnTo>
                  <a:lnTo>
                    <a:pt x="30507" y="186474"/>
                  </a:lnTo>
                  <a:lnTo>
                    <a:pt x="60426" y="183610"/>
                  </a:lnTo>
                  <a:lnTo>
                    <a:pt x="99820" y="167636"/>
                  </a:lnTo>
                  <a:lnTo>
                    <a:pt x="139805" y="139280"/>
                  </a:lnTo>
                  <a:lnTo>
                    <a:pt x="166303" y="107223"/>
                  </a:lnTo>
                  <a:lnTo>
                    <a:pt x="175956" y="73147"/>
                  </a:lnTo>
                  <a:lnTo>
                    <a:pt x="165408" y="38737"/>
                  </a:lnTo>
                  <a:lnTo>
                    <a:pt x="164836" y="34263"/>
                  </a:lnTo>
                  <a:lnTo>
                    <a:pt x="163509" y="23761"/>
                  </a:lnTo>
                  <a:lnTo>
                    <a:pt x="162011" y="11608"/>
                  </a:lnTo>
                  <a:lnTo>
                    <a:pt x="160927" y="2184"/>
                  </a:lnTo>
                  <a:lnTo>
                    <a:pt x="160752" y="499"/>
                  </a:lnTo>
                  <a:lnTo>
                    <a:pt x="158952" y="-82"/>
                  </a:lnTo>
                  <a:lnTo>
                    <a:pt x="156795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4133444" y="2802130"/>
            <a:ext cx="250190" cy="272415"/>
            <a:chOff x="4133444" y="2802130"/>
            <a:chExt cx="250190" cy="27241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33444" y="2802130"/>
              <a:ext cx="249725" cy="27234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71544" y="2817243"/>
              <a:ext cx="172772" cy="19561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2305731" y="78875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01201" y="3333165"/>
            <a:ext cx="92519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3a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8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380280" y="1549425"/>
            <a:ext cx="7816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-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1447165" cy="751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580"/>
              </a:lnSpc>
              <a:spcBef>
                <a:spcPts val="100"/>
              </a:spcBef>
            </a:pPr>
            <a:r>
              <a:rPr spc="-5" dirty="0"/>
              <a:t>Solution</a:t>
            </a:r>
            <a:endParaRPr spc="-5" dirty="0"/>
          </a:p>
          <a:p>
            <a:pPr marL="328930">
              <a:lnSpc>
                <a:spcPts val="2140"/>
              </a:lnSpc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Problem</a:t>
            </a:r>
            <a:r>
              <a:rPr sz="1800" b="1" spc="-6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29758" y="759505"/>
            <a:ext cx="2567305" cy="131064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470"/>
              </a:spcBef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Problem</a:t>
            </a:r>
            <a:r>
              <a:rPr sz="1800" b="1" spc="-4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 marR="5080" algn="just">
              <a:lnSpc>
                <a:spcPct val="117000"/>
              </a:lnSpc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Since the lines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cross at a </a:t>
            </a:r>
            <a:r>
              <a:rPr sz="1800" spc="-46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unique point, the system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non-singular.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44532" y="1138601"/>
            <a:ext cx="1835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50124" y="2250784"/>
            <a:ext cx="1362075" cy="60325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400" dirty="0">
                <a:latin typeface="Arial MT"/>
                <a:cs typeface="Arial MT"/>
              </a:rPr>
              <a:t>(2,1)</a:t>
            </a:r>
            <a:endParaRPr sz="1400">
              <a:latin typeface="Arial MT"/>
              <a:cs typeface="Arial MT"/>
            </a:endParaRPr>
          </a:p>
          <a:p>
            <a:pPr marL="1250315">
              <a:lnSpc>
                <a:spcPct val="100000"/>
              </a:lnSpc>
              <a:spcBef>
                <a:spcPts val="59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96220" y="1549425"/>
            <a:ext cx="3911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(0,4)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075490" y="2796291"/>
            <a:ext cx="618490" cy="288925"/>
          </a:xfrm>
          <a:custGeom>
            <a:avLst/>
            <a:gdLst/>
            <a:ahLst/>
            <a:cxnLst/>
            <a:rect l="l" t="t" r="r" b="b"/>
            <a:pathLst>
              <a:path w="618489" h="288925">
                <a:moveTo>
                  <a:pt x="618006" y="0"/>
                </a:moveTo>
                <a:lnTo>
                  <a:pt x="0" y="0"/>
                </a:lnTo>
                <a:lnTo>
                  <a:pt x="0" y="288823"/>
                </a:lnTo>
                <a:lnTo>
                  <a:pt x="618006" y="288823"/>
                </a:lnTo>
                <a:lnTo>
                  <a:pt x="6180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3108510" y="2811216"/>
            <a:ext cx="5397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(8/3,0)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682997" y="3368184"/>
            <a:ext cx="528955" cy="288925"/>
          </a:xfrm>
          <a:custGeom>
            <a:avLst/>
            <a:gdLst/>
            <a:ahLst/>
            <a:cxnLst/>
            <a:rect l="l" t="t" r="r" b="b"/>
            <a:pathLst>
              <a:path w="528955" h="288925">
                <a:moveTo>
                  <a:pt x="528932" y="0"/>
                </a:moveTo>
                <a:lnTo>
                  <a:pt x="0" y="0"/>
                </a:lnTo>
                <a:lnTo>
                  <a:pt x="0" y="288823"/>
                </a:lnTo>
                <a:lnTo>
                  <a:pt x="528932" y="288823"/>
                </a:lnTo>
                <a:lnTo>
                  <a:pt x="5289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1716017" y="3383109"/>
            <a:ext cx="450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(0,-3)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302870" y="2796291"/>
            <a:ext cx="618490" cy="288925"/>
          </a:xfrm>
          <a:custGeom>
            <a:avLst/>
            <a:gdLst/>
            <a:ahLst/>
            <a:cxnLst/>
            <a:rect l="l" t="t" r="r" b="b"/>
            <a:pathLst>
              <a:path w="618489" h="288925">
                <a:moveTo>
                  <a:pt x="618006" y="0"/>
                </a:moveTo>
                <a:lnTo>
                  <a:pt x="0" y="0"/>
                </a:lnTo>
                <a:lnTo>
                  <a:pt x="0" y="288823"/>
                </a:lnTo>
                <a:lnTo>
                  <a:pt x="618006" y="288823"/>
                </a:lnTo>
                <a:lnTo>
                  <a:pt x="6180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2335890" y="2811216"/>
            <a:ext cx="5397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(3/2,0)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906892" y="1175492"/>
            <a:ext cx="1708785" cy="2553335"/>
            <a:chOff x="1906892" y="1175492"/>
            <a:chExt cx="1708785" cy="2553335"/>
          </a:xfrm>
        </p:grpSpPr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06892" y="1175492"/>
              <a:ext cx="1708498" cy="250438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970285" y="1215322"/>
              <a:ext cx="1581785" cy="2385060"/>
            </a:xfrm>
            <a:custGeom>
              <a:avLst/>
              <a:gdLst/>
              <a:ahLst/>
              <a:cxnLst/>
              <a:rect l="l" t="t" r="r" b="b"/>
              <a:pathLst>
                <a:path w="1581785" h="2385060">
                  <a:moveTo>
                    <a:pt x="0" y="0"/>
                  </a:moveTo>
                  <a:lnTo>
                    <a:pt x="1581711" y="2384720"/>
                  </a:lnTo>
                </a:path>
              </a:pathLst>
            </a:custGeom>
            <a:ln w="25399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60738" y="1486692"/>
              <a:ext cx="1200805" cy="2241507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223265" y="1523615"/>
              <a:ext cx="1076325" cy="2127885"/>
            </a:xfrm>
            <a:custGeom>
              <a:avLst/>
              <a:gdLst/>
              <a:ahLst/>
              <a:cxnLst/>
              <a:rect l="l" t="t" r="r" b="b"/>
              <a:pathLst>
                <a:path w="1076325" h="2127885">
                  <a:moveTo>
                    <a:pt x="1075754" y="0"/>
                  </a:moveTo>
                  <a:lnTo>
                    <a:pt x="0" y="2127662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78794" y="1602853"/>
              <a:ext cx="198119" cy="19812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79004" y="2659270"/>
              <a:ext cx="198119" cy="19811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86474" y="2668498"/>
              <a:ext cx="198119" cy="19811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78794" y="3470043"/>
              <a:ext cx="198119" cy="19812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08394" y="2402086"/>
              <a:ext cx="198119" cy="198119"/>
            </a:xfrm>
            <a:prstGeom prst="rect">
              <a:avLst/>
            </a:prstGeom>
          </p:spPr>
        </p:pic>
      </p:grpSp>
      <p:grpSp>
        <p:nvGrpSpPr>
          <p:cNvPr id="40" name="object 40"/>
          <p:cNvGrpSpPr/>
          <p:nvPr/>
        </p:nvGrpSpPr>
        <p:grpSpPr>
          <a:xfrm>
            <a:off x="2216894" y="1617952"/>
            <a:ext cx="822325" cy="1989455"/>
            <a:chOff x="2216894" y="1617952"/>
            <a:chExt cx="822325" cy="1989455"/>
          </a:xfrm>
        </p:grpSpPr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16894" y="1617952"/>
              <a:ext cx="121920" cy="12192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17104" y="2674371"/>
              <a:ext cx="121920" cy="12192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24574" y="2683597"/>
              <a:ext cx="121920" cy="12192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16894" y="3485144"/>
              <a:ext cx="121920" cy="12192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46494" y="2417187"/>
              <a:ext cx="121920" cy="1219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693670" cy="5143500"/>
            <a:chOff x="0" y="0"/>
            <a:chExt cx="2693670" cy="51435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2693237" cy="5143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812" y="1615912"/>
              <a:ext cx="1911676" cy="1911676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3045250" y="2584450"/>
            <a:ext cx="5787390" cy="0"/>
          </a:xfrm>
          <a:custGeom>
            <a:avLst/>
            <a:gdLst/>
            <a:ahLst/>
            <a:cxnLst/>
            <a:rect l="l" t="t" r="r" b="b"/>
            <a:pathLst>
              <a:path w="5787390">
                <a:moveTo>
                  <a:pt x="0" y="0"/>
                </a:moveTo>
                <a:lnTo>
                  <a:pt x="5787024" y="0"/>
                </a:lnTo>
              </a:path>
            </a:pathLst>
          </a:custGeom>
          <a:ln w="25400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53840" marR="5080" indent="-1169670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spc="-135" dirty="0"/>
              <a:t> </a:t>
            </a:r>
            <a:r>
              <a:rPr spc="-5" dirty="0"/>
              <a:t>geometric</a:t>
            </a:r>
            <a:r>
              <a:rPr spc="-15" dirty="0"/>
              <a:t> </a:t>
            </a:r>
            <a:r>
              <a:rPr spc="-5" dirty="0"/>
              <a:t>notion</a:t>
            </a:r>
            <a:r>
              <a:rPr spc="-25" dirty="0"/>
              <a:t> </a:t>
            </a:r>
            <a:r>
              <a:rPr spc="-5" dirty="0"/>
              <a:t>of </a:t>
            </a:r>
            <a:r>
              <a:rPr spc="-819" dirty="0"/>
              <a:t> </a:t>
            </a:r>
            <a:r>
              <a:rPr spc="-5" dirty="0"/>
              <a:t>singularity</a:t>
            </a: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528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" dirty="0"/>
              <a:t>Linear</a:t>
            </a:r>
            <a:r>
              <a:rPr spc="25" dirty="0"/>
              <a:t> </a:t>
            </a:r>
            <a:r>
              <a:rPr spc="-5" dirty="0"/>
              <a:t>Equations</a:t>
            </a:r>
            <a:endParaRPr spc="-5" dirty="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52650" y="1376313"/>
            <a:ext cx="9906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52736" y="1782713"/>
            <a:ext cx="9906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066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  <a:r>
              <a:rPr spc="30" dirty="0"/>
              <a:t> </a:t>
            </a:r>
            <a:r>
              <a:rPr dirty="0"/>
              <a:t>as</a:t>
            </a:r>
            <a:r>
              <a:rPr spc="25" dirty="0"/>
              <a:t> </a:t>
            </a:r>
            <a:r>
              <a:rPr spc="-10" dirty="0"/>
              <a:t>lines</a:t>
            </a:r>
            <a:endParaRPr spc="-10" dirty="0"/>
          </a:p>
        </p:txBody>
      </p:sp>
      <p:grpSp>
        <p:nvGrpSpPr>
          <p:cNvPr id="5" name="object 5"/>
          <p:cNvGrpSpPr/>
          <p:nvPr/>
        </p:nvGrpSpPr>
        <p:grpSpPr>
          <a:xfrm>
            <a:off x="751763" y="1535199"/>
            <a:ext cx="205104" cy="221615"/>
            <a:chOff x="751763" y="1535199"/>
            <a:chExt cx="205104" cy="221615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51763" y="1535199"/>
              <a:ext cx="204638" cy="22103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863" y="1550308"/>
              <a:ext cx="127892" cy="144452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1149332" y="1535199"/>
            <a:ext cx="213360" cy="221615"/>
            <a:chOff x="1149332" y="1535199"/>
            <a:chExt cx="213360" cy="22161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9332" y="1535199"/>
              <a:ext cx="213307" cy="22103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7432" y="1550238"/>
              <a:ext cx="137107" cy="144793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751763" y="1964951"/>
            <a:ext cx="205104" cy="221615"/>
            <a:chOff x="751763" y="1964951"/>
            <a:chExt cx="205104" cy="221615"/>
          </a:xfrm>
        </p:grpSpPr>
        <p:pic>
          <p:nvPicPr>
            <p:cNvPr id="12" name="object 1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51763" y="1964951"/>
              <a:ext cx="204638" cy="22103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863" y="1980060"/>
              <a:ext cx="127892" cy="144452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575024" y="1376313"/>
            <a:ext cx="9906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75198" y="1782713"/>
            <a:ext cx="9906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746736" y="1535199"/>
            <a:ext cx="205104" cy="221615"/>
            <a:chOff x="3746736" y="1535199"/>
            <a:chExt cx="205104" cy="221615"/>
          </a:xfrm>
        </p:grpSpPr>
        <p:pic>
          <p:nvPicPr>
            <p:cNvPr id="17" name="object 1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746736" y="1535199"/>
              <a:ext cx="204638" cy="22103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4836" y="1550308"/>
              <a:ext cx="127892" cy="144452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4144305" y="1535199"/>
            <a:ext cx="213360" cy="221615"/>
            <a:chOff x="4144305" y="1535199"/>
            <a:chExt cx="213360" cy="221615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4305" y="1535199"/>
              <a:ext cx="213307" cy="22103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2405" y="1550238"/>
              <a:ext cx="137107" cy="144793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7498601" y="1376313"/>
            <a:ext cx="9906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498774" y="1782713"/>
            <a:ext cx="9906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678210" y="1535199"/>
            <a:ext cx="205104" cy="221615"/>
            <a:chOff x="6678210" y="1535199"/>
            <a:chExt cx="205104" cy="221615"/>
          </a:xfrm>
        </p:grpSpPr>
        <p:pic>
          <p:nvPicPr>
            <p:cNvPr id="25" name="object 2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678210" y="1535199"/>
              <a:ext cx="204638" cy="22103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16310" y="1550308"/>
              <a:ext cx="127892" cy="144452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7075778" y="1535199"/>
            <a:ext cx="213360" cy="221615"/>
            <a:chOff x="7075778" y="1535199"/>
            <a:chExt cx="213360" cy="221615"/>
          </a:xfrm>
        </p:grpSpPr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5778" y="1535199"/>
              <a:ext cx="213307" cy="22103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13878" y="1550238"/>
              <a:ext cx="137107" cy="144793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6614710" y="1964951"/>
            <a:ext cx="306705" cy="221615"/>
            <a:chOff x="6614710" y="1964951"/>
            <a:chExt cx="306705" cy="221615"/>
          </a:xfrm>
        </p:grpSpPr>
        <p:pic>
          <p:nvPicPr>
            <p:cNvPr id="31" name="object 3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716310" y="1964951"/>
              <a:ext cx="204638" cy="22103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7591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7591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614710" y="1964951"/>
              <a:ext cx="204638" cy="221038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6575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6575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7" name="object 37"/>
          <p:cNvGrpSpPr/>
          <p:nvPr/>
        </p:nvGrpSpPr>
        <p:grpSpPr>
          <a:xfrm>
            <a:off x="2425990" y="3482966"/>
            <a:ext cx="216535" cy="234315"/>
            <a:chOff x="2425990" y="3482966"/>
            <a:chExt cx="216535" cy="234315"/>
          </a:xfrm>
        </p:grpSpPr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25990" y="3482966"/>
              <a:ext cx="216243" cy="23424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64090" y="3498078"/>
              <a:ext cx="139444" cy="157620"/>
            </a:xfrm>
            <a:prstGeom prst="rect">
              <a:avLst/>
            </a:prstGeom>
          </p:spPr>
        </p:pic>
      </p:grpSp>
      <p:grpSp>
        <p:nvGrpSpPr>
          <p:cNvPr id="40" name="object 40"/>
          <p:cNvGrpSpPr/>
          <p:nvPr/>
        </p:nvGrpSpPr>
        <p:grpSpPr>
          <a:xfrm>
            <a:off x="26966" y="1964951"/>
            <a:ext cx="2283460" cy="2519680"/>
            <a:chOff x="26966" y="1964951"/>
            <a:chExt cx="2283460" cy="2519680"/>
          </a:xfrm>
        </p:grpSpPr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9332" y="1964951"/>
              <a:ext cx="213307" cy="221038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19219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19219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0779" y="1964951"/>
              <a:ext cx="213307" cy="221038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123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123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966" y="3417117"/>
              <a:ext cx="2283136" cy="198119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74286" y="3496177"/>
              <a:ext cx="1988820" cy="0"/>
            </a:xfrm>
            <a:custGeom>
              <a:avLst/>
              <a:gdLst/>
              <a:ahLst/>
              <a:cxnLst/>
              <a:rect l="l" t="t" r="r" b="b"/>
              <a:pathLst>
                <a:path w="1988820">
                  <a:moveTo>
                    <a:pt x="0" y="0"/>
                  </a:moveTo>
                  <a:lnTo>
                    <a:pt x="12699" y="0"/>
                  </a:lnTo>
                  <a:lnTo>
                    <a:pt x="1975796" y="0"/>
                  </a:lnTo>
                  <a:lnTo>
                    <a:pt x="1988496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65062" y="3435222"/>
              <a:ext cx="2207260" cy="121920"/>
            </a:xfrm>
            <a:custGeom>
              <a:avLst/>
              <a:gdLst/>
              <a:ahLst/>
              <a:cxnLst/>
              <a:rect l="l" t="t" r="r" b="b"/>
              <a:pathLst>
                <a:path w="2207260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207260" h="121920">
                  <a:moveTo>
                    <a:pt x="2206929" y="60960"/>
                  </a:moveTo>
                  <a:lnTo>
                    <a:pt x="2085009" y="0"/>
                  </a:lnTo>
                  <a:lnTo>
                    <a:pt x="2085009" y="121920"/>
                  </a:lnTo>
                  <a:lnTo>
                    <a:pt x="2206929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9474" y="2374866"/>
              <a:ext cx="198120" cy="210937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1168534" y="2502186"/>
              <a:ext cx="0" cy="1814830"/>
            </a:xfrm>
            <a:custGeom>
              <a:avLst/>
              <a:gdLst/>
              <a:ahLst/>
              <a:cxnLst/>
              <a:rect l="l" t="t" r="r" b="b"/>
              <a:pathLst>
                <a:path h="1814829">
                  <a:moveTo>
                    <a:pt x="0" y="0"/>
                  </a:moveTo>
                  <a:lnTo>
                    <a:pt x="0" y="181473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107567" y="2392972"/>
              <a:ext cx="121920" cy="2033270"/>
            </a:xfrm>
            <a:custGeom>
              <a:avLst/>
              <a:gdLst/>
              <a:ahLst/>
              <a:cxnLst/>
              <a:rect l="l" t="t" r="r" b="b"/>
              <a:pathLst>
                <a:path w="121919" h="2033270">
                  <a:moveTo>
                    <a:pt x="121920" y="1911248"/>
                  </a:moveTo>
                  <a:lnTo>
                    <a:pt x="0" y="1911248"/>
                  </a:lnTo>
                  <a:lnTo>
                    <a:pt x="60960" y="2033168"/>
                  </a:lnTo>
                  <a:lnTo>
                    <a:pt x="121920" y="1911248"/>
                  </a:lnTo>
                  <a:close/>
                </a:path>
                <a:path w="121919" h="20332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9152" y="2217095"/>
              <a:ext cx="225758" cy="234244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062014" y="22368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4" h="148589">
                  <a:moveTo>
                    <a:pt x="126500" y="0"/>
                  </a:moveTo>
                  <a:lnTo>
                    <a:pt x="121924" y="196"/>
                  </a:lnTo>
                  <a:lnTo>
                    <a:pt x="118271" y="1821"/>
                  </a:lnTo>
                  <a:lnTo>
                    <a:pt x="118487" y="3431"/>
                  </a:lnTo>
                  <a:lnTo>
                    <a:pt x="119950" y="17760"/>
                  </a:lnTo>
                  <a:lnTo>
                    <a:pt x="119921" y="27416"/>
                  </a:lnTo>
                  <a:lnTo>
                    <a:pt x="118643" y="33557"/>
                  </a:lnTo>
                  <a:lnTo>
                    <a:pt x="116361" y="37343"/>
                  </a:lnTo>
                  <a:lnTo>
                    <a:pt x="98552" y="60499"/>
                  </a:lnTo>
                  <a:lnTo>
                    <a:pt x="84929" y="79276"/>
                  </a:lnTo>
                  <a:lnTo>
                    <a:pt x="64240" y="96284"/>
                  </a:lnTo>
                  <a:lnTo>
                    <a:pt x="25233" y="114134"/>
                  </a:lnTo>
                  <a:lnTo>
                    <a:pt x="16062" y="118112"/>
                  </a:lnTo>
                  <a:lnTo>
                    <a:pt x="8830" y="122842"/>
                  </a:lnTo>
                  <a:lnTo>
                    <a:pt x="3490" y="128458"/>
                  </a:lnTo>
                  <a:lnTo>
                    <a:pt x="0" y="135093"/>
                  </a:lnTo>
                  <a:lnTo>
                    <a:pt x="1753" y="140601"/>
                  </a:lnTo>
                  <a:lnTo>
                    <a:pt x="3856" y="143701"/>
                  </a:lnTo>
                  <a:lnTo>
                    <a:pt x="9153" y="145809"/>
                  </a:lnTo>
                  <a:lnTo>
                    <a:pt x="24279" y="148470"/>
                  </a:lnTo>
                  <a:lnTo>
                    <a:pt x="48090" y="146191"/>
                  </a:lnTo>
                  <a:lnTo>
                    <a:pt x="79441" y="133478"/>
                  </a:lnTo>
                  <a:lnTo>
                    <a:pt x="111263" y="110911"/>
                  </a:lnTo>
                  <a:lnTo>
                    <a:pt x="132351" y="85399"/>
                  </a:lnTo>
                  <a:lnTo>
                    <a:pt x="140033" y="58280"/>
                  </a:lnTo>
                  <a:lnTo>
                    <a:pt x="131638" y="30895"/>
                  </a:lnTo>
                  <a:lnTo>
                    <a:pt x="130127" y="18976"/>
                  </a:lnTo>
                  <a:lnTo>
                    <a:pt x="128935" y="9304"/>
                  </a:lnTo>
                  <a:lnTo>
                    <a:pt x="128072" y="1804"/>
                  </a:lnTo>
                  <a:lnTo>
                    <a:pt x="127933" y="463"/>
                  </a:lnTo>
                  <a:lnTo>
                    <a:pt x="12650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062014" y="22368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4" h="148589">
                  <a:moveTo>
                    <a:pt x="124784" y="7"/>
                  </a:moveTo>
                  <a:lnTo>
                    <a:pt x="121924" y="129"/>
                  </a:lnTo>
                  <a:lnTo>
                    <a:pt x="118271" y="1754"/>
                  </a:lnTo>
                  <a:lnTo>
                    <a:pt x="118487" y="3364"/>
                  </a:lnTo>
                  <a:lnTo>
                    <a:pt x="119950" y="17694"/>
                  </a:lnTo>
                  <a:lnTo>
                    <a:pt x="119921" y="27350"/>
                  </a:lnTo>
                  <a:lnTo>
                    <a:pt x="118643" y="33491"/>
                  </a:lnTo>
                  <a:lnTo>
                    <a:pt x="116361" y="37276"/>
                  </a:lnTo>
                  <a:lnTo>
                    <a:pt x="98552" y="60433"/>
                  </a:lnTo>
                  <a:lnTo>
                    <a:pt x="84929" y="79210"/>
                  </a:lnTo>
                  <a:lnTo>
                    <a:pt x="64240" y="96218"/>
                  </a:lnTo>
                  <a:lnTo>
                    <a:pt x="25233" y="114068"/>
                  </a:lnTo>
                  <a:lnTo>
                    <a:pt x="16062" y="118046"/>
                  </a:lnTo>
                  <a:lnTo>
                    <a:pt x="8830" y="122775"/>
                  </a:lnTo>
                  <a:lnTo>
                    <a:pt x="3491" y="128391"/>
                  </a:lnTo>
                  <a:lnTo>
                    <a:pt x="0" y="135027"/>
                  </a:lnTo>
                  <a:lnTo>
                    <a:pt x="1753" y="140535"/>
                  </a:lnTo>
                  <a:lnTo>
                    <a:pt x="3857" y="143635"/>
                  </a:lnTo>
                  <a:lnTo>
                    <a:pt x="9153" y="145743"/>
                  </a:lnTo>
                  <a:lnTo>
                    <a:pt x="24279" y="148404"/>
                  </a:lnTo>
                  <a:lnTo>
                    <a:pt x="48090" y="146124"/>
                  </a:lnTo>
                  <a:lnTo>
                    <a:pt x="79441" y="133412"/>
                  </a:lnTo>
                  <a:lnTo>
                    <a:pt x="111263" y="110845"/>
                  </a:lnTo>
                  <a:lnTo>
                    <a:pt x="132351" y="85332"/>
                  </a:lnTo>
                  <a:lnTo>
                    <a:pt x="140033" y="58213"/>
                  </a:lnTo>
                  <a:lnTo>
                    <a:pt x="131638" y="30828"/>
                  </a:lnTo>
                  <a:lnTo>
                    <a:pt x="131183" y="27268"/>
                  </a:lnTo>
                  <a:lnTo>
                    <a:pt x="130127" y="18910"/>
                  </a:lnTo>
                  <a:lnTo>
                    <a:pt x="128935" y="9238"/>
                  </a:lnTo>
                  <a:lnTo>
                    <a:pt x="128072" y="1738"/>
                  </a:lnTo>
                  <a:lnTo>
                    <a:pt x="127933" y="397"/>
                  </a:lnTo>
                  <a:lnTo>
                    <a:pt x="126500" y="-66"/>
                  </a:lnTo>
                  <a:lnTo>
                    <a:pt x="12478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6" name="object 56"/>
          <p:cNvGrpSpPr/>
          <p:nvPr/>
        </p:nvGrpSpPr>
        <p:grpSpPr>
          <a:xfrm>
            <a:off x="3018883" y="1964951"/>
            <a:ext cx="2283460" cy="2519680"/>
            <a:chOff x="3018883" y="1964951"/>
            <a:chExt cx="2283460" cy="2519680"/>
          </a:xfrm>
        </p:grpSpPr>
        <p:pic>
          <p:nvPicPr>
            <p:cNvPr id="57" name="object 5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784836" y="1964951"/>
              <a:ext cx="204638" cy="221038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38276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38276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683236" y="1964951"/>
              <a:ext cx="204638" cy="221038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37260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7260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4305" y="1964951"/>
              <a:ext cx="213307" cy="221038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4187168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4187168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75752" y="1964951"/>
              <a:ext cx="213307" cy="221038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411861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411861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18883" y="3417117"/>
              <a:ext cx="2283136" cy="198119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3166203" y="3496177"/>
              <a:ext cx="1988820" cy="0"/>
            </a:xfrm>
            <a:custGeom>
              <a:avLst/>
              <a:gdLst/>
              <a:ahLst/>
              <a:cxnLst/>
              <a:rect l="l" t="t" r="r" b="b"/>
              <a:pathLst>
                <a:path w="1988820">
                  <a:moveTo>
                    <a:pt x="0" y="0"/>
                  </a:moveTo>
                  <a:lnTo>
                    <a:pt x="12700" y="0"/>
                  </a:lnTo>
                  <a:lnTo>
                    <a:pt x="1975796" y="0"/>
                  </a:lnTo>
                  <a:lnTo>
                    <a:pt x="1988496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3056979" y="3435222"/>
              <a:ext cx="2207260" cy="121920"/>
            </a:xfrm>
            <a:custGeom>
              <a:avLst/>
              <a:gdLst/>
              <a:ahLst/>
              <a:cxnLst/>
              <a:rect l="l" t="t" r="r" b="b"/>
              <a:pathLst>
                <a:path w="2207260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207260" h="121920">
                  <a:moveTo>
                    <a:pt x="2206929" y="60960"/>
                  </a:moveTo>
                  <a:lnTo>
                    <a:pt x="2085009" y="0"/>
                  </a:lnTo>
                  <a:lnTo>
                    <a:pt x="2085009" y="121920"/>
                  </a:lnTo>
                  <a:lnTo>
                    <a:pt x="2206929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2" name="object 7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61391" y="2374867"/>
              <a:ext cx="198120" cy="2109369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4160451" y="2502187"/>
              <a:ext cx="0" cy="1814830"/>
            </a:xfrm>
            <a:custGeom>
              <a:avLst/>
              <a:gdLst/>
              <a:ahLst/>
              <a:cxnLst/>
              <a:rect l="l" t="t" r="r" b="b"/>
              <a:pathLst>
                <a:path h="1814829">
                  <a:moveTo>
                    <a:pt x="0" y="0"/>
                  </a:moveTo>
                  <a:lnTo>
                    <a:pt x="0" y="1814729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4099483" y="2392972"/>
              <a:ext cx="121920" cy="2033270"/>
            </a:xfrm>
            <a:custGeom>
              <a:avLst/>
              <a:gdLst/>
              <a:ahLst/>
              <a:cxnLst/>
              <a:rect l="l" t="t" r="r" b="b"/>
              <a:pathLst>
                <a:path w="121920" h="2033270">
                  <a:moveTo>
                    <a:pt x="121920" y="1911248"/>
                  </a:moveTo>
                  <a:lnTo>
                    <a:pt x="0" y="1911248"/>
                  </a:lnTo>
                  <a:lnTo>
                    <a:pt x="60960" y="2033168"/>
                  </a:lnTo>
                  <a:lnTo>
                    <a:pt x="121920" y="1911248"/>
                  </a:lnTo>
                  <a:close/>
                </a:path>
                <a:path w="121920" h="20332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5" name="object 75"/>
          <p:cNvGrpSpPr/>
          <p:nvPr/>
        </p:nvGrpSpPr>
        <p:grpSpPr>
          <a:xfrm>
            <a:off x="6010800" y="1964951"/>
            <a:ext cx="2283460" cy="2519680"/>
            <a:chOff x="6010800" y="1964951"/>
            <a:chExt cx="2283460" cy="2519680"/>
          </a:xfrm>
        </p:grpSpPr>
        <p:pic>
          <p:nvPicPr>
            <p:cNvPr id="76" name="object 7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5778" y="1964951"/>
              <a:ext cx="213307" cy="221038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7118640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90" y="55119"/>
                  </a:lnTo>
                  <a:lnTo>
                    <a:pt x="77378" y="72226"/>
                  </a:lnTo>
                  <a:lnTo>
                    <a:pt x="58529" y="87722"/>
                  </a:lnTo>
                  <a:lnTo>
                    <a:pt x="22990" y="103986"/>
                  </a:lnTo>
                  <a:lnTo>
                    <a:pt x="14635" y="107609"/>
                  </a:lnTo>
                  <a:lnTo>
                    <a:pt x="8045" y="111919"/>
                  </a:lnTo>
                  <a:lnTo>
                    <a:pt x="3181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1" y="135268"/>
                  </a:lnTo>
                  <a:lnTo>
                    <a:pt x="43815" y="133192"/>
                  </a:lnTo>
                  <a:lnTo>
                    <a:pt x="72378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9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7118640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7226" y="1964951"/>
              <a:ext cx="213307" cy="221038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7050088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4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7" y="24978"/>
                  </a:lnTo>
                  <a:lnTo>
                    <a:pt x="108093" y="30573"/>
                  </a:lnTo>
                  <a:lnTo>
                    <a:pt x="106014" y="34022"/>
                  </a:lnTo>
                  <a:lnTo>
                    <a:pt x="89788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6" y="17288"/>
                  </a:lnTo>
                  <a:lnTo>
                    <a:pt x="117470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7050088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2" name="object 8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0800" y="3417117"/>
              <a:ext cx="2283136" cy="198119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6158120" y="3496177"/>
              <a:ext cx="1988820" cy="0"/>
            </a:xfrm>
            <a:custGeom>
              <a:avLst/>
              <a:gdLst/>
              <a:ahLst/>
              <a:cxnLst/>
              <a:rect l="l" t="t" r="r" b="b"/>
              <a:pathLst>
                <a:path w="1988820">
                  <a:moveTo>
                    <a:pt x="0" y="0"/>
                  </a:moveTo>
                  <a:lnTo>
                    <a:pt x="12699" y="0"/>
                  </a:lnTo>
                  <a:lnTo>
                    <a:pt x="1975796" y="0"/>
                  </a:lnTo>
                  <a:lnTo>
                    <a:pt x="1988496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6048896" y="3435222"/>
              <a:ext cx="2207260" cy="121920"/>
            </a:xfrm>
            <a:custGeom>
              <a:avLst/>
              <a:gdLst/>
              <a:ahLst/>
              <a:cxnLst/>
              <a:rect l="l" t="t" r="r" b="b"/>
              <a:pathLst>
                <a:path w="2207259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207259" h="121920">
                  <a:moveTo>
                    <a:pt x="2206929" y="60960"/>
                  </a:moveTo>
                  <a:lnTo>
                    <a:pt x="2085009" y="0"/>
                  </a:lnTo>
                  <a:lnTo>
                    <a:pt x="2085009" y="121920"/>
                  </a:lnTo>
                  <a:lnTo>
                    <a:pt x="2206929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5" name="object 8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53309" y="2374866"/>
              <a:ext cx="198120" cy="2109370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7152369" y="2502186"/>
              <a:ext cx="0" cy="1814830"/>
            </a:xfrm>
            <a:custGeom>
              <a:avLst/>
              <a:gdLst/>
              <a:ahLst/>
              <a:cxnLst/>
              <a:rect l="l" t="t" r="r" b="b"/>
              <a:pathLst>
                <a:path h="1814829">
                  <a:moveTo>
                    <a:pt x="0" y="0"/>
                  </a:moveTo>
                  <a:lnTo>
                    <a:pt x="0" y="181473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7091401" y="2392972"/>
              <a:ext cx="121920" cy="2033270"/>
            </a:xfrm>
            <a:custGeom>
              <a:avLst/>
              <a:gdLst/>
              <a:ahLst/>
              <a:cxnLst/>
              <a:rect l="l" t="t" r="r" b="b"/>
              <a:pathLst>
                <a:path w="121920" h="2033270">
                  <a:moveTo>
                    <a:pt x="121920" y="1911248"/>
                  </a:moveTo>
                  <a:lnTo>
                    <a:pt x="0" y="1911248"/>
                  </a:lnTo>
                  <a:lnTo>
                    <a:pt x="60960" y="2033168"/>
                  </a:lnTo>
                  <a:lnTo>
                    <a:pt x="121920" y="1911248"/>
                  </a:lnTo>
                  <a:close/>
                </a:path>
                <a:path w="121920" h="20332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8" name="object 8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20685" y="2508048"/>
              <a:ext cx="1350833" cy="1350833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6883546" y="2550910"/>
              <a:ext cx="1225550" cy="1225550"/>
            </a:xfrm>
            <a:custGeom>
              <a:avLst/>
              <a:gdLst/>
              <a:ahLst/>
              <a:cxnLst/>
              <a:rect l="l" t="t" r="r" b="b"/>
              <a:pathLst>
                <a:path w="1225550" h="1225550">
                  <a:moveTo>
                    <a:pt x="0" y="0"/>
                  </a:moveTo>
                  <a:lnTo>
                    <a:pt x="1225109" y="1225109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0" name="object 9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22285" y="2444548"/>
              <a:ext cx="1350833" cy="1350833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6985146" y="2487410"/>
              <a:ext cx="1225550" cy="1225550"/>
            </a:xfrm>
            <a:custGeom>
              <a:avLst/>
              <a:gdLst/>
              <a:ahLst/>
              <a:cxnLst/>
              <a:rect l="l" t="t" r="r" b="b"/>
              <a:pathLst>
                <a:path w="1225550" h="1225550">
                  <a:moveTo>
                    <a:pt x="0" y="0"/>
                  </a:moveTo>
                  <a:lnTo>
                    <a:pt x="1225109" y="1225109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2" name="object 92"/>
          <p:cNvSpPr txBox="1"/>
          <p:nvPr/>
        </p:nvSpPr>
        <p:spPr>
          <a:xfrm>
            <a:off x="2300607" y="344760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431003" y="2508048"/>
            <a:ext cx="1891664" cy="1351280"/>
            <a:chOff x="431003" y="2508048"/>
            <a:chExt cx="1891664" cy="1351280"/>
          </a:xfrm>
        </p:grpSpPr>
        <p:pic>
          <p:nvPicPr>
            <p:cNvPr id="94" name="object 9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6850" y="2508048"/>
              <a:ext cx="1350833" cy="1350833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899711" y="2550910"/>
              <a:ext cx="1225550" cy="1225550"/>
            </a:xfrm>
            <a:custGeom>
              <a:avLst/>
              <a:gdLst/>
              <a:ahLst/>
              <a:cxnLst/>
              <a:rect l="l" t="t" r="r" b="b"/>
              <a:pathLst>
                <a:path w="1225550" h="1225550">
                  <a:moveTo>
                    <a:pt x="0" y="0"/>
                  </a:moveTo>
                  <a:lnTo>
                    <a:pt x="1225109" y="1225109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6" name="object 9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1003" y="2701370"/>
              <a:ext cx="1891428" cy="930625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486674" y="2743367"/>
              <a:ext cx="1780539" cy="807085"/>
            </a:xfrm>
            <a:custGeom>
              <a:avLst/>
              <a:gdLst/>
              <a:ahLst/>
              <a:cxnLst/>
              <a:rect l="l" t="t" r="r" b="b"/>
              <a:pathLst>
                <a:path w="1780539" h="807085">
                  <a:moveTo>
                    <a:pt x="0" y="0"/>
                  </a:moveTo>
                  <a:lnTo>
                    <a:pt x="1780087" y="806632"/>
                  </a:lnTo>
                </a:path>
              </a:pathLst>
            </a:custGeom>
            <a:ln w="25399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8" name="object 9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86866" y="3164102"/>
              <a:ext cx="198119" cy="198119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24966" y="3179202"/>
              <a:ext cx="121920" cy="121920"/>
            </a:xfrm>
            <a:prstGeom prst="rect">
              <a:avLst/>
            </a:prstGeom>
          </p:spPr>
        </p:pic>
      </p:grpSp>
      <p:sp>
        <p:nvSpPr>
          <p:cNvPr id="100" name="object 100"/>
          <p:cNvSpPr txBox="1"/>
          <p:nvPr/>
        </p:nvSpPr>
        <p:spPr>
          <a:xfrm>
            <a:off x="1557986" y="2905304"/>
            <a:ext cx="3911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(8,2)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01" name="object 101"/>
          <p:cNvGrpSpPr/>
          <p:nvPr/>
        </p:nvGrpSpPr>
        <p:grpSpPr>
          <a:xfrm>
            <a:off x="1550366" y="2750037"/>
            <a:ext cx="386715" cy="236220"/>
            <a:chOff x="1550366" y="2750037"/>
            <a:chExt cx="386715" cy="236220"/>
          </a:xfrm>
        </p:grpSpPr>
        <p:pic>
          <p:nvPicPr>
            <p:cNvPr id="102" name="object 10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50366" y="2750037"/>
              <a:ext cx="217864" cy="236089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1593229" y="2769910"/>
              <a:ext cx="132080" cy="150495"/>
            </a:xfrm>
            <a:custGeom>
              <a:avLst/>
              <a:gdLst/>
              <a:ahLst/>
              <a:cxnLst/>
              <a:rect l="l" t="t" r="r" b="b"/>
              <a:pathLst>
                <a:path w="132080" h="150494">
                  <a:moveTo>
                    <a:pt x="42364" y="35861"/>
                  </a:moveTo>
                  <a:lnTo>
                    <a:pt x="27796" y="37991"/>
                  </a:lnTo>
                  <a:lnTo>
                    <a:pt x="11924" y="48832"/>
                  </a:lnTo>
                  <a:lnTo>
                    <a:pt x="533" y="72981"/>
                  </a:lnTo>
                  <a:lnTo>
                    <a:pt x="3631" y="99756"/>
                  </a:lnTo>
                  <a:lnTo>
                    <a:pt x="26807" y="139837"/>
                  </a:lnTo>
                  <a:lnTo>
                    <a:pt x="57612" y="149935"/>
                  </a:lnTo>
                  <a:lnTo>
                    <a:pt x="67510" y="146498"/>
                  </a:lnTo>
                  <a:lnTo>
                    <a:pt x="95395" y="146498"/>
                  </a:lnTo>
                  <a:lnTo>
                    <a:pt x="129495" y="97267"/>
                  </a:lnTo>
                  <a:lnTo>
                    <a:pt x="131533" y="70387"/>
                  </a:lnTo>
                  <a:lnTo>
                    <a:pt x="119198" y="46706"/>
                  </a:lnTo>
                  <a:lnTo>
                    <a:pt x="114983" y="44039"/>
                  </a:lnTo>
                  <a:lnTo>
                    <a:pt x="63305" y="44039"/>
                  </a:lnTo>
                  <a:lnTo>
                    <a:pt x="54557" y="39018"/>
                  </a:lnTo>
                  <a:lnTo>
                    <a:pt x="42364" y="35861"/>
                  </a:lnTo>
                  <a:close/>
                </a:path>
                <a:path w="132080" h="150494">
                  <a:moveTo>
                    <a:pt x="95395" y="146498"/>
                  </a:moveTo>
                  <a:lnTo>
                    <a:pt x="67510" y="146498"/>
                  </a:lnTo>
                  <a:lnTo>
                    <a:pt x="77537" y="149542"/>
                  </a:lnTo>
                  <a:lnTo>
                    <a:pt x="88245" y="149104"/>
                  </a:lnTo>
                  <a:lnTo>
                    <a:pt x="95395" y="146498"/>
                  </a:lnTo>
                  <a:close/>
                </a:path>
                <a:path w="132080" h="150494">
                  <a:moveTo>
                    <a:pt x="59751" y="24657"/>
                  </a:moveTo>
                  <a:lnTo>
                    <a:pt x="52956" y="24657"/>
                  </a:lnTo>
                  <a:lnTo>
                    <a:pt x="55412" y="26047"/>
                  </a:lnTo>
                  <a:lnTo>
                    <a:pt x="61174" y="29701"/>
                  </a:lnTo>
                  <a:lnTo>
                    <a:pt x="64891" y="35617"/>
                  </a:lnTo>
                  <a:lnTo>
                    <a:pt x="64162" y="38298"/>
                  </a:lnTo>
                  <a:lnTo>
                    <a:pt x="63652" y="41097"/>
                  </a:lnTo>
                  <a:lnTo>
                    <a:pt x="63305" y="44039"/>
                  </a:lnTo>
                  <a:lnTo>
                    <a:pt x="114983" y="44039"/>
                  </a:lnTo>
                  <a:lnTo>
                    <a:pt x="114092" y="43475"/>
                  </a:lnTo>
                  <a:lnTo>
                    <a:pt x="68275" y="43475"/>
                  </a:lnTo>
                  <a:lnTo>
                    <a:pt x="71173" y="34654"/>
                  </a:lnTo>
                  <a:lnTo>
                    <a:pt x="72934" y="31551"/>
                  </a:lnTo>
                  <a:lnTo>
                    <a:pt x="66194" y="31551"/>
                  </a:lnTo>
                  <a:lnTo>
                    <a:pt x="61873" y="25914"/>
                  </a:lnTo>
                  <a:lnTo>
                    <a:pt x="59751" y="24657"/>
                  </a:lnTo>
                  <a:close/>
                </a:path>
                <a:path w="132080" h="150494">
                  <a:moveTo>
                    <a:pt x="88889" y="34880"/>
                  </a:moveTo>
                  <a:lnTo>
                    <a:pt x="76934" y="38240"/>
                  </a:lnTo>
                  <a:lnTo>
                    <a:pt x="68275" y="43475"/>
                  </a:lnTo>
                  <a:lnTo>
                    <a:pt x="114092" y="43475"/>
                  </a:lnTo>
                  <a:lnTo>
                    <a:pt x="103267" y="36626"/>
                  </a:lnTo>
                  <a:lnTo>
                    <a:pt x="88889" y="34880"/>
                  </a:lnTo>
                  <a:close/>
                </a:path>
                <a:path w="132080" h="150494">
                  <a:moveTo>
                    <a:pt x="86742" y="7075"/>
                  </a:moveTo>
                  <a:lnTo>
                    <a:pt x="66194" y="31551"/>
                  </a:lnTo>
                  <a:lnTo>
                    <a:pt x="72934" y="31551"/>
                  </a:lnTo>
                  <a:lnTo>
                    <a:pt x="75713" y="26657"/>
                  </a:lnTo>
                  <a:lnTo>
                    <a:pt x="81911" y="19513"/>
                  </a:lnTo>
                  <a:lnTo>
                    <a:pt x="89783" y="13249"/>
                  </a:lnTo>
                  <a:lnTo>
                    <a:pt x="92039" y="11695"/>
                  </a:lnTo>
                  <a:lnTo>
                    <a:pt x="86742" y="7075"/>
                  </a:lnTo>
                  <a:close/>
                </a:path>
                <a:path w="132080" h="150494">
                  <a:moveTo>
                    <a:pt x="0" y="0"/>
                  </a:moveTo>
                  <a:lnTo>
                    <a:pt x="10976" y="17082"/>
                  </a:lnTo>
                  <a:lnTo>
                    <a:pt x="25425" y="26047"/>
                  </a:lnTo>
                  <a:lnTo>
                    <a:pt x="40401" y="28152"/>
                  </a:lnTo>
                  <a:lnTo>
                    <a:pt x="52956" y="24657"/>
                  </a:lnTo>
                  <a:lnTo>
                    <a:pt x="59751" y="24657"/>
                  </a:lnTo>
                  <a:lnTo>
                    <a:pt x="56211" y="22559"/>
                  </a:lnTo>
                  <a:lnTo>
                    <a:pt x="54166" y="21461"/>
                  </a:lnTo>
                  <a:lnTo>
                    <a:pt x="52503" y="16929"/>
                  </a:lnTo>
                  <a:lnTo>
                    <a:pt x="49417" y="11254"/>
                  </a:lnTo>
                  <a:lnTo>
                    <a:pt x="44606" y="5758"/>
                  </a:lnTo>
                  <a:lnTo>
                    <a:pt x="39021" y="2494"/>
                  </a:lnTo>
                  <a:lnTo>
                    <a:pt x="11179" y="2494"/>
                  </a:lnTo>
                  <a:lnTo>
                    <a:pt x="0" y="0"/>
                  </a:lnTo>
                  <a:close/>
                </a:path>
                <a:path w="132080" h="150494">
                  <a:moveTo>
                    <a:pt x="27344" y="9"/>
                  </a:moveTo>
                  <a:lnTo>
                    <a:pt x="19387" y="1376"/>
                  </a:lnTo>
                  <a:lnTo>
                    <a:pt x="11179" y="2494"/>
                  </a:lnTo>
                  <a:lnTo>
                    <a:pt x="39021" y="2494"/>
                  </a:lnTo>
                  <a:lnTo>
                    <a:pt x="37767" y="1761"/>
                  </a:lnTo>
                  <a:lnTo>
                    <a:pt x="27344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1593229" y="2769910"/>
              <a:ext cx="132080" cy="150495"/>
            </a:xfrm>
            <a:custGeom>
              <a:avLst/>
              <a:gdLst/>
              <a:ahLst/>
              <a:cxnLst/>
              <a:rect l="l" t="t" r="r" b="b"/>
              <a:pathLst>
                <a:path w="132080" h="150494">
                  <a:moveTo>
                    <a:pt x="0" y="10"/>
                  </a:moveTo>
                  <a:lnTo>
                    <a:pt x="10976" y="17093"/>
                  </a:lnTo>
                  <a:lnTo>
                    <a:pt x="25425" y="26058"/>
                  </a:lnTo>
                  <a:lnTo>
                    <a:pt x="40400" y="28163"/>
                  </a:lnTo>
                  <a:lnTo>
                    <a:pt x="52955" y="24668"/>
                  </a:lnTo>
                  <a:lnTo>
                    <a:pt x="55297" y="25986"/>
                  </a:lnTo>
                  <a:lnTo>
                    <a:pt x="61174" y="29712"/>
                  </a:lnTo>
                  <a:lnTo>
                    <a:pt x="64890" y="35628"/>
                  </a:lnTo>
                  <a:lnTo>
                    <a:pt x="64162" y="38309"/>
                  </a:lnTo>
                  <a:lnTo>
                    <a:pt x="63652" y="41107"/>
                  </a:lnTo>
                  <a:lnTo>
                    <a:pt x="63305" y="44050"/>
                  </a:lnTo>
                  <a:lnTo>
                    <a:pt x="54556" y="39029"/>
                  </a:lnTo>
                  <a:lnTo>
                    <a:pt x="42364" y="35872"/>
                  </a:lnTo>
                  <a:lnTo>
                    <a:pt x="27796" y="38002"/>
                  </a:lnTo>
                  <a:lnTo>
                    <a:pt x="11923" y="48843"/>
                  </a:lnTo>
                  <a:lnTo>
                    <a:pt x="533" y="72992"/>
                  </a:lnTo>
                  <a:lnTo>
                    <a:pt x="3631" y="99767"/>
                  </a:lnTo>
                  <a:lnTo>
                    <a:pt x="26806" y="139848"/>
                  </a:lnTo>
                  <a:lnTo>
                    <a:pt x="57612" y="149945"/>
                  </a:lnTo>
                  <a:lnTo>
                    <a:pt x="67510" y="146508"/>
                  </a:lnTo>
                  <a:lnTo>
                    <a:pt x="77536" y="149553"/>
                  </a:lnTo>
                  <a:lnTo>
                    <a:pt x="119488" y="121761"/>
                  </a:lnTo>
                  <a:lnTo>
                    <a:pt x="131533" y="70398"/>
                  </a:lnTo>
                  <a:lnTo>
                    <a:pt x="119197" y="46717"/>
                  </a:lnTo>
                  <a:lnTo>
                    <a:pt x="103267" y="36637"/>
                  </a:lnTo>
                  <a:lnTo>
                    <a:pt x="88888" y="34891"/>
                  </a:lnTo>
                  <a:lnTo>
                    <a:pt x="76933" y="38250"/>
                  </a:lnTo>
                  <a:lnTo>
                    <a:pt x="68274" y="43486"/>
                  </a:lnTo>
                  <a:lnTo>
                    <a:pt x="71172" y="34665"/>
                  </a:lnTo>
                  <a:lnTo>
                    <a:pt x="75712" y="26668"/>
                  </a:lnTo>
                  <a:lnTo>
                    <a:pt x="81910" y="19524"/>
                  </a:lnTo>
                  <a:lnTo>
                    <a:pt x="89783" y="13261"/>
                  </a:lnTo>
                  <a:lnTo>
                    <a:pt x="92038" y="11706"/>
                  </a:lnTo>
                  <a:lnTo>
                    <a:pt x="86741" y="7086"/>
                  </a:lnTo>
                  <a:lnTo>
                    <a:pt x="66194" y="31563"/>
                  </a:lnTo>
                  <a:lnTo>
                    <a:pt x="61872" y="25924"/>
                  </a:lnTo>
                  <a:lnTo>
                    <a:pt x="56210" y="22570"/>
                  </a:lnTo>
                  <a:lnTo>
                    <a:pt x="54165" y="21472"/>
                  </a:lnTo>
                  <a:lnTo>
                    <a:pt x="52503" y="16940"/>
                  </a:lnTo>
                  <a:lnTo>
                    <a:pt x="49417" y="11266"/>
                  </a:lnTo>
                  <a:lnTo>
                    <a:pt x="44605" y="5769"/>
                  </a:lnTo>
                  <a:lnTo>
                    <a:pt x="37766" y="1772"/>
                  </a:lnTo>
                  <a:lnTo>
                    <a:pt x="27344" y="20"/>
                  </a:lnTo>
                  <a:lnTo>
                    <a:pt x="19387" y="1387"/>
                  </a:lnTo>
                  <a:lnTo>
                    <a:pt x="11179" y="2505"/>
                  </a:lnTo>
                  <a:lnTo>
                    <a:pt x="0" y="1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5" name="object 10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09028" y="2750037"/>
              <a:ext cx="227498" cy="236089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1751891" y="2769833"/>
              <a:ext cx="142240" cy="150495"/>
            </a:xfrm>
            <a:custGeom>
              <a:avLst/>
              <a:gdLst/>
              <a:ahLst/>
              <a:cxnLst/>
              <a:rect l="l" t="t" r="r" b="b"/>
              <a:pathLst>
                <a:path w="142239" h="150494">
                  <a:moveTo>
                    <a:pt x="128071" y="0"/>
                  </a:moveTo>
                  <a:lnTo>
                    <a:pt x="123438" y="198"/>
                  </a:lnTo>
                  <a:lnTo>
                    <a:pt x="119740" y="1842"/>
                  </a:lnTo>
                  <a:lnTo>
                    <a:pt x="119960" y="3473"/>
                  </a:lnTo>
                  <a:lnTo>
                    <a:pt x="121441" y="17980"/>
                  </a:lnTo>
                  <a:lnTo>
                    <a:pt x="121411" y="27756"/>
                  </a:lnTo>
                  <a:lnTo>
                    <a:pt x="120117" y="33973"/>
                  </a:lnTo>
                  <a:lnTo>
                    <a:pt x="117807" y="37806"/>
                  </a:lnTo>
                  <a:lnTo>
                    <a:pt x="99776" y="61250"/>
                  </a:lnTo>
                  <a:lnTo>
                    <a:pt x="85985" y="80260"/>
                  </a:lnTo>
                  <a:lnTo>
                    <a:pt x="65039" y="97479"/>
                  </a:lnTo>
                  <a:lnTo>
                    <a:pt x="25547" y="115552"/>
                  </a:lnTo>
                  <a:lnTo>
                    <a:pt x="16262" y="119579"/>
                  </a:lnTo>
                  <a:lnTo>
                    <a:pt x="8939" y="124367"/>
                  </a:lnTo>
                  <a:lnTo>
                    <a:pt x="3534" y="130053"/>
                  </a:lnTo>
                  <a:lnTo>
                    <a:pt x="0" y="136771"/>
                  </a:lnTo>
                  <a:lnTo>
                    <a:pt x="1775" y="142347"/>
                  </a:lnTo>
                  <a:lnTo>
                    <a:pt x="3905" y="145486"/>
                  </a:lnTo>
                  <a:lnTo>
                    <a:pt x="9267" y="147620"/>
                  </a:lnTo>
                  <a:lnTo>
                    <a:pt x="24581" y="150314"/>
                  </a:lnTo>
                  <a:lnTo>
                    <a:pt x="48687" y="148006"/>
                  </a:lnTo>
                  <a:lnTo>
                    <a:pt x="80427" y="135135"/>
                  </a:lnTo>
                  <a:lnTo>
                    <a:pt x="112645" y="112288"/>
                  </a:lnTo>
                  <a:lnTo>
                    <a:pt x="133995" y="86459"/>
                  </a:lnTo>
                  <a:lnTo>
                    <a:pt x="141773" y="59003"/>
                  </a:lnTo>
                  <a:lnTo>
                    <a:pt x="133275" y="31278"/>
                  </a:lnTo>
                  <a:lnTo>
                    <a:pt x="131744" y="19211"/>
                  </a:lnTo>
                  <a:lnTo>
                    <a:pt x="130537" y="9419"/>
                  </a:lnTo>
                  <a:lnTo>
                    <a:pt x="129663" y="1826"/>
                  </a:lnTo>
                  <a:lnTo>
                    <a:pt x="129523" y="468"/>
                  </a:lnTo>
                  <a:lnTo>
                    <a:pt x="128071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1751891" y="2769832"/>
              <a:ext cx="142240" cy="150495"/>
            </a:xfrm>
            <a:custGeom>
              <a:avLst/>
              <a:gdLst/>
              <a:ahLst/>
              <a:cxnLst/>
              <a:rect l="l" t="t" r="r" b="b"/>
              <a:pathLst>
                <a:path w="142239" h="150494">
                  <a:moveTo>
                    <a:pt x="126334" y="7"/>
                  </a:moveTo>
                  <a:lnTo>
                    <a:pt x="123439" y="131"/>
                  </a:lnTo>
                  <a:lnTo>
                    <a:pt x="119740" y="1776"/>
                  </a:lnTo>
                  <a:lnTo>
                    <a:pt x="119959" y="3406"/>
                  </a:lnTo>
                  <a:lnTo>
                    <a:pt x="121441" y="17914"/>
                  </a:lnTo>
                  <a:lnTo>
                    <a:pt x="121410" y="27689"/>
                  </a:lnTo>
                  <a:lnTo>
                    <a:pt x="120117" y="33907"/>
                  </a:lnTo>
                  <a:lnTo>
                    <a:pt x="117807" y="37739"/>
                  </a:lnTo>
                  <a:lnTo>
                    <a:pt x="99776" y="61183"/>
                  </a:lnTo>
                  <a:lnTo>
                    <a:pt x="85984" y="80194"/>
                  </a:lnTo>
                  <a:lnTo>
                    <a:pt x="65038" y="97413"/>
                  </a:lnTo>
                  <a:lnTo>
                    <a:pt x="25546" y="115486"/>
                  </a:lnTo>
                  <a:lnTo>
                    <a:pt x="16262" y="119512"/>
                  </a:lnTo>
                  <a:lnTo>
                    <a:pt x="8940" y="124301"/>
                  </a:lnTo>
                  <a:lnTo>
                    <a:pt x="3534" y="129986"/>
                  </a:lnTo>
                  <a:lnTo>
                    <a:pt x="0" y="136704"/>
                  </a:lnTo>
                  <a:lnTo>
                    <a:pt x="1775" y="142281"/>
                  </a:lnTo>
                  <a:lnTo>
                    <a:pt x="3904" y="145420"/>
                  </a:lnTo>
                  <a:lnTo>
                    <a:pt x="9267" y="147553"/>
                  </a:lnTo>
                  <a:lnTo>
                    <a:pt x="24580" y="150247"/>
                  </a:lnTo>
                  <a:lnTo>
                    <a:pt x="48687" y="147940"/>
                  </a:lnTo>
                  <a:lnTo>
                    <a:pt x="80428" y="135069"/>
                  </a:lnTo>
                  <a:lnTo>
                    <a:pt x="112645" y="112222"/>
                  </a:lnTo>
                  <a:lnTo>
                    <a:pt x="133995" y="86392"/>
                  </a:lnTo>
                  <a:lnTo>
                    <a:pt x="141773" y="58937"/>
                  </a:lnTo>
                  <a:lnTo>
                    <a:pt x="133274" y="31211"/>
                  </a:lnTo>
                  <a:lnTo>
                    <a:pt x="132813" y="27607"/>
                  </a:lnTo>
                  <a:lnTo>
                    <a:pt x="131744" y="19144"/>
                  </a:lnTo>
                  <a:lnTo>
                    <a:pt x="130537" y="9353"/>
                  </a:lnTo>
                  <a:lnTo>
                    <a:pt x="129663" y="1760"/>
                  </a:lnTo>
                  <a:lnTo>
                    <a:pt x="129522" y="402"/>
                  </a:lnTo>
                  <a:lnTo>
                    <a:pt x="128072" y="-66"/>
                  </a:lnTo>
                  <a:lnTo>
                    <a:pt x="12633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8" name="object 108"/>
          <p:cNvSpPr txBox="1"/>
          <p:nvPr/>
        </p:nvSpPr>
        <p:spPr>
          <a:xfrm>
            <a:off x="1450355" y="2325551"/>
            <a:ext cx="716915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20"/>
              </a:spcBef>
            </a:pP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Unique </a:t>
            </a:r>
            <a:r>
              <a:rPr sz="1400" b="1" spc="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io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1409738" y="3829265"/>
            <a:ext cx="1122045" cy="53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Complete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on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-si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ngu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4402597" y="2552062"/>
            <a:ext cx="815975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2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Infinite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s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ion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4481513" y="3829265"/>
            <a:ext cx="954405" cy="53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000"/>
              </a:lnSpc>
              <a:spcBef>
                <a:spcPts val="100"/>
              </a:spcBef>
            </a:pP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Redundant 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Singular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7532715" y="2521003"/>
            <a:ext cx="815975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20"/>
              </a:spcBef>
            </a:pP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No </a:t>
            </a:r>
            <a:r>
              <a:rPr sz="1400" b="1" spc="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ion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7611630" y="3829265"/>
            <a:ext cx="1191260" cy="53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000"/>
              </a:lnSpc>
              <a:spcBef>
                <a:spcPts val="100"/>
              </a:spcBef>
            </a:pP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on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tra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ict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ry 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Singular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14" name="object 114"/>
          <p:cNvGrpSpPr/>
          <p:nvPr/>
        </p:nvGrpSpPr>
        <p:grpSpPr>
          <a:xfrm>
            <a:off x="3828766" y="2217095"/>
            <a:ext cx="1351280" cy="1642110"/>
            <a:chOff x="3828766" y="2217095"/>
            <a:chExt cx="1351280" cy="1642110"/>
          </a:xfrm>
        </p:grpSpPr>
        <p:pic>
          <p:nvPicPr>
            <p:cNvPr id="115" name="object 1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28766" y="2508048"/>
              <a:ext cx="1350833" cy="1350833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3891629" y="2550910"/>
              <a:ext cx="1225550" cy="1225550"/>
            </a:xfrm>
            <a:custGeom>
              <a:avLst/>
              <a:gdLst/>
              <a:ahLst/>
              <a:cxnLst/>
              <a:rect l="l" t="t" r="r" b="b"/>
              <a:pathLst>
                <a:path w="1225550" h="1225550">
                  <a:moveTo>
                    <a:pt x="0" y="0"/>
                  </a:moveTo>
                  <a:lnTo>
                    <a:pt x="1225109" y="1225109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7" name="object 1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46060" y="2217095"/>
              <a:ext cx="225758" cy="234244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84160" y="2232129"/>
              <a:ext cx="149558" cy="157995"/>
            </a:xfrm>
            <a:prstGeom prst="rect">
              <a:avLst/>
            </a:prstGeom>
          </p:spPr>
        </p:pic>
      </p:grpSp>
      <p:sp>
        <p:nvSpPr>
          <p:cNvPr id="119" name="object 119"/>
          <p:cNvSpPr txBox="1"/>
          <p:nvPr/>
        </p:nvSpPr>
        <p:spPr>
          <a:xfrm>
            <a:off x="1239830" y="2181730"/>
            <a:ext cx="30518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39415" algn="l"/>
              </a:tabLst>
            </a:pPr>
            <a:r>
              <a:rPr sz="1400" dirty="0">
                <a:latin typeface="Arial MT"/>
                <a:cs typeface="Arial MT"/>
              </a:rPr>
              <a:t>b	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20" name="object 120"/>
          <p:cNvGrpSpPr/>
          <p:nvPr/>
        </p:nvGrpSpPr>
        <p:grpSpPr>
          <a:xfrm>
            <a:off x="6968041" y="2217095"/>
            <a:ext cx="226060" cy="234315"/>
            <a:chOff x="6968041" y="2217095"/>
            <a:chExt cx="226060" cy="234315"/>
          </a:xfrm>
        </p:grpSpPr>
        <p:pic>
          <p:nvPicPr>
            <p:cNvPr id="121" name="object 1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68041" y="2217095"/>
              <a:ext cx="225758" cy="234244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006141" y="2232129"/>
              <a:ext cx="149558" cy="157995"/>
            </a:xfrm>
            <a:prstGeom prst="rect">
              <a:avLst/>
            </a:prstGeom>
          </p:spPr>
        </p:pic>
      </p:grpSp>
      <p:sp>
        <p:nvSpPr>
          <p:cNvPr id="123" name="object 123"/>
          <p:cNvSpPr txBox="1"/>
          <p:nvPr/>
        </p:nvSpPr>
        <p:spPr>
          <a:xfrm>
            <a:off x="7188720" y="218173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24" name="object 124"/>
          <p:cNvGrpSpPr/>
          <p:nvPr/>
        </p:nvGrpSpPr>
        <p:grpSpPr>
          <a:xfrm>
            <a:off x="5426123" y="3452855"/>
            <a:ext cx="216535" cy="234315"/>
            <a:chOff x="5426123" y="3452855"/>
            <a:chExt cx="216535" cy="234315"/>
          </a:xfrm>
        </p:grpSpPr>
        <p:pic>
          <p:nvPicPr>
            <p:cNvPr id="125" name="object 1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26123" y="3452855"/>
              <a:ext cx="216243" cy="234244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64223" y="3467966"/>
              <a:ext cx="139444" cy="157620"/>
            </a:xfrm>
            <a:prstGeom prst="rect">
              <a:avLst/>
            </a:prstGeom>
          </p:spPr>
        </p:pic>
      </p:grpSp>
      <p:sp>
        <p:nvSpPr>
          <p:cNvPr id="127" name="object 127"/>
          <p:cNvSpPr txBox="1"/>
          <p:nvPr/>
        </p:nvSpPr>
        <p:spPr>
          <a:xfrm>
            <a:off x="5300741" y="3417491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28" name="object 128"/>
          <p:cNvGrpSpPr/>
          <p:nvPr/>
        </p:nvGrpSpPr>
        <p:grpSpPr>
          <a:xfrm>
            <a:off x="8418459" y="3452856"/>
            <a:ext cx="216535" cy="234315"/>
            <a:chOff x="8418459" y="3452856"/>
            <a:chExt cx="216535" cy="234315"/>
          </a:xfrm>
        </p:grpSpPr>
        <p:pic>
          <p:nvPicPr>
            <p:cNvPr id="129" name="object 1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18459" y="3452856"/>
              <a:ext cx="216243" cy="234244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456559" y="3467966"/>
              <a:ext cx="139444" cy="157620"/>
            </a:xfrm>
            <a:prstGeom prst="rect">
              <a:avLst/>
            </a:prstGeom>
          </p:spPr>
        </p:pic>
      </p:grpSp>
      <p:sp>
        <p:nvSpPr>
          <p:cNvPr id="131" name="object 131"/>
          <p:cNvSpPr txBox="1"/>
          <p:nvPr/>
        </p:nvSpPr>
        <p:spPr>
          <a:xfrm>
            <a:off x="8293078" y="3417491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1507016" y="1331846"/>
            <a:ext cx="302260" cy="288925"/>
          </a:xfrm>
          <a:custGeom>
            <a:avLst/>
            <a:gdLst/>
            <a:ahLst/>
            <a:cxnLst/>
            <a:rect l="l" t="t" r="r" b="b"/>
            <a:pathLst>
              <a:path w="302260" h="288925">
                <a:moveTo>
                  <a:pt x="301907" y="0"/>
                </a:moveTo>
                <a:lnTo>
                  <a:pt x="0" y="0"/>
                </a:lnTo>
                <a:lnTo>
                  <a:pt x="0" y="288823"/>
                </a:lnTo>
                <a:lnTo>
                  <a:pt x="301907" y="288823"/>
                </a:lnTo>
                <a:lnTo>
                  <a:pt x="3019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507016" y="1738246"/>
            <a:ext cx="302260" cy="288925"/>
          </a:xfrm>
          <a:custGeom>
            <a:avLst/>
            <a:gdLst/>
            <a:ahLst/>
            <a:cxnLst/>
            <a:rect l="l" t="t" r="r" b="b"/>
            <a:pathLst>
              <a:path w="302260" h="288925">
                <a:moveTo>
                  <a:pt x="301907" y="0"/>
                </a:moveTo>
                <a:lnTo>
                  <a:pt x="0" y="0"/>
                </a:lnTo>
                <a:lnTo>
                  <a:pt x="0" y="288823"/>
                </a:lnTo>
                <a:lnTo>
                  <a:pt x="301907" y="288823"/>
                </a:lnTo>
                <a:lnTo>
                  <a:pt x="3019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4543050" y="1347527"/>
            <a:ext cx="302260" cy="288925"/>
          </a:xfrm>
          <a:custGeom>
            <a:avLst/>
            <a:gdLst/>
            <a:ahLst/>
            <a:cxnLst/>
            <a:rect l="l" t="t" r="r" b="b"/>
            <a:pathLst>
              <a:path w="302260" h="288925">
                <a:moveTo>
                  <a:pt x="301907" y="0"/>
                </a:moveTo>
                <a:lnTo>
                  <a:pt x="0" y="0"/>
                </a:lnTo>
                <a:lnTo>
                  <a:pt x="0" y="288823"/>
                </a:lnTo>
                <a:lnTo>
                  <a:pt x="301907" y="288823"/>
                </a:lnTo>
                <a:lnTo>
                  <a:pt x="3019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4543050" y="1753927"/>
            <a:ext cx="302260" cy="288925"/>
          </a:xfrm>
          <a:custGeom>
            <a:avLst/>
            <a:gdLst/>
            <a:ahLst/>
            <a:cxnLst/>
            <a:rect l="l" t="t" r="r" b="b"/>
            <a:pathLst>
              <a:path w="302260" h="288925">
                <a:moveTo>
                  <a:pt x="301907" y="0"/>
                </a:moveTo>
                <a:lnTo>
                  <a:pt x="0" y="0"/>
                </a:lnTo>
                <a:lnTo>
                  <a:pt x="0" y="288823"/>
                </a:lnTo>
                <a:lnTo>
                  <a:pt x="301907" y="288823"/>
                </a:lnTo>
                <a:lnTo>
                  <a:pt x="3019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 txBox="1"/>
          <p:nvPr/>
        </p:nvSpPr>
        <p:spPr>
          <a:xfrm>
            <a:off x="648359" y="940371"/>
            <a:ext cx="4150995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35605" algn="l"/>
              </a:tabLst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 1	System</a:t>
            </a:r>
            <a:r>
              <a:rPr sz="1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2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553085" algn="l"/>
                <a:tab pos="2935605" algn="l"/>
                <a:tab pos="3175000" algn="l"/>
                <a:tab pos="3575050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	b =</a:t>
            </a:r>
            <a:r>
              <a:rPr sz="1400" spc="390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10	</a:t>
            </a:r>
            <a:r>
              <a:rPr sz="1400" dirty="0">
                <a:latin typeface="Arial MT"/>
                <a:cs typeface="Arial MT"/>
              </a:rPr>
              <a:t>•	a +	b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425" dirty="0">
                <a:latin typeface="Arial MT"/>
                <a:cs typeface="Arial MT"/>
              </a:rPr>
              <a:t> </a:t>
            </a:r>
            <a:r>
              <a:rPr sz="2100" b="1" baseline="-4000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100" baseline="-40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  <a:tabLst>
                <a:tab pos="2935605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+ 2b =</a:t>
            </a:r>
            <a:r>
              <a:rPr sz="1400" spc="385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12	</a:t>
            </a: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0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2a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459" dirty="0">
                <a:latin typeface="Arial MT"/>
                <a:cs typeface="Arial MT"/>
              </a:rPr>
              <a:t> </a:t>
            </a:r>
            <a:r>
              <a:rPr sz="2100" b="1" baseline="-4000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20</a:t>
            </a:r>
            <a:endParaRPr sz="2100" baseline="-4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7451565" y="1331846"/>
            <a:ext cx="302260" cy="288925"/>
          </a:xfrm>
          <a:custGeom>
            <a:avLst/>
            <a:gdLst/>
            <a:ahLst/>
            <a:cxnLst/>
            <a:rect l="l" t="t" r="r" b="b"/>
            <a:pathLst>
              <a:path w="302259" h="288925">
                <a:moveTo>
                  <a:pt x="301907" y="0"/>
                </a:moveTo>
                <a:lnTo>
                  <a:pt x="0" y="0"/>
                </a:lnTo>
                <a:lnTo>
                  <a:pt x="0" y="288823"/>
                </a:lnTo>
                <a:lnTo>
                  <a:pt x="301907" y="288823"/>
                </a:lnTo>
                <a:lnTo>
                  <a:pt x="3019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7451565" y="1738246"/>
            <a:ext cx="302260" cy="288925"/>
          </a:xfrm>
          <a:custGeom>
            <a:avLst/>
            <a:gdLst/>
            <a:ahLst/>
            <a:cxnLst/>
            <a:rect l="l" t="t" r="r" b="b"/>
            <a:pathLst>
              <a:path w="302259" h="288925">
                <a:moveTo>
                  <a:pt x="301907" y="0"/>
                </a:moveTo>
                <a:lnTo>
                  <a:pt x="0" y="0"/>
                </a:lnTo>
                <a:lnTo>
                  <a:pt x="0" y="288823"/>
                </a:lnTo>
                <a:lnTo>
                  <a:pt x="301907" y="288823"/>
                </a:lnTo>
                <a:lnTo>
                  <a:pt x="3019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 txBox="1"/>
          <p:nvPr/>
        </p:nvSpPr>
        <p:spPr>
          <a:xfrm>
            <a:off x="6495513" y="940371"/>
            <a:ext cx="121285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 3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251460" indent="-239395">
              <a:lnSpc>
                <a:spcPct val="100000"/>
              </a:lnSpc>
              <a:buChar char="•"/>
              <a:tabLst>
                <a:tab pos="251460" algn="l"/>
                <a:tab pos="252095" algn="l"/>
                <a:tab pos="651510" algn="l"/>
              </a:tabLst>
            </a:pPr>
            <a:r>
              <a:rPr sz="1400" dirty="0">
                <a:latin typeface="Arial MT"/>
                <a:cs typeface="Arial MT"/>
              </a:rPr>
              <a:t>a +	b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305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335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24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52650" y="1376313"/>
            <a:ext cx="9906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52736" y="1782713"/>
            <a:ext cx="9906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066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  <a:r>
              <a:rPr spc="30" dirty="0"/>
              <a:t> </a:t>
            </a:r>
            <a:r>
              <a:rPr dirty="0"/>
              <a:t>as</a:t>
            </a:r>
            <a:r>
              <a:rPr spc="25" dirty="0"/>
              <a:t> </a:t>
            </a:r>
            <a:r>
              <a:rPr spc="-10" dirty="0"/>
              <a:t>lines</a:t>
            </a:r>
            <a:endParaRPr spc="-10" dirty="0"/>
          </a:p>
        </p:txBody>
      </p:sp>
      <p:grpSp>
        <p:nvGrpSpPr>
          <p:cNvPr id="5" name="object 5"/>
          <p:cNvGrpSpPr/>
          <p:nvPr/>
        </p:nvGrpSpPr>
        <p:grpSpPr>
          <a:xfrm>
            <a:off x="751763" y="1535199"/>
            <a:ext cx="205104" cy="221615"/>
            <a:chOff x="751763" y="1535199"/>
            <a:chExt cx="205104" cy="221615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51763" y="1535199"/>
              <a:ext cx="204638" cy="22103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863" y="1550308"/>
              <a:ext cx="127892" cy="144452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1149332" y="1535199"/>
            <a:ext cx="213360" cy="221615"/>
            <a:chOff x="1149332" y="1535199"/>
            <a:chExt cx="213360" cy="22161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9332" y="1535199"/>
              <a:ext cx="213307" cy="22103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7432" y="1550238"/>
              <a:ext cx="137107" cy="144793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751763" y="1964951"/>
            <a:ext cx="205104" cy="221615"/>
            <a:chOff x="751763" y="1964951"/>
            <a:chExt cx="205104" cy="221615"/>
          </a:xfrm>
        </p:grpSpPr>
        <p:pic>
          <p:nvPicPr>
            <p:cNvPr id="12" name="object 1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51763" y="1964951"/>
              <a:ext cx="204638" cy="22103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863" y="1980060"/>
              <a:ext cx="127892" cy="144452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575024" y="1376313"/>
            <a:ext cx="9906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75198" y="1782713"/>
            <a:ext cx="9906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746736" y="1535199"/>
            <a:ext cx="205104" cy="221615"/>
            <a:chOff x="3746736" y="1535199"/>
            <a:chExt cx="205104" cy="221615"/>
          </a:xfrm>
        </p:grpSpPr>
        <p:pic>
          <p:nvPicPr>
            <p:cNvPr id="17" name="object 1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746736" y="1535199"/>
              <a:ext cx="204638" cy="22103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4836" y="1550308"/>
              <a:ext cx="127892" cy="144452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4144305" y="1535199"/>
            <a:ext cx="213360" cy="221615"/>
            <a:chOff x="4144305" y="1535199"/>
            <a:chExt cx="213360" cy="221615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4305" y="1535199"/>
              <a:ext cx="213307" cy="22103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2405" y="1550238"/>
              <a:ext cx="137107" cy="144793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7498601" y="1376313"/>
            <a:ext cx="9906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498774" y="1782713"/>
            <a:ext cx="9906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678210" y="1535199"/>
            <a:ext cx="205104" cy="221615"/>
            <a:chOff x="6678210" y="1535199"/>
            <a:chExt cx="205104" cy="221615"/>
          </a:xfrm>
        </p:grpSpPr>
        <p:pic>
          <p:nvPicPr>
            <p:cNvPr id="25" name="object 2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678210" y="1535199"/>
              <a:ext cx="204638" cy="22103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16310" y="1550308"/>
              <a:ext cx="127892" cy="144452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7075778" y="1535199"/>
            <a:ext cx="213360" cy="221615"/>
            <a:chOff x="7075778" y="1535199"/>
            <a:chExt cx="213360" cy="221615"/>
          </a:xfrm>
        </p:grpSpPr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5778" y="1535199"/>
              <a:ext cx="213307" cy="22103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13878" y="1550238"/>
              <a:ext cx="137107" cy="144793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6614710" y="1964951"/>
            <a:ext cx="306705" cy="221615"/>
            <a:chOff x="6614710" y="1964951"/>
            <a:chExt cx="306705" cy="221615"/>
          </a:xfrm>
        </p:grpSpPr>
        <p:pic>
          <p:nvPicPr>
            <p:cNvPr id="31" name="object 3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716310" y="1964951"/>
              <a:ext cx="204638" cy="22103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7591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7591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614710" y="1964951"/>
              <a:ext cx="204638" cy="221038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6575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6575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7" name="object 37"/>
          <p:cNvGrpSpPr/>
          <p:nvPr/>
        </p:nvGrpSpPr>
        <p:grpSpPr>
          <a:xfrm>
            <a:off x="2425990" y="3482966"/>
            <a:ext cx="216535" cy="234315"/>
            <a:chOff x="2425990" y="3482966"/>
            <a:chExt cx="216535" cy="234315"/>
          </a:xfrm>
        </p:grpSpPr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25990" y="3482966"/>
              <a:ext cx="216243" cy="23424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64090" y="3498078"/>
              <a:ext cx="139444" cy="157620"/>
            </a:xfrm>
            <a:prstGeom prst="rect">
              <a:avLst/>
            </a:prstGeom>
          </p:spPr>
        </p:pic>
      </p:grpSp>
      <p:grpSp>
        <p:nvGrpSpPr>
          <p:cNvPr id="40" name="object 40"/>
          <p:cNvGrpSpPr/>
          <p:nvPr/>
        </p:nvGrpSpPr>
        <p:grpSpPr>
          <a:xfrm>
            <a:off x="26966" y="1964951"/>
            <a:ext cx="2283460" cy="2519680"/>
            <a:chOff x="26966" y="1964951"/>
            <a:chExt cx="2283460" cy="2519680"/>
          </a:xfrm>
        </p:grpSpPr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9332" y="1964951"/>
              <a:ext cx="213307" cy="221038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19219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19219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0779" y="1964951"/>
              <a:ext cx="213307" cy="221038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123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123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966" y="3417117"/>
              <a:ext cx="2283136" cy="198119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74286" y="3496177"/>
              <a:ext cx="1988820" cy="0"/>
            </a:xfrm>
            <a:custGeom>
              <a:avLst/>
              <a:gdLst/>
              <a:ahLst/>
              <a:cxnLst/>
              <a:rect l="l" t="t" r="r" b="b"/>
              <a:pathLst>
                <a:path w="1988820">
                  <a:moveTo>
                    <a:pt x="0" y="0"/>
                  </a:moveTo>
                  <a:lnTo>
                    <a:pt x="12699" y="0"/>
                  </a:lnTo>
                  <a:lnTo>
                    <a:pt x="1975796" y="0"/>
                  </a:lnTo>
                  <a:lnTo>
                    <a:pt x="1988496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65062" y="3435222"/>
              <a:ext cx="2207260" cy="121920"/>
            </a:xfrm>
            <a:custGeom>
              <a:avLst/>
              <a:gdLst/>
              <a:ahLst/>
              <a:cxnLst/>
              <a:rect l="l" t="t" r="r" b="b"/>
              <a:pathLst>
                <a:path w="2207260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207260" h="121920">
                  <a:moveTo>
                    <a:pt x="2206929" y="60960"/>
                  </a:moveTo>
                  <a:lnTo>
                    <a:pt x="2085009" y="0"/>
                  </a:lnTo>
                  <a:lnTo>
                    <a:pt x="2085009" y="121920"/>
                  </a:lnTo>
                  <a:lnTo>
                    <a:pt x="2206929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9474" y="2374866"/>
              <a:ext cx="198120" cy="210937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1168534" y="2502186"/>
              <a:ext cx="0" cy="1814830"/>
            </a:xfrm>
            <a:custGeom>
              <a:avLst/>
              <a:gdLst/>
              <a:ahLst/>
              <a:cxnLst/>
              <a:rect l="l" t="t" r="r" b="b"/>
              <a:pathLst>
                <a:path h="1814829">
                  <a:moveTo>
                    <a:pt x="0" y="0"/>
                  </a:moveTo>
                  <a:lnTo>
                    <a:pt x="0" y="181473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107567" y="2392972"/>
              <a:ext cx="121920" cy="2033270"/>
            </a:xfrm>
            <a:custGeom>
              <a:avLst/>
              <a:gdLst/>
              <a:ahLst/>
              <a:cxnLst/>
              <a:rect l="l" t="t" r="r" b="b"/>
              <a:pathLst>
                <a:path w="121919" h="2033270">
                  <a:moveTo>
                    <a:pt x="121920" y="1911248"/>
                  </a:moveTo>
                  <a:lnTo>
                    <a:pt x="0" y="1911248"/>
                  </a:lnTo>
                  <a:lnTo>
                    <a:pt x="60960" y="2033168"/>
                  </a:lnTo>
                  <a:lnTo>
                    <a:pt x="121920" y="1911248"/>
                  </a:lnTo>
                  <a:close/>
                </a:path>
                <a:path w="121919" h="20332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9152" y="2217095"/>
              <a:ext cx="225758" cy="234244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062014" y="22368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4" h="148589">
                  <a:moveTo>
                    <a:pt x="126500" y="0"/>
                  </a:moveTo>
                  <a:lnTo>
                    <a:pt x="121924" y="196"/>
                  </a:lnTo>
                  <a:lnTo>
                    <a:pt x="118271" y="1821"/>
                  </a:lnTo>
                  <a:lnTo>
                    <a:pt x="118487" y="3431"/>
                  </a:lnTo>
                  <a:lnTo>
                    <a:pt x="119950" y="17760"/>
                  </a:lnTo>
                  <a:lnTo>
                    <a:pt x="119921" y="27416"/>
                  </a:lnTo>
                  <a:lnTo>
                    <a:pt x="118643" y="33557"/>
                  </a:lnTo>
                  <a:lnTo>
                    <a:pt x="116361" y="37343"/>
                  </a:lnTo>
                  <a:lnTo>
                    <a:pt x="98552" y="60499"/>
                  </a:lnTo>
                  <a:lnTo>
                    <a:pt x="84929" y="79276"/>
                  </a:lnTo>
                  <a:lnTo>
                    <a:pt x="64240" y="96284"/>
                  </a:lnTo>
                  <a:lnTo>
                    <a:pt x="25233" y="114134"/>
                  </a:lnTo>
                  <a:lnTo>
                    <a:pt x="16062" y="118112"/>
                  </a:lnTo>
                  <a:lnTo>
                    <a:pt x="8830" y="122842"/>
                  </a:lnTo>
                  <a:lnTo>
                    <a:pt x="3490" y="128458"/>
                  </a:lnTo>
                  <a:lnTo>
                    <a:pt x="0" y="135093"/>
                  </a:lnTo>
                  <a:lnTo>
                    <a:pt x="1753" y="140601"/>
                  </a:lnTo>
                  <a:lnTo>
                    <a:pt x="3856" y="143701"/>
                  </a:lnTo>
                  <a:lnTo>
                    <a:pt x="9153" y="145809"/>
                  </a:lnTo>
                  <a:lnTo>
                    <a:pt x="24279" y="148470"/>
                  </a:lnTo>
                  <a:lnTo>
                    <a:pt x="48090" y="146191"/>
                  </a:lnTo>
                  <a:lnTo>
                    <a:pt x="79441" y="133478"/>
                  </a:lnTo>
                  <a:lnTo>
                    <a:pt x="111263" y="110911"/>
                  </a:lnTo>
                  <a:lnTo>
                    <a:pt x="132351" y="85399"/>
                  </a:lnTo>
                  <a:lnTo>
                    <a:pt x="140033" y="58280"/>
                  </a:lnTo>
                  <a:lnTo>
                    <a:pt x="131638" y="30895"/>
                  </a:lnTo>
                  <a:lnTo>
                    <a:pt x="130127" y="18976"/>
                  </a:lnTo>
                  <a:lnTo>
                    <a:pt x="128935" y="9304"/>
                  </a:lnTo>
                  <a:lnTo>
                    <a:pt x="128072" y="1804"/>
                  </a:lnTo>
                  <a:lnTo>
                    <a:pt x="127933" y="463"/>
                  </a:lnTo>
                  <a:lnTo>
                    <a:pt x="12650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062014" y="22368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4" h="148589">
                  <a:moveTo>
                    <a:pt x="124784" y="7"/>
                  </a:moveTo>
                  <a:lnTo>
                    <a:pt x="121924" y="129"/>
                  </a:lnTo>
                  <a:lnTo>
                    <a:pt x="118271" y="1754"/>
                  </a:lnTo>
                  <a:lnTo>
                    <a:pt x="118487" y="3364"/>
                  </a:lnTo>
                  <a:lnTo>
                    <a:pt x="119950" y="17694"/>
                  </a:lnTo>
                  <a:lnTo>
                    <a:pt x="119921" y="27350"/>
                  </a:lnTo>
                  <a:lnTo>
                    <a:pt x="118643" y="33491"/>
                  </a:lnTo>
                  <a:lnTo>
                    <a:pt x="116361" y="37276"/>
                  </a:lnTo>
                  <a:lnTo>
                    <a:pt x="98552" y="60433"/>
                  </a:lnTo>
                  <a:lnTo>
                    <a:pt x="84929" y="79210"/>
                  </a:lnTo>
                  <a:lnTo>
                    <a:pt x="64240" y="96218"/>
                  </a:lnTo>
                  <a:lnTo>
                    <a:pt x="25233" y="114068"/>
                  </a:lnTo>
                  <a:lnTo>
                    <a:pt x="16062" y="118046"/>
                  </a:lnTo>
                  <a:lnTo>
                    <a:pt x="8830" y="122775"/>
                  </a:lnTo>
                  <a:lnTo>
                    <a:pt x="3491" y="128391"/>
                  </a:lnTo>
                  <a:lnTo>
                    <a:pt x="0" y="135027"/>
                  </a:lnTo>
                  <a:lnTo>
                    <a:pt x="1753" y="140535"/>
                  </a:lnTo>
                  <a:lnTo>
                    <a:pt x="3857" y="143635"/>
                  </a:lnTo>
                  <a:lnTo>
                    <a:pt x="9153" y="145743"/>
                  </a:lnTo>
                  <a:lnTo>
                    <a:pt x="24279" y="148404"/>
                  </a:lnTo>
                  <a:lnTo>
                    <a:pt x="48090" y="146124"/>
                  </a:lnTo>
                  <a:lnTo>
                    <a:pt x="79441" y="133412"/>
                  </a:lnTo>
                  <a:lnTo>
                    <a:pt x="111263" y="110845"/>
                  </a:lnTo>
                  <a:lnTo>
                    <a:pt x="132351" y="85332"/>
                  </a:lnTo>
                  <a:lnTo>
                    <a:pt x="140033" y="58213"/>
                  </a:lnTo>
                  <a:lnTo>
                    <a:pt x="131638" y="30828"/>
                  </a:lnTo>
                  <a:lnTo>
                    <a:pt x="131183" y="27268"/>
                  </a:lnTo>
                  <a:lnTo>
                    <a:pt x="130127" y="18910"/>
                  </a:lnTo>
                  <a:lnTo>
                    <a:pt x="128935" y="9238"/>
                  </a:lnTo>
                  <a:lnTo>
                    <a:pt x="128072" y="1738"/>
                  </a:lnTo>
                  <a:lnTo>
                    <a:pt x="127933" y="397"/>
                  </a:lnTo>
                  <a:lnTo>
                    <a:pt x="126500" y="-66"/>
                  </a:lnTo>
                  <a:lnTo>
                    <a:pt x="12478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6" name="object 56"/>
          <p:cNvGrpSpPr/>
          <p:nvPr/>
        </p:nvGrpSpPr>
        <p:grpSpPr>
          <a:xfrm>
            <a:off x="3018883" y="1964951"/>
            <a:ext cx="2283460" cy="2519680"/>
            <a:chOff x="3018883" y="1964951"/>
            <a:chExt cx="2283460" cy="2519680"/>
          </a:xfrm>
        </p:grpSpPr>
        <p:pic>
          <p:nvPicPr>
            <p:cNvPr id="57" name="object 5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784836" y="1964951"/>
              <a:ext cx="204638" cy="221038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38276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38276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683236" y="1964951"/>
              <a:ext cx="204638" cy="221038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37260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7260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4305" y="1964951"/>
              <a:ext cx="213307" cy="221038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4187168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4187168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75752" y="1964951"/>
              <a:ext cx="213307" cy="221038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411861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411861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18883" y="3417117"/>
              <a:ext cx="2283136" cy="198119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3166203" y="3496177"/>
              <a:ext cx="1988820" cy="0"/>
            </a:xfrm>
            <a:custGeom>
              <a:avLst/>
              <a:gdLst/>
              <a:ahLst/>
              <a:cxnLst/>
              <a:rect l="l" t="t" r="r" b="b"/>
              <a:pathLst>
                <a:path w="1988820">
                  <a:moveTo>
                    <a:pt x="0" y="0"/>
                  </a:moveTo>
                  <a:lnTo>
                    <a:pt x="12700" y="0"/>
                  </a:lnTo>
                  <a:lnTo>
                    <a:pt x="1975796" y="0"/>
                  </a:lnTo>
                  <a:lnTo>
                    <a:pt x="1988496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3056979" y="3435222"/>
              <a:ext cx="2207260" cy="121920"/>
            </a:xfrm>
            <a:custGeom>
              <a:avLst/>
              <a:gdLst/>
              <a:ahLst/>
              <a:cxnLst/>
              <a:rect l="l" t="t" r="r" b="b"/>
              <a:pathLst>
                <a:path w="2207260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207260" h="121920">
                  <a:moveTo>
                    <a:pt x="2206929" y="60960"/>
                  </a:moveTo>
                  <a:lnTo>
                    <a:pt x="2085009" y="0"/>
                  </a:lnTo>
                  <a:lnTo>
                    <a:pt x="2085009" y="121920"/>
                  </a:lnTo>
                  <a:lnTo>
                    <a:pt x="2206929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2" name="object 7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61391" y="2374867"/>
              <a:ext cx="198120" cy="2109369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4160451" y="2502187"/>
              <a:ext cx="0" cy="1814830"/>
            </a:xfrm>
            <a:custGeom>
              <a:avLst/>
              <a:gdLst/>
              <a:ahLst/>
              <a:cxnLst/>
              <a:rect l="l" t="t" r="r" b="b"/>
              <a:pathLst>
                <a:path h="1814829">
                  <a:moveTo>
                    <a:pt x="0" y="0"/>
                  </a:moveTo>
                  <a:lnTo>
                    <a:pt x="0" y="1814729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4099483" y="2392972"/>
              <a:ext cx="121920" cy="2033270"/>
            </a:xfrm>
            <a:custGeom>
              <a:avLst/>
              <a:gdLst/>
              <a:ahLst/>
              <a:cxnLst/>
              <a:rect l="l" t="t" r="r" b="b"/>
              <a:pathLst>
                <a:path w="121920" h="2033270">
                  <a:moveTo>
                    <a:pt x="121920" y="1911248"/>
                  </a:moveTo>
                  <a:lnTo>
                    <a:pt x="0" y="1911248"/>
                  </a:lnTo>
                  <a:lnTo>
                    <a:pt x="60960" y="2033168"/>
                  </a:lnTo>
                  <a:lnTo>
                    <a:pt x="121920" y="1911248"/>
                  </a:lnTo>
                  <a:close/>
                </a:path>
                <a:path w="121920" h="20332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5" name="object 75"/>
          <p:cNvGrpSpPr/>
          <p:nvPr/>
        </p:nvGrpSpPr>
        <p:grpSpPr>
          <a:xfrm>
            <a:off x="6010800" y="1964951"/>
            <a:ext cx="2283460" cy="2519680"/>
            <a:chOff x="6010800" y="1964951"/>
            <a:chExt cx="2283460" cy="2519680"/>
          </a:xfrm>
        </p:grpSpPr>
        <p:pic>
          <p:nvPicPr>
            <p:cNvPr id="76" name="object 7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5778" y="1964951"/>
              <a:ext cx="213307" cy="221038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7118640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90" y="55119"/>
                  </a:lnTo>
                  <a:lnTo>
                    <a:pt x="77378" y="72226"/>
                  </a:lnTo>
                  <a:lnTo>
                    <a:pt x="58529" y="87722"/>
                  </a:lnTo>
                  <a:lnTo>
                    <a:pt x="22990" y="103986"/>
                  </a:lnTo>
                  <a:lnTo>
                    <a:pt x="14635" y="107609"/>
                  </a:lnTo>
                  <a:lnTo>
                    <a:pt x="8045" y="111919"/>
                  </a:lnTo>
                  <a:lnTo>
                    <a:pt x="3181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1" y="135268"/>
                  </a:lnTo>
                  <a:lnTo>
                    <a:pt x="43815" y="133192"/>
                  </a:lnTo>
                  <a:lnTo>
                    <a:pt x="72378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9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7118640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7226" y="1964951"/>
              <a:ext cx="213307" cy="221038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7050088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4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7" y="24978"/>
                  </a:lnTo>
                  <a:lnTo>
                    <a:pt x="108093" y="30573"/>
                  </a:lnTo>
                  <a:lnTo>
                    <a:pt x="106014" y="34022"/>
                  </a:lnTo>
                  <a:lnTo>
                    <a:pt x="89788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6" y="17288"/>
                  </a:lnTo>
                  <a:lnTo>
                    <a:pt x="117470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7050088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2" name="object 8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0800" y="3417117"/>
              <a:ext cx="2283136" cy="198119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6158120" y="3496177"/>
              <a:ext cx="1988820" cy="0"/>
            </a:xfrm>
            <a:custGeom>
              <a:avLst/>
              <a:gdLst/>
              <a:ahLst/>
              <a:cxnLst/>
              <a:rect l="l" t="t" r="r" b="b"/>
              <a:pathLst>
                <a:path w="1988820">
                  <a:moveTo>
                    <a:pt x="0" y="0"/>
                  </a:moveTo>
                  <a:lnTo>
                    <a:pt x="12699" y="0"/>
                  </a:lnTo>
                  <a:lnTo>
                    <a:pt x="1975796" y="0"/>
                  </a:lnTo>
                  <a:lnTo>
                    <a:pt x="1988496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6048896" y="3435222"/>
              <a:ext cx="2207260" cy="121920"/>
            </a:xfrm>
            <a:custGeom>
              <a:avLst/>
              <a:gdLst/>
              <a:ahLst/>
              <a:cxnLst/>
              <a:rect l="l" t="t" r="r" b="b"/>
              <a:pathLst>
                <a:path w="2207259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207259" h="121920">
                  <a:moveTo>
                    <a:pt x="2206929" y="60960"/>
                  </a:moveTo>
                  <a:lnTo>
                    <a:pt x="2085009" y="0"/>
                  </a:lnTo>
                  <a:lnTo>
                    <a:pt x="2085009" y="121920"/>
                  </a:lnTo>
                  <a:lnTo>
                    <a:pt x="2206929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5" name="object 8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53309" y="2374866"/>
              <a:ext cx="198120" cy="2109370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7152369" y="2502186"/>
              <a:ext cx="0" cy="1814830"/>
            </a:xfrm>
            <a:custGeom>
              <a:avLst/>
              <a:gdLst/>
              <a:ahLst/>
              <a:cxnLst/>
              <a:rect l="l" t="t" r="r" b="b"/>
              <a:pathLst>
                <a:path h="1814829">
                  <a:moveTo>
                    <a:pt x="0" y="0"/>
                  </a:moveTo>
                  <a:lnTo>
                    <a:pt x="0" y="181473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7091401" y="2392972"/>
              <a:ext cx="121920" cy="2033270"/>
            </a:xfrm>
            <a:custGeom>
              <a:avLst/>
              <a:gdLst/>
              <a:ahLst/>
              <a:cxnLst/>
              <a:rect l="l" t="t" r="r" b="b"/>
              <a:pathLst>
                <a:path w="121920" h="2033270">
                  <a:moveTo>
                    <a:pt x="121920" y="1911248"/>
                  </a:moveTo>
                  <a:lnTo>
                    <a:pt x="0" y="1911248"/>
                  </a:lnTo>
                  <a:lnTo>
                    <a:pt x="60960" y="2033168"/>
                  </a:lnTo>
                  <a:lnTo>
                    <a:pt x="121920" y="1911248"/>
                  </a:lnTo>
                  <a:close/>
                </a:path>
                <a:path w="121920" h="20332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8" name="object 8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20685" y="2508048"/>
              <a:ext cx="1350833" cy="1350833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6883546" y="2550910"/>
              <a:ext cx="1225550" cy="1225550"/>
            </a:xfrm>
            <a:custGeom>
              <a:avLst/>
              <a:gdLst/>
              <a:ahLst/>
              <a:cxnLst/>
              <a:rect l="l" t="t" r="r" b="b"/>
              <a:pathLst>
                <a:path w="1225550" h="1225550">
                  <a:moveTo>
                    <a:pt x="0" y="0"/>
                  </a:moveTo>
                  <a:lnTo>
                    <a:pt x="1225109" y="1225109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0" name="object 9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22285" y="2444548"/>
              <a:ext cx="1350833" cy="1350833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6985146" y="2487410"/>
              <a:ext cx="1225550" cy="1225550"/>
            </a:xfrm>
            <a:custGeom>
              <a:avLst/>
              <a:gdLst/>
              <a:ahLst/>
              <a:cxnLst/>
              <a:rect l="l" t="t" r="r" b="b"/>
              <a:pathLst>
                <a:path w="1225550" h="1225550">
                  <a:moveTo>
                    <a:pt x="0" y="0"/>
                  </a:moveTo>
                  <a:lnTo>
                    <a:pt x="1225109" y="1225109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2" name="object 92"/>
          <p:cNvSpPr txBox="1"/>
          <p:nvPr/>
        </p:nvSpPr>
        <p:spPr>
          <a:xfrm>
            <a:off x="2300607" y="344760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431003" y="2508048"/>
            <a:ext cx="1891664" cy="1351280"/>
            <a:chOff x="431003" y="2508048"/>
            <a:chExt cx="1891664" cy="1351280"/>
          </a:xfrm>
        </p:grpSpPr>
        <p:pic>
          <p:nvPicPr>
            <p:cNvPr id="94" name="object 9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6850" y="2508048"/>
              <a:ext cx="1350833" cy="1350833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899711" y="2550910"/>
              <a:ext cx="1225550" cy="1225550"/>
            </a:xfrm>
            <a:custGeom>
              <a:avLst/>
              <a:gdLst/>
              <a:ahLst/>
              <a:cxnLst/>
              <a:rect l="l" t="t" r="r" b="b"/>
              <a:pathLst>
                <a:path w="1225550" h="1225550">
                  <a:moveTo>
                    <a:pt x="0" y="0"/>
                  </a:moveTo>
                  <a:lnTo>
                    <a:pt x="1225109" y="1225109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6" name="object 9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1003" y="2701370"/>
              <a:ext cx="1891428" cy="930625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486674" y="2743367"/>
              <a:ext cx="1780539" cy="807085"/>
            </a:xfrm>
            <a:custGeom>
              <a:avLst/>
              <a:gdLst/>
              <a:ahLst/>
              <a:cxnLst/>
              <a:rect l="l" t="t" r="r" b="b"/>
              <a:pathLst>
                <a:path w="1780539" h="807085">
                  <a:moveTo>
                    <a:pt x="0" y="0"/>
                  </a:moveTo>
                  <a:lnTo>
                    <a:pt x="1780087" y="806632"/>
                  </a:lnTo>
                </a:path>
              </a:pathLst>
            </a:custGeom>
            <a:ln w="25399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8" name="object 9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86866" y="3164102"/>
              <a:ext cx="198119" cy="198119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24966" y="3179202"/>
              <a:ext cx="121920" cy="121920"/>
            </a:xfrm>
            <a:prstGeom prst="rect">
              <a:avLst/>
            </a:prstGeom>
          </p:spPr>
        </p:pic>
      </p:grpSp>
      <p:sp>
        <p:nvSpPr>
          <p:cNvPr id="100" name="object 100"/>
          <p:cNvSpPr txBox="1"/>
          <p:nvPr/>
        </p:nvSpPr>
        <p:spPr>
          <a:xfrm>
            <a:off x="1557986" y="2905304"/>
            <a:ext cx="3911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(8,2)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01" name="object 101"/>
          <p:cNvGrpSpPr/>
          <p:nvPr/>
        </p:nvGrpSpPr>
        <p:grpSpPr>
          <a:xfrm>
            <a:off x="1550366" y="2750037"/>
            <a:ext cx="386715" cy="236220"/>
            <a:chOff x="1550366" y="2750037"/>
            <a:chExt cx="386715" cy="236220"/>
          </a:xfrm>
        </p:grpSpPr>
        <p:pic>
          <p:nvPicPr>
            <p:cNvPr id="102" name="object 10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50366" y="2750037"/>
              <a:ext cx="217864" cy="236089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1593229" y="2769910"/>
              <a:ext cx="132080" cy="150495"/>
            </a:xfrm>
            <a:custGeom>
              <a:avLst/>
              <a:gdLst/>
              <a:ahLst/>
              <a:cxnLst/>
              <a:rect l="l" t="t" r="r" b="b"/>
              <a:pathLst>
                <a:path w="132080" h="150494">
                  <a:moveTo>
                    <a:pt x="42364" y="35861"/>
                  </a:moveTo>
                  <a:lnTo>
                    <a:pt x="27796" y="37991"/>
                  </a:lnTo>
                  <a:lnTo>
                    <a:pt x="11924" y="48832"/>
                  </a:lnTo>
                  <a:lnTo>
                    <a:pt x="533" y="72981"/>
                  </a:lnTo>
                  <a:lnTo>
                    <a:pt x="3631" y="99756"/>
                  </a:lnTo>
                  <a:lnTo>
                    <a:pt x="26807" y="139837"/>
                  </a:lnTo>
                  <a:lnTo>
                    <a:pt x="57612" y="149935"/>
                  </a:lnTo>
                  <a:lnTo>
                    <a:pt x="67510" y="146498"/>
                  </a:lnTo>
                  <a:lnTo>
                    <a:pt x="95395" y="146498"/>
                  </a:lnTo>
                  <a:lnTo>
                    <a:pt x="129495" y="97267"/>
                  </a:lnTo>
                  <a:lnTo>
                    <a:pt x="131533" y="70387"/>
                  </a:lnTo>
                  <a:lnTo>
                    <a:pt x="119198" y="46706"/>
                  </a:lnTo>
                  <a:lnTo>
                    <a:pt x="114983" y="44039"/>
                  </a:lnTo>
                  <a:lnTo>
                    <a:pt x="63305" y="44039"/>
                  </a:lnTo>
                  <a:lnTo>
                    <a:pt x="54557" y="39018"/>
                  </a:lnTo>
                  <a:lnTo>
                    <a:pt x="42364" y="35861"/>
                  </a:lnTo>
                  <a:close/>
                </a:path>
                <a:path w="132080" h="150494">
                  <a:moveTo>
                    <a:pt x="95395" y="146498"/>
                  </a:moveTo>
                  <a:lnTo>
                    <a:pt x="67510" y="146498"/>
                  </a:lnTo>
                  <a:lnTo>
                    <a:pt x="77537" y="149542"/>
                  </a:lnTo>
                  <a:lnTo>
                    <a:pt x="88245" y="149104"/>
                  </a:lnTo>
                  <a:lnTo>
                    <a:pt x="95395" y="146498"/>
                  </a:lnTo>
                  <a:close/>
                </a:path>
                <a:path w="132080" h="150494">
                  <a:moveTo>
                    <a:pt x="59751" y="24657"/>
                  </a:moveTo>
                  <a:lnTo>
                    <a:pt x="52956" y="24657"/>
                  </a:lnTo>
                  <a:lnTo>
                    <a:pt x="55412" y="26047"/>
                  </a:lnTo>
                  <a:lnTo>
                    <a:pt x="61174" y="29701"/>
                  </a:lnTo>
                  <a:lnTo>
                    <a:pt x="64891" y="35617"/>
                  </a:lnTo>
                  <a:lnTo>
                    <a:pt x="64162" y="38298"/>
                  </a:lnTo>
                  <a:lnTo>
                    <a:pt x="63652" y="41097"/>
                  </a:lnTo>
                  <a:lnTo>
                    <a:pt x="63305" y="44039"/>
                  </a:lnTo>
                  <a:lnTo>
                    <a:pt x="114983" y="44039"/>
                  </a:lnTo>
                  <a:lnTo>
                    <a:pt x="114092" y="43475"/>
                  </a:lnTo>
                  <a:lnTo>
                    <a:pt x="68275" y="43475"/>
                  </a:lnTo>
                  <a:lnTo>
                    <a:pt x="71173" y="34654"/>
                  </a:lnTo>
                  <a:lnTo>
                    <a:pt x="72934" y="31551"/>
                  </a:lnTo>
                  <a:lnTo>
                    <a:pt x="66194" y="31551"/>
                  </a:lnTo>
                  <a:lnTo>
                    <a:pt x="61873" y="25914"/>
                  </a:lnTo>
                  <a:lnTo>
                    <a:pt x="59751" y="24657"/>
                  </a:lnTo>
                  <a:close/>
                </a:path>
                <a:path w="132080" h="150494">
                  <a:moveTo>
                    <a:pt x="88889" y="34880"/>
                  </a:moveTo>
                  <a:lnTo>
                    <a:pt x="76934" y="38240"/>
                  </a:lnTo>
                  <a:lnTo>
                    <a:pt x="68275" y="43475"/>
                  </a:lnTo>
                  <a:lnTo>
                    <a:pt x="114092" y="43475"/>
                  </a:lnTo>
                  <a:lnTo>
                    <a:pt x="103267" y="36626"/>
                  </a:lnTo>
                  <a:lnTo>
                    <a:pt x="88889" y="34880"/>
                  </a:lnTo>
                  <a:close/>
                </a:path>
                <a:path w="132080" h="150494">
                  <a:moveTo>
                    <a:pt x="86742" y="7075"/>
                  </a:moveTo>
                  <a:lnTo>
                    <a:pt x="66194" y="31551"/>
                  </a:lnTo>
                  <a:lnTo>
                    <a:pt x="72934" y="31551"/>
                  </a:lnTo>
                  <a:lnTo>
                    <a:pt x="75713" y="26657"/>
                  </a:lnTo>
                  <a:lnTo>
                    <a:pt x="81911" y="19513"/>
                  </a:lnTo>
                  <a:lnTo>
                    <a:pt x="89783" y="13249"/>
                  </a:lnTo>
                  <a:lnTo>
                    <a:pt x="92039" y="11695"/>
                  </a:lnTo>
                  <a:lnTo>
                    <a:pt x="86742" y="7075"/>
                  </a:lnTo>
                  <a:close/>
                </a:path>
                <a:path w="132080" h="150494">
                  <a:moveTo>
                    <a:pt x="0" y="0"/>
                  </a:moveTo>
                  <a:lnTo>
                    <a:pt x="10976" y="17082"/>
                  </a:lnTo>
                  <a:lnTo>
                    <a:pt x="25425" y="26047"/>
                  </a:lnTo>
                  <a:lnTo>
                    <a:pt x="40401" y="28152"/>
                  </a:lnTo>
                  <a:lnTo>
                    <a:pt x="52956" y="24657"/>
                  </a:lnTo>
                  <a:lnTo>
                    <a:pt x="59751" y="24657"/>
                  </a:lnTo>
                  <a:lnTo>
                    <a:pt x="56211" y="22559"/>
                  </a:lnTo>
                  <a:lnTo>
                    <a:pt x="54166" y="21461"/>
                  </a:lnTo>
                  <a:lnTo>
                    <a:pt x="52503" y="16929"/>
                  </a:lnTo>
                  <a:lnTo>
                    <a:pt x="49417" y="11254"/>
                  </a:lnTo>
                  <a:lnTo>
                    <a:pt x="44606" y="5758"/>
                  </a:lnTo>
                  <a:lnTo>
                    <a:pt x="39021" y="2494"/>
                  </a:lnTo>
                  <a:lnTo>
                    <a:pt x="11179" y="2494"/>
                  </a:lnTo>
                  <a:lnTo>
                    <a:pt x="0" y="0"/>
                  </a:lnTo>
                  <a:close/>
                </a:path>
                <a:path w="132080" h="150494">
                  <a:moveTo>
                    <a:pt x="27344" y="9"/>
                  </a:moveTo>
                  <a:lnTo>
                    <a:pt x="19387" y="1376"/>
                  </a:lnTo>
                  <a:lnTo>
                    <a:pt x="11179" y="2494"/>
                  </a:lnTo>
                  <a:lnTo>
                    <a:pt x="39021" y="2494"/>
                  </a:lnTo>
                  <a:lnTo>
                    <a:pt x="37767" y="1761"/>
                  </a:lnTo>
                  <a:lnTo>
                    <a:pt x="27344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1593229" y="2769910"/>
              <a:ext cx="132080" cy="150495"/>
            </a:xfrm>
            <a:custGeom>
              <a:avLst/>
              <a:gdLst/>
              <a:ahLst/>
              <a:cxnLst/>
              <a:rect l="l" t="t" r="r" b="b"/>
              <a:pathLst>
                <a:path w="132080" h="150494">
                  <a:moveTo>
                    <a:pt x="0" y="10"/>
                  </a:moveTo>
                  <a:lnTo>
                    <a:pt x="10976" y="17093"/>
                  </a:lnTo>
                  <a:lnTo>
                    <a:pt x="25425" y="26058"/>
                  </a:lnTo>
                  <a:lnTo>
                    <a:pt x="40400" y="28163"/>
                  </a:lnTo>
                  <a:lnTo>
                    <a:pt x="52955" y="24668"/>
                  </a:lnTo>
                  <a:lnTo>
                    <a:pt x="55297" y="25986"/>
                  </a:lnTo>
                  <a:lnTo>
                    <a:pt x="61174" y="29712"/>
                  </a:lnTo>
                  <a:lnTo>
                    <a:pt x="64890" y="35628"/>
                  </a:lnTo>
                  <a:lnTo>
                    <a:pt x="64162" y="38309"/>
                  </a:lnTo>
                  <a:lnTo>
                    <a:pt x="63652" y="41107"/>
                  </a:lnTo>
                  <a:lnTo>
                    <a:pt x="63305" y="44050"/>
                  </a:lnTo>
                  <a:lnTo>
                    <a:pt x="54556" y="39029"/>
                  </a:lnTo>
                  <a:lnTo>
                    <a:pt x="42364" y="35872"/>
                  </a:lnTo>
                  <a:lnTo>
                    <a:pt x="27796" y="38002"/>
                  </a:lnTo>
                  <a:lnTo>
                    <a:pt x="11923" y="48843"/>
                  </a:lnTo>
                  <a:lnTo>
                    <a:pt x="533" y="72992"/>
                  </a:lnTo>
                  <a:lnTo>
                    <a:pt x="3631" y="99767"/>
                  </a:lnTo>
                  <a:lnTo>
                    <a:pt x="26806" y="139848"/>
                  </a:lnTo>
                  <a:lnTo>
                    <a:pt x="57612" y="149945"/>
                  </a:lnTo>
                  <a:lnTo>
                    <a:pt x="67510" y="146508"/>
                  </a:lnTo>
                  <a:lnTo>
                    <a:pt x="77536" y="149553"/>
                  </a:lnTo>
                  <a:lnTo>
                    <a:pt x="119488" y="121761"/>
                  </a:lnTo>
                  <a:lnTo>
                    <a:pt x="131533" y="70398"/>
                  </a:lnTo>
                  <a:lnTo>
                    <a:pt x="119197" y="46717"/>
                  </a:lnTo>
                  <a:lnTo>
                    <a:pt x="103267" y="36637"/>
                  </a:lnTo>
                  <a:lnTo>
                    <a:pt x="88888" y="34891"/>
                  </a:lnTo>
                  <a:lnTo>
                    <a:pt x="76933" y="38250"/>
                  </a:lnTo>
                  <a:lnTo>
                    <a:pt x="68274" y="43486"/>
                  </a:lnTo>
                  <a:lnTo>
                    <a:pt x="71172" y="34665"/>
                  </a:lnTo>
                  <a:lnTo>
                    <a:pt x="75712" y="26668"/>
                  </a:lnTo>
                  <a:lnTo>
                    <a:pt x="81910" y="19524"/>
                  </a:lnTo>
                  <a:lnTo>
                    <a:pt x="89783" y="13261"/>
                  </a:lnTo>
                  <a:lnTo>
                    <a:pt x="92038" y="11706"/>
                  </a:lnTo>
                  <a:lnTo>
                    <a:pt x="86741" y="7086"/>
                  </a:lnTo>
                  <a:lnTo>
                    <a:pt x="66194" y="31563"/>
                  </a:lnTo>
                  <a:lnTo>
                    <a:pt x="61872" y="25924"/>
                  </a:lnTo>
                  <a:lnTo>
                    <a:pt x="56210" y="22570"/>
                  </a:lnTo>
                  <a:lnTo>
                    <a:pt x="54165" y="21472"/>
                  </a:lnTo>
                  <a:lnTo>
                    <a:pt x="52503" y="16940"/>
                  </a:lnTo>
                  <a:lnTo>
                    <a:pt x="49417" y="11266"/>
                  </a:lnTo>
                  <a:lnTo>
                    <a:pt x="44605" y="5769"/>
                  </a:lnTo>
                  <a:lnTo>
                    <a:pt x="37766" y="1772"/>
                  </a:lnTo>
                  <a:lnTo>
                    <a:pt x="27344" y="20"/>
                  </a:lnTo>
                  <a:lnTo>
                    <a:pt x="19387" y="1387"/>
                  </a:lnTo>
                  <a:lnTo>
                    <a:pt x="11179" y="2505"/>
                  </a:lnTo>
                  <a:lnTo>
                    <a:pt x="0" y="1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5" name="object 10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09028" y="2750037"/>
              <a:ext cx="227498" cy="236089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1751891" y="2769833"/>
              <a:ext cx="142240" cy="150495"/>
            </a:xfrm>
            <a:custGeom>
              <a:avLst/>
              <a:gdLst/>
              <a:ahLst/>
              <a:cxnLst/>
              <a:rect l="l" t="t" r="r" b="b"/>
              <a:pathLst>
                <a:path w="142239" h="150494">
                  <a:moveTo>
                    <a:pt x="128071" y="0"/>
                  </a:moveTo>
                  <a:lnTo>
                    <a:pt x="123438" y="198"/>
                  </a:lnTo>
                  <a:lnTo>
                    <a:pt x="119740" y="1842"/>
                  </a:lnTo>
                  <a:lnTo>
                    <a:pt x="119960" y="3473"/>
                  </a:lnTo>
                  <a:lnTo>
                    <a:pt x="121441" y="17980"/>
                  </a:lnTo>
                  <a:lnTo>
                    <a:pt x="121411" y="27756"/>
                  </a:lnTo>
                  <a:lnTo>
                    <a:pt x="120117" y="33973"/>
                  </a:lnTo>
                  <a:lnTo>
                    <a:pt x="117807" y="37806"/>
                  </a:lnTo>
                  <a:lnTo>
                    <a:pt x="99776" y="61250"/>
                  </a:lnTo>
                  <a:lnTo>
                    <a:pt x="85985" y="80260"/>
                  </a:lnTo>
                  <a:lnTo>
                    <a:pt x="65039" y="97479"/>
                  </a:lnTo>
                  <a:lnTo>
                    <a:pt x="25547" y="115552"/>
                  </a:lnTo>
                  <a:lnTo>
                    <a:pt x="16262" y="119579"/>
                  </a:lnTo>
                  <a:lnTo>
                    <a:pt x="8939" y="124367"/>
                  </a:lnTo>
                  <a:lnTo>
                    <a:pt x="3534" y="130053"/>
                  </a:lnTo>
                  <a:lnTo>
                    <a:pt x="0" y="136771"/>
                  </a:lnTo>
                  <a:lnTo>
                    <a:pt x="1775" y="142347"/>
                  </a:lnTo>
                  <a:lnTo>
                    <a:pt x="3905" y="145486"/>
                  </a:lnTo>
                  <a:lnTo>
                    <a:pt x="9267" y="147620"/>
                  </a:lnTo>
                  <a:lnTo>
                    <a:pt x="24581" y="150314"/>
                  </a:lnTo>
                  <a:lnTo>
                    <a:pt x="48687" y="148006"/>
                  </a:lnTo>
                  <a:lnTo>
                    <a:pt x="80427" y="135135"/>
                  </a:lnTo>
                  <a:lnTo>
                    <a:pt x="112645" y="112288"/>
                  </a:lnTo>
                  <a:lnTo>
                    <a:pt x="133995" y="86459"/>
                  </a:lnTo>
                  <a:lnTo>
                    <a:pt x="141773" y="59003"/>
                  </a:lnTo>
                  <a:lnTo>
                    <a:pt x="133275" y="31278"/>
                  </a:lnTo>
                  <a:lnTo>
                    <a:pt x="131744" y="19211"/>
                  </a:lnTo>
                  <a:lnTo>
                    <a:pt x="130537" y="9419"/>
                  </a:lnTo>
                  <a:lnTo>
                    <a:pt x="129663" y="1826"/>
                  </a:lnTo>
                  <a:lnTo>
                    <a:pt x="129523" y="468"/>
                  </a:lnTo>
                  <a:lnTo>
                    <a:pt x="128071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1751891" y="2769832"/>
              <a:ext cx="142240" cy="150495"/>
            </a:xfrm>
            <a:custGeom>
              <a:avLst/>
              <a:gdLst/>
              <a:ahLst/>
              <a:cxnLst/>
              <a:rect l="l" t="t" r="r" b="b"/>
              <a:pathLst>
                <a:path w="142239" h="150494">
                  <a:moveTo>
                    <a:pt x="126334" y="7"/>
                  </a:moveTo>
                  <a:lnTo>
                    <a:pt x="123439" y="131"/>
                  </a:lnTo>
                  <a:lnTo>
                    <a:pt x="119740" y="1776"/>
                  </a:lnTo>
                  <a:lnTo>
                    <a:pt x="119959" y="3406"/>
                  </a:lnTo>
                  <a:lnTo>
                    <a:pt x="121441" y="17914"/>
                  </a:lnTo>
                  <a:lnTo>
                    <a:pt x="121410" y="27689"/>
                  </a:lnTo>
                  <a:lnTo>
                    <a:pt x="120117" y="33907"/>
                  </a:lnTo>
                  <a:lnTo>
                    <a:pt x="117807" y="37739"/>
                  </a:lnTo>
                  <a:lnTo>
                    <a:pt x="99776" y="61183"/>
                  </a:lnTo>
                  <a:lnTo>
                    <a:pt x="85984" y="80194"/>
                  </a:lnTo>
                  <a:lnTo>
                    <a:pt x="65038" y="97413"/>
                  </a:lnTo>
                  <a:lnTo>
                    <a:pt x="25546" y="115486"/>
                  </a:lnTo>
                  <a:lnTo>
                    <a:pt x="16262" y="119512"/>
                  </a:lnTo>
                  <a:lnTo>
                    <a:pt x="8940" y="124301"/>
                  </a:lnTo>
                  <a:lnTo>
                    <a:pt x="3534" y="129986"/>
                  </a:lnTo>
                  <a:lnTo>
                    <a:pt x="0" y="136704"/>
                  </a:lnTo>
                  <a:lnTo>
                    <a:pt x="1775" y="142281"/>
                  </a:lnTo>
                  <a:lnTo>
                    <a:pt x="3904" y="145420"/>
                  </a:lnTo>
                  <a:lnTo>
                    <a:pt x="9267" y="147553"/>
                  </a:lnTo>
                  <a:lnTo>
                    <a:pt x="24580" y="150247"/>
                  </a:lnTo>
                  <a:lnTo>
                    <a:pt x="48687" y="147940"/>
                  </a:lnTo>
                  <a:lnTo>
                    <a:pt x="80428" y="135069"/>
                  </a:lnTo>
                  <a:lnTo>
                    <a:pt x="112645" y="112222"/>
                  </a:lnTo>
                  <a:lnTo>
                    <a:pt x="133995" y="86392"/>
                  </a:lnTo>
                  <a:lnTo>
                    <a:pt x="141773" y="58937"/>
                  </a:lnTo>
                  <a:lnTo>
                    <a:pt x="133274" y="31211"/>
                  </a:lnTo>
                  <a:lnTo>
                    <a:pt x="132813" y="27607"/>
                  </a:lnTo>
                  <a:lnTo>
                    <a:pt x="131744" y="19144"/>
                  </a:lnTo>
                  <a:lnTo>
                    <a:pt x="130537" y="9353"/>
                  </a:lnTo>
                  <a:lnTo>
                    <a:pt x="129663" y="1760"/>
                  </a:lnTo>
                  <a:lnTo>
                    <a:pt x="129522" y="402"/>
                  </a:lnTo>
                  <a:lnTo>
                    <a:pt x="128072" y="-66"/>
                  </a:lnTo>
                  <a:lnTo>
                    <a:pt x="12633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8" name="object 108"/>
          <p:cNvSpPr txBox="1"/>
          <p:nvPr/>
        </p:nvSpPr>
        <p:spPr>
          <a:xfrm>
            <a:off x="1450355" y="2325551"/>
            <a:ext cx="716915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20"/>
              </a:spcBef>
            </a:pP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Unique </a:t>
            </a:r>
            <a:r>
              <a:rPr sz="1400" b="1" spc="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io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1409738" y="3829265"/>
            <a:ext cx="1122045" cy="53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Complete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on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-si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ngu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4402597" y="2552062"/>
            <a:ext cx="815975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2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Infinite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s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ion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4481513" y="3829265"/>
            <a:ext cx="954405" cy="53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000"/>
              </a:lnSpc>
              <a:spcBef>
                <a:spcPts val="100"/>
              </a:spcBef>
            </a:pP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Redundant 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Singular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7532715" y="2521003"/>
            <a:ext cx="815975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20"/>
              </a:spcBef>
            </a:pP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No </a:t>
            </a:r>
            <a:r>
              <a:rPr sz="1400" b="1" spc="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ion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7611630" y="3829265"/>
            <a:ext cx="1191260" cy="53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000"/>
              </a:lnSpc>
              <a:spcBef>
                <a:spcPts val="100"/>
              </a:spcBef>
            </a:pP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on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tra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ict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ry 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Singular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14" name="object 114"/>
          <p:cNvGrpSpPr/>
          <p:nvPr/>
        </p:nvGrpSpPr>
        <p:grpSpPr>
          <a:xfrm>
            <a:off x="3828766" y="2217095"/>
            <a:ext cx="1351280" cy="1642110"/>
            <a:chOff x="3828766" y="2217095"/>
            <a:chExt cx="1351280" cy="1642110"/>
          </a:xfrm>
        </p:grpSpPr>
        <p:pic>
          <p:nvPicPr>
            <p:cNvPr id="115" name="object 1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28766" y="2508048"/>
              <a:ext cx="1350833" cy="1350833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3891629" y="2550910"/>
              <a:ext cx="1225550" cy="1225550"/>
            </a:xfrm>
            <a:custGeom>
              <a:avLst/>
              <a:gdLst/>
              <a:ahLst/>
              <a:cxnLst/>
              <a:rect l="l" t="t" r="r" b="b"/>
              <a:pathLst>
                <a:path w="1225550" h="1225550">
                  <a:moveTo>
                    <a:pt x="0" y="0"/>
                  </a:moveTo>
                  <a:lnTo>
                    <a:pt x="1225109" y="1225109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7" name="object 1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46060" y="2217095"/>
              <a:ext cx="225758" cy="234244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84160" y="2232129"/>
              <a:ext cx="149558" cy="157995"/>
            </a:xfrm>
            <a:prstGeom prst="rect">
              <a:avLst/>
            </a:prstGeom>
          </p:spPr>
        </p:pic>
      </p:grpSp>
      <p:sp>
        <p:nvSpPr>
          <p:cNvPr id="119" name="object 119"/>
          <p:cNvSpPr txBox="1"/>
          <p:nvPr/>
        </p:nvSpPr>
        <p:spPr>
          <a:xfrm>
            <a:off x="1239830" y="2181730"/>
            <a:ext cx="30518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39415" algn="l"/>
              </a:tabLst>
            </a:pPr>
            <a:r>
              <a:rPr sz="1400" dirty="0">
                <a:latin typeface="Arial MT"/>
                <a:cs typeface="Arial MT"/>
              </a:rPr>
              <a:t>b	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20" name="object 120"/>
          <p:cNvGrpSpPr/>
          <p:nvPr/>
        </p:nvGrpSpPr>
        <p:grpSpPr>
          <a:xfrm>
            <a:off x="6968041" y="2217095"/>
            <a:ext cx="226060" cy="234315"/>
            <a:chOff x="6968041" y="2217095"/>
            <a:chExt cx="226060" cy="234315"/>
          </a:xfrm>
        </p:grpSpPr>
        <p:pic>
          <p:nvPicPr>
            <p:cNvPr id="121" name="object 1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68041" y="2217095"/>
              <a:ext cx="225758" cy="234244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006141" y="2232129"/>
              <a:ext cx="149558" cy="157995"/>
            </a:xfrm>
            <a:prstGeom prst="rect">
              <a:avLst/>
            </a:prstGeom>
          </p:spPr>
        </p:pic>
      </p:grpSp>
      <p:sp>
        <p:nvSpPr>
          <p:cNvPr id="123" name="object 123"/>
          <p:cNvSpPr txBox="1"/>
          <p:nvPr/>
        </p:nvSpPr>
        <p:spPr>
          <a:xfrm>
            <a:off x="7188720" y="218173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24" name="object 124"/>
          <p:cNvGrpSpPr/>
          <p:nvPr/>
        </p:nvGrpSpPr>
        <p:grpSpPr>
          <a:xfrm>
            <a:off x="5426123" y="3452855"/>
            <a:ext cx="216535" cy="234315"/>
            <a:chOff x="5426123" y="3452855"/>
            <a:chExt cx="216535" cy="234315"/>
          </a:xfrm>
        </p:grpSpPr>
        <p:pic>
          <p:nvPicPr>
            <p:cNvPr id="125" name="object 1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26123" y="3452855"/>
              <a:ext cx="216243" cy="234244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64223" y="3467966"/>
              <a:ext cx="139444" cy="157620"/>
            </a:xfrm>
            <a:prstGeom prst="rect">
              <a:avLst/>
            </a:prstGeom>
          </p:spPr>
        </p:pic>
      </p:grpSp>
      <p:sp>
        <p:nvSpPr>
          <p:cNvPr id="127" name="object 127"/>
          <p:cNvSpPr txBox="1"/>
          <p:nvPr/>
        </p:nvSpPr>
        <p:spPr>
          <a:xfrm>
            <a:off x="5300741" y="3417491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28" name="object 128"/>
          <p:cNvGrpSpPr/>
          <p:nvPr/>
        </p:nvGrpSpPr>
        <p:grpSpPr>
          <a:xfrm>
            <a:off x="8418459" y="3452856"/>
            <a:ext cx="216535" cy="234315"/>
            <a:chOff x="8418459" y="3452856"/>
            <a:chExt cx="216535" cy="234315"/>
          </a:xfrm>
        </p:grpSpPr>
        <p:pic>
          <p:nvPicPr>
            <p:cNvPr id="129" name="object 1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18459" y="3452856"/>
              <a:ext cx="216243" cy="234244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456559" y="3467966"/>
              <a:ext cx="139444" cy="157620"/>
            </a:xfrm>
            <a:prstGeom prst="rect">
              <a:avLst/>
            </a:prstGeom>
          </p:spPr>
        </p:pic>
      </p:grpSp>
      <p:sp>
        <p:nvSpPr>
          <p:cNvPr id="131" name="object 131"/>
          <p:cNvSpPr txBox="1"/>
          <p:nvPr/>
        </p:nvSpPr>
        <p:spPr>
          <a:xfrm>
            <a:off x="8293078" y="3417491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1507016" y="1331846"/>
            <a:ext cx="302260" cy="288925"/>
          </a:xfrm>
          <a:custGeom>
            <a:avLst/>
            <a:gdLst/>
            <a:ahLst/>
            <a:cxnLst/>
            <a:rect l="l" t="t" r="r" b="b"/>
            <a:pathLst>
              <a:path w="302260" h="288925">
                <a:moveTo>
                  <a:pt x="301907" y="0"/>
                </a:moveTo>
                <a:lnTo>
                  <a:pt x="0" y="0"/>
                </a:lnTo>
                <a:lnTo>
                  <a:pt x="0" y="288823"/>
                </a:lnTo>
                <a:lnTo>
                  <a:pt x="301907" y="288823"/>
                </a:lnTo>
                <a:lnTo>
                  <a:pt x="3019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507016" y="1738246"/>
            <a:ext cx="302260" cy="288925"/>
          </a:xfrm>
          <a:custGeom>
            <a:avLst/>
            <a:gdLst/>
            <a:ahLst/>
            <a:cxnLst/>
            <a:rect l="l" t="t" r="r" b="b"/>
            <a:pathLst>
              <a:path w="302260" h="288925">
                <a:moveTo>
                  <a:pt x="301907" y="0"/>
                </a:moveTo>
                <a:lnTo>
                  <a:pt x="0" y="0"/>
                </a:lnTo>
                <a:lnTo>
                  <a:pt x="0" y="288823"/>
                </a:lnTo>
                <a:lnTo>
                  <a:pt x="301907" y="288823"/>
                </a:lnTo>
                <a:lnTo>
                  <a:pt x="3019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4543050" y="1347527"/>
            <a:ext cx="302260" cy="288925"/>
          </a:xfrm>
          <a:custGeom>
            <a:avLst/>
            <a:gdLst/>
            <a:ahLst/>
            <a:cxnLst/>
            <a:rect l="l" t="t" r="r" b="b"/>
            <a:pathLst>
              <a:path w="302260" h="288925">
                <a:moveTo>
                  <a:pt x="301907" y="0"/>
                </a:moveTo>
                <a:lnTo>
                  <a:pt x="0" y="0"/>
                </a:lnTo>
                <a:lnTo>
                  <a:pt x="0" y="288823"/>
                </a:lnTo>
                <a:lnTo>
                  <a:pt x="301907" y="288823"/>
                </a:lnTo>
                <a:lnTo>
                  <a:pt x="3019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4543050" y="1753927"/>
            <a:ext cx="302260" cy="288925"/>
          </a:xfrm>
          <a:custGeom>
            <a:avLst/>
            <a:gdLst/>
            <a:ahLst/>
            <a:cxnLst/>
            <a:rect l="l" t="t" r="r" b="b"/>
            <a:pathLst>
              <a:path w="302260" h="288925">
                <a:moveTo>
                  <a:pt x="301907" y="0"/>
                </a:moveTo>
                <a:lnTo>
                  <a:pt x="0" y="0"/>
                </a:lnTo>
                <a:lnTo>
                  <a:pt x="0" y="288823"/>
                </a:lnTo>
                <a:lnTo>
                  <a:pt x="301907" y="288823"/>
                </a:lnTo>
                <a:lnTo>
                  <a:pt x="3019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 txBox="1"/>
          <p:nvPr/>
        </p:nvSpPr>
        <p:spPr>
          <a:xfrm>
            <a:off x="648359" y="940371"/>
            <a:ext cx="4150995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35605" algn="l"/>
              </a:tabLst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 1	System</a:t>
            </a:r>
            <a:r>
              <a:rPr sz="1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2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553085" algn="l"/>
                <a:tab pos="2935605" algn="l"/>
                <a:tab pos="3175000" algn="l"/>
                <a:tab pos="3575050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	b =</a:t>
            </a:r>
            <a:r>
              <a:rPr sz="1400" spc="390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10	</a:t>
            </a:r>
            <a:r>
              <a:rPr sz="1400" dirty="0">
                <a:latin typeface="Arial MT"/>
                <a:cs typeface="Arial MT"/>
              </a:rPr>
              <a:t>•	a +	b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425" dirty="0">
                <a:latin typeface="Arial MT"/>
                <a:cs typeface="Arial MT"/>
              </a:rPr>
              <a:t> </a:t>
            </a:r>
            <a:r>
              <a:rPr sz="2100" b="1" baseline="-4000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100" baseline="-40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  <a:tabLst>
                <a:tab pos="2935605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+ 2b =</a:t>
            </a:r>
            <a:r>
              <a:rPr sz="1400" spc="385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12	</a:t>
            </a: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0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2a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459" dirty="0">
                <a:latin typeface="Arial MT"/>
                <a:cs typeface="Arial MT"/>
              </a:rPr>
              <a:t> </a:t>
            </a:r>
            <a:r>
              <a:rPr sz="2100" b="1" baseline="-4000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20</a:t>
            </a:r>
            <a:endParaRPr sz="2100" baseline="-4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7451565" y="1331846"/>
            <a:ext cx="302260" cy="288925"/>
          </a:xfrm>
          <a:custGeom>
            <a:avLst/>
            <a:gdLst/>
            <a:ahLst/>
            <a:cxnLst/>
            <a:rect l="l" t="t" r="r" b="b"/>
            <a:pathLst>
              <a:path w="302259" h="288925">
                <a:moveTo>
                  <a:pt x="301907" y="0"/>
                </a:moveTo>
                <a:lnTo>
                  <a:pt x="0" y="0"/>
                </a:lnTo>
                <a:lnTo>
                  <a:pt x="0" y="288823"/>
                </a:lnTo>
                <a:lnTo>
                  <a:pt x="301907" y="288823"/>
                </a:lnTo>
                <a:lnTo>
                  <a:pt x="3019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7451565" y="1738246"/>
            <a:ext cx="302260" cy="288925"/>
          </a:xfrm>
          <a:custGeom>
            <a:avLst/>
            <a:gdLst/>
            <a:ahLst/>
            <a:cxnLst/>
            <a:rect l="l" t="t" r="r" b="b"/>
            <a:pathLst>
              <a:path w="302259" h="288925">
                <a:moveTo>
                  <a:pt x="301907" y="0"/>
                </a:moveTo>
                <a:lnTo>
                  <a:pt x="0" y="0"/>
                </a:lnTo>
                <a:lnTo>
                  <a:pt x="0" y="288823"/>
                </a:lnTo>
                <a:lnTo>
                  <a:pt x="301907" y="288823"/>
                </a:lnTo>
                <a:lnTo>
                  <a:pt x="3019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 txBox="1"/>
          <p:nvPr/>
        </p:nvSpPr>
        <p:spPr>
          <a:xfrm>
            <a:off x="6495513" y="940371"/>
            <a:ext cx="121285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 3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251460" indent="-239395">
              <a:lnSpc>
                <a:spcPct val="100000"/>
              </a:lnSpc>
              <a:buChar char="•"/>
              <a:tabLst>
                <a:tab pos="251460" algn="l"/>
                <a:tab pos="252095" algn="l"/>
                <a:tab pos="651510" algn="l"/>
              </a:tabLst>
            </a:pPr>
            <a:r>
              <a:rPr sz="1400" dirty="0">
                <a:latin typeface="Arial MT"/>
                <a:cs typeface="Arial MT"/>
              </a:rPr>
              <a:t>a +	b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305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335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24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40" name="object 140"/>
          <p:cNvGrpSpPr/>
          <p:nvPr/>
        </p:nvGrpSpPr>
        <p:grpSpPr>
          <a:xfrm>
            <a:off x="1397175" y="1316747"/>
            <a:ext cx="524510" cy="771525"/>
            <a:chOff x="1397175" y="1316747"/>
            <a:chExt cx="524510" cy="771525"/>
          </a:xfrm>
        </p:grpSpPr>
        <p:pic>
          <p:nvPicPr>
            <p:cNvPr id="141" name="object 14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97175" y="1316747"/>
              <a:ext cx="524247" cy="771423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1447975" y="1344546"/>
              <a:ext cx="422909" cy="669925"/>
            </a:xfrm>
            <a:custGeom>
              <a:avLst/>
              <a:gdLst/>
              <a:ahLst/>
              <a:cxnLst/>
              <a:rect l="l" t="t" r="r" b="b"/>
              <a:pathLst>
                <a:path w="422910" h="669925">
                  <a:moveTo>
                    <a:pt x="153590" y="0"/>
                  </a:moveTo>
                  <a:lnTo>
                    <a:pt x="269057" y="0"/>
                  </a:lnTo>
                  <a:lnTo>
                    <a:pt x="299621" y="117"/>
                  </a:lnTo>
                  <a:lnTo>
                    <a:pt x="343847" y="3175"/>
                  </a:lnTo>
                  <a:lnTo>
                    <a:pt x="393359" y="29288"/>
                  </a:lnTo>
                  <a:lnTo>
                    <a:pt x="415121" y="63448"/>
                  </a:lnTo>
                  <a:lnTo>
                    <a:pt x="422530" y="123026"/>
                  </a:lnTo>
                  <a:lnTo>
                    <a:pt x="422647" y="153590"/>
                  </a:lnTo>
                  <a:lnTo>
                    <a:pt x="422647" y="516232"/>
                  </a:lnTo>
                  <a:lnTo>
                    <a:pt x="421706" y="571444"/>
                  </a:lnTo>
                  <a:lnTo>
                    <a:pt x="406047" y="624746"/>
                  </a:lnTo>
                  <a:lnTo>
                    <a:pt x="377571" y="653222"/>
                  </a:lnTo>
                  <a:lnTo>
                    <a:pt x="324269" y="668882"/>
                  </a:lnTo>
                  <a:lnTo>
                    <a:pt x="269057" y="669823"/>
                  </a:lnTo>
                  <a:lnTo>
                    <a:pt x="153590" y="669823"/>
                  </a:lnTo>
                  <a:lnTo>
                    <a:pt x="98378" y="668882"/>
                  </a:lnTo>
                  <a:lnTo>
                    <a:pt x="45076" y="653222"/>
                  </a:lnTo>
                  <a:lnTo>
                    <a:pt x="16600" y="624746"/>
                  </a:lnTo>
                  <a:lnTo>
                    <a:pt x="940" y="571444"/>
                  </a:lnTo>
                  <a:lnTo>
                    <a:pt x="0" y="516232"/>
                  </a:lnTo>
                  <a:lnTo>
                    <a:pt x="0" y="153590"/>
                  </a:lnTo>
                  <a:lnTo>
                    <a:pt x="940" y="98378"/>
                  </a:lnTo>
                  <a:lnTo>
                    <a:pt x="16600" y="45076"/>
                  </a:lnTo>
                  <a:lnTo>
                    <a:pt x="45076" y="16600"/>
                  </a:lnTo>
                  <a:lnTo>
                    <a:pt x="98378" y="940"/>
                  </a:lnTo>
                  <a:lnTo>
                    <a:pt x="153590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3" name="object 143"/>
          <p:cNvGrpSpPr/>
          <p:nvPr/>
        </p:nvGrpSpPr>
        <p:grpSpPr>
          <a:xfrm>
            <a:off x="4431879" y="1332427"/>
            <a:ext cx="524510" cy="771525"/>
            <a:chOff x="4431879" y="1332427"/>
            <a:chExt cx="524510" cy="771525"/>
          </a:xfrm>
        </p:grpSpPr>
        <p:pic>
          <p:nvPicPr>
            <p:cNvPr id="144" name="object 1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431879" y="1332427"/>
              <a:ext cx="524247" cy="771423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4482679" y="1360227"/>
              <a:ext cx="422909" cy="669925"/>
            </a:xfrm>
            <a:custGeom>
              <a:avLst/>
              <a:gdLst/>
              <a:ahLst/>
              <a:cxnLst/>
              <a:rect l="l" t="t" r="r" b="b"/>
              <a:pathLst>
                <a:path w="422910" h="669925">
                  <a:moveTo>
                    <a:pt x="153590" y="0"/>
                  </a:moveTo>
                  <a:lnTo>
                    <a:pt x="269057" y="0"/>
                  </a:lnTo>
                  <a:lnTo>
                    <a:pt x="299621" y="117"/>
                  </a:lnTo>
                  <a:lnTo>
                    <a:pt x="343847" y="3175"/>
                  </a:lnTo>
                  <a:lnTo>
                    <a:pt x="393359" y="29288"/>
                  </a:lnTo>
                  <a:lnTo>
                    <a:pt x="415121" y="63448"/>
                  </a:lnTo>
                  <a:lnTo>
                    <a:pt x="422530" y="123026"/>
                  </a:lnTo>
                  <a:lnTo>
                    <a:pt x="422647" y="153590"/>
                  </a:lnTo>
                  <a:lnTo>
                    <a:pt x="422647" y="516232"/>
                  </a:lnTo>
                  <a:lnTo>
                    <a:pt x="421706" y="571444"/>
                  </a:lnTo>
                  <a:lnTo>
                    <a:pt x="406047" y="624746"/>
                  </a:lnTo>
                  <a:lnTo>
                    <a:pt x="377571" y="653222"/>
                  </a:lnTo>
                  <a:lnTo>
                    <a:pt x="324269" y="668882"/>
                  </a:lnTo>
                  <a:lnTo>
                    <a:pt x="269057" y="669823"/>
                  </a:lnTo>
                  <a:lnTo>
                    <a:pt x="153590" y="669823"/>
                  </a:lnTo>
                  <a:lnTo>
                    <a:pt x="98378" y="668882"/>
                  </a:lnTo>
                  <a:lnTo>
                    <a:pt x="45076" y="653222"/>
                  </a:lnTo>
                  <a:lnTo>
                    <a:pt x="16600" y="624746"/>
                  </a:lnTo>
                  <a:lnTo>
                    <a:pt x="940" y="571444"/>
                  </a:lnTo>
                  <a:lnTo>
                    <a:pt x="0" y="516232"/>
                  </a:lnTo>
                  <a:lnTo>
                    <a:pt x="0" y="153590"/>
                  </a:lnTo>
                  <a:lnTo>
                    <a:pt x="940" y="98378"/>
                  </a:lnTo>
                  <a:lnTo>
                    <a:pt x="16600" y="45076"/>
                  </a:lnTo>
                  <a:lnTo>
                    <a:pt x="45076" y="16600"/>
                  </a:lnTo>
                  <a:lnTo>
                    <a:pt x="98378" y="940"/>
                  </a:lnTo>
                  <a:lnTo>
                    <a:pt x="153590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6" name="object 146"/>
          <p:cNvGrpSpPr/>
          <p:nvPr/>
        </p:nvGrpSpPr>
        <p:grpSpPr>
          <a:xfrm>
            <a:off x="7340394" y="1315238"/>
            <a:ext cx="524510" cy="771525"/>
            <a:chOff x="7340394" y="1315238"/>
            <a:chExt cx="524510" cy="771525"/>
          </a:xfrm>
        </p:grpSpPr>
        <p:pic>
          <p:nvPicPr>
            <p:cNvPr id="147" name="object 14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340394" y="1315238"/>
              <a:ext cx="524247" cy="771423"/>
            </a:xfrm>
            <a:prstGeom prst="rect">
              <a:avLst/>
            </a:prstGeom>
          </p:spPr>
        </p:pic>
        <p:sp>
          <p:nvSpPr>
            <p:cNvPr id="148" name="object 148"/>
            <p:cNvSpPr/>
            <p:nvPr/>
          </p:nvSpPr>
          <p:spPr>
            <a:xfrm>
              <a:off x="7391194" y="1343038"/>
              <a:ext cx="422909" cy="669925"/>
            </a:xfrm>
            <a:custGeom>
              <a:avLst/>
              <a:gdLst/>
              <a:ahLst/>
              <a:cxnLst/>
              <a:rect l="l" t="t" r="r" b="b"/>
              <a:pathLst>
                <a:path w="422909" h="669925">
                  <a:moveTo>
                    <a:pt x="153590" y="0"/>
                  </a:moveTo>
                  <a:lnTo>
                    <a:pt x="269057" y="0"/>
                  </a:lnTo>
                  <a:lnTo>
                    <a:pt x="299621" y="117"/>
                  </a:lnTo>
                  <a:lnTo>
                    <a:pt x="343847" y="3175"/>
                  </a:lnTo>
                  <a:lnTo>
                    <a:pt x="393359" y="29288"/>
                  </a:lnTo>
                  <a:lnTo>
                    <a:pt x="415121" y="63448"/>
                  </a:lnTo>
                  <a:lnTo>
                    <a:pt x="422530" y="123026"/>
                  </a:lnTo>
                  <a:lnTo>
                    <a:pt x="422647" y="153590"/>
                  </a:lnTo>
                  <a:lnTo>
                    <a:pt x="422647" y="516232"/>
                  </a:lnTo>
                  <a:lnTo>
                    <a:pt x="421706" y="571444"/>
                  </a:lnTo>
                  <a:lnTo>
                    <a:pt x="406047" y="624746"/>
                  </a:lnTo>
                  <a:lnTo>
                    <a:pt x="377571" y="653222"/>
                  </a:lnTo>
                  <a:lnTo>
                    <a:pt x="324269" y="668882"/>
                  </a:lnTo>
                  <a:lnTo>
                    <a:pt x="269057" y="669823"/>
                  </a:lnTo>
                  <a:lnTo>
                    <a:pt x="153590" y="669823"/>
                  </a:lnTo>
                  <a:lnTo>
                    <a:pt x="98378" y="668882"/>
                  </a:lnTo>
                  <a:lnTo>
                    <a:pt x="45076" y="653222"/>
                  </a:lnTo>
                  <a:lnTo>
                    <a:pt x="16600" y="624746"/>
                  </a:lnTo>
                  <a:lnTo>
                    <a:pt x="940" y="571444"/>
                  </a:lnTo>
                  <a:lnTo>
                    <a:pt x="0" y="516232"/>
                  </a:lnTo>
                  <a:lnTo>
                    <a:pt x="0" y="153590"/>
                  </a:lnTo>
                  <a:lnTo>
                    <a:pt x="940" y="98378"/>
                  </a:lnTo>
                  <a:lnTo>
                    <a:pt x="16600" y="45076"/>
                  </a:lnTo>
                  <a:lnTo>
                    <a:pt x="45076" y="16600"/>
                  </a:lnTo>
                  <a:lnTo>
                    <a:pt x="98378" y="940"/>
                  </a:lnTo>
                  <a:lnTo>
                    <a:pt x="153590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066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  <a:r>
              <a:rPr spc="30" dirty="0"/>
              <a:t> </a:t>
            </a:r>
            <a:r>
              <a:rPr dirty="0"/>
              <a:t>as</a:t>
            </a:r>
            <a:r>
              <a:rPr spc="25" dirty="0"/>
              <a:t> </a:t>
            </a:r>
            <a:r>
              <a:rPr spc="-10" dirty="0"/>
              <a:t>lines</a:t>
            </a:r>
            <a:endParaRPr spc="-10" dirty="0"/>
          </a:p>
        </p:txBody>
      </p:sp>
      <p:grpSp>
        <p:nvGrpSpPr>
          <p:cNvPr id="3" name="object 3"/>
          <p:cNvGrpSpPr/>
          <p:nvPr/>
        </p:nvGrpSpPr>
        <p:grpSpPr>
          <a:xfrm>
            <a:off x="751763" y="1535199"/>
            <a:ext cx="205104" cy="221615"/>
            <a:chOff x="751763" y="1535199"/>
            <a:chExt cx="205104" cy="22161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51763" y="1535199"/>
              <a:ext cx="204638" cy="22103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863" y="1550308"/>
              <a:ext cx="127892" cy="144452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149332" y="1535199"/>
            <a:ext cx="213360" cy="221615"/>
            <a:chOff x="1149332" y="1535199"/>
            <a:chExt cx="213360" cy="22161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9332" y="1535199"/>
              <a:ext cx="213307" cy="22103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7432" y="1550238"/>
              <a:ext cx="137107" cy="144793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751763" y="1964951"/>
            <a:ext cx="205104" cy="221615"/>
            <a:chOff x="751763" y="1964951"/>
            <a:chExt cx="205104" cy="221615"/>
          </a:xfrm>
        </p:grpSpPr>
        <p:pic>
          <p:nvPicPr>
            <p:cNvPr id="10" name="object 1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51763" y="1964951"/>
              <a:ext cx="204638" cy="22103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863" y="1980060"/>
              <a:ext cx="127892" cy="14445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575024" y="1376313"/>
            <a:ext cx="9906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75198" y="1782713"/>
            <a:ext cx="9906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746736" y="1535199"/>
            <a:ext cx="205104" cy="221615"/>
            <a:chOff x="3746736" y="1535199"/>
            <a:chExt cx="205104" cy="221615"/>
          </a:xfrm>
        </p:grpSpPr>
        <p:pic>
          <p:nvPicPr>
            <p:cNvPr id="15" name="object 1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746736" y="1535199"/>
              <a:ext cx="204638" cy="22103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4836" y="1550308"/>
              <a:ext cx="127892" cy="144452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4144305" y="1535199"/>
            <a:ext cx="213360" cy="221615"/>
            <a:chOff x="4144305" y="1535199"/>
            <a:chExt cx="213360" cy="221615"/>
          </a:xfrm>
        </p:grpSpPr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4305" y="1535199"/>
              <a:ext cx="213307" cy="22103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2405" y="1550238"/>
              <a:ext cx="137107" cy="144793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7498601" y="1376313"/>
            <a:ext cx="9906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498774" y="1782713"/>
            <a:ext cx="9906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678210" y="1535199"/>
            <a:ext cx="205104" cy="221615"/>
            <a:chOff x="6678210" y="1535199"/>
            <a:chExt cx="205104" cy="221615"/>
          </a:xfrm>
        </p:grpSpPr>
        <p:pic>
          <p:nvPicPr>
            <p:cNvPr id="23" name="object 2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678210" y="1535199"/>
              <a:ext cx="204638" cy="22103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16310" y="1550308"/>
              <a:ext cx="127892" cy="144452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7075778" y="1535199"/>
            <a:ext cx="213360" cy="221615"/>
            <a:chOff x="7075778" y="1535199"/>
            <a:chExt cx="213360" cy="221615"/>
          </a:xfrm>
        </p:grpSpPr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5778" y="1535199"/>
              <a:ext cx="213307" cy="22103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13878" y="1550238"/>
              <a:ext cx="137107" cy="144793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6614710" y="1964951"/>
            <a:ext cx="306705" cy="221615"/>
            <a:chOff x="6614710" y="1964951"/>
            <a:chExt cx="306705" cy="221615"/>
          </a:xfrm>
        </p:grpSpPr>
        <p:pic>
          <p:nvPicPr>
            <p:cNvPr id="29" name="object 29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716310" y="1964951"/>
              <a:ext cx="204638" cy="221038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7591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7591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614710" y="1964951"/>
              <a:ext cx="204638" cy="22103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6575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6575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/>
          <p:cNvGrpSpPr/>
          <p:nvPr/>
        </p:nvGrpSpPr>
        <p:grpSpPr>
          <a:xfrm>
            <a:off x="2425990" y="3482966"/>
            <a:ext cx="216535" cy="234315"/>
            <a:chOff x="2425990" y="3482966"/>
            <a:chExt cx="216535" cy="234315"/>
          </a:xfrm>
        </p:grpSpPr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25990" y="3482966"/>
              <a:ext cx="216243" cy="23424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64090" y="3498078"/>
              <a:ext cx="139444" cy="157620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26966" y="1964951"/>
            <a:ext cx="2283460" cy="2519680"/>
            <a:chOff x="26966" y="1964951"/>
            <a:chExt cx="2283460" cy="2519680"/>
          </a:xfrm>
        </p:grpSpPr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9332" y="1964951"/>
              <a:ext cx="213307" cy="221038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19219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19219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0779" y="1964951"/>
              <a:ext cx="213307" cy="221038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123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123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966" y="3417117"/>
              <a:ext cx="2283136" cy="19811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74286" y="3496177"/>
              <a:ext cx="1988820" cy="0"/>
            </a:xfrm>
            <a:custGeom>
              <a:avLst/>
              <a:gdLst/>
              <a:ahLst/>
              <a:cxnLst/>
              <a:rect l="l" t="t" r="r" b="b"/>
              <a:pathLst>
                <a:path w="1988820">
                  <a:moveTo>
                    <a:pt x="0" y="0"/>
                  </a:moveTo>
                  <a:lnTo>
                    <a:pt x="12699" y="0"/>
                  </a:lnTo>
                  <a:lnTo>
                    <a:pt x="1975796" y="0"/>
                  </a:lnTo>
                  <a:lnTo>
                    <a:pt x="1988496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65062" y="3435222"/>
              <a:ext cx="2207260" cy="121920"/>
            </a:xfrm>
            <a:custGeom>
              <a:avLst/>
              <a:gdLst/>
              <a:ahLst/>
              <a:cxnLst/>
              <a:rect l="l" t="t" r="r" b="b"/>
              <a:pathLst>
                <a:path w="2207260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207260" h="121920">
                  <a:moveTo>
                    <a:pt x="2206929" y="60960"/>
                  </a:moveTo>
                  <a:lnTo>
                    <a:pt x="2085009" y="0"/>
                  </a:lnTo>
                  <a:lnTo>
                    <a:pt x="2085009" y="121920"/>
                  </a:lnTo>
                  <a:lnTo>
                    <a:pt x="2206929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9474" y="2374866"/>
              <a:ext cx="198120" cy="210937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1168534" y="2502186"/>
              <a:ext cx="0" cy="1814830"/>
            </a:xfrm>
            <a:custGeom>
              <a:avLst/>
              <a:gdLst/>
              <a:ahLst/>
              <a:cxnLst/>
              <a:rect l="l" t="t" r="r" b="b"/>
              <a:pathLst>
                <a:path h="1814829">
                  <a:moveTo>
                    <a:pt x="0" y="0"/>
                  </a:moveTo>
                  <a:lnTo>
                    <a:pt x="0" y="181473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107567" y="2392972"/>
              <a:ext cx="121920" cy="2033270"/>
            </a:xfrm>
            <a:custGeom>
              <a:avLst/>
              <a:gdLst/>
              <a:ahLst/>
              <a:cxnLst/>
              <a:rect l="l" t="t" r="r" b="b"/>
              <a:pathLst>
                <a:path w="121919" h="2033270">
                  <a:moveTo>
                    <a:pt x="121920" y="1911248"/>
                  </a:moveTo>
                  <a:lnTo>
                    <a:pt x="0" y="1911248"/>
                  </a:lnTo>
                  <a:lnTo>
                    <a:pt x="60960" y="2033168"/>
                  </a:lnTo>
                  <a:lnTo>
                    <a:pt x="121920" y="1911248"/>
                  </a:lnTo>
                  <a:close/>
                </a:path>
                <a:path w="121919" h="20332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9152" y="2217095"/>
              <a:ext cx="225758" cy="234244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062014" y="22368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4" h="148589">
                  <a:moveTo>
                    <a:pt x="126500" y="0"/>
                  </a:moveTo>
                  <a:lnTo>
                    <a:pt x="121924" y="196"/>
                  </a:lnTo>
                  <a:lnTo>
                    <a:pt x="118271" y="1821"/>
                  </a:lnTo>
                  <a:lnTo>
                    <a:pt x="118487" y="3431"/>
                  </a:lnTo>
                  <a:lnTo>
                    <a:pt x="119950" y="17760"/>
                  </a:lnTo>
                  <a:lnTo>
                    <a:pt x="119921" y="27416"/>
                  </a:lnTo>
                  <a:lnTo>
                    <a:pt x="118643" y="33557"/>
                  </a:lnTo>
                  <a:lnTo>
                    <a:pt x="116361" y="37343"/>
                  </a:lnTo>
                  <a:lnTo>
                    <a:pt x="98552" y="60499"/>
                  </a:lnTo>
                  <a:lnTo>
                    <a:pt x="84929" y="79276"/>
                  </a:lnTo>
                  <a:lnTo>
                    <a:pt x="64240" y="96284"/>
                  </a:lnTo>
                  <a:lnTo>
                    <a:pt x="25233" y="114134"/>
                  </a:lnTo>
                  <a:lnTo>
                    <a:pt x="16062" y="118112"/>
                  </a:lnTo>
                  <a:lnTo>
                    <a:pt x="8830" y="122842"/>
                  </a:lnTo>
                  <a:lnTo>
                    <a:pt x="3490" y="128458"/>
                  </a:lnTo>
                  <a:lnTo>
                    <a:pt x="0" y="135093"/>
                  </a:lnTo>
                  <a:lnTo>
                    <a:pt x="1753" y="140601"/>
                  </a:lnTo>
                  <a:lnTo>
                    <a:pt x="3856" y="143701"/>
                  </a:lnTo>
                  <a:lnTo>
                    <a:pt x="9153" y="145809"/>
                  </a:lnTo>
                  <a:lnTo>
                    <a:pt x="24279" y="148470"/>
                  </a:lnTo>
                  <a:lnTo>
                    <a:pt x="48090" y="146191"/>
                  </a:lnTo>
                  <a:lnTo>
                    <a:pt x="79441" y="133478"/>
                  </a:lnTo>
                  <a:lnTo>
                    <a:pt x="111263" y="110911"/>
                  </a:lnTo>
                  <a:lnTo>
                    <a:pt x="132351" y="85399"/>
                  </a:lnTo>
                  <a:lnTo>
                    <a:pt x="140033" y="58280"/>
                  </a:lnTo>
                  <a:lnTo>
                    <a:pt x="131638" y="30895"/>
                  </a:lnTo>
                  <a:lnTo>
                    <a:pt x="130127" y="18976"/>
                  </a:lnTo>
                  <a:lnTo>
                    <a:pt x="128935" y="9304"/>
                  </a:lnTo>
                  <a:lnTo>
                    <a:pt x="128072" y="1804"/>
                  </a:lnTo>
                  <a:lnTo>
                    <a:pt x="127933" y="463"/>
                  </a:lnTo>
                  <a:lnTo>
                    <a:pt x="12650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062014" y="22368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4" h="148589">
                  <a:moveTo>
                    <a:pt x="124784" y="7"/>
                  </a:moveTo>
                  <a:lnTo>
                    <a:pt x="121924" y="129"/>
                  </a:lnTo>
                  <a:lnTo>
                    <a:pt x="118271" y="1754"/>
                  </a:lnTo>
                  <a:lnTo>
                    <a:pt x="118487" y="3364"/>
                  </a:lnTo>
                  <a:lnTo>
                    <a:pt x="119950" y="17694"/>
                  </a:lnTo>
                  <a:lnTo>
                    <a:pt x="119921" y="27350"/>
                  </a:lnTo>
                  <a:lnTo>
                    <a:pt x="118643" y="33491"/>
                  </a:lnTo>
                  <a:lnTo>
                    <a:pt x="116361" y="37276"/>
                  </a:lnTo>
                  <a:lnTo>
                    <a:pt x="98552" y="60433"/>
                  </a:lnTo>
                  <a:lnTo>
                    <a:pt x="84929" y="79210"/>
                  </a:lnTo>
                  <a:lnTo>
                    <a:pt x="64240" y="96218"/>
                  </a:lnTo>
                  <a:lnTo>
                    <a:pt x="25233" y="114068"/>
                  </a:lnTo>
                  <a:lnTo>
                    <a:pt x="16062" y="118046"/>
                  </a:lnTo>
                  <a:lnTo>
                    <a:pt x="8830" y="122775"/>
                  </a:lnTo>
                  <a:lnTo>
                    <a:pt x="3491" y="128391"/>
                  </a:lnTo>
                  <a:lnTo>
                    <a:pt x="0" y="135027"/>
                  </a:lnTo>
                  <a:lnTo>
                    <a:pt x="1753" y="140535"/>
                  </a:lnTo>
                  <a:lnTo>
                    <a:pt x="3857" y="143635"/>
                  </a:lnTo>
                  <a:lnTo>
                    <a:pt x="9153" y="145743"/>
                  </a:lnTo>
                  <a:lnTo>
                    <a:pt x="24279" y="148404"/>
                  </a:lnTo>
                  <a:lnTo>
                    <a:pt x="48090" y="146124"/>
                  </a:lnTo>
                  <a:lnTo>
                    <a:pt x="79441" y="133412"/>
                  </a:lnTo>
                  <a:lnTo>
                    <a:pt x="111263" y="110845"/>
                  </a:lnTo>
                  <a:lnTo>
                    <a:pt x="132351" y="85332"/>
                  </a:lnTo>
                  <a:lnTo>
                    <a:pt x="140033" y="58213"/>
                  </a:lnTo>
                  <a:lnTo>
                    <a:pt x="131638" y="30828"/>
                  </a:lnTo>
                  <a:lnTo>
                    <a:pt x="131183" y="27268"/>
                  </a:lnTo>
                  <a:lnTo>
                    <a:pt x="130127" y="18910"/>
                  </a:lnTo>
                  <a:lnTo>
                    <a:pt x="128935" y="9238"/>
                  </a:lnTo>
                  <a:lnTo>
                    <a:pt x="128072" y="1738"/>
                  </a:lnTo>
                  <a:lnTo>
                    <a:pt x="127933" y="397"/>
                  </a:lnTo>
                  <a:lnTo>
                    <a:pt x="126500" y="-66"/>
                  </a:lnTo>
                  <a:lnTo>
                    <a:pt x="12478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4" name="object 54"/>
          <p:cNvGrpSpPr/>
          <p:nvPr/>
        </p:nvGrpSpPr>
        <p:grpSpPr>
          <a:xfrm>
            <a:off x="3018883" y="1964951"/>
            <a:ext cx="2283460" cy="2519680"/>
            <a:chOff x="3018883" y="1964951"/>
            <a:chExt cx="2283460" cy="2519680"/>
          </a:xfrm>
        </p:grpSpPr>
        <p:pic>
          <p:nvPicPr>
            <p:cNvPr id="55" name="object 5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784836" y="1964951"/>
              <a:ext cx="204638" cy="221038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38276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38276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683236" y="1964951"/>
              <a:ext cx="204638" cy="221038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37260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37260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4305" y="1964951"/>
              <a:ext cx="213307" cy="221038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4187168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4187168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75752" y="1964951"/>
              <a:ext cx="213307" cy="221038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411861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411861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18883" y="3417117"/>
              <a:ext cx="2283136" cy="198119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3166203" y="3496177"/>
              <a:ext cx="1988820" cy="0"/>
            </a:xfrm>
            <a:custGeom>
              <a:avLst/>
              <a:gdLst/>
              <a:ahLst/>
              <a:cxnLst/>
              <a:rect l="l" t="t" r="r" b="b"/>
              <a:pathLst>
                <a:path w="1988820">
                  <a:moveTo>
                    <a:pt x="0" y="0"/>
                  </a:moveTo>
                  <a:lnTo>
                    <a:pt x="12700" y="0"/>
                  </a:lnTo>
                  <a:lnTo>
                    <a:pt x="1975796" y="0"/>
                  </a:lnTo>
                  <a:lnTo>
                    <a:pt x="1988496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056979" y="3435222"/>
              <a:ext cx="2207260" cy="121920"/>
            </a:xfrm>
            <a:custGeom>
              <a:avLst/>
              <a:gdLst/>
              <a:ahLst/>
              <a:cxnLst/>
              <a:rect l="l" t="t" r="r" b="b"/>
              <a:pathLst>
                <a:path w="2207260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207260" h="121920">
                  <a:moveTo>
                    <a:pt x="2206929" y="60960"/>
                  </a:moveTo>
                  <a:lnTo>
                    <a:pt x="2085009" y="0"/>
                  </a:lnTo>
                  <a:lnTo>
                    <a:pt x="2085009" y="121920"/>
                  </a:lnTo>
                  <a:lnTo>
                    <a:pt x="2206929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61391" y="2374867"/>
              <a:ext cx="198120" cy="2109369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4160451" y="2502187"/>
              <a:ext cx="0" cy="1814830"/>
            </a:xfrm>
            <a:custGeom>
              <a:avLst/>
              <a:gdLst/>
              <a:ahLst/>
              <a:cxnLst/>
              <a:rect l="l" t="t" r="r" b="b"/>
              <a:pathLst>
                <a:path h="1814829">
                  <a:moveTo>
                    <a:pt x="0" y="0"/>
                  </a:moveTo>
                  <a:lnTo>
                    <a:pt x="0" y="1814729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4099483" y="2392972"/>
              <a:ext cx="121920" cy="2033270"/>
            </a:xfrm>
            <a:custGeom>
              <a:avLst/>
              <a:gdLst/>
              <a:ahLst/>
              <a:cxnLst/>
              <a:rect l="l" t="t" r="r" b="b"/>
              <a:pathLst>
                <a:path w="121920" h="2033270">
                  <a:moveTo>
                    <a:pt x="121920" y="1911248"/>
                  </a:moveTo>
                  <a:lnTo>
                    <a:pt x="0" y="1911248"/>
                  </a:lnTo>
                  <a:lnTo>
                    <a:pt x="60960" y="2033168"/>
                  </a:lnTo>
                  <a:lnTo>
                    <a:pt x="121920" y="1911248"/>
                  </a:lnTo>
                  <a:close/>
                </a:path>
                <a:path w="121920" h="20332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3" name="object 73"/>
          <p:cNvGrpSpPr/>
          <p:nvPr/>
        </p:nvGrpSpPr>
        <p:grpSpPr>
          <a:xfrm>
            <a:off x="6010800" y="1964951"/>
            <a:ext cx="2283460" cy="2519680"/>
            <a:chOff x="6010800" y="1964951"/>
            <a:chExt cx="2283460" cy="2519680"/>
          </a:xfrm>
        </p:grpSpPr>
        <p:pic>
          <p:nvPicPr>
            <p:cNvPr id="74" name="object 7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5778" y="1964951"/>
              <a:ext cx="213307" cy="221038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7118640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90" y="55119"/>
                  </a:lnTo>
                  <a:lnTo>
                    <a:pt x="77378" y="72226"/>
                  </a:lnTo>
                  <a:lnTo>
                    <a:pt x="58529" y="87722"/>
                  </a:lnTo>
                  <a:lnTo>
                    <a:pt x="22990" y="103986"/>
                  </a:lnTo>
                  <a:lnTo>
                    <a:pt x="14635" y="107609"/>
                  </a:lnTo>
                  <a:lnTo>
                    <a:pt x="8045" y="111919"/>
                  </a:lnTo>
                  <a:lnTo>
                    <a:pt x="3181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1" y="135268"/>
                  </a:lnTo>
                  <a:lnTo>
                    <a:pt x="43815" y="133192"/>
                  </a:lnTo>
                  <a:lnTo>
                    <a:pt x="72378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9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7118640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7" name="object 7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7226" y="1964951"/>
              <a:ext cx="213307" cy="221038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7050088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4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7" y="24978"/>
                  </a:lnTo>
                  <a:lnTo>
                    <a:pt x="108093" y="30573"/>
                  </a:lnTo>
                  <a:lnTo>
                    <a:pt x="106014" y="34022"/>
                  </a:lnTo>
                  <a:lnTo>
                    <a:pt x="89788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6" y="17288"/>
                  </a:lnTo>
                  <a:lnTo>
                    <a:pt x="117470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7050088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0" name="object 8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0800" y="3417117"/>
              <a:ext cx="2283136" cy="198119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6158120" y="3496177"/>
              <a:ext cx="1988820" cy="0"/>
            </a:xfrm>
            <a:custGeom>
              <a:avLst/>
              <a:gdLst/>
              <a:ahLst/>
              <a:cxnLst/>
              <a:rect l="l" t="t" r="r" b="b"/>
              <a:pathLst>
                <a:path w="1988820">
                  <a:moveTo>
                    <a:pt x="0" y="0"/>
                  </a:moveTo>
                  <a:lnTo>
                    <a:pt x="12699" y="0"/>
                  </a:lnTo>
                  <a:lnTo>
                    <a:pt x="1975796" y="0"/>
                  </a:lnTo>
                  <a:lnTo>
                    <a:pt x="1988496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6048896" y="3435222"/>
              <a:ext cx="2207260" cy="121920"/>
            </a:xfrm>
            <a:custGeom>
              <a:avLst/>
              <a:gdLst/>
              <a:ahLst/>
              <a:cxnLst/>
              <a:rect l="l" t="t" r="r" b="b"/>
              <a:pathLst>
                <a:path w="2207259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207259" h="121920">
                  <a:moveTo>
                    <a:pt x="2206929" y="60960"/>
                  </a:moveTo>
                  <a:lnTo>
                    <a:pt x="2085009" y="0"/>
                  </a:lnTo>
                  <a:lnTo>
                    <a:pt x="2085009" y="121920"/>
                  </a:lnTo>
                  <a:lnTo>
                    <a:pt x="2206929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3" name="object 8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53309" y="2374866"/>
              <a:ext cx="198120" cy="2109370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7152369" y="2502186"/>
              <a:ext cx="0" cy="1814830"/>
            </a:xfrm>
            <a:custGeom>
              <a:avLst/>
              <a:gdLst/>
              <a:ahLst/>
              <a:cxnLst/>
              <a:rect l="l" t="t" r="r" b="b"/>
              <a:pathLst>
                <a:path h="1814829">
                  <a:moveTo>
                    <a:pt x="0" y="0"/>
                  </a:moveTo>
                  <a:lnTo>
                    <a:pt x="0" y="181473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7091401" y="2392972"/>
              <a:ext cx="121920" cy="2033270"/>
            </a:xfrm>
            <a:custGeom>
              <a:avLst/>
              <a:gdLst/>
              <a:ahLst/>
              <a:cxnLst/>
              <a:rect l="l" t="t" r="r" b="b"/>
              <a:pathLst>
                <a:path w="121920" h="2033270">
                  <a:moveTo>
                    <a:pt x="121920" y="1911248"/>
                  </a:moveTo>
                  <a:lnTo>
                    <a:pt x="0" y="1911248"/>
                  </a:lnTo>
                  <a:lnTo>
                    <a:pt x="60960" y="2033168"/>
                  </a:lnTo>
                  <a:lnTo>
                    <a:pt x="121920" y="1911248"/>
                  </a:lnTo>
                  <a:close/>
                </a:path>
                <a:path w="121920" h="20332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20685" y="2508048"/>
              <a:ext cx="1350833" cy="1350833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6883546" y="2550910"/>
              <a:ext cx="1225550" cy="1225550"/>
            </a:xfrm>
            <a:custGeom>
              <a:avLst/>
              <a:gdLst/>
              <a:ahLst/>
              <a:cxnLst/>
              <a:rect l="l" t="t" r="r" b="b"/>
              <a:pathLst>
                <a:path w="1225550" h="1225550">
                  <a:moveTo>
                    <a:pt x="0" y="0"/>
                  </a:moveTo>
                  <a:lnTo>
                    <a:pt x="1225109" y="1225109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8" name="object 8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22285" y="2444548"/>
              <a:ext cx="1350833" cy="1350833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6985146" y="2487410"/>
              <a:ext cx="1225550" cy="1225550"/>
            </a:xfrm>
            <a:custGeom>
              <a:avLst/>
              <a:gdLst/>
              <a:ahLst/>
              <a:cxnLst/>
              <a:rect l="l" t="t" r="r" b="b"/>
              <a:pathLst>
                <a:path w="1225550" h="1225550">
                  <a:moveTo>
                    <a:pt x="0" y="0"/>
                  </a:moveTo>
                  <a:lnTo>
                    <a:pt x="1225109" y="1225109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0" name="object 90"/>
          <p:cNvSpPr txBox="1"/>
          <p:nvPr/>
        </p:nvSpPr>
        <p:spPr>
          <a:xfrm>
            <a:off x="2300607" y="344760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239830" y="218173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431003" y="2508048"/>
            <a:ext cx="1891664" cy="1351280"/>
            <a:chOff x="431003" y="2508048"/>
            <a:chExt cx="1891664" cy="1351280"/>
          </a:xfrm>
        </p:grpSpPr>
        <p:pic>
          <p:nvPicPr>
            <p:cNvPr id="93" name="object 9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6850" y="2508048"/>
              <a:ext cx="1350833" cy="1350833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899711" y="2550910"/>
              <a:ext cx="1225550" cy="1225550"/>
            </a:xfrm>
            <a:custGeom>
              <a:avLst/>
              <a:gdLst/>
              <a:ahLst/>
              <a:cxnLst/>
              <a:rect l="l" t="t" r="r" b="b"/>
              <a:pathLst>
                <a:path w="1225550" h="1225550">
                  <a:moveTo>
                    <a:pt x="0" y="0"/>
                  </a:moveTo>
                  <a:lnTo>
                    <a:pt x="1225109" y="1225109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5" name="object 9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1003" y="2701370"/>
              <a:ext cx="1891428" cy="930625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486674" y="2743367"/>
              <a:ext cx="1780539" cy="807085"/>
            </a:xfrm>
            <a:custGeom>
              <a:avLst/>
              <a:gdLst/>
              <a:ahLst/>
              <a:cxnLst/>
              <a:rect l="l" t="t" r="r" b="b"/>
              <a:pathLst>
                <a:path w="1780539" h="807085">
                  <a:moveTo>
                    <a:pt x="0" y="0"/>
                  </a:moveTo>
                  <a:lnTo>
                    <a:pt x="1780087" y="806632"/>
                  </a:lnTo>
                </a:path>
              </a:pathLst>
            </a:custGeom>
            <a:ln w="25399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7" name="object 9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86866" y="3164102"/>
              <a:ext cx="198119" cy="198119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24966" y="3179202"/>
              <a:ext cx="121920" cy="121920"/>
            </a:xfrm>
            <a:prstGeom prst="rect">
              <a:avLst/>
            </a:prstGeom>
          </p:spPr>
        </p:pic>
      </p:grpSp>
      <p:sp>
        <p:nvSpPr>
          <p:cNvPr id="99" name="object 99"/>
          <p:cNvSpPr txBox="1"/>
          <p:nvPr/>
        </p:nvSpPr>
        <p:spPr>
          <a:xfrm>
            <a:off x="1557986" y="2905304"/>
            <a:ext cx="3911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(8,2)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1550366" y="2750037"/>
            <a:ext cx="386715" cy="236220"/>
            <a:chOff x="1550366" y="2750037"/>
            <a:chExt cx="386715" cy="236220"/>
          </a:xfrm>
        </p:grpSpPr>
        <p:pic>
          <p:nvPicPr>
            <p:cNvPr id="101" name="object 10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50366" y="2750037"/>
              <a:ext cx="217864" cy="236089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1593229" y="2769910"/>
              <a:ext cx="132080" cy="150495"/>
            </a:xfrm>
            <a:custGeom>
              <a:avLst/>
              <a:gdLst/>
              <a:ahLst/>
              <a:cxnLst/>
              <a:rect l="l" t="t" r="r" b="b"/>
              <a:pathLst>
                <a:path w="132080" h="150494">
                  <a:moveTo>
                    <a:pt x="42364" y="35861"/>
                  </a:moveTo>
                  <a:lnTo>
                    <a:pt x="27796" y="37991"/>
                  </a:lnTo>
                  <a:lnTo>
                    <a:pt x="11924" y="48832"/>
                  </a:lnTo>
                  <a:lnTo>
                    <a:pt x="533" y="72981"/>
                  </a:lnTo>
                  <a:lnTo>
                    <a:pt x="3631" y="99756"/>
                  </a:lnTo>
                  <a:lnTo>
                    <a:pt x="26807" y="139837"/>
                  </a:lnTo>
                  <a:lnTo>
                    <a:pt x="57612" y="149935"/>
                  </a:lnTo>
                  <a:lnTo>
                    <a:pt x="67510" y="146498"/>
                  </a:lnTo>
                  <a:lnTo>
                    <a:pt x="95395" y="146498"/>
                  </a:lnTo>
                  <a:lnTo>
                    <a:pt x="129495" y="97267"/>
                  </a:lnTo>
                  <a:lnTo>
                    <a:pt x="131533" y="70387"/>
                  </a:lnTo>
                  <a:lnTo>
                    <a:pt x="119198" y="46706"/>
                  </a:lnTo>
                  <a:lnTo>
                    <a:pt x="114983" y="44039"/>
                  </a:lnTo>
                  <a:lnTo>
                    <a:pt x="63305" y="44039"/>
                  </a:lnTo>
                  <a:lnTo>
                    <a:pt x="54557" y="39018"/>
                  </a:lnTo>
                  <a:lnTo>
                    <a:pt x="42364" y="35861"/>
                  </a:lnTo>
                  <a:close/>
                </a:path>
                <a:path w="132080" h="150494">
                  <a:moveTo>
                    <a:pt x="95395" y="146498"/>
                  </a:moveTo>
                  <a:lnTo>
                    <a:pt x="67510" y="146498"/>
                  </a:lnTo>
                  <a:lnTo>
                    <a:pt x="77537" y="149542"/>
                  </a:lnTo>
                  <a:lnTo>
                    <a:pt x="88245" y="149104"/>
                  </a:lnTo>
                  <a:lnTo>
                    <a:pt x="95395" y="146498"/>
                  </a:lnTo>
                  <a:close/>
                </a:path>
                <a:path w="132080" h="150494">
                  <a:moveTo>
                    <a:pt x="59751" y="24657"/>
                  </a:moveTo>
                  <a:lnTo>
                    <a:pt x="52956" y="24657"/>
                  </a:lnTo>
                  <a:lnTo>
                    <a:pt x="55412" y="26047"/>
                  </a:lnTo>
                  <a:lnTo>
                    <a:pt x="61174" y="29701"/>
                  </a:lnTo>
                  <a:lnTo>
                    <a:pt x="64891" y="35617"/>
                  </a:lnTo>
                  <a:lnTo>
                    <a:pt x="64162" y="38298"/>
                  </a:lnTo>
                  <a:lnTo>
                    <a:pt x="63652" y="41097"/>
                  </a:lnTo>
                  <a:lnTo>
                    <a:pt x="63305" y="44039"/>
                  </a:lnTo>
                  <a:lnTo>
                    <a:pt x="114983" y="44039"/>
                  </a:lnTo>
                  <a:lnTo>
                    <a:pt x="114092" y="43475"/>
                  </a:lnTo>
                  <a:lnTo>
                    <a:pt x="68275" y="43475"/>
                  </a:lnTo>
                  <a:lnTo>
                    <a:pt x="71173" y="34654"/>
                  </a:lnTo>
                  <a:lnTo>
                    <a:pt x="72934" y="31551"/>
                  </a:lnTo>
                  <a:lnTo>
                    <a:pt x="66194" y="31551"/>
                  </a:lnTo>
                  <a:lnTo>
                    <a:pt x="61873" y="25914"/>
                  </a:lnTo>
                  <a:lnTo>
                    <a:pt x="59751" y="24657"/>
                  </a:lnTo>
                  <a:close/>
                </a:path>
                <a:path w="132080" h="150494">
                  <a:moveTo>
                    <a:pt x="88889" y="34880"/>
                  </a:moveTo>
                  <a:lnTo>
                    <a:pt x="76934" y="38240"/>
                  </a:lnTo>
                  <a:lnTo>
                    <a:pt x="68275" y="43475"/>
                  </a:lnTo>
                  <a:lnTo>
                    <a:pt x="114092" y="43475"/>
                  </a:lnTo>
                  <a:lnTo>
                    <a:pt x="103267" y="36626"/>
                  </a:lnTo>
                  <a:lnTo>
                    <a:pt x="88889" y="34880"/>
                  </a:lnTo>
                  <a:close/>
                </a:path>
                <a:path w="132080" h="150494">
                  <a:moveTo>
                    <a:pt x="86742" y="7075"/>
                  </a:moveTo>
                  <a:lnTo>
                    <a:pt x="66194" y="31551"/>
                  </a:lnTo>
                  <a:lnTo>
                    <a:pt x="72934" y="31551"/>
                  </a:lnTo>
                  <a:lnTo>
                    <a:pt x="75713" y="26657"/>
                  </a:lnTo>
                  <a:lnTo>
                    <a:pt x="81911" y="19513"/>
                  </a:lnTo>
                  <a:lnTo>
                    <a:pt x="89783" y="13249"/>
                  </a:lnTo>
                  <a:lnTo>
                    <a:pt x="92039" y="11695"/>
                  </a:lnTo>
                  <a:lnTo>
                    <a:pt x="86742" y="7075"/>
                  </a:lnTo>
                  <a:close/>
                </a:path>
                <a:path w="132080" h="150494">
                  <a:moveTo>
                    <a:pt x="0" y="0"/>
                  </a:moveTo>
                  <a:lnTo>
                    <a:pt x="10976" y="17082"/>
                  </a:lnTo>
                  <a:lnTo>
                    <a:pt x="25425" y="26047"/>
                  </a:lnTo>
                  <a:lnTo>
                    <a:pt x="40401" y="28152"/>
                  </a:lnTo>
                  <a:lnTo>
                    <a:pt x="52956" y="24657"/>
                  </a:lnTo>
                  <a:lnTo>
                    <a:pt x="59751" y="24657"/>
                  </a:lnTo>
                  <a:lnTo>
                    <a:pt x="56211" y="22559"/>
                  </a:lnTo>
                  <a:lnTo>
                    <a:pt x="54166" y="21461"/>
                  </a:lnTo>
                  <a:lnTo>
                    <a:pt x="52503" y="16929"/>
                  </a:lnTo>
                  <a:lnTo>
                    <a:pt x="49417" y="11254"/>
                  </a:lnTo>
                  <a:lnTo>
                    <a:pt x="44606" y="5758"/>
                  </a:lnTo>
                  <a:lnTo>
                    <a:pt x="39021" y="2494"/>
                  </a:lnTo>
                  <a:lnTo>
                    <a:pt x="11179" y="2494"/>
                  </a:lnTo>
                  <a:lnTo>
                    <a:pt x="0" y="0"/>
                  </a:lnTo>
                  <a:close/>
                </a:path>
                <a:path w="132080" h="150494">
                  <a:moveTo>
                    <a:pt x="27344" y="9"/>
                  </a:moveTo>
                  <a:lnTo>
                    <a:pt x="19387" y="1376"/>
                  </a:lnTo>
                  <a:lnTo>
                    <a:pt x="11179" y="2494"/>
                  </a:lnTo>
                  <a:lnTo>
                    <a:pt x="39021" y="2494"/>
                  </a:lnTo>
                  <a:lnTo>
                    <a:pt x="37767" y="1761"/>
                  </a:lnTo>
                  <a:lnTo>
                    <a:pt x="27344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1593229" y="2769910"/>
              <a:ext cx="132080" cy="150495"/>
            </a:xfrm>
            <a:custGeom>
              <a:avLst/>
              <a:gdLst/>
              <a:ahLst/>
              <a:cxnLst/>
              <a:rect l="l" t="t" r="r" b="b"/>
              <a:pathLst>
                <a:path w="132080" h="150494">
                  <a:moveTo>
                    <a:pt x="0" y="10"/>
                  </a:moveTo>
                  <a:lnTo>
                    <a:pt x="10976" y="17093"/>
                  </a:lnTo>
                  <a:lnTo>
                    <a:pt x="25425" y="26058"/>
                  </a:lnTo>
                  <a:lnTo>
                    <a:pt x="40400" y="28163"/>
                  </a:lnTo>
                  <a:lnTo>
                    <a:pt x="52955" y="24668"/>
                  </a:lnTo>
                  <a:lnTo>
                    <a:pt x="55297" y="25986"/>
                  </a:lnTo>
                  <a:lnTo>
                    <a:pt x="61174" y="29712"/>
                  </a:lnTo>
                  <a:lnTo>
                    <a:pt x="64890" y="35628"/>
                  </a:lnTo>
                  <a:lnTo>
                    <a:pt x="64162" y="38309"/>
                  </a:lnTo>
                  <a:lnTo>
                    <a:pt x="63652" y="41107"/>
                  </a:lnTo>
                  <a:lnTo>
                    <a:pt x="63305" y="44050"/>
                  </a:lnTo>
                  <a:lnTo>
                    <a:pt x="54556" y="39029"/>
                  </a:lnTo>
                  <a:lnTo>
                    <a:pt x="42364" y="35872"/>
                  </a:lnTo>
                  <a:lnTo>
                    <a:pt x="27796" y="38002"/>
                  </a:lnTo>
                  <a:lnTo>
                    <a:pt x="11923" y="48843"/>
                  </a:lnTo>
                  <a:lnTo>
                    <a:pt x="533" y="72992"/>
                  </a:lnTo>
                  <a:lnTo>
                    <a:pt x="3631" y="99767"/>
                  </a:lnTo>
                  <a:lnTo>
                    <a:pt x="26806" y="139848"/>
                  </a:lnTo>
                  <a:lnTo>
                    <a:pt x="57612" y="149945"/>
                  </a:lnTo>
                  <a:lnTo>
                    <a:pt x="67510" y="146508"/>
                  </a:lnTo>
                  <a:lnTo>
                    <a:pt x="77536" y="149553"/>
                  </a:lnTo>
                  <a:lnTo>
                    <a:pt x="119488" y="121761"/>
                  </a:lnTo>
                  <a:lnTo>
                    <a:pt x="131533" y="70398"/>
                  </a:lnTo>
                  <a:lnTo>
                    <a:pt x="119197" y="46717"/>
                  </a:lnTo>
                  <a:lnTo>
                    <a:pt x="103267" y="36637"/>
                  </a:lnTo>
                  <a:lnTo>
                    <a:pt x="88888" y="34891"/>
                  </a:lnTo>
                  <a:lnTo>
                    <a:pt x="76933" y="38250"/>
                  </a:lnTo>
                  <a:lnTo>
                    <a:pt x="68274" y="43486"/>
                  </a:lnTo>
                  <a:lnTo>
                    <a:pt x="71172" y="34665"/>
                  </a:lnTo>
                  <a:lnTo>
                    <a:pt x="75712" y="26668"/>
                  </a:lnTo>
                  <a:lnTo>
                    <a:pt x="81910" y="19524"/>
                  </a:lnTo>
                  <a:lnTo>
                    <a:pt x="89783" y="13261"/>
                  </a:lnTo>
                  <a:lnTo>
                    <a:pt x="92038" y="11706"/>
                  </a:lnTo>
                  <a:lnTo>
                    <a:pt x="86741" y="7086"/>
                  </a:lnTo>
                  <a:lnTo>
                    <a:pt x="66194" y="31563"/>
                  </a:lnTo>
                  <a:lnTo>
                    <a:pt x="61872" y="25924"/>
                  </a:lnTo>
                  <a:lnTo>
                    <a:pt x="56210" y="22570"/>
                  </a:lnTo>
                  <a:lnTo>
                    <a:pt x="54165" y="21472"/>
                  </a:lnTo>
                  <a:lnTo>
                    <a:pt x="52503" y="16940"/>
                  </a:lnTo>
                  <a:lnTo>
                    <a:pt x="49417" y="11266"/>
                  </a:lnTo>
                  <a:lnTo>
                    <a:pt x="44605" y="5769"/>
                  </a:lnTo>
                  <a:lnTo>
                    <a:pt x="37766" y="1772"/>
                  </a:lnTo>
                  <a:lnTo>
                    <a:pt x="27344" y="20"/>
                  </a:lnTo>
                  <a:lnTo>
                    <a:pt x="19387" y="1387"/>
                  </a:lnTo>
                  <a:lnTo>
                    <a:pt x="11179" y="2505"/>
                  </a:lnTo>
                  <a:lnTo>
                    <a:pt x="0" y="1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4" name="object 10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09028" y="2750037"/>
              <a:ext cx="227498" cy="236089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1751891" y="2769833"/>
              <a:ext cx="142240" cy="150495"/>
            </a:xfrm>
            <a:custGeom>
              <a:avLst/>
              <a:gdLst/>
              <a:ahLst/>
              <a:cxnLst/>
              <a:rect l="l" t="t" r="r" b="b"/>
              <a:pathLst>
                <a:path w="142239" h="150494">
                  <a:moveTo>
                    <a:pt x="128071" y="0"/>
                  </a:moveTo>
                  <a:lnTo>
                    <a:pt x="123438" y="198"/>
                  </a:lnTo>
                  <a:lnTo>
                    <a:pt x="119740" y="1842"/>
                  </a:lnTo>
                  <a:lnTo>
                    <a:pt x="119960" y="3473"/>
                  </a:lnTo>
                  <a:lnTo>
                    <a:pt x="121441" y="17980"/>
                  </a:lnTo>
                  <a:lnTo>
                    <a:pt x="121411" y="27756"/>
                  </a:lnTo>
                  <a:lnTo>
                    <a:pt x="120117" y="33973"/>
                  </a:lnTo>
                  <a:lnTo>
                    <a:pt x="117807" y="37806"/>
                  </a:lnTo>
                  <a:lnTo>
                    <a:pt x="99776" y="61250"/>
                  </a:lnTo>
                  <a:lnTo>
                    <a:pt x="85985" y="80260"/>
                  </a:lnTo>
                  <a:lnTo>
                    <a:pt x="65039" y="97479"/>
                  </a:lnTo>
                  <a:lnTo>
                    <a:pt x="25547" y="115552"/>
                  </a:lnTo>
                  <a:lnTo>
                    <a:pt x="16262" y="119579"/>
                  </a:lnTo>
                  <a:lnTo>
                    <a:pt x="8939" y="124367"/>
                  </a:lnTo>
                  <a:lnTo>
                    <a:pt x="3534" y="130053"/>
                  </a:lnTo>
                  <a:lnTo>
                    <a:pt x="0" y="136771"/>
                  </a:lnTo>
                  <a:lnTo>
                    <a:pt x="1775" y="142347"/>
                  </a:lnTo>
                  <a:lnTo>
                    <a:pt x="3905" y="145486"/>
                  </a:lnTo>
                  <a:lnTo>
                    <a:pt x="9267" y="147620"/>
                  </a:lnTo>
                  <a:lnTo>
                    <a:pt x="24581" y="150314"/>
                  </a:lnTo>
                  <a:lnTo>
                    <a:pt x="48687" y="148006"/>
                  </a:lnTo>
                  <a:lnTo>
                    <a:pt x="80427" y="135135"/>
                  </a:lnTo>
                  <a:lnTo>
                    <a:pt x="112645" y="112288"/>
                  </a:lnTo>
                  <a:lnTo>
                    <a:pt x="133995" y="86459"/>
                  </a:lnTo>
                  <a:lnTo>
                    <a:pt x="141773" y="59003"/>
                  </a:lnTo>
                  <a:lnTo>
                    <a:pt x="133275" y="31278"/>
                  </a:lnTo>
                  <a:lnTo>
                    <a:pt x="131744" y="19211"/>
                  </a:lnTo>
                  <a:lnTo>
                    <a:pt x="130537" y="9419"/>
                  </a:lnTo>
                  <a:lnTo>
                    <a:pt x="129663" y="1826"/>
                  </a:lnTo>
                  <a:lnTo>
                    <a:pt x="129523" y="468"/>
                  </a:lnTo>
                  <a:lnTo>
                    <a:pt x="128071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1751891" y="2769832"/>
              <a:ext cx="142240" cy="150495"/>
            </a:xfrm>
            <a:custGeom>
              <a:avLst/>
              <a:gdLst/>
              <a:ahLst/>
              <a:cxnLst/>
              <a:rect l="l" t="t" r="r" b="b"/>
              <a:pathLst>
                <a:path w="142239" h="150494">
                  <a:moveTo>
                    <a:pt x="126334" y="7"/>
                  </a:moveTo>
                  <a:lnTo>
                    <a:pt x="123439" y="131"/>
                  </a:lnTo>
                  <a:lnTo>
                    <a:pt x="119740" y="1776"/>
                  </a:lnTo>
                  <a:lnTo>
                    <a:pt x="119959" y="3406"/>
                  </a:lnTo>
                  <a:lnTo>
                    <a:pt x="121441" y="17914"/>
                  </a:lnTo>
                  <a:lnTo>
                    <a:pt x="121410" y="27689"/>
                  </a:lnTo>
                  <a:lnTo>
                    <a:pt x="120117" y="33907"/>
                  </a:lnTo>
                  <a:lnTo>
                    <a:pt x="117807" y="37739"/>
                  </a:lnTo>
                  <a:lnTo>
                    <a:pt x="99776" y="61183"/>
                  </a:lnTo>
                  <a:lnTo>
                    <a:pt x="85984" y="80194"/>
                  </a:lnTo>
                  <a:lnTo>
                    <a:pt x="65038" y="97413"/>
                  </a:lnTo>
                  <a:lnTo>
                    <a:pt x="25546" y="115486"/>
                  </a:lnTo>
                  <a:lnTo>
                    <a:pt x="16262" y="119512"/>
                  </a:lnTo>
                  <a:lnTo>
                    <a:pt x="8940" y="124301"/>
                  </a:lnTo>
                  <a:lnTo>
                    <a:pt x="3534" y="129986"/>
                  </a:lnTo>
                  <a:lnTo>
                    <a:pt x="0" y="136704"/>
                  </a:lnTo>
                  <a:lnTo>
                    <a:pt x="1775" y="142281"/>
                  </a:lnTo>
                  <a:lnTo>
                    <a:pt x="3904" y="145420"/>
                  </a:lnTo>
                  <a:lnTo>
                    <a:pt x="9267" y="147553"/>
                  </a:lnTo>
                  <a:lnTo>
                    <a:pt x="24580" y="150247"/>
                  </a:lnTo>
                  <a:lnTo>
                    <a:pt x="48687" y="147940"/>
                  </a:lnTo>
                  <a:lnTo>
                    <a:pt x="80428" y="135069"/>
                  </a:lnTo>
                  <a:lnTo>
                    <a:pt x="112645" y="112222"/>
                  </a:lnTo>
                  <a:lnTo>
                    <a:pt x="133995" y="86392"/>
                  </a:lnTo>
                  <a:lnTo>
                    <a:pt x="141773" y="58937"/>
                  </a:lnTo>
                  <a:lnTo>
                    <a:pt x="133274" y="31211"/>
                  </a:lnTo>
                  <a:lnTo>
                    <a:pt x="132813" y="27607"/>
                  </a:lnTo>
                  <a:lnTo>
                    <a:pt x="131744" y="19144"/>
                  </a:lnTo>
                  <a:lnTo>
                    <a:pt x="130537" y="9353"/>
                  </a:lnTo>
                  <a:lnTo>
                    <a:pt x="129663" y="1760"/>
                  </a:lnTo>
                  <a:lnTo>
                    <a:pt x="129522" y="402"/>
                  </a:lnTo>
                  <a:lnTo>
                    <a:pt x="128072" y="-66"/>
                  </a:lnTo>
                  <a:lnTo>
                    <a:pt x="12633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7" name="object 107"/>
          <p:cNvSpPr txBox="1"/>
          <p:nvPr/>
        </p:nvSpPr>
        <p:spPr>
          <a:xfrm>
            <a:off x="1450355" y="2325551"/>
            <a:ext cx="716915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20"/>
              </a:spcBef>
            </a:pP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Unique </a:t>
            </a:r>
            <a:r>
              <a:rPr sz="1400" b="1" spc="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io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409738" y="3829265"/>
            <a:ext cx="1122045" cy="53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Complete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on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-si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ngu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4402597" y="2552062"/>
            <a:ext cx="815975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2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Infinite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s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ion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4481513" y="3829265"/>
            <a:ext cx="954405" cy="53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000"/>
              </a:lnSpc>
              <a:spcBef>
                <a:spcPts val="100"/>
              </a:spcBef>
            </a:pP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Redundant 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Singular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7532715" y="2521003"/>
            <a:ext cx="815975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20"/>
              </a:spcBef>
            </a:pP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No </a:t>
            </a:r>
            <a:r>
              <a:rPr sz="1400" b="1" spc="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ion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7611630" y="3829265"/>
            <a:ext cx="1191260" cy="53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000"/>
              </a:lnSpc>
              <a:spcBef>
                <a:spcPts val="100"/>
              </a:spcBef>
            </a:pP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on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tra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ict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ry 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Singular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13" name="object 113"/>
          <p:cNvGrpSpPr/>
          <p:nvPr/>
        </p:nvGrpSpPr>
        <p:grpSpPr>
          <a:xfrm>
            <a:off x="3828766" y="2217095"/>
            <a:ext cx="1351280" cy="1642110"/>
            <a:chOff x="3828766" y="2217095"/>
            <a:chExt cx="1351280" cy="1642110"/>
          </a:xfrm>
        </p:grpSpPr>
        <p:pic>
          <p:nvPicPr>
            <p:cNvPr id="114" name="object 1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28766" y="2508048"/>
              <a:ext cx="1350833" cy="1350833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3891629" y="2550910"/>
              <a:ext cx="1225550" cy="1225550"/>
            </a:xfrm>
            <a:custGeom>
              <a:avLst/>
              <a:gdLst/>
              <a:ahLst/>
              <a:cxnLst/>
              <a:rect l="l" t="t" r="r" b="b"/>
              <a:pathLst>
                <a:path w="1225550" h="1225550">
                  <a:moveTo>
                    <a:pt x="0" y="0"/>
                  </a:moveTo>
                  <a:lnTo>
                    <a:pt x="1225109" y="1225109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6" name="object 1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46060" y="2217095"/>
              <a:ext cx="225758" cy="234244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84160" y="2232129"/>
              <a:ext cx="149558" cy="157995"/>
            </a:xfrm>
            <a:prstGeom prst="rect">
              <a:avLst/>
            </a:prstGeom>
          </p:spPr>
        </p:pic>
      </p:grpSp>
      <p:sp>
        <p:nvSpPr>
          <p:cNvPr id="118" name="object 118"/>
          <p:cNvSpPr txBox="1"/>
          <p:nvPr/>
        </p:nvSpPr>
        <p:spPr>
          <a:xfrm>
            <a:off x="4166739" y="218173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19" name="object 119"/>
          <p:cNvGrpSpPr/>
          <p:nvPr/>
        </p:nvGrpSpPr>
        <p:grpSpPr>
          <a:xfrm>
            <a:off x="6968041" y="2217095"/>
            <a:ext cx="226060" cy="234315"/>
            <a:chOff x="6968041" y="2217095"/>
            <a:chExt cx="226060" cy="234315"/>
          </a:xfrm>
        </p:grpSpPr>
        <p:pic>
          <p:nvPicPr>
            <p:cNvPr id="120" name="object 1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68041" y="2217095"/>
              <a:ext cx="225758" cy="234244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006141" y="2232129"/>
              <a:ext cx="149558" cy="157995"/>
            </a:xfrm>
            <a:prstGeom prst="rect">
              <a:avLst/>
            </a:prstGeom>
          </p:spPr>
        </p:pic>
      </p:grpSp>
      <p:sp>
        <p:nvSpPr>
          <p:cNvPr id="122" name="object 122"/>
          <p:cNvSpPr txBox="1"/>
          <p:nvPr/>
        </p:nvSpPr>
        <p:spPr>
          <a:xfrm>
            <a:off x="7188720" y="218173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23" name="object 123"/>
          <p:cNvGrpSpPr/>
          <p:nvPr/>
        </p:nvGrpSpPr>
        <p:grpSpPr>
          <a:xfrm>
            <a:off x="5426123" y="3452855"/>
            <a:ext cx="216535" cy="234315"/>
            <a:chOff x="5426123" y="3452855"/>
            <a:chExt cx="216535" cy="234315"/>
          </a:xfrm>
        </p:grpSpPr>
        <p:pic>
          <p:nvPicPr>
            <p:cNvPr id="124" name="object 1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26123" y="3452855"/>
              <a:ext cx="216243" cy="234244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64223" y="3467966"/>
              <a:ext cx="139444" cy="157620"/>
            </a:xfrm>
            <a:prstGeom prst="rect">
              <a:avLst/>
            </a:prstGeom>
          </p:spPr>
        </p:pic>
      </p:grpSp>
      <p:sp>
        <p:nvSpPr>
          <p:cNvPr id="126" name="object 126"/>
          <p:cNvSpPr txBox="1"/>
          <p:nvPr/>
        </p:nvSpPr>
        <p:spPr>
          <a:xfrm>
            <a:off x="5300741" y="3417491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27" name="object 127"/>
          <p:cNvGrpSpPr/>
          <p:nvPr/>
        </p:nvGrpSpPr>
        <p:grpSpPr>
          <a:xfrm>
            <a:off x="8418459" y="3452856"/>
            <a:ext cx="216535" cy="234315"/>
            <a:chOff x="8418459" y="3452856"/>
            <a:chExt cx="216535" cy="234315"/>
          </a:xfrm>
        </p:grpSpPr>
        <p:pic>
          <p:nvPicPr>
            <p:cNvPr id="128" name="object 1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18459" y="3452856"/>
              <a:ext cx="216243" cy="234244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456559" y="3467966"/>
              <a:ext cx="139444" cy="157620"/>
            </a:xfrm>
            <a:prstGeom prst="rect">
              <a:avLst/>
            </a:prstGeom>
          </p:spPr>
        </p:pic>
      </p:grpSp>
      <p:sp>
        <p:nvSpPr>
          <p:cNvPr id="130" name="object 130"/>
          <p:cNvSpPr txBox="1"/>
          <p:nvPr/>
        </p:nvSpPr>
        <p:spPr>
          <a:xfrm>
            <a:off x="8293078" y="3417491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131" name="object 131"/>
          <p:cNvGraphicFramePr>
            <a:graphicFrameLocks noGrp="1"/>
          </p:cNvGraphicFramePr>
          <p:nvPr/>
        </p:nvGraphicFramePr>
        <p:xfrm>
          <a:off x="629309" y="969913"/>
          <a:ext cx="7098030" cy="10274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3760"/>
                <a:gridCol w="1114425"/>
                <a:gridCol w="1913889"/>
                <a:gridCol w="1114425"/>
                <a:gridCol w="1800859"/>
                <a:gridCol w="277495"/>
              </a:tblGrid>
              <a:tr h="302517">
                <a:tc>
                  <a:txBody>
                    <a:bodyPr/>
                    <a:lstStyle/>
                    <a:p>
                      <a:pPr marL="31750">
                        <a:lnSpc>
                          <a:spcPts val="1545"/>
                        </a:lnSpc>
                      </a:pP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4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66470">
                        <a:lnSpc>
                          <a:spcPts val="1545"/>
                        </a:lnSpc>
                      </a:pP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4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0425">
                        <a:lnSpc>
                          <a:spcPts val="1545"/>
                        </a:lnSpc>
                      </a:pP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4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  <a:tr h="414240">
                <a:tc>
                  <a:txBody>
                    <a:bodyPr/>
                    <a:lstStyle/>
                    <a:p>
                      <a:pPr marL="172085" indent="-14097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172720" algn="l"/>
                          <a:tab pos="572135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 +	b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400" b="1" dirty="0">
                          <a:solidFill>
                            <a:srgbClr val="007986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1205230" indent="-239395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1205230" algn="l"/>
                          <a:tab pos="1205865" algn="l"/>
                          <a:tab pos="1605280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 +	b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400" b="1" dirty="0">
                          <a:solidFill>
                            <a:srgbClr val="007986"/>
                          </a:solidFill>
                          <a:latin typeface="Arial" panose="020B0604020202020204"/>
                          <a:cs typeface="Arial" panose="020B0604020202020204"/>
                        </a:rPr>
                        <a:t>10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02235" marB="0"/>
                </a:tc>
                <a:tc>
                  <a:txBody>
                    <a:bodyPr/>
                    <a:lstStyle/>
                    <a:p>
                      <a:pPr marL="1099820" indent="-24003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1099820" algn="l"/>
                          <a:tab pos="1100455" algn="l"/>
                          <a:tab pos="1499870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 +	b</a:t>
                      </a:r>
                      <a:r>
                        <a:rPr sz="14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400" b="1" dirty="0">
                          <a:solidFill>
                            <a:srgbClr val="007986"/>
                          </a:solidFill>
                          <a:latin typeface="Arial" panose="020B0604020202020204"/>
                          <a:cs typeface="Arial" panose="020B0604020202020204"/>
                        </a:rPr>
                        <a:t>10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</a:tr>
              <a:tr h="310358">
                <a:tc>
                  <a:txBody>
                    <a:bodyPr/>
                    <a:lstStyle/>
                    <a:p>
                      <a:pPr marL="172085" indent="-140970">
                        <a:lnSpc>
                          <a:spcPct val="100000"/>
                        </a:lnSpc>
                        <a:spcBef>
                          <a:spcPts val="620"/>
                        </a:spcBef>
                        <a:buChar char="•"/>
                        <a:tabLst>
                          <a:tab pos="172720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2b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/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dirty="0">
                          <a:solidFill>
                            <a:srgbClr val="007986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8740" marB="0"/>
                </a:tc>
                <a:tc>
                  <a:txBody>
                    <a:bodyPr/>
                    <a:lstStyle/>
                    <a:p>
                      <a:pPr marL="1106805" indent="-140970">
                        <a:lnSpc>
                          <a:spcPct val="100000"/>
                        </a:lnSpc>
                        <a:spcBef>
                          <a:spcPts val="620"/>
                        </a:spcBef>
                        <a:buChar char="•"/>
                        <a:tabLst>
                          <a:tab pos="1107440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2a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2b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/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595"/>
                        </a:lnSpc>
                        <a:spcBef>
                          <a:spcPts val="745"/>
                        </a:spcBef>
                      </a:pPr>
                      <a:r>
                        <a:rPr sz="1400" b="1" dirty="0">
                          <a:solidFill>
                            <a:srgbClr val="007986"/>
                          </a:solidFill>
                          <a:latin typeface="Arial" panose="020B0604020202020204"/>
                          <a:cs typeface="Arial" panose="020B0604020202020204"/>
                        </a:rPr>
                        <a:t>20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94615" marB="0"/>
                </a:tc>
                <a:tc>
                  <a:txBody>
                    <a:bodyPr/>
                    <a:lstStyle/>
                    <a:p>
                      <a:pPr marL="1000760" indent="-140970">
                        <a:lnSpc>
                          <a:spcPct val="100000"/>
                        </a:lnSpc>
                        <a:spcBef>
                          <a:spcPts val="620"/>
                        </a:spcBef>
                        <a:buChar char="•"/>
                        <a:tabLst>
                          <a:tab pos="1000760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2a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2b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/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dirty="0">
                          <a:solidFill>
                            <a:srgbClr val="007986"/>
                          </a:solidFill>
                          <a:latin typeface="Arial" panose="020B0604020202020204"/>
                          <a:cs typeface="Arial" panose="020B0604020202020204"/>
                        </a:rPr>
                        <a:t>24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8740" marB="0"/>
                </a:tc>
              </a:tr>
            </a:tbl>
          </a:graphicData>
        </a:graphic>
      </p:graphicFrame>
      <p:sp>
        <p:nvSpPr>
          <p:cNvPr id="132" name="object 132"/>
          <p:cNvSpPr/>
          <p:nvPr/>
        </p:nvSpPr>
        <p:spPr>
          <a:xfrm>
            <a:off x="4543050" y="1347527"/>
            <a:ext cx="302260" cy="288925"/>
          </a:xfrm>
          <a:custGeom>
            <a:avLst/>
            <a:gdLst/>
            <a:ahLst/>
            <a:cxnLst/>
            <a:rect l="l" t="t" r="r" b="b"/>
            <a:pathLst>
              <a:path w="302260" h="288925">
                <a:moveTo>
                  <a:pt x="301907" y="0"/>
                </a:moveTo>
                <a:lnTo>
                  <a:pt x="0" y="0"/>
                </a:lnTo>
                <a:lnTo>
                  <a:pt x="0" y="288823"/>
                </a:lnTo>
                <a:lnTo>
                  <a:pt x="301907" y="288823"/>
                </a:lnTo>
                <a:lnTo>
                  <a:pt x="3019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4543050" y="1753927"/>
            <a:ext cx="302260" cy="288925"/>
          </a:xfrm>
          <a:custGeom>
            <a:avLst/>
            <a:gdLst/>
            <a:ahLst/>
            <a:cxnLst/>
            <a:rect l="l" t="t" r="r" b="b"/>
            <a:pathLst>
              <a:path w="302260" h="288925">
                <a:moveTo>
                  <a:pt x="301907" y="0"/>
                </a:moveTo>
                <a:lnTo>
                  <a:pt x="0" y="0"/>
                </a:lnTo>
                <a:lnTo>
                  <a:pt x="0" y="288823"/>
                </a:lnTo>
                <a:lnTo>
                  <a:pt x="301907" y="288823"/>
                </a:lnTo>
                <a:lnTo>
                  <a:pt x="3019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7451565" y="1331846"/>
            <a:ext cx="302260" cy="288925"/>
          </a:xfrm>
          <a:custGeom>
            <a:avLst/>
            <a:gdLst/>
            <a:ahLst/>
            <a:cxnLst/>
            <a:rect l="l" t="t" r="r" b="b"/>
            <a:pathLst>
              <a:path w="302259" h="288925">
                <a:moveTo>
                  <a:pt x="301907" y="0"/>
                </a:moveTo>
                <a:lnTo>
                  <a:pt x="0" y="0"/>
                </a:lnTo>
                <a:lnTo>
                  <a:pt x="0" y="288823"/>
                </a:lnTo>
                <a:lnTo>
                  <a:pt x="301907" y="288823"/>
                </a:lnTo>
                <a:lnTo>
                  <a:pt x="3019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7451565" y="1738246"/>
            <a:ext cx="302260" cy="288925"/>
          </a:xfrm>
          <a:custGeom>
            <a:avLst/>
            <a:gdLst/>
            <a:ahLst/>
            <a:cxnLst/>
            <a:rect l="l" t="t" r="r" b="b"/>
            <a:pathLst>
              <a:path w="302259" h="288925">
                <a:moveTo>
                  <a:pt x="301907" y="0"/>
                </a:moveTo>
                <a:lnTo>
                  <a:pt x="0" y="0"/>
                </a:lnTo>
                <a:lnTo>
                  <a:pt x="0" y="288823"/>
                </a:lnTo>
                <a:lnTo>
                  <a:pt x="301907" y="288823"/>
                </a:lnTo>
                <a:lnTo>
                  <a:pt x="3019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6" name="object 13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397175" y="1316747"/>
            <a:ext cx="524247" cy="771423"/>
          </a:xfrm>
          <a:prstGeom prst="rect">
            <a:avLst/>
          </a:prstGeom>
        </p:spPr>
      </p:pic>
      <p:sp>
        <p:nvSpPr>
          <p:cNvPr id="137" name="object 137"/>
          <p:cNvSpPr/>
          <p:nvPr/>
        </p:nvSpPr>
        <p:spPr>
          <a:xfrm>
            <a:off x="1447975" y="1344546"/>
            <a:ext cx="422909" cy="669925"/>
          </a:xfrm>
          <a:custGeom>
            <a:avLst/>
            <a:gdLst/>
            <a:ahLst/>
            <a:cxnLst/>
            <a:rect l="l" t="t" r="r" b="b"/>
            <a:pathLst>
              <a:path w="422910" h="669925">
                <a:moveTo>
                  <a:pt x="153590" y="0"/>
                </a:moveTo>
                <a:lnTo>
                  <a:pt x="269057" y="0"/>
                </a:lnTo>
                <a:lnTo>
                  <a:pt x="299621" y="117"/>
                </a:lnTo>
                <a:lnTo>
                  <a:pt x="343847" y="3175"/>
                </a:lnTo>
                <a:lnTo>
                  <a:pt x="393359" y="29288"/>
                </a:lnTo>
                <a:lnTo>
                  <a:pt x="415121" y="63448"/>
                </a:lnTo>
                <a:lnTo>
                  <a:pt x="422530" y="123026"/>
                </a:lnTo>
                <a:lnTo>
                  <a:pt x="422647" y="153590"/>
                </a:lnTo>
                <a:lnTo>
                  <a:pt x="422647" y="516232"/>
                </a:lnTo>
                <a:lnTo>
                  <a:pt x="421706" y="571444"/>
                </a:lnTo>
                <a:lnTo>
                  <a:pt x="406047" y="624746"/>
                </a:lnTo>
                <a:lnTo>
                  <a:pt x="377571" y="653222"/>
                </a:lnTo>
                <a:lnTo>
                  <a:pt x="324269" y="668882"/>
                </a:lnTo>
                <a:lnTo>
                  <a:pt x="269057" y="669823"/>
                </a:lnTo>
                <a:lnTo>
                  <a:pt x="153590" y="669823"/>
                </a:lnTo>
                <a:lnTo>
                  <a:pt x="98378" y="668882"/>
                </a:lnTo>
                <a:lnTo>
                  <a:pt x="45076" y="653222"/>
                </a:lnTo>
                <a:lnTo>
                  <a:pt x="16600" y="624746"/>
                </a:lnTo>
                <a:lnTo>
                  <a:pt x="940" y="571444"/>
                </a:lnTo>
                <a:lnTo>
                  <a:pt x="0" y="516232"/>
                </a:lnTo>
                <a:lnTo>
                  <a:pt x="0" y="153590"/>
                </a:lnTo>
                <a:lnTo>
                  <a:pt x="940" y="98378"/>
                </a:lnTo>
                <a:lnTo>
                  <a:pt x="16600" y="45076"/>
                </a:lnTo>
                <a:lnTo>
                  <a:pt x="45076" y="16600"/>
                </a:lnTo>
                <a:lnTo>
                  <a:pt x="98378" y="940"/>
                </a:lnTo>
                <a:lnTo>
                  <a:pt x="153590" y="0"/>
                </a:lnTo>
                <a:close/>
              </a:path>
            </a:pathLst>
          </a:custGeom>
          <a:ln w="25400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38" name="object 138"/>
          <p:cNvGrpSpPr/>
          <p:nvPr/>
        </p:nvGrpSpPr>
        <p:grpSpPr>
          <a:xfrm>
            <a:off x="4431879" y="1332427"/>
            <a:ext cx="524510" cy="771525"/>
            <a:chOff x="4431879" y="1332427"/>
            <a:chExt cx="524510" cy="771525"/>
          </a:xfrm>
        </p:grpSpPr>
        <p:pic>
          <p:nvPicPr>
            <p:cNvPr id="139" name="object 13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431879" y="1332427"/>
              <a:ext cx="524247" cy="771423"/>
            </a:xfrm>
            <a:prstGeom prst="rect">
              <a:avLst/>
            </a:prstGeom>
          </p:spPr>
        </p:pic>
        <p:sp>
          <p:nvSpPr>
            <p:cNvPr id="140" name="object 140"/>
            <p:cNvSpPr/>
            <p:nvPr/>
          </p:nvSpPr>
          <p:spPr>
            <a:xfrm>
              <a:off x="4482679" y="1360227"/>
              <a:ext cx="422909" cy="669925"/>
            </a:xfrm>
            <a:custGeom>
              <a:avLst/>
              <a:gdLst/>
              <a:ahLst/>
              <a:cxnLst/>
              <a:rect l="l" t="t" r="r" b="b"/>
              <a:pathLst>
                <a:path w="422910" h="669925">
                  <a:moveTo>
                    <a:pt x="153590" y="0"/>
                  </a:moveTo>
                  <a:lnTo>
                    <a:pt x="269057" y="0"/>
                  </a:lnTo>
                  <a:lnTo>
                    <a:pt x="299621" y="117"/>
                  </a:lnTo>
                  <a:lnTo>
                    <a:pt x="343847" y="3175"/>
                  </a:lnTo>
                  <a:lnTo>
                    <a:pt x="393359" y="29288"/>
                  </a:lnTo>
                  <a:lnTo>
                    <a:pt x="415121" y="63448"/>
                  </a:lnTo>
                  <a:lnTo>
                    <a:pt x="422530" y="123026"/>
                  </a:lnTo>
                  <a:lnTo>
                    <a:pt x="422647" y="153590"/>
                  </a:lnTo>
                  <a:lnTo>
                    <a:pt x="422647" y="516232"/>
                  </a:lnTo>
                  <a:lnTo>
                    <a:pt x="421706" y="571444"/>
                  </a:lnTo>
                  <a:lnTo>
                    <a:pt x="406047" y="624746"/>
                  </a:lnTo>
                  <a:lnTo>
                    <a:pt x="377571" y="653222"/>
                  </a:lnTo>
                  <a:lnTo>
                    <a:pt x="324269" y="668882"/>
                  </a:lnTo>
                  <a:lnTo>
                    <a:pt x="269057" y="669823"/>
                  </a:lnTo>
                  <a:lnTo>
                    <a:pt x="153590" y="669823"/>
                  </a:lnTo>
                  <a:lnTo>
                    <a:pt x="98378" y="668882"/>
                  </a:lnTo>
                  <a:lnTo>
                    <a:pt x="45076" y="653222"/>
                  </a:lnTo>
                  <a:lnTo>
                    <a:pt x="16600" y="624746"/>
                  </a:lnTo>
                  <a:lnTo>
                    <a:pt x="940" y="571444"/>
                  </a:lnTo>
                  <a:lnTo>
                    <a:pt x="0" y="516232"/>
                  </a:lnTo>
                  <a:lnTo>
                    <a:pt x="0" y="153590"/>
                  </a:lnTo>
                  <a:lnTo>
                    <a:pt x="940" y="98378"/>
                  </a:lnTo>
                  <a:lnTo>
                    <a:pt x="16600" y="45076"/>
                  </a:lnTo>
                  <a:lnTo>
                    <a:pt x="45076" y="16600"/>
                  </a:lnTo>
                  <a:lnTo>
                    <a:pt x="98378" y="940"/>
                  </a:lnTo>
                  <a:lnTo>
                    <a:pt x="153590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1" name="object 141"/>
          <p:cNvGrpSpPr/>
          <p:nvPr/>
        </p:nvGrpSpPr>
        <p:grpSpPr>
          <a:xfrm>
            <a:off x="7340394" y="1315238"/>
            <a:ext cx="524510" cy="771525"/>
            <a:chOff x="7340394" y="1315238"/>
            <a:chExt cx="524510" cy="771525"/>
          </a:xfrm>
        </p:grpSpPr>
        <p:pic>
          <p:nvPicPr>
            <p:cNvPr id="142" name="object 14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340394" y="1315238"/>
              <a:ext cx="524247" cy="771423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7391194" y="1343038"/>
              <a:ext cx="422909" cy="669925"/>
            </a:xfrm>
            <a:custGeom>
              <a:avLst/>
              <a:gdLst/>
              <a:ahLst/>
              <a:cxnLst/>
              <a:rect l="l" t="t" r="r" b="b"/>
              <a:pathLst>
                <a:path w="422909" h="669925">
                  <a:moveTo>
                    <a:pt x="153590" y="0"/>
                  </a:moveTo>
                  <a:lnTo>
                    <a:pt x="269057" y="0"/>
                  </a:lnTo>
                  <a:lnTo>
                    <a:pt x="299621" y="117"/>
                  </a:lnTo>
                  <a:lnTo>
                    <a:pt x="343847" y="3175"/>
                  </a:lnTo>
                  <a:lnTo>
                    <a:pt x="393359" y="29288"/>
                  </a:lnTo>
                  <a:lnTo>
                    <a:pt x="415121" y="63448"/>
                  </a:lnTo>
                  <a:lnTo>
                    <a:pt x="422530" y="123026"/>
                  </a:lnTo>
                  <a:lnTo>
                    <a:pt x="422647" y="153590"/>
                  </a:lnTo>
                  <a:lnTo>
                    <a:pt x="422647" y="516232"/>
                  </a:lnTo>
                  <a:lnTo>
                    <a:pt x="421706" y="571444"/>
                  </a:lnTo>
                  <a:lnTo>
                    <a:pt x="406047" y="624746"/>
                  </a:lnTo>
                  <a:lnTo>
                    <a:pt x="377571" y="653222"/>
                  </a:lnTo>
                  <a:lnTo>
                    <a:pt x="324269" y="668882"/>
                  </a:lnTo>
                  <a:lnTo>
                    <a:pt x="269057" y="669823"/>
                  </a:lnTo>
                  <a:lnTo>
                    <a:pt x="153590" y="669823"/>
                  </a:lnTo>
                  <a:lnTo>
                    <a:pt x="98378" y="668882"/>
                  </a:lnTo>
                  <a:lnTo>
                    <a:pt x="45076" y="653222"/>
                  </a:lnTo>
                  <a:lnTo>
                    <a:pt x="16600" y="624746"/>
                  </a:lnTo>
                  <a:lnTo>
                    <a:pt x="940" y="571444"/>
                  </a:lnTo>
                  <a:lnTo>
                    <a:pt x="0" y="516232"/>
                  </a:lnTo>
                  <a:lnTo>
                    <a:pt x="0" y="153590"/>
                  </a:lnTo>
                  <a:lnTo>
                    <a:pt x="940" y="98378"/>
                  </a:lnTo>
                  <a:lnTo>
                    <a:pt x="16600" y="45076"/>
                  </a:lnTo>
                  <a:lnTo>
                    <a:pt x="45076" y="16600"/>
                  </a:lnTo>
                  <a:lnTo>
                    <a:pt x="98378" y="940"/>
                  </a:lnTo>
                  <a:lnTo>
                    <a:pt x="153590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066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  <a:r>
              <a:rPr spc="30" dirty="0"/>
              <a:t> </a:t>
            </a:r>
            <a:r>
              <a:rPr dirty="0"/>
              <a:t>as</a:t>
            </a:r>
            <a:r>
              <a:rPr spc="25" dirty="0"/>
              <a:t> </a:t>
            </a:r>
            <a:r>
              <a:rPr spc="-10" dirty="0"/>
              <a:t>lines</a:t>
            </a:r>
            <a:endParaRPr spc="-10" dirty="0"/>
          </a:p>
        </p:txBody>
      </p:sp>
      <p:grpSp>
        <p:nvGrpSpPr>
          <p:cNvPr id="3" name="object 3"/>
          <p:cNvGrpSpPr/>
          <p:nvPr/>
        </p:nvGrpSpPr>
        <p:grpSpPr>
          <a:xfrm>
            <a:off x="751763" y="1535199"/>
            <a:ext cx="205104" cy="221615"/>
            <a:chOff x="751763" y="1535199"/>
            <a:chExt cx="205104" cy="22161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51763" y="1535199"/>
              <a:ext cx="204638" cy="22103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863" y="1550308"/>
              <a:ext cx="127892" cy="144452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149332" y="1535199"/>
            <a:ext cx="213360" cy="221615"/>
            <a:chOff x="1149332" y="1535199"/>
            <a:chExt cx="213360" cy="22161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9332" y="1535199"/>
              <a:ext cx="213307" cy="22103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7432" y="1550238"/>
              <a:ext cx="137107" cy="144793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751763" y="1964951"/>
            <a:ext cx="205104" cy="221615"/>
            <a:chOff x="751763" y="1964951"/>
            <a:chExt cx="205104" cy="221615"/>
          </a:xfrm>
        </p:grpSpPr>
        <p:pic>
          <p:nvPicPr>
            <p:cNvPr id="10" name="object 1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51763" y="1964951"/>
              <a:ext cx="204638" cy="22103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863" y="1980060"/>
              <a:ext cx="127892" cy="144452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1080778" y="1964951"/>
            <a:ext cx="281940" cy="221615"/>
            <a:chOff x="1080778" y="1964951"/>
            <a:chExt cx="281940" cy="22161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9332" y="1964951"/>
              <a:ext cx="213307" cy="22103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19219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19219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0778" y="1964951"/>
              <a:ext cx="213307" cy="22103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123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123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648359" y="940371"/>
            <a:ext cx="403860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35605" algn="l"/>
              </a:tabLst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 1	System</a:t>
            </a:r>
            <a:r>
              <a:rPr sz="1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2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553085" algn="l"/>
                <a:tab pos="2935605" algn="l"/>
                <a:tab pos="3175000" algn="l"/>
                <a:tab pos="3575050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	b =</a:t>
            </a:r>
            <a:r>
              <a:rPr sz="1400" spc="390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	</a:t>
            </a:r>
            <a:r>
              <a:rPr sz="1400" dirty="0">
                <a:latin typeface="Arial MT"/>
                <a:cs typeface="Arial MT"/>
              </a:rPr>
              <a:t>•	a +	b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325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2935605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+ 2b =</a:t>
            </a:r>
            <a:r>
              <a:rPr sz="1400" spc="385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	</a:t>
            </a: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0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2a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355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746736" y="1535199"/>
            <a:ext cx="205104" cy="221615"/>
            <a:chOff x="3746736" y="1535199"/>
            <a:chExt cx="205104" cy="221615"/>
          </a:xfrm>
        </p:grpSpPr>
        <p:pic>
          <p:nvPicPr>
            <p:cNvPr id="21" name="object 2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746736" y="1535199"/>
              <a:ext cx="204638" cy="22103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4836" y="1550308"/>
              <a:ext cx="127892" cy="144452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4144305" y="1535199"/>
            <a:ext cx="213360" cy="221615"/>
            <a:chOff x="4144305" y="1535199"/>
            <a:chExt cx="213360" cy="221615"/>
          </a:xfrm>
        </p:grpSpPr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4305" y="1535199"/>
              <a:ext cx="213307" cy="22103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2405" y="1550238"/>
              <a:ext cx="137107" cy="144793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7498601" y="1376313"/>
            <a:ext cx="9906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498774" y="1782713"/>
            <a:ext cx="9906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678210" y="1535199"/>
            <a:ext cx="205104" cy="221615"/>
            <a:chOff x="6678210" y="1535199"/>
            <a:chExt cx="205104" cy="221615"/>
          </a:xfrm>
        </p:grpSpPr>
        <p:pic>
          <p:nvPicPr>
            <p:cNvPr id="29" name="object 29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678210" y="1535199"/>
              <a:ext cx="204638" cy="22103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16310" y="1550308"/>
              <a:ext cx="127892" cy="144452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7075778" y="1535199"/>
            <a:ext cx="213360" cy="221615"/>
            <a:chOff x="7075778" y="1535199"/>
            <a:chExt cx="213360" cy="221615"/>
          </a:xfrm>
        </p:grpSpPr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5778" y="1535199"/>
              <a:ext cx="213307" cy="22103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13878" y="1550238"/>
              <a:ext cx="137107" cy="144793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6614710" y="1964951"/>
            <a:ext cx="306705" cy="221615"/>
            <a:chOff x="6614710" y="1964951"/>
            <a:chExt cx="306705" cy="221615"/>
          </a:xfrm>
        </p:grpSpPr>
        <p:pic>
          <p:nvPicPr>
            <p:cNvPr id="35" name="object 3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716310" y="1964951"/>
              <a:ext cx="204638" cy="22103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7591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7591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614710" y="1964951"/>
              <a:ext cx="204638" cy="221038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66575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66575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1" name="object 41"/>
          <p:cNvGrpSpPr/>
          <p:nvPr/>
        </p:nvGrpSpPr>
        <p:grpSpPr>
          <a:xfrm>
            <a:off x="2425990" y="3482966"/>
            <a:ext cx="216535" cy="234315"/>
            <a:chOff x="2425990" y="3482966"/>
            <a:chExt cx="216535" cy="234315"/>
          </a:xfrm>
        </p:grpSpPr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25990" y="3482966"/>
              <a:ext cx="216243" cy="23424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64090" y="3498078"/>
              <a:ext cx="139444" cy="157620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26966" y="2217095"/>
            <a:ext cx="2283460" cy="2267585"/>
            <a:chOff x="26966" y="2217095"/>
            <a:chExt cx="2283460" cy="2267585"/>
          </a:xfrm>
        </p:grpSpPr>
        <p:pic>
          <p:nvPicPr>
            <p:cNvPr id="45" name="object 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966" y="3417117"/>
              <a:ext cx="2283136" cy="19811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74286" y="3496177"/>
              <a:ext cx="1988820" cy="0"/>
            </a:xfrm>
            <a:custGeom>
              <a:avLst/>
              <a:gdLst/>
              <a:ahLst/>
              <a:cxnLst/>
              <a:rect l="l" t="t" r="r" b="b"/>
              <a:pathLst>
                <a:path w="1988820">
                  <a:moveTo>
                    <a:pt x="0" y="0"/>
                  </a:moveTo>
                  <a:lnTo>
                    <a:pt x="12699" y="0"/>
                  </a:lnTo>
                  <a:lnTo>
                    <a:pt x="1975796" y="0"/>
                  </a:lnTo>
                  <a:lnTo>
                    <a:pt x="1988496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65062" y="3435222"/>
              <a:ext cx="2207260" cy="121920"/>
            </a:xfrm>
            <a:custGeom>
              <a:avLst/>
              <a:gdLst/>
              <a:ahLst/>
              <a:cxnLst/>
              <a:rect l="l" t="t" r="r" b="b"/>
              <a:pathLst>
                <a:path w="2207260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207260" h="121920">
                  <a:moveTo>
                    <a:pt x="2206929" y="60960"/>
                  </a:moveTo>
                  <a:lnTo>
                    <a:pt x="2085009" y="0"/>
                  </a:lnTo>
                  <a:lnTo>
                    <a:pt x="2085009" y="121920"/>
                  </a:lnTo>
                  <a:lnTo>
                    <a:pt x="2206929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9474" y="2374866"/>
              <a:ext cx="198120" cy="210937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1168534" y="2502186"/>
              <a:ext cx="0" cy="1814830"/>
            </a:xfrm>
            <a:custGeom>
              <a:avLst/>
              <a:gdLst/>
              <a:ahLst/>
              <a:cxnLst/>
              <a:rect l="l" t="t" r="r" b="b"/>
              <a:pathLst>
                <a:path h="1814829">
                  <a:moveTo>
                    <a:pt x="0" y="0"/>
                  </a:moveTo>
                  <a:lnTo>
                    <a:pt x="0" y="181473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107567" y="2392971"/>
              <a:ext cx="121920" cy="2033270"/>
            </a:xfrm>
            <a:custGeom>
              <a:avLst/>
              <a:gdLst/>
              <a:ahLst/>
              <a:cxnLst/>
              <a:rect l="l" t="t" r="r" b="b"/>
              <a:pathLst>
                <a:path w="121919" h="2033270">
                  <a:moveTo>
                    <a:pt x="121920" y="1911248"/>
                  </a:moveTo>
                  <a:lnTo>
                    <a:pt x="0" y="1911248"/>
                  </a:lnTo>
                  <a:lnTo>
                    <a:pt x="60960" y="2033168"/>
                  </a:lnTo>
                  <a:lnTo>
                    <a:pt x="121920" y="1911248"/>
                  </a:lnTo>
                  <a:close/>
                </a:path>
                <a:path w="121919" h="20332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9152" y="2217095"/>
              <a:ext cx="225758" cy="234244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062014" y="22368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4" h="148589">
                  <a:moveTo>
                    <a:pt x="126500" y="0"/>
                  </a:moveTo>
                  <a:lnTo>
                    <a:pt x="121924" y="196"/>
                  </a:lnTo>
                  <a:lnTo>
                    <a:pt x="118271" y="1821"/>
                  </a:lnTo>
                  <a:lnTo>
                    <a:pt x="118487" y="3431"/>
                  </a:lnTo>
                  <a:lnTo>
                    <a:pt x="119950" y="17760"/>
                  </a:lnTo>
                  <a:lnTo>
                    <a:pt x="119921" y="27416"/>
                  </a:lnTo>
                  <a:lnTo>
                    <a:pt x="118643" y="33557"/>
                  </a:lnTo>
                  <a:lnTo>
                    <a:pt x="116361" y="37343"/>
                  </a:lnTo>
                  <a:lnTo>
                    <a:pt x="98552" y="60499"/>
                  </a:lnTo>
                  <a:lnTo>
                    <a:pt x="84929" y="79276"/>
                  </a:lnTo>
                  <a:lnTo>
                    <a:pt x="64240" y="96284"/>
                  </a:lnTo>
                  <a:lnTo>
                    <a:pt x="25233" y="114134"/>
                  </a:lnTo>
                  <a:lnTo>
                    <a:pt x="16062" y="118112"/>
                  </a:lnTo>
                  <a:lnTo>
                    <a:pt x="8830" y="122842"/>
                  </a:lnTo>
                  <a:lnTo>
                    <a:pt x="3490" y="128458"/>
                  </a:lnTo>
                  <a:lnTo>
                    <a:pt x="0" y="135093"/>
                  </a:lnTo>
                  <a:lnTo>
                    <a:pt x="1753" y="140601"/>
                  </a:lnTo>
                  <a:lnTo>
                    <a:pt x="3856" y="143701"/>
                  </a:lnTo>
                  <a:lnTo>
                    <a:pt x="9153" y="145809"/>
                  </a:lnTo>
                  <a:lnTo>
                    <a:pt x="24279" y="148470"/>
                  </a:lnTo>
                  <a:lnTo>
                    <a:pt x="48090" y="146191"/>
                  </a:lnTo>
                  <a:lnTo>
                    <a:pt x="79441" y="133478"/>
                  </a:lnTo>
                  <a:lnTo>
                    <a:pt x="111263" y="110911"/>
                  </a:lnTo>
                  <a:lnTo>
                    <a:pt x="132351" y="85399"/>
                  </a:lnTo>
                  <a:lnTo>
                    <a:pt x="140033" y="58280"/>
                  </a:lnTo>
                  <a:lnTo>
                    <a:pt x="131638" y="30895"/>
                  </a:lnTo>
                  <a:lnTo>
                    <a:pt x="130127" y="18976"/>
                  </a:lnTo>
                  <a:lnTo>
                    <a:pt x="128935" y="9304"/>
                  </a:lnTo>
                  <a:lnTo>
                    <a:pt x="128072" y="1804"/>
                  </a:lnTo>
                  <a:lnTo>
                    <a:pt x="127933" y="463"/>
                  </a:lnTo>
                  <a:lnTo>
                    <a:pt x="12650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062014" y="22368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4" h="148589">
                  <a:moveTo>
                    <a:pt x="124784" y="7"/>
                  </a:moveTo>
                  <a:lnTo>
                    <a:pt x="121924" y="129"/>
                  </a:lnTo>
                  <a:lnTo>
                    <a:pt x="118271" y="1754"/>
                  </a:lnTo>
                  <a:lnTo>
                    <a:pt x="118487" y="3364"/>
                  </a:lnTo>
                  <a:lnTo>
                    <a:pt x="119950" y="17694"/>
                  </a:lnTo>
                  <a:lnTo>
                    <a:pt x="119921" y="27350"/>
                  </a:lnTo>
                  <a:lnTo>
                    <a:pt x="118643" y="33491"/>
                  </a:lnTo>
                  <a:lnTo>
                    <a:pt x="116361" y="37276"/>
                  </a:lnTo>
                  <a:lnTo>
                    <a:pt x="98552" y="60433"/>
                  </a:lnTo>
                  <a:lnTo>
                    <a:pt x="84929" y="79210"/>
                  </a:lnTo>
                  <a:lnTo>
                    <a:pt x="64240" y="96218"/>
                  </a:lnTo>
                  <a:lnTo>
                    <a:pt x="25233" y="114068"/>
                  </a:lnTo>
                  <a:lnTo>
                    <a:pt x="16062" y="118046"/>
                  </a:lnTo>
                  <a:lnTo>
                    <a:pt x="8830" y="122775"/>
                  </a:lnTo>
                  <a:lnTo>
                    <a:pt x="3491" y="128391"/>
                  </a:lnTo>
                  <a:lnTo>
                    <a:pt x="0" y="135027"/>
                  </a:lnTo>
                  <a:lnTo>
                    <a:pt x="1753" y="140535"/>
                  </a:lnTo>
                  <a:lnTo>
                    <a:pt x="3857" y="143635"/>
                  </a:lnTo>
                  <a:lnTo>
                    <a:pt x="9153" y="145743"/>
                  </a:lnTo>
                  <a:lnTo>
                    <a:pt x="24279" y="148404"/>
                  </a:lnTo>
                  <a:lnTo>
                    <a:pt x="48090" y="146124"/>
                  </a:lnTo>
                  <a:lnTo>
                    <a:pt x="79441" y="133412"/>
                  </a:lnTo>
                  <a:lnTo>
                    <a:pt x="111263" y="110845"/>
                  </a:lnTo>
                  <a:lnTo>
                    <a:pt x="132351" y="85332"/>
                  </a:lnTo>
                  <a:lnTo>
                    <a:pt x="140033" y="58213"/>
                  </a:lnTo>
                  <a:lnTo>
                    <a:pt x="131638" y="30828"/>
                  </a:lnTo>
                  <a:lnTo>
                    <a:pt x="131183" y="27268"/>
                  </a:lnTo>
                  <a:lnTo>
                    <a:pt x="130127" y="18910"/>
                  </a:lnTo>
                  <a:lnTo>
                    <a:pt x="128935" y="9238"/>
                  </a:lnTo>
                  <a:lnTo>
                    <a:pt x="128072" y="1738"/>
                  </a:lnTo>
                  <a:lnTo>
                    <a:pt x="127933" y="397"/>
                  </a:lnTo>
                  <a:lnTo>
                    <a:pt x="126500" y="-66"/>
                  </a:lnTo>
                  <a:lnTo>
                    <a:pt x="12478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4" name="object 54"/>
          <p:cNvGrpSpPr/>
          <p:nvPr/>
        </p:nvGrpSpPr>
        <p:grpSpPr>
          <a:xfrm>
            <a:off x="3018883" y="1964951"/>
            <a:ext cx="2283460" cy="2519680"/>
            <a:chOff x="3018883" y="1964951"/>
            <a:chExt cx="2283460" cy="2519680"/>
          </a:xfrm>
        </p:grpSpPr>
        <p:pic>
          <p:nvPicPr>
            <p:cNvPr id="55" name="object 5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784836" y="1964951"/>
              <a:ext cx="204638" cy="221038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38276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38276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683236" y="1964951"/>
              <a:ext cx="204638" cy="221038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37260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37260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4305" y="1964951"/>
              <a:ext cx="213307" cy="221038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4187168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4187168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75752" y="1964951"/>
              <a:ext cx="213307" cy="221038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411861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411861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18883" y="3417117"/>
              <a:ext cx="2283136" cy="198119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3166203" y="3496177"/>
              <a:ext cx="1988820" cy="0"/>
            </a:xfrm>
            <a:custGeom>
              <a:avLst/>
              <a:gdLst/>
              <a:ahLst/>
              <a:cxnLst/>
              <a:rect l="l" t="t" r="r" b="b"/>
              <a:pathLst>
                <a:path w="1988820">
                  <a:moveTo>
                    <a:pt x="0" y="0"/>
                  </a:moveTo>
                  <a:lnTo>
                    <a:pt x="12700" y="0"/>
                  </a:lnTo>
                  <a:lnTo>
                    <a:pt x="1975796" y="0"/>
                  </a:lnTo>
                  <a:lnTo>
                    <a:pt x="1988496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056979" y="3435222"/>
              <a:ext cx="2207260" cy="121920"/>
            </a:xfrm>
            <a:custGeom>
              <a:avLst/>
              <a:gdLst/>
              <a:ahLst/>
              <a:cxnLst/>
              <a:rect l="l" t="t" r="r" b="b"/>
              <a:pathLst>
                <a:path w="2207260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207260" h="121920">
                  <a:moveTo>
                    <a:pt x="2206929" y="60960"/>
                  </a:moveTo>
                  <a:lnTo>
                    <a:pt x="2085009" y="0"/>
                  </a:lnTo>
                  <a:lnTo>
                    <a:pt x="2085009" y="121920"/>
                  </a:lnTo>
                  <a:lnTo>
                    <a:pt x="2206929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61391" y="2374867"/>
              <a:ext cx="198120" cy="2109369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4160451" y="2502187"/>
              <a:ext cx="0" cy="1814830"/>
            </a:xfrm>
            <a:custGeom>
              <a:avLst/>
              <a:gdLst/>
              <a:ahLst/>
              <a:cxnLst/>
              <a:rect l="l" t="t" r="r" b="b"/>
              <a:pathLst>
                <a:path h="1814829">
                  <a:moveTo>
                    <a:pt x="0" y="0"/>
                  </a:moveTo>
                  <a:lnTo>
                    <a:pt x="0" y="1814729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4099483" y="2392972"/>
              <a:ext cx="121920" cy="2033270"/>
            </a:xfrm>
            <a:custGeom>
              <a:avLst/>
              <a:gdLst/>
              <a:ahLst/>
              <a:cxnLst/>
              <a:rect l="l" t="t" r="r" b="b"/>
              <a:pathLst>
                <a:path w="121920" h="2033270">
                  <a:moveTo>
                    <a:pt x="121920" y="1911248"/>
                  </a:moveTo>
                  <a:lnTo>
                    <a:pt x="0" y="1911248"/>
                  </a:lnTo>
                  <a:lnTo>
                    <a:pt x="60960" y="2033168"/>
                  </a:lnTo>
                  <a:lnTo>
                    <a:pt x="121920" y="1911248"/>
                  </a:lnTo>
                  <a:close/>
                </a:path>
                <a:path w="121920" h="20332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3" name="object 73"/>
          <p:cNvGrpSpPr/>
          <p:nvPr/>
        </p:nvGrpSpPr>
        <p:grpSpPr>
          <a:xfrm>
            <a:off x="6010800" y="1964951"/>
            <a:ext cx="2283460" cy="2519680"/>
            <a:chOff x="6010800" y="1964951"/>
            <a:chExt cx="2283460" cy="2519680"/>
          </a:xfrm>
        </p:grpSpPr>
        <p:pic>
          <p:nvPicPr>
            <p:cNvPr id="74" name="object 7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5778" y="1964951"/>
              <a:ext cx="213307" cy="221038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7118640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90" y="55119"/>
                  </a:lnTo>
                  <a:lnTo>
                    <a:pt x="77378" y="72226"/>
                  </a:lnTo>
                  <a:lnTo>
                    <a:pt x="58529" y="87722"/>
                  </a:lnTo>
                  <a:lnTo>
                    <a:pt x="22990" y="103986"/>
                  </a:lnTo>
                  <a:lnTo>
                    <a:pt x="14635" y="107609"/>
                  </a:lnTo>
                  <a:lnTo>
                    <a:pt x="8045" y="111919"/>
                  </a:lnTo>
                  <a:lnTo>
                    <a:pt x="3181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1" y="135268"/>
                  </a:lnTo>
                  <a:lnTo>
                    <a:pt x="43815" y="133192"/>
                  </a:lnTo>
                  <a:lnTo>
                    <a:pt x="72378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9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7118640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7" name="object 7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7226" y="1964951"/>
              <a:ext cx="213307" cy="221038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7050088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4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7" y="24978"/>
                  </a:lnTo>
                  <a:lnTo>
                    <a:pt x="108093" y="30573"/>
                  </a:lnTo>
                  <a:lnTo>
                    <a:pt x="106014" y="34022"/>
                  </a:lnTo>
                  <a:lnTo>
                    <a:pt x="89788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6" y="17288"/>
                  </a:lnTo>
                  <a:lnTo>
                    <a:pt x="117470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7050088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0" name="object 8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0800" y="3417117"/>
              <a:ext cx="2283136" cy="198119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6158120" y="3496177"/>
              <a:ext cx="1988820" cy="0"/>
            </a:xfrm>
            <a:custGeom>
              <a:avLst/>
              <a:gdLst/>
              <a:ahLst/>
              <a:cxnLst/>
              <a:rect l="l" t="t" r="r" b="b"/>
              <a:pathLst>
                <a:path w="1988820">
                  <a:moveTo>
                    <a:pt x="0" y="0"/>
                  </a:moveTo>
                  <a:lnTo>
                    <a:pt x="12699" y="0"/>
                  </a:lnTo>
                  <a:lnTo>
                    <a:pt x="1975796" y="0"/>
                  </a:lnTo>
                  <a:lnTo>
                    <a:pt x="1988496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6048896" y="3435222"/>
              <a:ext cx="2207260" cy="121920"/>
            </a:xfrm>
            <a:custGeom>
              <a:avLst/>
              <a:gdLst/>
              <a:ahLst/>
              <a:cxnLst/>
              <a:rect l="l" t="t" r="r" b="b"/>
              <a:pathLst>
                <a:path w="2207259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207259" h="121920">
                  <a:moveTo>
                    <a:pt x="2206929" y="60960"/>
                  </a:moveTo>
                  <a:lnTo>
                    <a:pt x="2085009" y="0"/>
                  </a:lnTo>
                  <a:lnTo>
                    <a:pt x="2085009" y="121920"/>
                  </a:lnTo>
                  <a:lnTo>
                    <a:pt x="2206929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3" name="object 8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53309" y="2374866"/>
              <a:ext cx="198120" cy="2109370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7152369" y="2502186"/>
              <a:ext cx="0" cy="1814830"/>
            </a:xfrm>
            <a:custGeom>
              <a:avLst/>
              <a:gdLst/>
              <a:ahLst/>
              <a:cxnLst/>
              <a:rect l="l" t="t" r="r" b="b"/>
              <a:pathLst>
                <a:path h="1814829">
                  <a:moveTo>
                    <a:pt x="0" y="0"/>
                  </a:moveTo>
                  <a:lnTo>
                    <a:pt x="0" y="181473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7091401" y="2392972"/>
              <a:ext cx="121920" cy="2033270"/>
            </a:xfrm>
            <a:custGeom>
              <a:avLst/>
              <a:gdLst/>
              <a:ahLst/>
              <a:cxnLst/>
              <a:rect l="l" t="t" r="r" b="b"/>
              <a:pathLst>
                <a:path w="121920" h="2033270">
                  <a:moveTo>
                    <a:pt x="121920" y="1911248"/>
                  </a:moveTo>
                  <a:lnTo>
                    <a:pt x="0" y="1911248"/>
                  </a:lnTo>
                  <a:lnTo>
                    <a:pt x="60960" y="2033168"/>
                  </a:lnTo>
                  <a:lnTo>
                    <a:pt x="121920" y="1911248"/>
                  </a:lnTo>
                  <a:close/>
                </a:path>
                <a:path w="121920" h="20332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20685" y="2508048"/>
              <a:ext cx="1350833" cy="1350833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6883546" y="2550910"/>
              <a:ext cx="1225550" cy="1225550"/>
            </a:xfrm>
            <a:custGeom>
              <a:avLst/>
              <a:gdLst/>
              <a:ahLst/>
              <a:cxnLst/>
              <a:rect l="l" t="t" r="r" b="b"/>
              <a:pathLst>
                <a:path w="1225550" h="1225550">
                  <a:moveTo>
                    <a:pt x="0" y="0"/>
                  </a:moveTo>
                  <a:lnTo>
                    <a:pt x="1225109" y="1225109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8" name="object 8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22285" y="2444548"/>
              <a:ext cx="1350833" cy="1350833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6985146" y="2487410"/>
              <a:ext cx="1225550" cy="1225550"/>
            </a:xfrm>
            <a:custGeom>
              <a:avLst/>
              <a:gdLst/>
              <a:ahLst/>
              <a:cxnLst/>
              <a:rect l="l" t="t" r="r" b="b"/>
              <a:pathLst>
                <a:path w="1225550" h="1225550">
                  <a:moveTo>
                    <a:pt x="0" y="0"/>
                  </a:moveTo>
                  <a:lnTo>
                    <a:pt x="1225109" y="1225109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0" name="object 90"/>
          <p:cNvSpPr txBox="1"/>
          <p:nvPr/>
        </p:nvSpPr>
        <p:spPr>
          <a:xfrm>
            <a:off x="2300607" y="344760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1" name="object 91"/>
          <p:cNvGrpSpPr/>
          <p:nvPr/>
        </p:nvGrpSpPr>
        <p:grpSpPr>
          <a:xfrm>
            <a:off x="431003" y="2508048"/>
            <a:ext cx="1891664" cy="1351280"/>
            <a:chOff x="431003" y="2508048"/>
            <a:chExt cx="1891664" cy="1351280"/>
          </a:xfrm>
        </p:grpSpPr>
        <p:pic>
          <p:nvPicPr>
            <p:cNvPr id="92" name="object 9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6850" y="2508048"/>
              <a:ext cx="1350833" cy="1350833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899711" y="2550910"/>
              <a:ext cx="1225550" cy="1225550"/>
            </a:xfrm>
            <a:custGeom>
              <a:avLst/>
              <a:gdLst/>
              <a:ahLst/>
              <a:cxnLst/>
              <a:rect l="l" t="t" r="r" b="b"/>
              <a:pathLst>
                <a:path w="1225550" h="1225550">
                  <a:moveTo>
                    <a:pt x="0" y="0"/>
                  </a:moveTo>
                  <a:lnTo>
                    <a:pt x="1225109" y="1225109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4" name="object 9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1003" y="2701370"/>
              <a:ext cx="1891428" cy="930625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486674" y="2743367"/>
              <a:ext cx="1780539" cy="807085"/>
            </a:xfrm>
            <a:custGeom>
              <a:avLst/>
              <a:gdLst/>
              <a:ahLst/>
              <a:cxnLst/>
              <a:rect l="l" t="t" r="r" b="b"/>
              <a:pathLst>
                <a:path w="1780539" h="807085">
                  <a:moveTo>
                    <a:pt x="0" y="0"/>
                  </a:moveTo>
                  <a:lnTo>
                    <a:pt x="1780087" y="806632"/>
                  </a:lnTo>
                </a:path>
              </a:pathLst>
            </a:custGeom>
            <a:ln w="25399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6" name="object 9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86866" y="3164102"/>
              <a:ext cx="198119" cy="198119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24966" y="3179202"/>
              <a:ext cx="121920" cy="121920"/>
            </a:xfrm>
            <a:prstGeom prst="rect">
              <a:avLst/>
            </a:prstGeom>
          </p:spPr>
        </p:pic>
      </p:grpSp>
      <p:sp>
        <p:nvSpPr>
          <p:cNvPr id="98" name="object 98"/>
          <p:cNvSpPr txBox="1"/>
          <p:nvPr/>
        </p:nvSpPr>
        <p:spPr>
          <a:xfrm>
            <a:off x="1557986" y="2905304"/>
            <a:ext cx="3911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(8,2)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1550366" y="2750037"/>
            <a:ext cx="386715" cy="236220"/>
            <a:chOff x="1550366" y="2750037"/>
            <a:chExt cx="386715" cy="236220"/>
          </a:xfrm>
        </p:grpSpPr>
        <p:pic>
          <p:nvPicPr>
            <p:cNvPr id="100" name="object 10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50366" y="2750037"/>
              <a:ext cx="217864" cy="236089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1593229" y="2769910"/>
              <a:ext cx="132080" cy="150495"/>
            </a:xfrm>
            <a:custGeom>
              <a:avLst/>
              <a:gdLst/>
              <a:ahLst/>
              <a:cxnLst/>
              <a:rect l="l" t="t" r="r" b="b"/>
              <a:pathLst>
                <a:path w="132080" h="150494">
                  <a:moveTo>
                    <a:pt x="42364" y="35861"/>
                  </a:moveTo>
                  <a:lnTo>
                    <a:pt x="27796" y="37991"/>
                  </a:lnTo>
                  <a:lnTo>
                    <a:pt x="11924" y="48832"/>
                  </a:lnTo>
                  <a:lnTo>
                    <a:pt x="533" y="72981"/>
                  </a:lnTo>
                  <a:lnTo>
                    <a:pt x="3631" y="99756"/>
                  </a:lnTo>
                  <a:lnTo>
                    <a:pt x="26807" y="139837"/>
                  </a:lnTo>
                  <a:lnTo>
                    <a:pt x="57612" y="149935"/>
                  </a:lnTo>
                  <a:lnTo>
                    <a:pt x="67510" y="146498"/>
                  </a:lnTo>
                  <a:lnTo>
                    <a:pt x="95395" y="146498"/>
                  </a:lnTo>
                  <a:lnTo>
                    <a:pt x="129495" y="97267"/>
                  </a:lnTo>
                  <a:lnTo>
                    <a:pt x="131533" y="70387"/>
                  </a:lnTo>
                  <a:lnTo>
                    <a:pt x="119198" y="46706"/>
                  </a:lnTo>
                  <a:lnTo>
                    <a:pt x="114983" y="44039"/>
                  </a:lnTo>
                  <a:lnTo>
                    <a:pt x="63305" y="44039"/>
                  </a:lnTo>
                  <a:lnTo>
                    <a:pt x="54557" y="39018"/>
                  </a:lnTo>
                  <a:lnTo>
                    <a:pt x="42364" y="35861"/>
                  </a:lnTo>
                  <a:close/>
                </a:path>
                <a:path w="132080" h="150494">
                  <a:moveTo>
                    <a:pt x="95395" y="146498"/>
                  </a:moveTo>
                  <a:lnTo>
                    <a:pt x="67510" y="146498"/>
                  </a:lnTo>
                  <a:lnTo>
                    <a:pt x="77537" y="149542"/>
                  </a:lnTo>
                  <a:lnTo>
                    <a:pt x="88245" y="149104"/>
                  </a:lnTo>
                  <a:lnTo>
                    <a:pt x="95395" y="146498"/>
                  </a:lnTo>
                  <a:close/>
                </a:path>
                <a:path w="132080" h="150494">
                  <a:moveTo>
                    <a:pt x="59751" y="24657"/>
                  </a:moveTo>
                  <a:lnTo>
                    <a:pt x="52956" y="24657"/>
                  </a:lnTo>
                  <a:lnTo>
                    <a:pt x="55412" y="26047"/>
                  </a:lnTo>
                  <a:lnTo>
                    <a:pt x="61174" y="29701"/>
                  </a:lnTo>
                  <a:lnTo>
                    <a:pt x="64891" y="35617"/>
                  </a:lnTo>
                  <a:lnTo>
                    <a:pt x="64162" y="38298"/>
                  </a:lnTo>
                  <a:lnTo>
                    <a:pt x="63652" y="41097"/>
                  </a:lnTo>
                  <a:lnTo>
                    <a:pt x="63305" y="44039"/>
                  </a:lnTo>
                  <a:lnTo>
                    <a:pt x="114983" y="44039"/>
                  </a:lnTo>
                  <a:lnTo>
                    <a:pt x="114092" y="43475"/>
                  </a:lnTo>
                  <a:lnTo>
                    <a:pt x="68275" y="43475"/>
                  </a:lnTo>
                  <a:lnTo>
                    <a:pt x="71173" y="34654"/>
                  </a:lnTo>
                  <a:lnTo>
                    <a:pt x="72934" y="31551"/>
                  </a:lnTo>
                  <a:lnTo>
                    <a:pt x="66194" y="31551"/>
                  </a:lnTo>
                  <a:lnTo>
                    <a:pt x="61873" y="25914"/>
                  </a:lnTo>
                  <a:lnTo>
                    <a:pt x="59751" y="24657"/>
                  </a:lnTo>
                  <a:close/>
                </a:path>
                <a:path w="132080" h="150494">
                  <a:moveTo>
                    <a:pt x="88889" y="34880"/>
                  </a:moveTo>
                  <a:lnTo>
                    <a:pt x="76934" y="38240"/>
                  </a:lnTo>
                  <a:lnTo>
                    <a:pt x="68275" y="43475"/>
                  </a:lnTo>
                  <a:lnTo>
                    <a:pt x="114092" y="43475"/>
                  </a:lnTo>
                  <a:lnTo>
                    <a:pt x="103267" y="36626"/>
                  </a:lnTo>
                  <a:lnTo>
                    <a:pt x="88889" y="34880"/>
                  </a:lnTo>
                  <a:close/>
                </a:path>
                <a:path w="132080" h="150494">
                  <a:moveTo>
                    <a:pt x="86742" y="7075"/>
                  </a:moveTo>
                  <a:lnTo>
                    <a:pt x="66194" y="31551"/>
                  </a:lnTo>
                  <a:lnTo>
                    <a:pt x="72934" y="31551"/>
                  </a:lnTo>
                  <a:lnTo>
                    <a:pt x="75713" y="26657"/>
                  </a:lnTo>
                  <a:lnTo>
                    <a:pt x="81911" y="19513"/>
                  </a:lnTo>
                  <a:lnTo>
                    <a:pt x="89783" y="13249"/>
                  </a:lnTo>
                  <a:lnTo>
                    <a:pt x="92039" y="11695"/>
                  </a:lnTo>
                  <a:lnTo>
                    <a:pt x="86742" y="7075"/>
                  </a:lnTo>
                  <a:close/>
                </a:path>
                <a:path w="132080" h="150494">
                  <a:moveTo>
                    <a:pt x="0" y="0"/>
                  </a:moveTo>
                  <a:lnTo>
                    <a:pt x="10976" y="17082"/>
                  </a:lnTo>
                  <a:lnTo>
                    <a:pt x="25425" y="26047"/>
                  </a:lnTo>
                  <a:lnTo>
                    <a:pt x="40401" y="28152"/>
                  </a:lnTo>
                  <a:lnTo>
                    <a:pt x="52956" y="24657"/>
                  </a:lnTo>
                  <a:lnTo>
                    <a:pt x="59751" y="24657"/>
                  </a:lnTo>
                  <a:lnTo>
                    <a:pt x="56211" y="22559"/>
                  </a:lnTo>
                  <a:lnTo>
                    <a:pt x="54166" y="21461"/>
                  </a:lnTo>
                  <a:lnTo>
                    <a:pt x="52503" y="16929"/>
                  </a:lnTo>
                  <a:lnTo>
                    <a:pt x="49417" y="11254"/>
                  </a:lnTo>
                  <a:lnTo>
                    <a:pt x="44606" y="5758"/>
                  </a:lnTo>
                  <a:lnTo>
                    <a:pt x="39021" y="2494"/>
                  </a:lnTo>
                  <a:lnTo>
                    <a:pt x="11179" y="2494"/>
                  </a:lnTo>
                  <a:lnTo>
                    <a:pt x="0" y="0"/>
                  </a:lnTo>
                  <a:close/>
                </a:path>
                <a:path w="132080" h="150494">
                  <a:moveTo>
                    <a:pt x="27344" y="9"/>
                  </a:moveTo>
                  <a:lnTo>
                    <a:pt x="19387" y="1376"/>
                  </a:lnTo>
                  <a:lnTo>
                    <a:pt x="11179" y="2494"/>
                  </a:lnTo>
                  <a:lnTo>
                    <a:pt x="39021" y="2494"/>
                  </a:lnTo>
                  <a:lnTo>
                    <a:pt x="37767" y="1761"/>
                  </a:lnTo>
                  <a:lnTo>
                    <a:pt x="27344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1593229" y="2769910"/>
              <a:ext cx="132080" cy="150495"/>
            </a:xfrm>
            <a:custGeom>
              <a:avLst/>
              <a:gdLst/>
              <a:ahLst/>
              <a:cxnLst/>
              <a:rect l="l" t="t" r="r" b="b"/>
              <a:pathLst>
                <a:path w="132080" h="150494">
                  <a:moveTo>
                    <a:pt x="0" y="10"/>
                  </a:moveTo>
                  <a:lnTo>
                    <a:pt x="10976" y="17093"/>
                  </a:lnTo>
                  <a:lnTo>
                    <a:pt x="25425" y="26058"/>
                  </a:lnTo>
                  <a:lnTo>
                    <a:pt x="40400" y="28163"/>
                  </a:lnTo>
                  <a:lnTo>
                    <a:pt x="52955" y="24668"/>
                  </a:lnTo>
                  <a:lnTo>
                    <a:pt x="55297" y="25986"/>
                  </a:lnTo>
                  <a:lnTo>
                    <a:pt x="61174" y="29712"/>
                  </a:lnTo>
                  <a:lnTo>
                    <a:pt x="64890" y="35628"/>
                  </a:lnTo>
                  <a:lnTo>
                    <a:pt x="64162" y="38309"/>
                  </a:lnTo>
                  <a:lnTo>
                    <a:pt x="63652" y="41107"/>
                  </a:lnTo>
                  <a:lnTo>
                    <a:pt x="63305" y="44050"/>
                  </a:lnTo>
                  <a:lnTo>
                    <a:pt x="54556" y="39029"/>
                  </a:lnTo>
                  <a:lnTo>
                    <a:pt x="42364" y="35872"/>
                  </a:lnTo>
                  <a:lnTo>
                    <a:pt x="27796" y="38002"/>
                  </a:lnTo>
                  <a:lnTo>
                    <a:pt x="11923" y="48843"/>
                  </a:lnTo>
                  <a:lnTo>
                    <a:pt x="533" y="72992"/>
                  </a:lnTo>
                  <a:lnTo>
                    <a:pt x="3631" y="99767"/>
                  </a:lnTo>
                  <a:lnTo>
                    <a:pt x="26806" y="139848"/>
                  </a:lnTo>
                  <a:lnTo>
                    <a:pt x="57612" y="149945"/>
                  </a:lnTo>
                  <a:lnTo>
                    <a:pt x="67510" y="146508"/>
                  </a:lnTo>
                  <a:lnTo>
                    <a:pt x="77536" y="149553"/>
                  </a:lnTo>
                  <a:lnTo>
                    <a:pt x="119488" y="121761"/>
                  </a:lnTo>
                  <a:lnTo>
                    <a:pt x="131533" y="70398"/>
                  </a:lnTo>
                  <a:lnTo>
                    <a:pt x="119197" y="46717"/>
                  </a:lnTo>
                  <a:lnTo>
                    <a:pt x="103267" y="36637"/>
                  </a:lnTo>
                  <a:lnTo>
                    <a:pt x="88888" y="34891"/>
                  </a:lnTo>
                  <a:lnTo>
                    <a:pt x="76933" y="38250"/>
                  </a:lnTo>
                  <a:lnTo>
                    <a:pt x="68274" y="43486"/>
                  </a:lnTo>
                  <a:lnTo>
                    <a:pt x="71172" y="34665"/>
                  </a:lnTo>
                  <a:lnTo>
                    <a:pt x="75712" y="26668"/>
                  </a:lnTo>
                  <a:lnTo>
                    <a:pt x="81910" y="19524"/>
                  </a:lnTo>
                  <a:lnTo>
                    <a:pt x="89783" y="13261"/>
                  </a:lnTo>
                  <a:lnTo>
                    <a:pt x="92038" y="11706"/>
                  </a:lnTo>
                  <a:lnTo>
                    <a:pt x="86741" y="7086"/>
                  </a:lnTo>
                  <a:lnTo>
                    <a:pt x="66194" y="31563"/>
                  </a:lnTo>
                  <a:lnTo>
                    <a:pt x="61872" y="25924"/>
                  </a:lnTo>
                  <a:lnTo>
                    <a:pt x="56210" y="22570"/>
                  </a:lnTo>
                  <a:lnTo>
                    <a:pt x="54165" y="21472"/>
                  </a:lnTo>
                  <a:lnTo>
                    <a:pt x="52503" y="16940"/>
                  </a:lnTo>
                  <a:lnTo>
                    <a:pt x="49417" y="11266"/>
                  </a:lnTo>
                  <a:lnTo>
                    <a:pt x="44605" y="5769"/>
                  </a:lnTo>
                  <a:lnTo>
                    <a:pt x="37766" y="1772"/>
                  </a:lnTo>
                  <a:lnTo>
                    <a:pt x="27344" y="20"/>
                  </a:lnTo>
                  <a:lnTo>
                    <a:pt x="19387" y="1387"/>
                  </a:lnTo>
                  <a:lnTo>
                    <a:pt x="11179" y="2505"/>
                  </a:lnTo>
                  <a:lnTo>
                    <a:pt x="0" y="1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3" name="object 10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09028" y="2750037"/>
              <a:ext cx="227498" cy="236089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1751891" y="2769833"/>
              <a:ext cx="142240" cy="150495"/>
            </a:xfrm>
            <a:custGeom>
              <a:avLst/>
              <a:gdLst/>
              <a:ahLst/>
              <a:cxnLst/>
              <a:rect l="l" t="t" r="r" b="b"/>
              <a:pathLst>
                <a:path w="142239" h="150494">
                  <a:moveTo>
                    <a:pt x="128071" y="0"/>
                  </a:moveTo>
                  <a:lnTo>
                    <a:pt x="123438" y="198"/>
                  </a:lnTo>
                  <a:lnTo>
                    <a:pt x="119740" y="1842"/>
                  </a:lnTo>
                  <a:lnTo>
                    <a:pt x="119960" y="3473"/>
                  </a:lnTo>
                  <a:lnTo>
                    <a:pt x="121441" y="17980"/>
                  </a:lnTo>
                  <a:lnTo>
                    <a:pt x="121411" y="27756"/>
                  </a:lnTo>
                  <a:lnTo>
                    <a:pt x="120117" y="33973"/>
                  </a:lnTo>
                  <a:lnTo>
                    <a:pt x="117807" y="37806"/>
                  </a:lnTo>
                  <a:lnTo>
                    <a:pt x="99776" y="61250"/>
                  </a:lnTo>
                  <a:lnTo>
                    <a:pt x="85985" y="80260"/>
                  </a:lnTo>
                  <a:lnTo>
                    <a:pt x="65039" y="97479"/>
                  </a:lnTo>
                  <a:lnTo>
                    <a:pt x="25547" y="115552"/>
                  </a:lnTo>
                  <a:lnTo>
                    <a:pt x="16262" y="119579"/>
                  </a:lnTo>
                  <a:lnTo>
                    <a:pt x="8939" y="124367"/>
                  </a:lnTo>
                  <a:lnTo>
                    <a:pt x="3534" y="130053"/>
                  </a:lnTo>
                  <a:lnTo>
                    <a:pt x="0" y="136771"/>
                  </a:lnTo>
                  <a:lnTo>
                    <a:pt x="1775" y="142347"/>
                  </a:lnTo>
                  <a:lnTo>
                    <a:pt x="3905" y="145486"/>
                  </a:lnTo>
                  <a:lnTo>
                    <a:pt x="9267" y="147620"/>
                  </a:lnTo>
                  <a:lnTo>
                    <a:pt x="24581" y="150314"/>
                  </a:lnTo>
                  <a:lnTo>
                    <a:pt x="48687" y="148006"/>
                  </a:lnTo>
                  <a:lnTo>
                    <a:pt x="80427" y="135135"/>
                  </a:lnTo>
                  <a:lnTo>
                    <a:pt x="112645" y="112288"/>
                  </a:lnTo>
                  <a:lnTo>
                    <a:pt x="133995" y="86459"/>
                  </a:lnTo>
                  <a:lnTo>
                    <a:pt x="141773" y="59003"/>
                  </a:lnTo>
                  <a:lnTo>
                    <a:pt x="133275" y="31278"/>
                  </a:lnTo>
                  <a:lnTo>
                    <a:pt x="131744" y="19211"/>
                  </a:lnTo>
                  <a:lnTo>
                    <a:pt x="130537" y="9419"/>
                  </a:lnTo>
                  <a:lnTo>
                    <a:pt x="129663" y="1826"/>
                  </a:lnTo>
                  <a:lnTo>
                    <a:pt x="129523" y="468"/>
                  </a:lnTo>
                  <a:lnTo>
                    <a:pt x="128071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1751891" y="2769832"/>
              <a:ext cx="142240" cy="150495"/>
            </a:xfrm>
            <a:custGeom>
              <a:avLst/>
              <a:gdLst/>
              <a:ahLst/>
              <a:cxnLst/>
              <a:rect l="l" t="t" r="r" b="b"/>
              <a:pathLst>
                <a:path w="142239" h="150494">
                  <a:moveTo>
                    <a:pt x="126334" y="7"/>
                  </a:moveTo>
                  <a:lnTo>
                    <a:pt x="123439" y="131"/>
                  </a:lnTo>
                  <a:lnTo>
                    <a:pt x="119740" y="1776"/>
                  </a:lnTo>
                  <a:lnTo>
                    <a:pt x="119959" y="3406"/>
                  </a:lnTo>
                  <a:lnTo>
                    <a:pt x="121441" y="17914"/>
                  </a:lnTo>
                  <a:lnTo>
                    <a:pt x="121410" y="27689"/>
                  </a:lnTo>
                  <a:lnTo>
                    <a:pt x="120117" y="33907"/>
                  </a:lnTo>
                  <a:lnTo>
                    <a:pt x="117807" y="37739"/>
                  </a:lnTo>
                  <a:lnTo>
                    <a:pt x="99776" y="61183"/>
                  </a:lnTo>
                  <a:lnTo>
                    <a:pt x="85984" y="80194"/>
                  </a:lnTo>
                  <a:lnTo>
                    <a:pt x="65038" y="97413"/>
                  </a:lnTo>
                  <a:lnTo>
                    <a:pt x="25546" y="115486"/>
                  </a:lnTo>
                  <a:lnTo>
                    <a:pt x="16262" y="119512"/>
                  </a:lnTo>
                  <a:lnTo>
                    <a:pt x="8940" y="124301"/>
                  </a:lnTo>
                  <a:lnTo>
                    <a:pt x="3534" y="129986"/>
                  </a:lnTo>
                  <a:lnTo>
                    <a:pt x="0" y="136704"/>
                  </a:lnTo>
                  <a:lnTo>
                    <a:pt x="1775" y="142281"/>
                  </a:lnTo>
                  <a:lnTo>
                    <a:pt x="3904" y="145420"/>
                  </a:lnTo>
                  <a:lnTo>
                    <a:pt x="9267" y="147553"/>
                  </a:lnTo>
                  <a:lnTo>
                    <a:pt x="24580" y="150247"/>
                  </a:lnTo>
                  <a:lnTo>
                    <a:pt x="48687" y="147940"/>
                  </a:lnTo>
                  <a:lnTo>
                    <a:pt x="80428" y="135069"/>
                  </a:lnTo>
                  <a:lnTo>
                    <a:pt x="112645" y="112222"/>
                  </a:lnTo>
                  <a:lnTo>
                    <a:pt x="133995" y="86392"/>
                  </a:lnTo>
                  <a:lnTo>
                    <a:pt x="141773" y="58937"/>
                  </a:lnTo>
                  <a:lnTo>
                    <a:pt x="133274" y="31211"/>
                  </a:lnTo>
                  <a:lnTo>
                    <a:pt x="132813" y="27607"/>
                  </a:lnTo>
                  <a:lnTo>
                    <a:pt x="131744" y="19144"/>
                  </a:lnTo>
                  <a:lnTo>
                    <a:pt x="130537" y="9353"/>
                  </a:lnTo>
                  <a:lnTo>
                    <a:pt x="129663" y="1760"/>
                  </a:lnTo>
                  <a:lnTo>
                    <a:pt x="129522" y="402"/>
                  </a:lnTo>
                  <a:lnTo>
                    <a:pt x="128072" y="-66"/>
                  </a:lnTo>
                  <a:lnTo>
                    <a:pt x="12633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6" name="object 106"/>
          <p:cNvSpPr txBox="1"/>
          <p:nvPr/>
        </p:nvSpPr>
        <p:spPr>
          <a:xfrm>
            <a:off x="1450355" y="2325551"/>
            <a:ext cx="716915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20"/>
              </a:spcBef>
            </a:pP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Unique </a:t>
            </a:r>
            <a:r>
              <a:rPr sz="1400" b="1" spc="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io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1409738" y="3829265"/>
            <a:ext cx="1122045" cy="53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Complete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on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-si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ngu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4402597" y="2552062"/>
            <a:ext cx="815975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2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Infinite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s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ion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4481513" y="3829265"/>
            <a:ext cx="954405" cy="53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000"/>
              </a:lnSpc>
              <a:spcBef>
                <a:spcPts val="100"/>
              </a:spcBef>
            </a:pP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Redundant 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Singular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7532715" y="2521003"/>
            <a:ext cx="815975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20"/>
              </a:spcBef>
            </a:pP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No </a:t>
            </a:r>
            <a:r>
              <a:rPr sz="1400" b="1" spc="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ion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7611630" y="3829265"/>
            <a:ext cx="1191260" cy="53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000"/>
              </a:lnSpc>
              <a:spcBef>
                <a:spcPts val="100"/>
              </a:spcBef>
            </a:pP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on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tra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ict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ry 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Singular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3828766" y="2217095"/>
            <a:ext cx="1351280" cy="1642110"/>
            <a:chOff x="3828766" y="2217095"/>
            <a:chExt cx="1351280" cy="1642110"/>
          </a:xfrm>
        </p:grpSpPr>
        <p:pic>
          <p:nvPicPr>
            <p:cNvPr id="113" name="object 1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28766" y="2508048"/>
              <a:ext cx="1350833" cy="1350833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3891629" y="2550910"/>
              <a:ext cx="1225550" cy="1225550"/>
            </a:xfrm>
            <a:custGeom>
              <a:avLst/>
              <a:gdLst/>
              <a:ahLst/>
              <a:cxnLst/>
              <a:rect l="l" t="t" r="r" b="b"/>
              <a:pathLst>
                <a:path w="1225550" h="1225550">
                  <a:moveTo>
                    <a:pt x="0" y="0"/>
                  </a:moveTo>
                  <a:lnTo>
                    <a:pt x="1225109" y="1225109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5" name="object 1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46060" y="2217095"/>
              <a:ext cx="225758" cy="234244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84160" y="2232129"/>
              <a:ext cx="149558" cy="157995"/>
            </a:xfrm>
            <a:prstGeom prst="rect">
              <a:avLst/>
            </a:prstGeom>
          </p:spPr>
        </p:pic>
      </p:grpSp>
      <p:sp>
        <p:nvSpPr>
          <p:cNvPr id="117" name="object 117"/>
          <p:cNvSpPr txBox="1"/>
          <p:nvPr/>
        </p:nvSpPr>
        <p:spPr>
          <a:xfrm>
            <a:off x="1239830" y="2181730"/>
            <a:ext cx="30518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39415" algn="l"/>
              </a:tabLst>
            </a:pPr>
            <a:r>
              <a:rPr sz="1400" dirty="0">
                <a:latin typeface="Arial MT"/>
                <a:cs typeface="Arial MT"/>
              </a:rPr>
              <a:t>b	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18" name="object 118"/>
          <p:cNvGrpSpPr/>
          <p:nvPr/>
        </p:nvGrpSpPr>
        <p:grpSpPr>
          <a:xfrm>
            <a:off x="6968041" y="2217095"/>
            <a:ext cx="226060" cy="234315"/>
            <a:chOff x="6968041" y="2217095"/>
            <a:chExt cx="226060" cy="234315"/>
          </a:xfrm>
        </p:grpSpPr>
        <p:pic>
          <p:nvPicPr>
            <p:cNvPr id="119" name="object 1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68041" y="2217095"/>
              <a:ext cx="225758" cy="234244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006141" y="2232129"/>
              <a:ext cx="149558" cy="157995"/>
            </a:xfrm>
            <a:prstGeom prst="rect">
              <a:avLst/>
            </a:prstGeom>
          </p:spPr>
        </p:pic>
      </p:grpSp>
      <p:sp>
        <p:nvSpPr>
          <p:cNvPr id="121" name="object 121"/>
          <p:cNvSpPr txBox="1"/>
          <p:nvPr/>
        </p:nvSpPr>
        <p:spPr>
          <a:xfrm>
            <a:off x="7188720" y="218173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22" name="object 122"/>
          <p:cNvGrpSpPr/>
          <p:nvPr/>
        </p:nvGrpSpPr>
        <p:grpSpPr>
          <a:xfrm>
            <a:off x="5426123" y="3452855"/>
            <a:ext cx="216535" cy="234315"/>
            <a:chOff x="5426123" y="3452855"/>
            <a:chExt cx="216535" cy="234315"/>
          </a:xfrm>
        </p:grpSpPr>
        <p:pic>
          <p:nvPicPr>
            <p:cNvPr id="123" name="object 1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26123" y="3452855"/>
              <a:ext cx="216243" cy="234244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64223" y="3467966"/>
              <a:ext cx="139444" cy="157620"/>
            </a:xfrm>
            <a:prstGeom prst="rect">
              <a:avLst/>
            </a:prstGeom>
          </p:spPr>
        </p:pic>
      </p:grpSp>
      <p:sp>
        <p:nvSpPr>
          <p:cNvPr id="125" name="object 125"/>
          <p:cNvSpPr txBox="1"/>
          <p:nvPr/>
        </p:nvSpPr>
        <p:spPr>
          <a:xfrm>
            <a:off x="5300741" y="3417491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26" name="object 126"/>
          <p:cNvGrpSpPr/>
          <p:nvPr/>
        </p:nvGrpSpPr>
        <p:grpSpPr>
          <a:xfrm>
            <a:off x="8418459" y="3452856"/>
            <a:ext cx="216535" cy="234315"/>
            <a:chOff x="8418459" y="3452856"/>
            <a:chExt cx="216535" cy="234315"/>
          </a:xfrm>
        </p:grpSpPr>
        <p:pic>
          <p:nvPicPr>
            <p:cNvPr id="127" name="object 1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18459" y="3452856"/>
              <a:ext cx="216243" cy="234244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456559" y="3467966"/>
              <a:ext cx="139444" cy="157620"/>
            </a:xfrm>
            <a:prstGeom prst="rect">
              <a:avLst/>
            </a:prstGeom>
          </p:spPr>
        </p:pic>
      </p:grpSp>
      <p:sp>
        <p:nvSpPr>
          <p:cNvPr id="129" name="object 129"/>
          <p:cNvSpPr txBox="1"/>
          <p:nvPr/>
        </p:nvSpPr>
        <p:spPr>
          <a:xfrm>
            <a:off x="8293078" y="3417491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7451565" y="1331846"/>
            <a:ext cx="302260" cy="288925"/>
          </a:xfrm>
          <a:custGeom>
            <a:avLst/>
            <a:gdLst/>
            <a:ahLst/>
            <a:cxnLst/>
            <a:rect l="l" t="t" r="r" b="b"/>
            <a:pathLst>
              <a:path w="302259" h="288925">
                <a:moveTo>
                  <a:pt x="301907" y="0"/>
                </a:moveTo>
                <a:lnTo>
                  <a:pt x="0" y="0"/>
                </a:lnTo>
                <a:lnTo>
                  <a:pt x="0" y="288823"/>
                </a:lnTo>
                <a:lnTo>
                  <a:pt x="301907" y="288823"/>
                </a:lnTo>
                <a:lnTo>
                  <a:pt x="3019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7451565" y="1738246"/>
            <a:ext cx="302260" cy="288925"/>
          </a:xfrm>
          <a:custGeom>
            <a:avLst/>
            <a:gdLst/>
            <a:ahLst/>
            <a:cxnLst/>
            <a:rect l="l" t="t" r="r" b="b"/>
            <a:pathLst>
              <a:path w="302259" h="288925">
                <a:moveTo>
                  <a:pt x="301907" y="0"/>
                </a:moveTo>
                <a:lnTo>
                  <a:pt x="0" y="0"/>
                </a:lnTo>
                <a:lnTo>
                  <a:pt x="0" y="288823"/>
                </a:lnTo>
                <a:lnTo>
                  <a:pt x="301907" y="288823"/>
                </a:lnTo>
                <a:lnTo>
                  <a:pt x="3019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 txBox="1"/>
          <p:nvPr/>
        </p:nvSpPr>
        <p:spPr>
          <a:xfrm>
            <a:off x="6495513" y="940371"/>
            <a:ext cx="121285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 3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251460" indent="-239395">
              <a:lnSpc>
                <a:spcPct val="100000"/>
              </a:lnSpc>
              <a:buChar char="•"/>
              <a:tabLst>
                <a:tab pos="251460" algn="l"/>
                <a:tab pos="252095" algn="l"/>
                <a:tab pos="651510" algn="l"/>
              </a:tabLst>
            </a:pPr>
            <a:r>
              <a:rPr sz="1400" dirty="0">
                <a:latin typeface="Arial MT"/>
                <a:cs typeface="Arial MT"/>
              </a:rPr>
              <a:t>a +	b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305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335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24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33" name="object 133"/>
          <p:cNvGrpSpPr/>
          <p:nvPr/>
        </p:nvGrpSpPr>
        <p:grpSpPr>
          <a:xfrm>
            <a:off x="1397175" y="1316747"/>
            <a:ext cx="524510" cy="771525"/>
            <a:chOff x="1397175" y="1316747"/>
            <a:chExt cx="524510" cy="771525"/>
          </a:xfrm>
        </p:grpSpPr>
        <p:pic>
          <p:nvPicPr>
            <p:cNvPr id="134" name="object 13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97175" y="1316747"/>
              <a:ext cx="524247" cy="771423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1447975" y="1344546"/>
              <a:ext cx="422909" cy="669925"/>
            </a:xfrm>
            <a:custGeom>
              <a:avLst/>
              <a:gdLst/>
              <a:ahLst/>
              <a:cxnLst/>
              <a:rect l="l" t="t" r="r" b="b"/>
              <a:pathLst>
                <a:path w="422910" h="669925">
                  <a:moveTo>
                    <a:pt x="153590" y="0"/>
                  </a:moveTo>
                  <a:lnTo>
                    <a:pt x="269057" y="0"/>
                  </a:lnTo>
                  <a:lnTo>
                    <a:pt x="299621" y="117"/>
                  </a:lnTo>
                  <a:lnTo>
                    <a:pt x="343847" y="3175"/>
                  </a:lnTo>
                  <a:lnTo>
                    <a:pt x="393359" y="29288"/>
                  </a:lnTo>
                  <a:lnTo>
                    <a:pt x="415121" y="63448"/>
                  </a:lnTo>
                  <a:lnTo>
                    <a:pt x="422530" y="123026"/>
                  </a:lnTo>
                  <a:lnTo>
                    <a:pt x="422647" y="153590"/>
                  </a:lnTo>
                  <a:lnTo>
                    <a:pt x="422647" y="516232"/>
                  </a:lnTo>
                  <a:lnTo>
                    <a:pt x="421706" y="571444"/>
                  </a:lnTo>
                  <a:lnTo>
                    <a:pt x="406047" y="624746"/>
                  </a:lnTo>
                  <a:lnTo>
                    <a:pt x="377571" y="653222"/>
                  </a:lnTo>
                  <a:lnTo>
                    <a:pt x="324269" y="668882"/>
                  </a:lnTo>
                  <a:lnTo>
                    <a:pt x="269057" y="669823"/>
                  </a:lnTo>
                  <a:lnTo>
                    <a:pt x="153590" y="669823"/>
                  </a:lnTo>
                  <a:lnTo>
                    <a:pt x="98378" y="668882"/>
                  </a:lnTo>
                  <a:lnTo>
                    <a:pt x="45076" y="653222"/>
                  </a:lnTo>
                  <a:lnTo>
                    <a:pt x="16600" y="624746"/>
                  </a:lnTo>
                  <a:lnTo>
                    <a:pt x="940" y="571444"/>
                  </a:lnTo>
                  <a:lnTo>
                    <a:pt x="0" y="516232"/>
                  </a:lnTo>
                  <a:lnTo>
                    <a:pt x="0" y="153590"/>
                  </a:lnTo>
                  <a:lnTo>
                    <a:pt x="940" y="98378"/>
                  </a:lnTo>
                  <a:lnTo>
                    <a:pt x="16600" y="45076"/>
                  </a:lnTo>
                  <a:lnTo>
                    <a:pt x="45076" y="16600"/>
                  </a:lnTo>
                  <a:lnTo>
                    <a:pt x="98378" y="940"/>
                  </a:lnTo>
                  <a:lnTo>
                    <a:pt x="153590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6" name="object 136"/>
          <p:cNvGrpSpPr/>
          <p:nvPr/>
        </p:nvGrpSpPr>
        <p:grpSpPr>
          <a:xfrm>
            <a:off x="4431879" y="1332427"/>
            <a:ext cx="524510" cy="771525"/>
            <a:chOff x="4431879" y="1332427"/>
            <a:chExt cx="524510" cy="771525"/>
          </a:xfrm>
        </p:grpSpPr>
        <p:pic>
          <p:nvPicPr>
            <p:cNvPr id="137" name="object 13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431879" y="1332427"/>
              <a:ext cx="524247" cy="771423"/>
            </a:xfrm>
            <a:prstGeom prst="rect">
              <a:avLst/>
            </a:prstGeom>
          </p:spPr>
        </p:pic>
        <p:sp>
          <p:nvSpPr>
            <p:cNvPr id="138" name="object 138"/>
            <p:cNvSpPr/>
            <p:nvPr/>
          </p:nvSpPr>
          <p:spPr>
            <a:xfrm>
              <a:off x="4482679" y="1360227"/>
              <a:ext cx="422909" cy="669925"/>
            </a:xfrm>
            <a:custGeom>
              <a:avLst/>
              <a:gdLst/>
              <a:ahLst/>
              <a:cxnLst/>
              <a:rect l="l" t="t" r="r" b="b"/>
              <a:pathLst>
                <a:path w="422910" h="669925">
                  <a:moveTo>
                    <a:pt x="153590" y="0"/>
                  </a:moveTo>
                  <a:lnTo>
                    <a:pt x="269057" y="0"/>
                  </a:lnTo>
                  <a:lnTo>
                    <a:pt x="299621" y="117"/>
                  </a:lnTo>
                  <a:lnTo>
                    <a:pt x="343847" y="3175"/>
                  </a:lnTo>
                  <a:lnTo>
                    <a:pt x="393359" y="29288"/>
                  </a:lnTo>
                  <a:lnTo>
                    <a:pt x="415121" y="63448"/>
                  </a:lnTo>
                  <a:lnTo>
                    <a:pt x="422530" y="123026"/>
                  </a:lnTo>
                  <a:lnTo>
                    <a:pt x="422647" y="153590"/>
                  </a:lnTo>
                  <a:lnTo>
                    <a:pt x="422647" y="516232"/>
                  </a:lnTo>
                  <a:lnTo>
                    <a:pt x="421706" y="571444"/>
                  </a:lnTo>
                  <a:lnTo>
                    <a:pt x="406047" y="624746"/>
                  </a:lnTo>
                  <a:lnTo>
                    <a:pt x="377571" y="653222"/>
                  </a:lnTo>
                  <a:lnTo>
                    <a:pt x="324269" y="668882"/>
                  </a:lnTo>
                  <a:lnTo>
                    <a:pt x="269057" y="669823"/>
                  </a:lnTo>
                  <a:lnTo>
                    <a:pt x="153590" y="669823"/>
                  </a:lnTo>
                  <a:lnTo>
                    <a:pt x="98378" y="668882"/>
                  </a:lnTo>
                  <a:lnTo>
                    <a:pt x="45076" y="653222"/>
                  </a:lnTo>
                  <a:lnTo>
                    <a:pt x="16600" y="624746"/>
                  </a:lnTo>
                  <a:lnTo>
                    <a:pt x="940" y="571444"/>
                  </a:lnTo>
                  <a:lnTo>
                    <a:pt x="0" y="516232"/>
                  </a:lnTo>
                  <a:lnTo>
                    <a:pt x="0" y="153590"/>
                  </a:lnTo>
                  <a:lnTo>
                    <a:pt x="940" y="98378"/>
                  </a:lnTo>
                  <a:lnTo>
                    <a:pt x="16600" y="45076"/>
                  </a:lnTo>
                  <a:lnTo>
                    <a:pt x="45076" y="16600"/>
                  </a:lnTo>
                  <a:lnTo>
                    <a:pt x="98378" y="940"/>
                  </a:lnTo>
                  <a:lnTo>
                    <a:pt x="153590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9" name="object 139"/>
          <p:cNvGrpSpPr/>
          <p:nvPr/>
        </p:nvGrpSpPr>
        <p:grpSpPr>
          <a:xfrm>
            <a:off x="7340394" y="1315238"/>
            <a:ext cx="524510" cy="771525"/>
            <a:chOff x="7340394" y="1315238"/>
            <a:chExt cx="524510" cy="771525"/>
          </a:xfrm>
        </p:grpSpPr>
        <p:pic>
          <p:nvPicPr>
            <p:cNvPr id="140" name="object 14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340394" y="1315238"/>
              <a:ext cx="524247" cy="771423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7391194" y="1343038"/>
              <a:ext cx="422909" cy="669925"/>
            </a:xfrm>
            <a:custGeom>
              <a:avLst/>
              <a:gdLst/>
              <a:ahLst/>
              <a:cxnLst/>
              <a:rect l="l" t="t" r="r" b="b"/>
              <a:pathLst>
                <a:path w="422909" h="669925">
                  <a:moveTo>
                    <a:pt x="153590" y="0"/>
                  </a:moveTo>
                  <a:lnTo>
                    <a:pt x="269057" y="0"/>
                  </a:lnTo>
                  <a:lnTo>
                    <a:pt x="299621" y="117"/>
                  </a:lnTo>
                  <a:lnTo>
                    <a:pt x="343847" y="3175"/>
                  </a:lnTo>
                  <a:lnTo>
                    <a:pt x="393359" y="29288"/>
                  </a:lnTo>
                  <a:lnTo>
                    <a:pt x="415121" y="63448"/>
                  </a:lnTo>
                  <a:lnTo>
                    <a:pt x="422530" y="123026"/>
                  </a:lnTo>
                  <a:lnTo>
                    <a:pt x="422647" y="153590"/>
                  </a:lnTo>
                  <a:lnTo>
                    <a:pt x="422647" y="516232"/>
                  </a:lnTo>
                  <a:lnTo>
                    <a:pt x="421706" y="571444"/>
                  </a:lnTo>
                  <a:lnTo>
                    <a:pt x="406047" y="624746"/>
                  </a:lnTo>
                  <a:lnTo>
                    <a:pt x="377571" y="653222"/>
                  </a:lnTo>
                  <a:lnTo>
                    <a:pt x="324269" y="668882"/>
                  </a:lnTo>
                  <a:lnTo>
                    <a:pt x="269057" y="669823"/>
                  </a:lnTo>
                  <a:lnTo>
                    <a:pt x="153590" y="669823"/>
                  </a:lnTo>
                  <a:lnTo>
                    <a:pt x="98378" y="668882"/>
                  </a:lnTo>
                  <a:lnTo>
                    <a:pt x="45076" y="653222"/>
                  </a:lnTo>
                  <a:lnTo>
                    <a:pt x="16600" y="624746"/>
                  </a:lnTo>
                  <a:lnTo>
                    <a:pt x="940" y="571444"/>
                  </a:lnTo>
                  <a:lnTo>
                    <a:pt x="0" y="516232"/>
                  </a:lnTo>
                  <a:lnTo>
                    <a:pt x="0" y="153590"/>
                  </a:lnTo>
                  <a:lnTo>
                    <a:pt x="940" y="98378"/>
                  </a:lnTo>
                  <a:lnTo>
                    <a:pt x="16600" y="45076"/>
                  </a:lnTo>
                  <a:lnTo>
                    <a:pt x="45076" y="16600"/>
                  </a:lnTo>
                  <a:lnTo>
                    <a:pt x="98378" y="940"/>
                  </a:lnTo>
                  <a:lnTo>
                    <a:pt x="153590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4895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Solution:</a:t>
            </a:r>
            <a:r>
              <a:rPr spc="15" dirty="0"/>
              <a:t> </a:t>
            </a:r>
            <a:r>
              <a:rPr spc="-5" dirty="0"/>
              <a:t>Systems</a:t>
            </a:r>
            <a:r>
              <a:rPr spc="15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" dirty="0"/>
              <a:t>information</a:t>
            </a:r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6193966" y="1471585"/>
            <a:ext cx="1232535" cy="875665"/>
            <a:chOff x="6193966" y="1471585"/>
            <a:chExt cx="1232535" cy="87566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93966" y="1471585"/>
              <a:ext cx="409204" cy="29794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236829" y="1491386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4" y="146417"/>
                  </a:lnTo>
                  <a:lnTo>
                    <a:pt x="44119" y="165482"/>
                  </a:lnTo>
                  <a:lnTo>
                    <a:pt x="46232" y="185634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3" y="200384"/>
                  </a:lnTo>
                  <a:lnTo>
                    <a:pt x="61243" y="194020"/>
                  </a:lnTo>
                  <a:lnTo>
                    <a:pt x="61132" y="189358"/>
                  </a:lnTo>
                  <a:lnTo>
                    <a:pt x="61116" y="174221"/>
                  </a:lnTo>
                  <a:lnTo>
                    <a:pt x="68626" y="172085"/>
                  </a:lnTo>
                  <a:lnTo>
                    <a:pt x="77607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7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6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4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1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1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1"/>
                  </a:lnTo>
                  <a:lnTo>
                    <a:pt x="189164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1" y="206465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8"/>
                  </a:lnTo>
                  <a:lnTo>
                    <a:pt x="203755" y="176099"/>
                  </a:lnTo>
                  <a:lnTo>
                    <a:pt x="209112" y="160070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8" y="153167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7" y="207716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5" y="190840"/>
                  </a:lnTo>
                  <a:lnTo>
                    <a:pt x="242022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9" y="128209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5"/>
                  </a:lnTo>
                  <a:lnTo>
                    <a:pt x="49934" y="115310"/>
                  </a:lnTo>
                  <a:lnTo>
                    <a:pt x="27664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8" y="103415"/>
                  </a:lnTo>
                  <a:lnTo>
                    <a:pt x="27664" y="115310"/>
                  </a:lnTo>
                  <a:lnTo>
                    <a:pt x="49934" y="115310"/>
                  </a:lnTo>
                  <a:lnTo>
                    <a:pt x="54918" y="108742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4"/>
                  </a:lnTo>
                  <a:lnTo>
                    <a:pt x="273379" y="62349"/>
                  </a:lnTo>
                  <a:lnTo>
                    <a:pt x="277000" y="55525"/>
                  </a:lnTo>
                  <a:lnTo>
                    <a:pt x="173094" y="55525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70" y="32035"/>
                  </a:lnTo>
                  <a:lnTo>
                    <a:pt x="215521" y="47847"/>
                  </a:lnTo>
                  <a:lnTo>
                    <a:pt x="211727" y="49207"/>
                  </a:lnTo>
                  <a:lnTo>
                    <a:pt x="201869" y="52114"/>
                  </a:lnTo>
                  <a:lnTo>
                    <a:pt x="188230" y="54807"/>
                  </a:lnTo>
                  <a:lnTo>
                    <a:pt x="173094" y="55525"/>
                  </a:lnTo>
                  <a:lnTo>
                    <a:pt x="277000" y="55525"/>
                  </a:lnTo>
                  <a:lnTo>
                    <a:pt x="277925" y="53783"/>
                  </a:lnTo>
                  <a:lnTo>
                    <a:pt x="279725" y="50918"/>
                  </a:lnTo>
                  <a:lnTo>
                    <a:pt x="283146" y="49641"/>
                  </a:lnTo>
                  <a:lnTo>
                    <a:pt x="304227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7" y="31981"/>
                  </a:lnTo>
                  <a:lnTo>
                    <a:pt x="323136" y="29919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9" y="19494"/>
                  </a:lnTo>
                  <a:lnTo>
                    <a:pt x="296047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0"/>
                  </a:lnTo>
                  <a:lnTo>
                    <a:pt x="279620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7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7" y="496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236829" y="149138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5691" y="1471585"/>
              <a:ext cx="367942" cy="29794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668721" y="1491448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0137" y="154910"/>
                  </a:moveTo>
                  <a:lnTo>
                    <a:pt x="207309" y="154910"/>
                  </a:lnTo>
                  <a:lnTo>
                    <a:pt x="212144" y="159340"/>
                  </a:lnTo>
                  <a:lnTo>
                    <a:pt x="216213" y="171149"/>
                  </a:lnTo>
                  <a:lnTo>
                    <a:pt x="221316" y="185337"/>
                  </a:lnTo>
                  <a:lnTo>
                    <a:pt x="229250" y="196902"/>
                  </a:lnTo>
                  <a:lnTo>
                    <a:pt x="233106" y="200230"/>
                  </a:lnTo>
                  <a:lnTo>
                    <a:pt x="230942" y="204891"/>
                  </a:lnTo>
                  <a:lnTo>
                    <a:pt x="239194" y="205700"/>
                  </a:lnTo>
                  <a:lnTo>
                    <a:pt x="238614" y="207197"/>
                  </a:lnTo>
                  <a:lnTo>
                    <a:pt x="241425" y="212721"/>
                  </a:lnTo>
                  <a:lnTo>
                    <a:pt x="258461" y="213469"/>
                  </a:lnTo>
                  <a:lnTo>
                    <a:pt x="262389" y="205811"/>
                  </a:lnTo>
                  <a:lnTo>
                    <a:pt x="260435" y="201989"/>
                  </a:lnTo>
                  <a:lnTo>
                    <a:pt x="252143" y="199290"/>
                  </a:lnTo>
                  <a:lnTo>
                    <a:pt x="249895" y="198390"/>
                  </a:lnTo>
                  <a:lnTo>
                    <a:pt x="248857" y="196192"/>
                  </a:lnTo>
                  <a:lnTo>
                    <a:pt x="241013" y="172003"/>
                  </a:lnTo>
                  <a:lnTo>
                    <a:pt x="240137" y="154910"/>
                  </a:lnTo>
                  <a:close/>
                </a:path>
                <a:path w="283209" h="213994">
                  <a:moveTo>
                    <a:pt x="107919" y="211580"/>
                  </a:moveTo>
                  <a:lnTo>
                    <a:pt x="99787" y="211580"/>
                  </a:lnTo>
                  <a:lnTo>
                    <a:pt x="107942" y="211828"/>
                  </a:lnTo>
                  <a:lnTo>
                    <a:pt x="107919" y="211580"/>
                  </a:lnTo>
                  <a:close/>
                </a:path>
                <a:path w="283209" h="213994">
                  <a:moveTo>
                    <a:pt x="108839" y="155576"/>
                  </a:moveTo>
                  <a:lnTo>
                    <a:pt x="62503" y="155576"/>
                  </a:lnTo>
                  <a:lnTo>
                    <a:pt x="61247" y="163523"/>
                  </a:lnTo>
                  <a:lnTo>
                    <a:pt x="57903" y="175080"/>
                  </a:lnTo>
                  <a:lnTo>
                    <a:pt x="60993" y="179715"/>
                  </a:lnTo>
                  <a:lnTo>
                    <a:pt x="74352" y="200192"/>
                  </a:lnTo>
                  <a:lnTo>
                    <a:pt x="84838" y="209362"/>
                  </a:lnTo>
                  <a:lnTo>
                    <a:pt x="93100" y="211675"/>
                  </a:lnTo>
                  <a:lnTo>
                    <a:pt x="99787" y="211580"/>
                  </a:lnTo>
                  <a:lnTo>
                    <a:pt x="107919" y="211580"/>
                  </a:lnTo>
                  <a:lnTo>
                    <a:pt x="107737" y="209599"/>
                  </a:lnTo>
                  <a:lnTo>
                    <a:pt x="107693" y="203197"/>
                  </a:lnTo>
                  <a:lnTo>
                    <a:pt x="101923" y="200722"/>
                  </a:lnTo>
                  <a:lnTo>
                    <a:pt x="96323" y="200722"/>
                  </a:lnTo>
                  <a:lnTo>
                    <a:pt x="91912" y="198336"/>
                  </a:lnTo>
                  <a:lnTo>
                    <a:pt x="87156" y="192198"/>
                  </a:lnTo>
                  <a:lnTo>
                    <a:pt x="84763" y="184948"/>
                  </a:lnTo>
                  <a:lnTo>
                    <a:pt x="87440" y="179226"/>
                  </a:lnTo>
                  <a:lnTo>
                    <a:pt x="93543" y="173645"/>
                  </a:lnTo>
                  <a:lnTo>
                    <a:pt x="101355" y="164788"/>
                  </a:lnTo>
                  <a:lnTo>
                    <a:pt x="108839" y="155576"/>
                  </a:lnTo>
                  <a:close/>
                </a:path>
                <a:path w="283209" h="213994">
                  <a:moveTo>
                    <a:pt x="240487" y="146801"/>
                  </a:moveTo>
                  <a:lnTo>
                    <a:pt x="120702" y="146801"/>
                  </a:lnTo>
                  <a:lnTo>
                    <a:pt x="125756" y="147165"/>
                  </a:lnTo>
                  <a:lnTo>
                    <a:pt x="130276" y="148337"/>
                  </a:lnTo>
                  <a:lnTo>
                    <a:pt x="136487" y="149703"/>
                  </a:lnTo>
                  <a:lnTo>
                    <a:pt x="143851" y="150932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25" y="161441"/>
                  </a:lnTo>
                  <a:lnTo>
                    <a:pt x="160112" y="169500"/>
                  </a:lnTo>
                  <a:lnTo>
                    <a:pt x="159295" y="177103"/>
                  </a:lnTo>
                  <a:lnTo>
                    <a:pt x="157990" y="182424"/>
                  </a:lnTo>
                  <a:lnTo>
                    <a:pt x="155303" y="188756"/>
                  </a:lnTo>
                  <a:lnTo>
                    <a:pt x="156512" y="194405"/>
                  </a:lnTo>
                  <a:lnTo>
                    <a:pt x="157697" y="197924"/>
                  </a:lnTo>
                  <a:lnTo>
                    <a:pt x="157761" y="199678"/>
                  </a:lnTo>
                  <a:lnTo>
                    <a:pt x="155217" y="211580"/>
                  </a:lnTo>
                  <a:lnTo>
                    <a:pt x="174387" y="211580"/>
                  </a:lnTo>
                  <a:lnTo>
                    <a:pt x="177676" y="209599"/>
                  </a:lnTo>
                  <a:lnTo>
                    <a:pt x="176629" y="204425"/>
                  </a:lnTo>
                  <a:lnTo>
                    <a:pt x="175095" y="203313"/>
                  </a:lnTo>
                  <a:lnTo>
                    <a:pt x="171873" y="201799"/>
                  </a:lnTo>
                  <a:lnTo>
                    <a:pt x="171017" y="200192"/>
                  </a:lnTo>
                  <a:lnTo>
                    <a:pt x="194319" y="155110"/>
                  </a:lnTo>
                  <a:lnTo>
                    <a:pt x="206055" y="155110"/>
                  </a:lnTo>
                  <a:lnTo>
                    <a:pt x="207309" y="154910"/>
                  </a:lnTo>
                  <a:lnTo>
                    <a:pt x="240137" y="154910"/>
                  </a:lnTo>
                  <a:lnTo>
                    <a:pt x="240037" y="152956"/>
                  </a:lnTo>
                  <a:lnTo>
                    <a:pt x="240116" y="150932"/>
                  </a:lnTo>
                  <a:lnTo>
                    <a:pt x="240487" y="146801"/>
                  </a:lnTo>
                  <a:close/>
                </a:path>
                <a:path w="283209" h="213994">
                  <a:moveTo>
                    <a:pt x="24841" y="0"/>
                  </a:moveTo>
                  <a:lnTo>
                    <a:pt x="0" y="25934"/>
                  </a:lnTo>
                  <a:lnTo>
                    <a:pt x="5304" y="52429"/>
                  </a:lnTo>
                  <a:lnTo>
                    <a:pt x="30326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1"/>
                  </a:lnTo>
                  <a:lnTo>
                    <a:pt x="34413" y="108987"/>
                  </a:lnTo>
                  <a:lnTo>
                    <a:pt x="33592" y="112245"/>
                  </a:lnTo>
                  <a:lnTo>
                    <a:pt x="33148" y="115684"/>
                  </a:lnTo>
                  <a:lnTo>
                    <a:pt x="14501" y="148504"/>
                  </a:lnTo>
                  <a:lnTo>
                    <a:pt x="13751" y="149920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1016" y="169500"/>
                  </a:lnTo>
                  <a:lnTo>
                    <a:pt x="10964" y="182424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8"/>
                  </a:lnTo>
                  <a:lnTo>
                    <a:pt x="7604" y="198890"/>
                  </a:lnTo>
                  <a:lnTo>
                    <a:pt x="12228" y="207383"/>
                  </a:lnTo>
                  <a:lnTo>
                    <a:pt x="15204" y="211536"/>
                  </a:lnTo>
                  <a:lnTo>
                    <a:pt x="25011" y="206597"/>
                  </a:lnTo>
                  <a:lnTo>
                    <a:pt x="23867" y="200192"/>
                  </a:lnTo>
                  <a:lnTo>
                    <a:pt x="23943" y="197924"/>
                  </a:lnTo>
                  <a:lnTo>
                    <a:pt x="40075" y="160928"/>
                  </a:lnTo>
                  <a:lnTo>
                    <a:pt x="62503" y="155576"/>
                  </a:lnTo>
                  <a:lnTo>
                    <a:pt x="108839" y="155576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2" y="146801"/>
                  </a:lnTo>
                  <a:lnTo>
                    <a:pt x="240487" y="146801"/>
                  </a:lnTo>
                  <a:lnTo>
                    <a:pt x="241511" y="135375"/>
                  </a:lnTo>
                  <a:lnTo>
                    <a:pt x="241366" y="127073"/>
                  </a:lnTo>
                  <a:lnTo>
                    <a:pt x="241288" y="114887"/>
                  </a:lnTo>
                  <a:lnTo>
                    <a:pt x="243929" y="109889"/>
                  </a:lnTo>
                  <a:lnTo>
                    <a:pt x="250323" y="104774"/>
                  </a:lnTo>
                  <a:lnTo>
                    <a:pt x="261626" y="99395"/>
                  </a:lnTo>
                  <a:lnTo>
                    <a:pt x="273892" y="99395"/>
                  </a:lnTo>
                  <a:lnTo>
                    <a:pt x="277629" y="93464"/>
                  </a:lnTo>
                  <a:lnTo>
                    <a:pt x="278902" y="89757"/>
                  </a:lnTo>
                  <a:lnTo>
                    <a:pt x="280480" y="88522"/>
                  </a:lnTo>
                  <a:lnTo>
                    <a:pt x="282765" y="84569"/>
                  </a:lnTo>
                  <a:lnTo>
                    <a:pt x="281834" y="83828"/>
                  </a:lnTo>
                  <a:lnTo>
                    <a:pt x="280181" y="82839"/>
                  </a:lnTo>
                  <a:lnTo>
                    <a:pt x="275397" y="78074"/>
                  </a:lnTo>
                  <a:lnTo>
                    <a:pt x="57177" y="78074"/>
                  </a:lnTo>
                  <a:lnTo>
                    <a:pt x="47269" y="75878"/>
                  </a:lnTo>
                  <a:lnTo>
                    <a:pt x="31350" y="64019"/>
                  </a:lnTo>
                  <a:lnTo>
                    <a:pt x="19693" y="45282"/>
                  </a:lnTo>
                  <a:lnTo>
                    <a:pt x="16251" y="26376"/>
                  </a:lnTo>
                  <a:lnTo>
                    <a:pt x="24974" y="14011"/>
                  </a:lnTo>
                  <a:lnTo>
                    <a:pt x="30555" y="13289"/>
                  </a:lnTo>
                  <a:lnTo>
                    <a:pt x="41781" y="13289"/>
                  </a:lnTo>
                  <a:lnTo>
                    <a:pt x="42073" y="13079"/>
                  </a:lnTo>
                  <a:lnTo>
                    <a:pt x="42290" y="9558"/>
                  </a:lnTo>
                  <a:lnTo>
                    <a:pt x="39450" y="5206"/>
                  </a:lnTo>
                  <a:lnTo>
                    <a:pt x="33614" y="1521"/>
                  </a:lnTo>
                  <a:lnTo>
                    <a:pt x="24841" y="0"/>
                  </a:lnTo>
                  <a:close/>
                </a:path>
                <a:path w="283209" h="213994">
                  <a:moveTo>
                    <a:pt x="100772" y="200228"/>
                  </a:moveTo>
                  <a:lnTo>
                    <a:pt x="96323" y="200722"/>
                  </a:lnTo>
                  <a:lnTo>
                    <a:pt x="101923" y="200722"/>
                  </a:lnTo>
                  <a:lnTo>
                    <a:pt x="100772" y="200228"/>
                  </a:lnTo>
                  <a:close/>
                </a:path>
                <a:path w="283209" h="213994">
                  <a:moveTo>
                    <a:pt x="206055" y="155110"/>
                  </a:moveTo>
                  <a:lnTo>
                    <a:pt x="194319" y="155110"/>
                  </a:lnTo>
                  <a:lnTo>
                    <a:pt x="200580" y="155279"/>
                  </a:lnTo>
                  <a:lnTo>
                    <a:pt x="205319" y="155227"/>
                  </a:lnTo>
                  <a:lnTo>
                    <a:pt x="206055" y="155110"/>
                  </a:lnTo>
                  <a:close/>
                </a:path>
                <a:path w="283209" h="213994">
                  <a:moveTo>
                    <a:pt x="273892" y="99395"/>
                  </a:moveTo>
                  <a:lnTo>
                    <a:pt x="261626" y="99395"/>
                  </a:lnTo>
                  <a:lnTo>
                    <a:pt x="272023" y="102360"/>
                  </a:lnTo>
                  <a:lnTo>
                    <a:pt x="273892" y="99395"/>
                  </a:lnTo>
                  <a:close/>
                </a:path>
                <a:path w="283209" h="213994">
                  <a:moveTo>
                    <a:pt x="73429" y="76166"/>
                  </a:moveTo>
                  <a:lnTo>
                    <a:pt x="71281" y="76838"/>
                  </a:lnTo>
                  <a:lnTo>
                    <a:pt x="65522" y="77934"/>
                  </a:lnTo>
                  <a:lnTo>
                    <a:pt x="57177" y="78074"/>
                  </a:lnTo>
                  <a:lnTo>
                    <a:pt x="275397" y="78074"/>
                  </a:lnTo>
                  <a:lnTo>
                    <a:pt x="274472" y="77152"/>
                  </a:lnTo>
                  <a:lnTo>
                    <a:pt x="197014" y="77152"/>
                  </a:lnTo>
                  <a:lnTo>
                    <a:pt x="190214" y="76433"/>
                  </a:lnTo>
                  <a:lnTo>
                    <a:pt x="73140" y="76433"/>
                  </a:lnTo>
                  <a:lnTo>
                    <a:pt x="73429" y="76166"/>
                  </a:lnTo>
                  <a:close/>
                </a:path>
                <a:path w="283209" h="213994">
                  <a:moveTo>
                    <a:pt x="255386" y="40593"/>
                  </a:moveTo>
                  <a:lnTo>
                    <a:pt x="248645" y="42487"/>
                  </a:lnTo>
                  <a:lnTo>
                    <a:pt x="243558" y="56153"/>
                  </a:lnTo>
                  <a:lnTo>
                    <a:pt x="240308" y="56648"/>
                  </a:lnTo>
                  <a:lnTo>
                    <a:pt x="236409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7" y="69505"/>
                  </a:lnTo>
                  <a:lnTo>
                    <a:pt x="212071" y="73976"/>
                  </a:lnTo>
                  <a:lnTo>
                    <a:pt x="204782" y="76440"/>
                  </a:lnTo>
                  <a:lnTo>
                    <a:pt x="197014" y="77152"/>
                  </a:lnTo>
                  <a:lnTo>
                    <a:pt x="274472" y="77152"/>
                  </a:lnTo>
                  <a:lnTo>
                    <a:pt x="272253" y="74942"/>
                  </a:lnTo>
                  <a:lnTo>
                    <a:pt x="265210" y="61474"/>
                  </a:lnTo>
                  <a:lnTo>
                    <a:pt x="263667" y="60186"/>
                  </a:lnTo>
                  <a:lnTo>
                    <a:pt x="257262" y="58300"/>
                  </a:lnTo>
                  <a:lnTo>
                    <a:pt x="256311" y="56648"/>
                  </a:lnTo>
                  <a:lnTo>
                    <a:pt x="256259" y="56153"/>
                  </a:lnTo>
                  <a:lnTo>
                    <a:pt x="257610" y="49714"/>
                  </a:lnTo>
                  <a:lnTo>
                    <a:pt x="256880" y="44361"/>
                  </a:lnTo>
                  <a:lnTo>
                    <a:pt x="255386" y="40593"/>
                  </a:lnTo>
                  <a:close/>
                </a:path>
                <a:path w="283209" h="213994">
                  <a:moveTo>
                    <a:pt x="135098" y="70660"/>
                  </a:moveTo>
                  <a:lnTo>
                    <a:pt x="101687" y="71243"/>
                  </a:lnTo>
                  <a:lnTo>
                    <a:pt x="73140" y="76433"/>
                  </a:lnTo>
                  <a:lnTo>
                    <a:pt x="190214" y="76433"/>
                  </a:lnTo>
                  <a:lnTo>
                    <a:pt x="189589" y="76367"/>
                  </a:lnTo>
                  <a:lnTo>
                    <a:pt x="166643" y="72948"/>
                  </a:lnTo>
                  <a:lnTo>
                    <a:pt x="135098" y="70660"/>
                  </a:lnTo>
                  <a:close/>
                </a:path>
                <a:path w="283209" h="213994">
                  <a:moveTo>
                    <a:pt x="41781" y="13289"/>
                  </a:move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1781" y="132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668721" y="1491449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842" y="0"/>
                  </a:moveTo>
                  <a:lnTo>
                    <a:pt x="0" y="25935"/>
                  </a:lnTo>
                  <a:lnTo>
                    <a:pt x="5304" y="52429"/>
                  </a:lnTo>
                  <a:lnTo>
                    <a:pt x="30327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2"/>
                  </a:lnTo>
                  <a:lnTo>
                    <a:pt x="34413" y="108987"/>
                  </a:lnTo>
                  <a:lnTo>
                    <a:pt x="33593" y="112245"/>
                  </a:lnTo>
                  <a:lnTo>
                    <a:pt x="33148" y="115683"/>
                  </a:lnTo>
                  <a:lnTo>
                    <a:pt x="14501" y="148504"/>
                  </a:lnTo>
                  <a:lnTo>
                    <a:pt x="13752" y="149921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0876" y="171517"/>
                  </a:lnTo>
                  <a:lnTo>
                    <a:pt x="10871" y="180463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9"/>
                  </a:lnTo>
                  <a:lnTo>
                    <a:pt x="7604" y="198891"/>
                  </a:lnTo>
                  <a:lnTo>
                    <a:pt x="12229" y="207383"/>
                  </a:lnTo>
                  <a:lnTo>
                    <a:pt x="15204" y="211536"/>
                  </a:lnTo>
                  <a:lnTo>
                    <a:pt x="25012" y="206597"/>
                  </a:lnTo>
                  <a:lnTo>
                    <a:pt x="23776" y="199678"/>
                  </a:lnTo>
                  <a:lnTo>
                    <a:pt x="24585" y="191190"/>
                  </a:lnTo>
                  <a:lnTo>
                    <a:pt x="46225" y="158468"/>
                  </a:lnTo>
                  <a:lnTo>
                    <a:pt x="62503" y="155576"/>
                  </a:lnTo>
                  <a:lnTo>
                    <a:pt x="61246" y="163523"/>
                  </a:lnTo>
                  <a:lnTo>
                    <a:pt x="57904" y="175080"/>
                  </a:lnTo>
                  <a:lnTo>
                    <a:pt x="60993" y="179714"/>
                  </a:lnTo>
                  <a:lnTo>
                    <a:pt x="74353" y="200192"/>
                  </a:lnTo>
                  <a:lnTo>
                    <a:pt x="84839" y="209362"/>
                  </a:lnTo>
                  <a:lnTo>
                    <a:pt x="93100" y="211674"/>
                  </a:lnTo>
                  <a:lnTo>
                    <a:pt x="99788" y="211580"/>
                  </a:lnTo>
                  <a:lnTo>
                    <a:pt x="107942" y="211827"/>
                  </a:lnTo>
                  <a:lnTo>
                    <a:pt x="107693" y="209127"/>
                  </a:lnTo>
                  <a:lnTo>
                    <a:pt x="107693" y="206162"/>
                  </a:lnTo>
                  <a:lnTo>
                    <a:pt x="107693" y="203196"/>
                  </a:lnTo>
                  <a:lnTo>
                    <a:pt x="100772" y="200227"/>
                  </a:lnTo>
                  <a:lnTo>
                    <a:pt x="96323" y="200721"/>
                  </a:lnTo>
                  <a:lnTo>
                    <a:pt x="91912" y="198335"/>
                  </a:lnTo>
                  <a:lnTo>
                    <a:pt x="87156" y="192197"/>
                  </a:lnTo>
                  <a:lnTo>
                    <a:pt x="84763" y="184947"/>
                  </a:lnTo>
                  <a:lnTo>
                    <a:pt x="87441" y="179226"/>
                  </a:lnTo>
                  <a:lnTo>
                    <a:pt x="93543" y="173644"/>
                  </a:lnTo>
                  <a:lnTo>
                    <a:pt x="101355" y="164787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3" y="146801"/>
                  </a:lnTo>
                  <a:lnTo>
                    <a:pt x="125757" y="147164"/>
                  </a:lnTo>
                  <a:lnTo>
                    <a:pt x="130277" y="148337"/>
                  </a:lnTo>
                  <a:lnTo>
                    <a:pt x="136487" y="149702"/>
                  </a:lnTo>
                  <a:lnTo>
                    <a:pt x="143851" y="150931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47" y="161007"/>
                  </a:lnTo>
                  <a:lnTo>
                    <a:pt x="160113" y="169499"/>
                  </a:lnTo>
                  <a:lnTo>
                    <a:pt x="159299" y="177087"/>
                  </a:lnTo>
                  <a:lnTo>
                    <a:pt x="157990" y="182423"/>
                  </a:lnTo>
                  <a:lnTo>
                    <a:pt x="155303" y="188756"/>
                  </a:lnTo>
                  <a:lnTo>
                    <a:pt x="156512" y="194404"/>
                  </a:lnTo>
                  <a:lnTo>
                    <a:pt x="157390" y="197013"/>
                  </a:lnTo>
                  <a:lnTo>
                    <a:pt x="157782" y="198176"/>
                  </a:lnTo>
                  <a:lnTo>
                    <a:pt x="157810" y="199451"/>
                  </a:lnTo>
                  <a:lnTo>
                    <a:pt x="157546" y="200699"/>
                  </a:lnTo>
                  <a:lnTo>
                    <a:pt x="156518" y="205547"/>
                  </a:lnTo>
                  <a:lnTo>
                    <a:pt x="155217" y="211580"/>
                  </a:lnTo>
                  <a:lnTo>
                    <a:pt x="164008" y="211580"/>
                  </a:lnTo>
                  <a:lnTo>
                    <a:pt x="174387" y="211580"/>
                  </a:lnTo>
                  <a:lnTo>
                    <a:pt x="177677" y="209599"/>
                  </a:lnTo>
                  <a:lnTo>
                    <a:pt x="176976" y="206140"/>
                  </a:lnTo>
                  <a:lnTo>
                    <a:pt x="176630" y="204425"/>
                  </a:lnTo>
                  <a:lnTo>
                    <a:pt x="175095" y="203312"/>
                  </a:lnTo>
                  <a:lnTo>
                    <a:pt x="173645" y="202631"/>
                  </a:lnTo>
                  <a:lnTo>
                    <a:pt x="171873" y="201798"/>
                  </a:lnTo>
                  <a:lnTo>
                    <a:pt x="170882" y="199938"/>
                  </a:lnTo>
                  <a:lnTo>
                    <a:pt x="171136" y="197923"/>
                  </a:lnTo>
                  <a:lnTo>
                    <a:pt x="172845" y="188929"/>
                  </a:lnTo>
                  <a:lnTo>
                    <a:pt x="176774" y="177102"/>
                  </a:lnTo>
                  <a:lnTo>
                    <a:pt x="183680" y="164983"/>
                  </a:lnTo>
                  <a:lnTo>
                    <a:pt x="194319" y="155110"/>
                  </a:lnTo>
                  <a:lnTo>
                    <a:pt x="200580" y="155279"/>
                  </a:lnTo>
                  <a:lnTo>
                    <a:pt x="205320" y="155227"/>
                  </a:lnTo>
                  <a:lnTo>
                    <a:pt x="207310" y="154910"/>
                  </a:lnTo>
                  <a:lnTo>
                    <a:pt x="212144" y="159340"/>
                  </a:lnTo>
                  <a:lnTo>
                    <a:pt x="216214" y="171149"/>
                  </a:lnTo>
                  <a:lnTo>
                    <a:pt x="221316" y="185336"/>
                  </a:lnTo>
                  <a:lnTo>
                    <a:pt x="229250" y="196902"/>
                  </a:lnTo>
                  <a:lnTo>
                    <a:pt x="233105" y="200230"/>
                  </a:lnTo>
                  <a:lnTo>
                    <a:pt x="230942" y="204891"/>
                  </a:lnTo>
                  <a:lnTo>
                    <a:pt x="236200" y="205407"/>
                  </a:lnTo>
                  <a:lnTo>
                    <a:pt x="239194" y="205700"/>
                  </a:lnTo>
                  <a:lnTo>
                    <a:pt x="238613" y="207197"/>
                  </a:lnTo>
                  <a:lnTo>
                    <a:pt x="240020" y="209959"/>
                  </a:lnTo>
                  <a:lnTo>
                    <a:pt x="241426" y="212721"/>
                  </a:lnTo>
                  <a:lnTo>
                    <a:pt x="258462" y="213468"/>
                  </a:lnTo>
                  <a:lnTo>
                    <a:pt x="260649" y="209204"/>
                  </a:lnTo>
                  <a:lnTo>
                    <a:pt x="262390" y="205811"/>
                  </a:lnTo>
                  <a:lnTo>
                    <a:pt x="260434" y="201989"/>
                  </a:lnTo>
                  <a:lnTo>
                    <a:pt x="240000" y="152234"/>
                  </a:lnTo>
                  <a:lnTo>
                    <a:pt x="241511" y="135375"/>
                  </a:lnTo>
                  <a:lnTo>
                    <a:pt x="241241" y="119913"/>
                  </a:lnTo>
                  <a:lnTo>
                    <a:pt x="241288" y="114887"/>
                  </a:lnTo>
                  <a:lnTo>
                    <a:pt x="243930" y="109889"/>
                  </a:lnTo>
                  <a:lnTo>
                    <a:pt x="250324" y="104774"/>
                  </a:lnTo>
                  <a:lnTo>
                    <a:pt x="261626" y="99394"/>
                  </a:lnTo>
                  <a:lnTo>
                    <a:pt x="272024" y="102360"/>
                  </a:lnTo>
                  <a:lnTo>
                    <a:pt x="277629" y="93463"/>
                  </a:lnTo>
                  <a:lnTo>
                    <a:pt x="278903" y="89757"/>
                  </a:lnTo>
                  <a:lnTo>
                    <a:pt x="280481" y="88522"/>
                  </a:lnTo>
                  <a:lnTo>
                    <a:pt x="282766" y="84569"/>
                  </a:lnTo>
                  <a:lnTo>
                    <a:pt x="281834" y="83828"/>
                  </a:lnTo>
                  <a:lnTo>
                    <a:pt x="280180" y="82839"/>
                  </a:lnTo>
                  <a:lnTo>
                    <a:pt x="272254" y="74942"/>
                  </a:lnTo>
                  <a:lnTo>
                    <a:pt x="268377" y="67529"/>
                  </a:lnTo>
                  <a:lnTo>
                    <a:pt x="265211" y="61474"/>
                  </a:lnTo>
                  <a:lnTo>
                    <a:pt x="263668" y="60186"/>
                  </a:lnTo>
                  <a:lnTo>
                    <a:pt x="259117" y="58846"/>
                  </a:lnTo>
                  <a:lnTo>
                    <a:pt x="257263" y="58299"/>
                  </a:lnTo>
                  <a:lnTo>
                    <a:pt x="256197" y="56449"/>
                  </a:lnTo>
                  <a:lnTo>
                    <a:pt x="256608" y="54493"/>
                  </a:lnTo>
                  <a:lnTo>
                    <a:pt x="257611" y="49713"/>
                  </a:lnTo>
                  <a:lnTo>
                    <a:pt x="256881" y="44361"/>
                  </a:lnTo>
                  <a:lnTo>
                    <a:pt x="255386" y="40592"/>
                  </a:lnTo>
                  <a:lnTo>
                    <a:pt x="248646" y="42487"/>
                  </a:lnTo>
                  <a:lnTo>
                    <a:pt x="243559" y="56153"/>
                  </a:lnTo>
                  <a:lnTo>
                    <a:pt x="240308" y="56647"/>
                  </a:lnTo>
                  <a:lnTo>
                    <a:pt x="236410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8" y="69505"/>
                  </a:lnTo>
                  <a:lnTo>
                    <a:pt x="212071" y="73976"/>
                  </a:lnTo>
                  <a:lnTo>
                    <a:pt x="204783" y="76440"/>
                  </a:lnTo>
                  <a:lnTo>
                    <a:pt x="197015" y="77152"/>
                  </a:lnTo>
                  <a:lnTo>
                    <a:pt x="189590" y="76367"/>
                  </a:lnTo>
                  <a:lnTo>
                    <a:pt x="166643" y="72948"/>
                  </a:lnTo>
                  <a:lnTo>
                    <a:pt x="135099" y="70660"/>
                  </a:lnTo>
                  <a:lnTo>
                    <a:pt x="101688" y="71242"/>
                  </a:lnTo>
                  <a:lnTo>
                    <a:pt x="73140" y="76433"/>
                  </a:lnTo>
                  <a:lnTo>
                    <a:pt x="73429" y="76167"/>
                  </a:lnTo>
                  <a:lnTo>
                    <a:pt x="71281" y="76839"/>
                  </a:lnTo>
                  <a:lnTo>
                    <a:pt x="65523" y="77934"/>
                  </a:lnTo>
                  <a:lnTo>
                    <a:pt x="57177" y="78074"/>
                  </a:lnTo>
                  <a:lnTo>
                    <a:pt x="47270" y="75878"/>
                  </a:lnTo>
                  <a:lnTo>
                    <a:pt x="31350" y="64019"/>
                  </a:lnTo>
                  <a:lnTo>
                    <a:pt x="19694" y="45282"/>
                  </a:lnTo>
                  <a:lnTo>
                    <a:pt x="16251" y="26376"/>
                  </a:lnTo>
                  <a:lnTo>
                    <a:pt x="24975" y="14012"/>
                  </a:ln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2074" y="13079"/>
                  </a:lnTo>
                  <a:lnTo>
                    <a:pt x="42290" y="9557"/>
                  </a:lnTo>
                  <a:lnTo>
                    <a:pt x="39451" y="5205"/>
                  </a:lnTo>
                  <a:lnTo>
                    <a:pt x="33615" y="1520"/>
                  </a:lnTo>
                  <a:lnTo>
                    <a:pt x="24842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16154" y="1471585"/>
              <a:ext cx="409885" cy="2979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4254" y="1486673"/>
              <a:ext cx="333943" cy="22251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93966" y="1760135"/>
              <a:ext cx="409204" cy="29794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236829" y="1779936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4" y="146418"/>
                  </a:lnTo>
                  <a:lnTo>
                    <a:pt x="44119" y="165483"/>
                  </a:lnTo>
                  <a:lnTo>
                    <a:pt x="46232" y="185635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3" y="200384"/>
                  </a:lnTo>
                  <a:lnTo>
                    <a:pt x="61243" y="194020"/>
                  </a:lnTo>
                  <a:lnTo>
                    <a:pt x="61132" y="189358"/>
                  </a:lnTo>
                  <a:lnTo>
                    <a:pt x="61116" y="174221"/>
                  </a:lnTo>
                  <a:lnTo>
                    <a:pt x="68626" y="172085"/>
                  </a:lnTo>
                  <a:lnTo>
                    <a:pt x="77607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7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6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4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1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1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1"/>
                  </a:lnTo>
                  <a:lnTo>
                    <a:pt x="189164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1" y="206465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8"/>
                  </a:lnTo>
                  <a:lnTo>
                    <a:pt x="203755" y="176099"/>
                  </a:lnTo>
                  <a:lnTo>
                    <a:pt x="209112" y="160070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8" y="153167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7" y="207717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5" y="190840"/>
                  </a:lnTo>
                  <a:lnTo>
                    <a:pt x="242022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9" y="128209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5"/>
                  </a:lnTo>
                  <a:lnTo>
                    <a:pt x="49934" y="115310"/>
                  </a:lnTo>
                  <a:lnTo>
                    <a:pt x="27664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8" y="103415"/>
                  </a:lnTo>
                  <a:lnTo>
                    <a:pt x="27664" y="115310"/>
                  </a:lnTo>
                  <a:lnTo>
                    <a:pt x="49934" y="115310"/>
                  </a:lnTo>
                  <a:lnTo>
                    <a:pt x="54918" y="108742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4"/>
                  </a:lnTo>
                  <a:lnTo>
                    <a:pt x="273379" y="62349"/>
                  </a:lnTo>
                  <a:lnTo>
                    <a:pt x="277000" y="55525"/>
                  </a:lnTo>
                  <a:lnTo>
                    <a:pt x="173094" y="55525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70" y="32035"/>
                  </a:lnTo>
                  <a:lnTo>
                    <a:pt x="215521" y="47848"/>
                  </a:lnTo>
                  <a:lnTo>
                    <a:pt x="211727" y="49208"/>
                  </a:lnTo>
                  <a:lnTo>
                    <a:pt x="201869" y="52114"/>
                  </a:lnTo>
                  <a:lnTo>
                    <a:pt x="188230" y="54807"/>
                  </a:lnTo>
                  <a:lnTo>
                    <a:pt x="173094" y="55525"/>
                  </a:lnTo>
                  <a:lnTo>
                    <a:pt x="277000" y="55525"/>
                  </a:lnTo>
                  <a:lnTo>
                    <a:pt x="277925" y="53783"/>
                  </a:lnTo>
                  <a:lnTo>
                    <a:pt x="279725" y="50918"/>
                  </a:lnTo>
                  <a:lnTo>
                    <a:pt x="283146" y="49641"/>
                  </a:lnTo>
                  <a:lnTo>
                    <a:pt x="304227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7" y="31981"/>
                  </a:lnTo>
                  <a:lnTo>
                    <a:pt x="323136" y="29919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9" y="19494"/>
                  </a:lnTo>
                  <a:lnTo>
                    <a:pt x="296047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1"/>
                  </a:lnTo>
                  <a:lnTo>
                    <a:pt x="279620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7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7" y="496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236829" y="177993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5691" y="1760135"/>
              <a:ext cx="367942" cy="29794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668721" y="1779999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0137" y="154910"/>
                  </a:moveTo>
                  <a:lnTo>
                    <a:pt x="207309" y="154910"/>
                  </a:lnTo>
                  <a:lnTo>
                    <a:pt x="212144" y="159340"/>
                  </a:lnTo>
                  <a:lnTo>
                    <a:pt x="216213" y="171149"/>
                  </a:lnTo>
                  <a:lnTo>
                    <a:pt x="221316" y="185337"/>
                  </a:lnTo>
                  <a:lnTo>
                    <a:pt x="229250" y="196902"/>
                  </a:lnTo>
                  <a:lnTo>
                    <a:pt x="233106" y="200230"/>
                  </a:lnTo>
                  <a:lnTo>
                    <a:pt x="230942" y="204891"/>
                  </a:lnTo>
                  <a:lnTo>
                    <a:pt x="239194" y="205700"/>
                  </a:lnTo>
                  <a:lnTo>
                    <a:pt x="238614" y="207197"/>
                  </a:lnTo>
                  <a:lnTo>
                    <a:pt x="241425" y="212722"/>
                  </a:lnTo>
                  <a:lnTo>
                    <a:pt x="258461" y="213469"/>
                  </a:lnTo>
                  <a:lnTo>
                    <a:pt x="262389" y="205811"/>
                  </a:lnTo>
                  <a:lnTo>
                    <a:pt x="260435" y="201989"/>
                  </a:lnTo>
                  <a:lnTo>
                    <a:pt x="252143" y="199290"/>
                  </a:lnTo>
                  <a:lnTo>
                    <a:pt x="249895" y="198390"/>
                  </a:lnTo>
                  <a:lnTo>
                    <a:pt x="248857" y="196192"/>
                  </a:lnTo>
                  <a:lnTo>
                    <a:pt x="241013" y="172003"/>
                  </a:lnTo>
                  <a:lnTo>
                    <a:pt x="240137" y="154910"/>
                  </a:lnTo>
                  <a:close/>
                </a:path>
                <a:path w="283209" h="213994">
                  <a:moveTo>
                    <a:pt x="107919" y="211580"/>
                  </a:moveTo>
                  <a:lnTo>
                    <a:pt x="99787" y="211580"/>
                  </a:lnTo>
                  <a:lnTo>
                    <a:pt x="107942" y="211828"/>
                  </a:lnTo>
                  <a:lnTo>
                    <a:pt x="107919" y="211580"/>
                  </a:lnTo>
                  <a:close/>
                </a:path>
                <a:path w="283209" h="213994">
                  <a:moveTo>
                    <a:pt x="108839" y="155576"/>
                  </a:moveTo>
                  <a:lnTo>
                    <a:pt x="62503" y="155576"/>
                  </a:lnTo>
                  <a:lnTo>
                    <a:pt x="61247" y="163523"/>
                  </a:lnTo>
                  <a:lnTo>
                    <a:pt x="57903" y="175080"/>
                  </a:lnTo>
                  <a:lnTo>
                    <a:pt x="60993" y="179715"/>
                  </a:lnTo>
                  <a:lnTo>
                    <a:pt x="74352" y="200192"/>
                  </a:lnTo>
                  <a:lnTo>
                    <a:pt x="84838" y="209362"/>
                  </a:lnTo>
                  <a:lnTo>
                    <a:pt x="93100" y="211675"/>
                  </a:lnTo>
                  <a:lnTo>
                    <a:pt x="99787" y="211580"/>
                  </a:lnTo>
                  <a:lnTo>
                    <a:pt x="107919" y="211580"/>
                  </a:lnTo>
                  <a:lnTo>
                    <a:pt x="107737" y="209599"/>
                  </a:lnTo>
                  <a:lnTo>
                    <a:pt x="107693" y="203197"/>
                  </a:lnTo>
                  <a:lnTo>
                    <a:pt x="101923" y="200722"/>
                  </a:lnTo>
                  <a:lnTo>
                    <a:pt x="96323" y="200722"/>
                  </a:lnTo>
                  <a:lnTo>
                    <a:pt x="91912" y="198336"/>
                  </a:lnTo>
                  <a:lnTo>
                    <a:pt x="87156" y="192198"/>
                  </a:lnTo>
                  <a:lnTo>
                    <a:pt x="84763" y="184948"/>
                  </a:lnTo>
                  <a:lnTo>
                    <a:pt x="87440" y="179226"/>
                  </a:lnTo>
                  <a:lnTo>
                    <a:pt x="93543" y="173645"/>
                  </a:lnTo>
                  <a:lnTo>
                    <a:pt x="101355" y="164788"/>
                  </a:lnTo>
                  <a:lnTo>
                    <a:pt x="108839" y="155576"/>
                  </a:lnTo>
                  <a:close/>
                </a:path>
                <a:path w="283209" h="213994">
                  <a:moveTo>
                    <a:pt x="240487" y="146801"/>
                  </a:moveTo>
                  <a:lnTo>
                    <a:pt x="120702" y="146801"/>
                  </a:lnTo>
                  <a:lnTo>
                    <a:pt x="125756" y="147165"/>
                  </a:lnTo>
                  <a:lnTo>
                    <a:pt x="130276" y="148337"/>
                  </a:lnTo>
                  <a:lnTo>
                    <a:pt x="136487" y="149703"/>
                  </a:lnTo>
                  <a:lnTo>
                    <a:pt x="143851" y="150932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25" y="161441"/>
                  </a:lnTo>
                  <a:lnTo>
                    <a:pt x="160112" y="169500"/>
                  </a:lnTo>
                  <a:lnTo>
                    <a:pt x="159295" y="177103"/>
                  </a:lnTo>
                  <a:lnTo>
                    <a:pt x="157990" y="182424"/>
                  </a:lnTo>
                  <a:lnTo>
                    <a:pt x="155303" y="188756"/>
                  </a:lnTo>
                  <a:lnTo>
                    <a:pt x="156512" y="194405"/>
                  </a:lnTo>
                  <a:lnTo>
                    <a:pt x="157697" y="197924"/>
                  </a:lnTo>
                  <a:lnTo>
                    <a:pt x="157761" y="199678"/>
                  </a:lnTo>
                  <a:lnTo>
                    <a:pt x="155217" y="211580"/>
                  </a:lnTo>
                  <a:lnTo>
                    <a:pt x="174387" y="211580"/>
                  </a:lnTo>
                  <a:lnTo>
                    <a:pt x="177676" y="209599"/>
                  </a:lnTo>
                  <a:lnTo>
                    <a:pt x="176629" y="204425"/>
                  </a:lnTo>
                  <a:lnTo>
                    <a:pt x="175095" y="203313"/>
                  </a:lnTo>
                  <a:lnTo>
                    <a:pt x="171873" y="201799"/>
                  </a:lnTo>
                  <a:lnTo>
                    <a:pt x="171017" y="200192"/>
                  </a:lnTo>
                  <a:lnTo>
                    <a:pt x="194319" y="155110"/>
                  </a:lnTo>
                  <a:lnTo>
                    <a:pt x="206055" y="155110"/>
                  </a:lnTo>
                  <a:lnTo>
                    <a:pt x="207309" y="154910"/>
                  </a:lnTo>
                  <a:lnTo>
                    <a:pt x="240137" y="154910"/>
                  </a:lnTo>
                  <a:lnTo>
                    <a:pt x="240037" y="152956"/>
                  </a:lnTo>
                  <a:lnTo>
                    <a:pt x="240116" y="150932"/>
                  </a:lnTo>
                  <a:lnTo>
                    <a:pt x="240487" y="146801"/>
                  </a:lnTo>
                  <a:close/>
                </a:path>
                <a:path w="283209" h="213994">
                  <a:moveTo>
                    <a:pt x="24841" y="0"/>
                  </a:moveTo>
                  <a:lnTo>
                    <a:pt x="0" y="25935"/>
                  </a:lnTo>
                  <a:lnTo>
                    <a:pt x="5304" y="52430"/>
                  </a:lnTo>
                  <a:lnTo>
                    <a:pt x="30326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1"/>
                  </a:lnTo>
                  <a:lnTo>
                    <a:pt x="34413" y="108987"/>
                  </a:lnTo>
                  <a:lnTo>
                    <a:pt x="33592" y="112245"/>
                  </a:lnTo>
                  <a:lnTo>
                    <a:pt x="33148" y="115684"/>
                  </a:lnTo>
                  <a:lnTo>
                    <a:pt x="14501" y="148504"/>
                  </a:lnTo>
                  <a:lnTo>
                    <a:pt x="13751" y="149920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1016" y="169500"/>
                  </a:lnTo>
                  <a:lnTo>
                    <a:pt x="10964" y="182424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8"/>
                  </a:lnTo>
                  <a:lnTo>
                    <a:pt x="7604" y="198890"/>
                  </a:lnTo>
                  <a:lnTo>
                    <a:pt x="12228" y="207383"/>
                  </a:lnTo>
                  <a:lnTo>
                    <a:pt x="15204" y="211536"/>
                  </a:lnTo>
                  <a:lnTo>
                    <a:pt x="25011" y="206597"/>
                  </a:lnTo>
                  <a:lnTo>
                    <a:pt x="23867" y="200192"/>
                  </a:lnTo>
                  <a:lnTo>
                    <a:pt x="23943" y="197924"/>
                  </a:lnTo>
                  <a:lnTo>
                    <a:pt x="40075" y="160928"/>
                  </a:lnTo>
                  <a:lnTo>
                    <a:pt x="62503" y="155576"/>
                  </a:lnTo>
                  <a:lnTo>
                    <a:pt x="108839" y="155576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2" y="146801"/>
                  </a:lnTo>
                  <a:lnTo>
                    <a:pt x="240487" y="146801"/>
                  </a:lnTo>
                  <a:lnTo>
                    <a:pt x="241511" y="135375"/>
                  </a:lnTo>
                  <a:lnTo>
                    <a:pt x="241366" y="127073"/>
                  </a:lnTo>
                  <a:lnTo>
                    <a:pt x="241288" y="114887"/>
                  </a:lnTo>
                  <a:lnTo>
                    <a:pt x="243929" y="109889"/>
                  </a:lnTo>
                  <a:lnTo>
                    <a:pt x="250323" y="104774"/>
                  </a:lnTo>
                  <a:lnTo>
                    <a:pt x="261626" y="99395"/>
                  </a:lnTo>
                  <a:lnTo>
                    <a:pt x="273892" y="99395"/>
                  </a:lnTo>
                  <a:lnTo>
                    <a:pt x="277629" y="93464"/>
                  </a:lnTo>
                  <a:lnTo>
                    <a:pt x="278902" y="89757"/>
                  </a:lnTo>
                  <a:lnTo>
                    <a:pt x="280480" y="88522"/>
                  </a:lnTo>
                  <a:lnTo>
                    <a:pt x="282765" y="84569"/>
                  </a:lnTo>
                  <a:lnTo>
                    <a:pt x="281834" y="83828"/>
                  </a:lnTo>
                  <a:lnTo>
                    <a:pt x="280181" y="82839"/>
                  </a:lnTo>
                  <a:lnTo>
                    <a:pt x="275397" y="78074"/>
                  </a:lnTo>
                  <a:lnTo>
                    <a:pt x="57177" y="78074"/>
                  </a:lnTo>
                  <a:lnTo>
                    <a:pt x="47269" y="75878"/>
                  </a:lnTo>
                  <a:lnTo>
                    <a:pt x="31350" y="64019"/>
                  </a:lnTo>
                  <a:lnTo>
                    <a:pt x="19693" y="45282"/>
                  </a:lnTo>
                  <a:lnTo>
                    <a:pt x="16251" y="26376"/>
                  </a:lnTo>
                  <a:lnTo>
                    <a:pt x="24974" y="14011"/>
                  </a:lnTo>
                  <a:lnTo>
                    <a:pt x="30555" y="13289"/>
                  </a:lnTo>
                  <a:lnTo>
                    <a:pt x="41781" y="13289"/>
                  </a:lnTo>
                  <a:lnTo>
                    <a:pt x="42073" y="13079"/>
                  </a:lnTo>
                  <a:lnTo>
                    <a:pt x="42290" y="9558"/>
                  </a:lnTo>
                  <a:lnTo>
                    <a:pt x="39450" y="5206"/>
                  </a:lnTo>
                  <a:lnTo>
                    <a:pt x="33614" y="1521"/>
                  </a:lnTo>
                  <a:lnTo>
                    <a:pt x="24841" y="0"/>
                  </a:lnTo>
                  <a:close/>
                </a:path>
                <a:path w="283209" h="213994">
                  <a:moveTo>
                    <a:pt x="100772" y="200228"/>
                  </a:moveTo>
                  <a:lnTo>
                    <a:pt x="96323" y="200722"/>
                  </a:lnTo>
                  <a:lnTo>
                    <a:pt x="101923" y="200722"/>
                  </a:lnTo>
                  <a:lnTo>
                    <a:pt x="100772" y="200228"/>
                  </a:lnTo>
                  <a:close/>
                </a:path>
                <a:path w="283209" h="213994">
                  <a:moveTo>
                    <a:pt x="206055" y="155110"/>
                  </a:moveTo>
                  <a:lnTo>
                    <a:pt x="194319" y="155110"/>
                  </a:lnTo>
                  <a:lnTo>
                    <a:pt x="200580" y="155279"/>
                  </a:lnTo>
                  <a:lnTo>
                    <a:pt x="205319" y="155227"/>
                  </a:lnTo>
                  <a:lnTo>
                    <a:pt x="206055" y="155110"/>
                  </a:lnTo>
                  <a:close/>
                </a:path>
                <a:path w="283209" h="213994">
                  <a:moveTo>
                    <a:pt x="273892" y="99395"/>
                  </a:moveTo>
                  <a:lnTo>
                    <a:pt x="261626" y="99395"/>
                  </a:lnTo>
                  <a:lnTo>
                    <a:pt x="272023" y="102360"/>
                  </a:lnTo>
                  <a:lnTo>
                    <a:pt x="273892" y="99395"/>
                  </a:lnTo>
                  <a:close/>
                </a:path>
                <a:path w="283209" h="213994">
                  <a:moveTo>
                    <a:pt x="73429" y="76166"/>
                  </a:moveTo>
                  <a:lnTo>
                    <a:pt x="71281" y="76838"/>
                  </a:lnTo>
                  <a:lnTo>
                    <a:pt x="65522" y="77934"/>
                  </a:lnTo>
                  <a:lnTo>
                    <a:pt x="57177" y="78074"/>
                  </a:lnTo>
                  <a:lnTo>
                    <a:pt x="275397" y="78074"/>
                  </a:lnTo>
                  <a:lnTo>
                    <a:pt x="274472" y="77152"/>
                  </a:lnTo>
                  <a:lnTo>
                    <a:pt x="197014" y="77152"/>
                  </a:lnTo>
                  <a:lnTo>
                    <a:pt x="190214" y="76433"/>
                  </a:lnTo>
                  <a:lnTo>
                    <a:pt x="73140" y="76433"/>
                  </a:lnTo>
                  <a:lnTo>
                    <a:pt x="73429" y="76166"/>
                  </a:lnTo>
                  <a:close/>
                </a:path>
                <a:path w="283209" h="213994">
                  <a:moveTo>
                    <a:pt x="255386" y="40593"/>
                  </a:moveTo>
                  <a:lnTo>
                    <a:pt x="248645" y="42487"/>
                  </a:lnTo>
                  <a:lnTo>
                    <a:pt x="243558" y="56153"/>
                  </a:lnTo>
                  <a:lnTo>
                    <a:pt x="240308" y="56648"/>
                  </a:lnTo>
                  <a:lnTo>
                    <a:pt x="236409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7" y="69505"/>
                  </a:lnTo>
                  <a:lnTo>
                    <a:pt x="212071" y="73976"/>
                  </a:lnTo>
                  <a:lnTo>
                    <a:pt x="204782" y="76440"/>
                  </a:lnTo>
                  <a:lnTo>
                    <a:pt x="197014" y="77152"/>
                  </a:lnTo>
                  <a:lnTo>
                    <a:pt x="274472" y="77152"/>
                  </a:lnTo>
                  <a:lnTo>
                    <a:pt x="272253" y="74942"/>
                  </a:lnTo>
                  <a:lnTo>
                    <a:pt x="265210" y="61474"/>
                  </a:lnTo>
                  <a:lnTo>
                    <a:pt x="263667" y="60186"/>
                  </a:lnTo>
                  <a:lnTo>
                    <a:pt x="257262" y="58300"/>
                  </a:lnTo>
                  <a:lnTo>
                    <a:pt x="256311" y="56648"/>
                  </a:lnTo>
                  <a:lnTo>
                    <a:pt x="256259" y="56153"/>
                  </a:lnTo>
                  <a:lnTo>
                    <a:pt x="257610" y="49714"/>
                  </a:lnTo>
                  <a:lnTo>
                    <a:pt x="256880" y="44361"/>
                  </a:lnTo>
                  <a:lnTo>
                    <a:pt x="255386" y="40593"/>
                  </a:lnTo>
                  <a:close/>
                </a:path>
                <a:path w="283209" h="213994">
                  <a:moveTo>
                    <a:pt x="135098" y="70660"/>
                  </a:moveTo>
                  <a:lnTo>
                    <a:pt x="101687" y="71243"/>
                  </a:lnTo>
                  <a:lnTo>
                    <a:pt x="73140" y="76433"/>
                  </a:lnTo>
                  <a:lnTo>
                    <a:pt x="190214" y="76433"/>
                  </a:lnTo>
                  <a:lnTo>
                    <a:pt x="189589" y="76367"/>
                  </a:lnTo>
                  <a:lnTo>
                    <a:pt x="166643" y="72948"/>
                  </a:lnTo>
                  <a:lnTo>
                    <a:pt x="135098" y="70660"/>
                  </a:lnTo>
                  <a:close/>
                </a:path>
                <a:path w="283209" h="213994">
                  <a:moveTo>
                    <a:pt x="41781" y="13289"/>
                  </a:move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1781" y="132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668721" y="1779999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842" y="0"/>
                  </a:moveTo>
                  <a:lnTo>
                    <a:pt x="0" y="25935"/>
                  </a:lnTo>
                  <a:lnTo>
                    <a:pt x="5304" y="52429"/>
                  </a:lnTo>
                  <a:lnTo>
                    <a:pt x="30327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2"/>
                  </a:lnTo>
                  <a:lnTo>
                    <a:pt x="34413" y="108987"/>
                  </a:lnTo>
                  <a:lnTo>
                    <a:pt x="33593" y="112245"/>
                  </a:lnTo>
                  <a:lnTo>
                    <a:pt x="33148" y="115683"/>
                  </a:lnTo>
                  <a:lnTo>
                    <a:pt x="14501" y="148504"/>
                  </a:lnTo>
                  <a:lnTo>
                    <a:pt x="13752" y="149921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0876" y="171517"/>
                  </a:lnTo>
                  <a:lnTo>
                    <a:pt x="10871" y="180463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9"/>
                  </a:lnTo>
                  <a:lnTo>
                    <a:pt x="7604" y="198891"/>
                  </a:lnTo>
                  <a:lnTo>
                    <a:pt x="12229" y="207383"/>
                  </a:lnTo>
                  <a:lnTo>
                    <a:pt x="15204" y="211536"/>
                  </a:lnTo>
                  <a:lnTo>
                    <a:pt x="25012" y="206597"/>
                  </a:lnTo>
                  <a:lnTo>
                    <a:pt x="23776" y="199678"/>
                  </a:lnTo>
                  <a:lnTo>
                    <a:pt x="24585" y="191190"/>
                  </a:lnTo>
                  <a:lnTo>
                    <a:pt x="46225" y="158468"/>
                  </a:lnTo>
                  <a:lnTo>
                    <a:pt x="62503" y="155576"/>
                  </a:lnTo>
                  <a:lnTo>
                    <a:pt x="61246" y="163523"/>
                  </a:lnTo>
                  <a:lnTo>
                    <a:pt x="57904" y="175080"/>
                  </a:lnTo>
                  <a:lnTo>
                    <a:pt x="60993" y="179714"/>
                  </a:lnTo>
                  <a:lnTo>
                    <a:pt x="74353" y="200192"/>
                  </a:lnTo>
                  <a:lnTo>
                    <a:pt x="84839" y="209362"/>
                  </a:lnTo>
                  <a:lnTo>
                    <a:pt x="93100" y="211674"/>
                  </a:lnTo>
                  <a:lnTo>
                    <a:pt x="99788" y="211580"/>
                  </a:lnTo>
                  <a:lnTo>
                    <a:pt x="107942" y="211827"/>
                  </a:lnTo>
                  <a:lnTo>
                    <a:pt x="107693" y="209127"/>
                  </a:lnTo>
                  <a:lnTo>
                    <a:pt x="107693" y="206162"/>
                  </a:lnTo>
                  <a:lnTo>
                    <a:pt x="107693" y="203196"/>
                  </a:lnTo>
                  <a:lnTo>
                    <a:pt x="100772" y="200227"/>
                  </a:lnTo>
                  <a:lnTo>
                    <a:pt x="96323" y="200721"/>
                  </a:lnTo>
                  <a:lnTo>
                    <a:pt x="91912" y="198335"/>
                  </a:lnTo>
                  <a:lnTo>
                    <a:pt x="87156" y="192197"/>
                  </a:lnTo>
                  <a:lnTo>
                    <a:pt x="84763" y="184947"/>
                  </a:lnTo>
                  <a:lnTo>
                    <a:pt x="87441" y="179226"/>
                  </a:lnTo>
                  <a:lnTo>
                    <a:pt x="93543" y="173644"/>
                  </a:lnTo>
                  <a:lnTo>
                    <a:pt x="101355" y="164787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3" y="146801"/>
                  </a:lnTo>
                  <a:lnTo>
                    <a:pt x="125757" y="147164"/>
                  </a:lnTo>
                  <a:lnTo>
                    <a:pt x="130277" y="148337"/>
                  </a:lnTo>
                  <a:lnTo>
                    <a:pt x="136487" y="149702"/>
                  </a:lnTo>
                  <a:lnTo>
                    <a:pt x="143851" y="150931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47" y="161007"/>
                  </a:lnTo>
                  <a:lnTo>
                    <a:pt x="160113" y="169499"/>
                  </a:lnTo>
                  <a:lnTo>
                    <a:pt x="159299" y="177087"/>
                  </a:lnTo>
                  <a:lnTo>
                    <a:pt x="157990" y="182423"/>
                  </a:lnTo>
                  <a:lnTo>
                    <a:pt x="155303" y="188756"/>
                  </a:lnTo>
                  <a:lnTo>
                    <a:pt x="156512" y="194404"/>
                  </a:lnTo>
                  <a:lnTo>
                    <a:pt x="157390" y="197013"/>
                  </a:lnTo>
                  <a:lnTo>
                    <a:pt x="157782" y="198176"/>
                  </a:lnTo>
                  <a:lnTo>
                    <a:pt x="157810" y="199451"/>
                  </a:lnTo>
                  <a:lnTo>
                    <a:pt x="157546" y="200699"/>
                  </a:lnTo>
                  <a:lnTo>
                    <a:pt x="156518" y="205547"/>
                  </a:lnTo>
                  <a:lnTo>
                    <a:pt x="155217" y="211580"/>
                  </a:lnTo>
                  <a:lnTo>
                    <a:pt x="164008" y="211580"/>
                  </a:lnTo>
                  <a:lnTo>
                    <a:pt x="174387" y="211580"/>
                  </a:lnTo>
                  <a:lnTo>
                    <a:pt x="177677" y="209599"/>
                  </a:lnTo>
                  <a:lnTo>
                    <a:pt x="176976" y="206140"/>
                  </a:lnTo>
                  <a:lnTo>
                    <a:pt x="176630" y="204425"/>
                  </a:lnTo>
                  <a:lnTo>
                    <a:pt x="175095" y="203312"/>
                  </a:lnTo>
                  <a:lnTo>
                    <a:pt x="173645" y="202631"/>
                  </a:lnTo>
                  <a:lnTo>
                    <a:pt x="171873" y="201798"/>
                  </a:lnTo>
                  <a:lnTo>
                    <a:pt x="170882" y="199938"/>
                  </a:lnTo>
                  <a:lnTo>
                    <a:pt x="171136" y="197923"/>
                  </a:lnTo>
                  <a:lnTo>
                    <a:pt x="172845" y="188929"/>
                  </a:lnTo>
                  <a:lnTo>
                    <a:pt x="176774" y="177102"/>
                  </a:lnTo>
                  <a:lnTo>
                    <a:pt x="183680" y="164983"/>
                  </a:lnTo>
                  <a:lnTo>
                    <a:pt x="194319" y="155110"/>
                  </a:lnTo>
                  <a:lnTo>
                    <a:pt x="200580" y="155279"/>
                  </a:lnTo>
                  <a:lnTo>
                    <a:pt x="205320" y="155227"/>
                  </a:lnTo>
                  <a:lnTo>
                    <a:pt x="207310" y="154910"/>
                  </a:lnTo>
                  <a:lnTo>
                    <a:pt x="212144" y="159340"/>
                  </a:lnTo>
                  <a:lnTo>
                    <a:pt x="216214" y="171149"/>
                  </a:lnTo>
                  <a:lnTo>
                    <a:pt x="221316" y="185336"/>
                  </a:lnTo>
                  <a:lnTo>
                    <a:pt x="229250" y="196902"/>
                  </a:lnTo>
                  <a:lnTo>
                    <a:pt x="233105" y="200230"/>
                  </a:lnTo>
                  <a:lnTo>
                    <a:pt x="230942" y="204891"/>
                  </a:lnTo>
                  <a:lnTo>
                    <a:pt x="236200" y="205407"/>
                  </a:lnTo>
                  <a:lnTo>
                    <a:pt x="239194" y="205700"/>
                  </a:lnTo>
                  <a:lnTo>
                    <a:pt x="238613" y="207197"/>
                  </a:lnTo>
                  <a:lnTo>
                    <a:pt x="240020" y="209959"/>
                  </a:lnTo>
                  <a:lnTo>
                    <a:pt x="241426" y="212721"/>
                  </a:lnTo>
                  <a:lnTo>
                    <a:pt x="258462" y="213468"/>
                  </a:lnTo>
                  <a:lnTo>
                    <a:pt x="260649" y="209204"/>
                  </a:lnTo>
                  <a:lnTo>
                    <a:pt x="262390" y="205811"/>
                  </a:lnTo>
                  <a:lnTo>
                    <a:pt x="260434" y="201989"/>
                  </a:lnTo>
                  <a:lnTo>
                    <a:pt x="240000" y="152234"/>
                  </a:lnTo>
                  <a:lnTo>
                    <a:pt x="241511" y="135375"/>
                  </a:lnTo>
                  <a:lnTo>
                    <a:pt x="241241" y="119913"/>
                  </a:lnTo>
                  <a:lnTo>
                    <a:pt x="241288" y="114887"/>
                  </a:lnTo>
                  <a:lnTo>
                    <a:pt x="243930" y="109889"/>
                  </a:lnTo>
                  <a:lnTo>
                    <a:pt x="250324" y="104774"/>
                  </a:lnTo>
                  <a:lnTo>
                    <a:pt x="261626" y="99394"/>
                  </a:lnTo>
                  <a:lnTo>
                    <a:pt x="272024" y="102360"/>
                  </a:lnTo>
                  <a:lnTo>
                    <a:pt x="277629" y="93463"/>
                  </a:lnTo>
                  <a:lnTo>
                    <a:pt x="278903" y="89757"/>
                  </a:lnTo>
                  <a:lnTo>
                    <a:pt x="280481" y="88522"/>
                  </a:lnTo>
                  <a:lnTo>
                    <a:pt x="282766" y="84569"/>
                  </a:lnTo>
                  <a:lnTo>
                    <a:pt x="281834" y="83828"/>
                  </a:lnTo>
                  <a:lnTo>
                    <a:pt x="280180" y="82839"/>
                  </a:lnTo>
                  <a:lnTo>
                    <a:pt x="272254" y="74942"/>
                  </a:lnTo>
                  <a:lnTo>
                    <a:pt x="268377" y="67529"/>
                  </a:lnTo>
                  <a:lnTo>
                    <a:pt x="265211" y="61474"/>
                  </a:lnTo>
                  <a:lnTo>
                    <a:pt x="263668" y="60186"/>
                  </a:lnTo>
                  <a:lnTo>
                    <a:pt x="259117" y="58846"/>
                  </a:lnTo>
                  <a:lnTo>
                    <a:pt x="257263" y="58299"/>
                  </a:lnTo>
                  <a:lnTo>
                    <a:pt x="256197" y="56449"/>
                  </a:lnTo>
                  <a:lnTo>
                    <a:pt x="256608" y="54493"/>
                  </a:lnTo>
                  <a:lnTo>
                    <a:pt x="257611" y="49713"/>
                  </a:lnTo>
                  <a:lnTo>
                    <a:pt x="256881" y="44361"/>
                  </a:lnTo>
                  <a:lnTo>
                    <a:pt x="255386" y="40592"/>
                  </a:lnTo>
                  <a:lnTo>
                    <a:pt x="248646" y="42487"/>
                  </a:lnTo>
                  <a:lnTo>
                    <a:pt x="243559" y="56153"/>
                  </a:lnTo>
                  <a:lnTo>
                    <a:pt x="240308" y="56647"/>
                  </a:lnTo>
                  <a:lnTo>
                    <a:pt x="236410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8" y="69505"/>
                  </a:lnTo>
                  <a:lnTo>
                    <a:pt x="212071" y="73976"/>
                  </a:lnTo>
                  <a:lnTo>
                    <a:pt x="204783" y="76440"/>
                  </a:lnTo>
                  <a:lnTo>
                    <a:pt x="197015" y="77152"/>
                  </a:lnTo>
                  <a:lnTo>
                    <a:pt x="189590" y="76367"/>
                  </a:lnTo>
                  <a:lnTo>
                    <a:pt x="166643" y="72948"/>
                  </a:lnTo>
                  <a:lnTo>
                    <a:pt x="135099" y="70660"/>
                  </a:lnTo>
                  <a:lnTo>
                    <a:pt x="101688" y="71242"/>
                  </a:lnTo>
                  <a:lnTo>
                    <a:pt x="73140" y="76433"/>
                  </a:lnTo>
                  <a:lnTo>
                    <a:pt x="73429" y="76167"/>
                  </a:lnTo>
                  <a:lnTo>
                    <a:pt x="71281" y="76839"/>
                  </a:lnTo>
                  <a:lnTo>
                    <a:pt x="65523" y="77934"/>
                  </a:lnTo>
                  <a:lnTo>
                    <a:pt x="57177" y="78074"/>
                  </a:lnTo>
                  <a:lnTo>
                    <a:pt x="47270" y="75878"/>
                  </a:lnTo>
                  <a:lnTo>
                    <a:pt x="31350" y="64019"/>
                  </a:lnTo>
                  <a:lnTo>
                    <a:pt x="19694" y="45282"/>
                  </a:lnTo>
                  <a:lnTo>
                    <a:pt x="16251" y="26376"/>
                  </a:lnTo>
                  <a:lnTo>
                    <a:pt x="24975" y="14012"/>
                  </a:ln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2074" y="13079"/>
                  </a:lnTo>
                  <a:lnTo>
                    <a:pt x="42290" y="9557"/>
                  </a:lnTo>
                  <a:lnTo>
                    <a:pt x="39451" y="5205"/>
                  </a:lnTo>
                  <a:lnTo>
                    <a:pt x="33615" y="1520"/>
                  </a:lnTo>
                  <a:lnTo>
                    <a:pt x="24842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93966" y="2048686"/>
              <a:ext cx="409204" cy="29794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236829" y="206848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4" y="146418"/>
                  </a:lnTo>
                  <a:lnTo>
                    <a:pt x="44119" y="165483"/>
                  </a:lnTo>
                  <a:lnTo>
                    <a:pt x="46232" y="185635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3" y="200384"/>
                  </a:lnTo>
                  <a:lnTo>
                    <a:pt x="61243" y="194020"/>
                  </a:lnTo>
                  <a:lnTo>
                    <a:pt x="61132" y="189358"/>
                  </a:lnTo>
                  <a:lnTo>
                    <a:pt x="61116" y="174221"/>
                  </a:lnTo>
                  <a:lnTo>
                    <a:pt x="68626" y="172085"/>
                  </a:lnTo>
                  <a:lnTo>
                    <a:pt x="77607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7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6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4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2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1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1"/>
                  </a:lnTo>
                  <a:lnTo>
                    <a:pt x="189164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1" y="206465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8"/>
                  </a:lnTo>
                  <a:lnTo>
                    <a:pt x="203755" y="176099"/>
                  </a:lnTo>
                  <a:lnTo>
                    <a:pt x="209112" y="160070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8" y="153167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7" y="207717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5" y="190840"/>
                  </a:lnTo>
                  <a:lnTo>
                    <a:pt x="242022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9" y="128209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5"/>
                  </a:lnTo>
                  <a:lnTo>
                    <a:pt x="49934" y="115310"/>
                  </a:lnTo>
                  <a:lnTo>
                    <a:pt x="27664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8" y="103415"/>
                  </a:lnTo>
                  <a:lnTo>
                    <a:pt x="27664" y="115310"/>
                  </a:lnTo>
                  <a:lnTo>
                    <a:pt x="49934" y="115310"/>
                  </a:lnTo>
                  <a:lnTo>
                    <a:pt x="54918" y="108742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5"/>
                  </a:lnTo>
                  <a:lnTo>
                    <a:pt x="273379" y="62349"/>
                  </a:lnTo>
                  <a:lnTo>
                    <a:pt x="277000" y="55525"/>
                  </a:lnTo>
                  <a:lnTo>
                    <a:pt x="173094" y="55525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70" y="32036"/>
                  </a:lnTo>
                  <a:lnTo>
                    <a:pt x="215521" y="47848"/>
                  </a:lnTo>
                  <a:lnTo>
                    <a:pt x="211727" y="49208"/>
                  </a:lnTo>
                  <a:lnTo>
                    <a:pt x="201869" y="52114"/>
                  </a:lnTo>
                  <a:lnTo>
                    <a:pt x="188230" y="54807"/>
                  </a:lnTo>
                  <a:lnTo>
                    <a:pt x="173094" y="55525"/>
                  </a:lnTo>
                  <a:lnTo>
                    <a:pt x="277000" y="55525"/>
                  </a:lnTo>
                  <a:lnTo>
                    <a:pt x="277925" y="53783"/>
                  </a:lnTo>
                  <a:lnTo>
                    <a:pt x="279725" y="50918"/>
                  </a:lnTo>
                  <a:lnTo>
                    <a:pt x="283146" y="49641"/>
                  </a:lnTo>
                  <a:lnTo>
                    <a:pt x="304227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7" y="31981"/>
                  </a:lnTo>
                  <a:lnTo>
                    <a:pt x="323136" y="29919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9" y="19494"/>
                  </a:lnTo>
                  <a:lnTo>
                    <a:pt x="296047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1"/>
                  </a:lnTo>
                  <a:lnTo>
                    <a:pt x="279620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7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7" y="496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236829" y="206848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93966" y="2048686"/>
              <a:ext cx="409204" cy="29794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236829" y="206848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4" y="146418"/>
                  </a:lnTo>
                  <a:lnTo>
                    <a:pt x="44119" y="165483"/>
                  </a:lnTo>
                  <a:lnTo>
                    <a:pt x="46232" y="185635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3" y="200384"/>
                  </a:lnTo>
                  <a:lnTo>
                    <a:pt x="61243" y="194020"/>
                  </a:lnTo>
                  <a:lnTo>
                    <a:pt x="61132" y="189358"/>
                  </a:lnTo>
                  <a:lnTo>
                    <a:pt x="61116" y="174221"/>
                  </a:lnTo>
                  <a:lnTo>
                    <a:pt x="68626" y="172085"/>
                  </a:lnTo>
                  <a:lnTo>
                    <a:pt x="77607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7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6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4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2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1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1"/>
                  </a:lnTo>
                  <a:lnTo>
                    <a:pt x="189164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1" y="206465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8"/>
                  </a:lnTo>
                  <a:lnTo>
                    <a:pt x="203755" y="176099"/>
                  </a:lnTo>
                  <a:lnTo>
                    <a:pt x="209112" y="160070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8" y="153167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7" y="207717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5" y="190840"/>
                  </a:lnTo>
                  <a:lnTo>
                    <a:pt x="242022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9" y="128209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5"/>
                  </a:lnTo>
                  <a:lnTo>
                    <a:pt x="49934" y="115310"/>
                  </a:lnTo>
                  <a:lnTo>
                    <a:pt x="27664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8" y="103415"/>
                  </a:lnTo>
                  <a:lnTo>
                    <a:pt x="27664" y="115310"/>
                  </a:lnTo>
                  <a:lnTo>
                    <a:pt x="49934" y="115310"/>
                  </a:lnTo>
                  <a:lnTo>
                    <a:pt x="54918" y="108742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5"/>
                  </a:lnTo>
                  <a:lnTo>
                    <a:pt x="273379" y="62349"/>
                  </a:lnTo>
                  <a:lnTo>
                    <a:pt x="277000" y="55525"/>
                  </a:lnTo>
                  <a:lnTo>
                    <a:pt x="173094" y="55525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70" y="32036"/>
                  </a:lnTo>
                  <a:lnTo>
                    <a:pt x="215521" y="47848"/>
                  </a:lnTo>
                  <a:lnTo>
                    <a:pt x="211727" y="49208"/>
                  </a:lnTo>
                  <a:lnTo>
                    <a:pt x="201869" y="52114"/>
                  </a:lnTo>
                  <a:lnTo>
                    <a:pt x="188230" y="54807"/>
                  </a:lnTo>
                  <a:lnTo>
                    <a:pt x="173094" y="55525"/>
                  </a:lnTo>
                  <a:lnTo>
                    <a:pt x="277000" y="55525"/>
                  </a:lnTo>
                  <a:lnTo>
                    <a:pt x="277925" y="53783"/>
                  </a:lnTo>
                  <a:lnTo>
                    <a:pt x="279725" y="50918"/>
                  </a:lnTo>
                  <a:lnTo>
                    <a:pt x="283146" y="49641"/>
                  </a:lnTo>
                  <a:lnTo>
                    <a:pt x="304227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7" y="31981"/>
                  </a:lnTo>
                  <a:lnTo>
                    <a:pt x="323136" y="29919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9" y="19494"/>
                  </a:lnTo>
                  <a:lnTo>
                    <a:pt x="296047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1"/>
                  </a:lnTo>
                  <a:lnTo>
                    <a:pt x="279620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7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7" y="49641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236829" y="206848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2360112" y="3060445"/>
            <a:ext cx="410209" cy="298450"/>
            <a:chOff x="2360112" y="3060445"/>
            <a:chExt cx="410209" cy="298450"/>
          </a:xfrm>
        </p:grpSpPr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60112" y="3060445"/>
              <a:ext cx="409885" cy="29794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98212" y="3075532"/>
              <a:ext cx="333943" cy="222513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750110" y="1057536"/>
            <a:ext cx="5269865" cy="227457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470"/>
              </a:spcBef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Given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this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system: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98120" indent="-180975">
              <a:lnSpc>
                <a:spcPct val="100000"/>
              </a:lnSpc>
              <a:spcBef>
                <a:spcPts val="370"/>
              </a:spcBef>
              <a:buChar char="•"/>
              <a:tabLst>
                <a:tab pos="198755" algn="l"/>
              </a:tabLst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dog,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cat,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bird,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one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red.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98120" indent="-180975">
              <a:lnSpc>
                <a:spcPct val="100000"/>
              </a:lnSpc>
              <a:spcBef>
                <a:spcPts val="370"/>
              </a:spcBef>
              <a:buChar char="•"/>
              <a:tabLst>
                <a:tab pos="198755" algn="l"/>
              </a:tabLst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dog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cat,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one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orange.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98120" indent="-180975">
              <a:lnSpc>
                <a:spcPct val="100000"/>
              </a:lnSpc>
              <a:spcBef>
                <a:spcPts val="370"/>
              </a:spcBef>
              <a:buChar char="•"/>
              <a:tabLst>
                <a:tab pos="198755" algn="l"/>
              </a:tabLst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dog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black.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5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Solution</a:t>
            </a:r>
            <a:r>
              <a:rPr sz="1800" b="1" spc="-4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1: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bird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red.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83070" y="2023286"/>
            <a:ext cx="532130" cy="448945"/>
            <a:chOff x="183070" y="2023286"/>
            <a:chExt cx="532130" cy="448945"/>
          </a:xfrm>
        </p:grpSpPr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3070" y="2023286"/>
              <a:ext cx="531954" cy="44859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5932" y="2043149"/>
              <a:ext cx="446229" cy="36287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225932" y="2043149"/>
              <a:ext cx="446405" cy="363220"/>
            </a:xfrm>
            <a:custGeom>
              <a:avLst/>
              <a:gdLst/>
              <a:ahLst/>
              <a:cxnLst/>
              <a:rect l="l" t="t" r="r" b="b"/>
              <a:pathLst>
                <a:path w="446405" h="363219">
                  <a:moveTo>
                    <a:pt x="201311" y="0"/>
                  </a:moveTo>
                  <a:lnTo>
                    <a:pt x="153461" y="65306"/>
                  </a:lnTo>
                  <a:lnTo>
                    <a:pt x="255281" y="139759"/>
                  </a:lnTo>
                  <a:lnTo>
                    <a:pt x="0" y="139759"/>
                  </a:lnTo>
                  <a:lnTo>
                    <a:pt x="0" y="223219"/>
                  </a:lnTo>
                  <a:lnTo>
                    <a:pt x="253821" y="223219"/>
                  </a:lnTo>
                  <a:lnTo>
                    <a:pt x="153252" y="297776"/>
                  </a:lnTo>
                  <a:lnTo>
                    <a:pt x="201519" y="362874"/>
                  </a:lnTo>
                  <a:lnTo>
                    <a:pt x="446229" y="181489"/>
                  </a:lnTo>
                  <a:lnTo>
                    <a:pt x="201311" y="0"/>
                  </a:lnTo>
                  <a:close/>
                </a:path>
              </a:pathLst>
            </a:custGeom>
            <a:ln w="9524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066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  <a:r>
              <a:rPr spc="30" dirty="0"/>
              <a:t> </a:t>
            </a:r>
            <a:r>
              <a:rPr dirty="0"/>
              <a:t>as</a:t>
            </a:r>
            <a:r>
              <a:rPr spc="25" dirty="0"/>
              <a:t> </a:t>
            </a:r>
            <a:r>
              <a:rPr spc="-10" dirty="0"/>
              <a:t>lines</a:t>
            </a:r>
            <a:endParaRPr spc="-10" dirty="0"/>
          </a:p>
        </p:txBody>
      </p:sp>
      <p:grpSp>
        <p:nvGrpSpPr>
          <p:cNvPr id="3" name="object 3"/>
          <p:cNvGrpSpPr/>
          <p:nvPr/>
        </p:nvGrpSpPr>
        <p:grpSpPr>
          <a:xfrm>
            <a:off x="751763" y="1535199"/>
            <a:ext cx="205104" cy="221615"/>
            <a:chOff x="751763" y="1535199"/>
            <a:chExt cx="205104" cy="22161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51763" y="1535199"/>
              <a:ext cx="204638" cy="22103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863" y="1550308"/>
              <a:ext cx="127892" cy="144452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149332" y="1535199"/>
            <a:ext cx="213360" cy="221615"/>
            <a:chOff x="1149332" y="1535199"/>
            <a:chExt cx="213360" cy="22161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9332" y="1535199"/>
              <a:ext cx="213307" cy="22103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7432" y="1550238"/>
              <a:ext cx="137107" cy="144793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751763" y="1964951"/>
            <a:ext cx="205104" cy="221615"/>
            <a:chOff x="751763" y="1964951"/>
            <a:chExt cx="205104" cy="221615"/>
          </a:xfrm>
        </p:grpSpPr>
        <p:pic>
          <p:nvPicPr>
            <p:cNvPr id="10" name="object 1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51763" y="1964951"/>
              <a:ext cx="204638" cy="22103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863" y="1980060"/>
              <a:ext cx="127892" cy="144452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1080778" y="1964951"/>
            <a:ext cx="281940" cy="221615"/>
            <a:chOff x="1080778" y="1964951"/>
            <a:chExt cx="281940" cy="22161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9332" y="1964951"/>
              <a:ext cx="213307" cy="22103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19219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19219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0778" y="1964951"/>
              <a:ext cx="213307" cy="22103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123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123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648359" y="940371"/>
            <a:ext cx="403860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35605" algn="l"/>
              </a:tabLst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 1	System</a:t>
            </a:r>
            <a:r>
              <a:rPr sz="1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2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553085" algn="l"/>
                <a:tab pos="2935605" algn="l"/>
                <a:tab pos="3175000" algn="l"/>
                <a:tab pos="3575050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	b =</a:t>
            </a:r>
            <a:r>
              <a:rPr sz="1400" spc="390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	</a:t>
            </a:r>
            <a:r>
              <a:rPr sz="1400" dirty="0">
                <a:latin typeface="Arial MT"/>
                <a:cs typeface="Arial MT"/>
              </a:rPr>
              <a:t>•	a +	b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325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2935605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+ 2b =</a:t>
            </a:r>
            <a:r>
              <a:rPr sz="1400" spc="385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	</a:t>
            </a: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0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2a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355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746736" y="1535199"/>
            <a:ext cx="205104" cy="221615"/>
            <a:chOff x="3746736" y="1535199"/>
            <a:chExt cx="205104" cy="221615"/>
          </a:xfrm>
        </p:grpSpPr>
        <p:pic>
          <p:nvPicPr>
            <p:cNvPr id="21" name="object 2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746736" y="1535199"/>
              <a:ext cx="204638" cy="22103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4836" y="1550308"/>
              <a:ext cx="127892" cy="144452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4144305" y="1535199"/>
            <a:ext cx="213360" cy="221615"/>
            <a:chOff x="4144305" y="1535199"/>
            <a:chExt cx="213360" cy="221615"/>
          </a:xfrm>
        </p:grpSpPr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4305" y="1535199"/>
              <a:ext cx="213307" cy="22103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2405" y="1550238"/>
              <a:ext cx="137107" cy="144793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3018883" y="1964951"/>
            <a:ext cx="2283460" cy="2519680"/>
            <a:chOff x="3018883" y="1964951"/>
            <a:chExt cx="2283460" cy="2519680"/>
          </a:xfrm>
        </p:grpSpPr>
        <p:pic>
          <p:nvPicPr>
            <p:cNvPr id="27" name="object 2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784836" y="1964951"/>
              <a:ext cx="204638" cy="22103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8276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8276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683236" y="1964951"/>
              <a:ext cx="204638" cy="22103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7260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7260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4305" y="1964951"/>
              <a:ext cx="213307" cy="22103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187168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4187168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75752" y="1964951"/>
              <a:ext cx="213307" cy="22103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11861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411861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18883" y="3417117"/>
              <a:ext cx="2283136" cy="198119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3166203" y="3496177"/>
              <a:ext cx="1988820" cy="0"/>
            </a:xfrm>
            <a:custGeom>
              <a:avLst/>
              <a:gdLst/>
              <a:ahLst/>
              <a:cxnLst/>
              <a:rect l="l" t="t" r="r" b="b"/>
              <a:pathLst>
                <a:path w="1988820">
                  <a:moveTo>
                    <a:pt x="0" y="0"/>
                  </a:moveTo>
                  <a:lnTo>
                    <a:pt x="12700" y="0"/>
                  </a:lnTo>
                  <a:lnTo>
                    <a:pt x="1975796" y="0"/>
                  </a:lnTo>
                  <a:lnTo>
                    <a:pt x="1988496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056979" y="3435222"/>
              <a:ext cx="2207260" cy="121920"/>
            </a:xfrm>
            <a:custGeom>
              <a:avLst/>
              <a:gdLst/>
              <a:ahLst/>
              <a:cxnLst/>
              <a:rect l="l" t="t" r="r" b="b"/>
              <a:pathLst>
                <a:path w="2207260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207260" h="121920">
                  <a:moveTo>
                    <a:pt x="2206929" y="60960"/>
                  </a:moveTo>
                  <a:lnTo>
                    <a:pt x="2085009" y="0"/>
                  </a:lnTo>
                  <a:lnTo>
                    <a:pt x="2085009" y="121920"/>
                  </a:lnTo>
                  <a:lnTo>
                    <a:pt x="2206929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61391" y="2374867"/>
              <a:ext cx="198120" cy="2109369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160451" y="2502187"/>
              <a:ext cx="0" cy="1814830"/>
            </a:xfrm>
            <a:custGeom>
              <a:avLst/>
              <a:gdLst/>
              <a:ahLst/>
              <a:cxnLst/>
              <a:rect l="l" t="t" r="r" b="b"/>
              <a:pathLst>
                <a:path h="1814829">
                  <a:moveTo>
                    <a:pt x="0" y="0"/>
                  </a:moveTo>
                  <a:lnTo>
                    <a:pt x="0" y="1814729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4099483" y="2392972"/>
              <a:ext cx="121920" cy="2033270"/>
            </a:xfrm>
            <a:custGeom>
              <a:avLst/>
              <a:gdLst/>
              <a:ahLst/>
              <a:cxnLst/>
              <a:rect l="l" t="t" r="r" b="b"/>
              <a:pathLst>
                <a:path w="121920" h="2033270">
                  <a:moveTo>
                    <a:pt x="121920" y="1911248"/>
                  </a:moveTo>
                  <a:lnTo>
                    <a:pt x="0" y="1911248"/>
                  </a:lnTo>
                  <a:lnTo>
                    <a:pt x="60960" y="2033168"/>
                  </a:lnTo>
                  <a:lnTo>
                    <a:pt x="121920" y="1911248"/>
                  </a:lnTo>
                  <a:close/>
                </a:path>
                <a:path w="121920" h="20332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6495513" y="940371"/>
            <a:ext cx="111506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 3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251460" indent="-239395">
              <a:lnSpc>
                <a:spcPct val="100000"/>
              </a:lnSpc>
              <a:buChar char="•"/>
              <a:tabLst>
                <a:tab pos="251460" algn="l"/>
                <a:tab pos="252095" algn="l"/>
                <a:tab pos="651510" algn="l"/>
              </a:tabLst>
            </a:pPr>
            <a:r>
              <a:rPr sz="1400" dirty="0">
                <a:latin typeface="Arial MT"/>
                <a:cs typeface="Arial MT"/>
              </a:rPr>
              <a:t>a +	b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320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345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6678210" y="1535199"/>
            <a:ext cx="205104" cy="221615"/>
            <a:chOff x="6678210" y="1535199"/>
            <a:chExt cx="205104" cy="221615"/>
          </a:xfrm>
        </p:grpSpPr>
        <p:pic>
          <p:nvPicPr>
            <p:cNvPr id="47" name="object 4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678210" y="1535199"/>
              <a:ext cx="204638" cy="22103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16310" y="1550308"/>
              <a:ext cx="127892" cy="144452"/>
            </a:xfrm>
            <a:prstGeom prst="rect">
              <a:avLst/>
            </a:prstGeom>
          </p:spPr>
        </p:pic>
      </p:grpSp>
      <p:grpSp>
        <p:nvGrpSpPr>
          <p:cNvPr id="49" name="object 49"/>
          <p:cNvGrpSpPr/>
          <p:nvPr/>
        </p:nvGrpSpPr>
        <p:grpSpPr>
          <a:xfrm>
            <a:off x="7075778" y="1535199"/>
            <a:ext cx="213360" cy="221615"/>
            <a:chOff x="7075778" y="1535199"/>
            <a:chExt cx="213360" cy="221615"/>
          </a:xfrm>
        </p:grpSpPr>
        <p:pic>
          <p:nvPicPr>
            <p:cNvPr id="50" name="object 5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5778" y="1535199"/>
              <a:ext cx="213307" cy="22103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13878" y="1550238"/>
              <a:ext cx="137107" cy="144793"/>
            </a:xfrm>
            <a:prstGeom prst="rect">
              <a:avLst/>
            </a:prstGeom>
          </p:spPr>
        </p:pic>
      </p:grpSp>
      <p:grpSp>
        <p:nvGrpSpPr>
          <p:cNvPr id="52" name="object 52"/>
          <p:cNvGrpSpPr/>
          <p:nvPr/>
        </p:nvGrpSpPr>
        <p:grpSpPr>
          <a:xfrm>
            <a:off x="6614710" y="1964951"/>
            <a:ext cx="306705" cy="221615"/>
            <a:chOff x="6614710" y="1964951"/>
            <a:chExt cx="306705" cy="221615"/>
          </a:xfrm>
        </p:grpSpPr>
        <p:pic>
          <p:nvPicPr>
            <p:cNvPr id="53" name="object 5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716310" y="1964951"/>
              <a:ext cx="204638" cy="221038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67591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67591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614710" y="1964951"/>
              <a:ext cx="204638" cy="221038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66575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66575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9" name="object 59"/>
          <p:cNvGrpSpPr/>
          <p:nvPr/>
        </p:nvGrpSpPr>
        <p:grpSpPr>
          <a:xfrm>
            <a:off x="2425990" y="3482966"/>
            <a:ext cx="216535" cy="234315"/>
            <a:chOff x="2425990" y="3482966"/>
            <a:chExt cx="216535" cy="234315"/>
          </a:xfrm>
        </p:grpSpPr>
        <p:pic>
          <p:nvPicPr>
            <p:cNvPr id="60" name="object 6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25990" y="3482966"/>
              <a:ext cx="216243" cy="234244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64090" y="3498078"/>
              <a:ext cx="139444" cy="157620"/>
            </a:xfrm>
            <a:prstGeom prst="rect">
              <a:avLst/>
            </a:prstGeom>
          </p:spPr>
        </p:pic>
      </p:grpSp>
      <p:grpSp>
        <p:nvGrpSpPr>
          <p:cNvPr id="62" name="object 62"/>
          <p:cNvGrpSpPr/>
          <p:nvPr/>
        </p:nvGrpSpPr>
        <p:grpSpPr>
          <a:xfrm>
            <a:off x="26966" y="2217095"/>
            <a:ext cx="2283460" cy="2267585"/>
            <a:chOff x="26966" y="2217095"/>
            <a:chExt cx="2283460" cy="2267585"/>
          </a:xfrm>
        </p:grpSpPr>
        <p:pic>
          <p:nvPicPr>
            <p:cNvPr id="63" name="object 6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966" y="3417117"/>
              <a:ext cx="2283136" cy="198119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74286" y="3496177"/>
              <a:ext cx="1988820" cy="0"/>
            </a:xfrm>
            <a:custGeom>
              <a:avLst/>
              <a:gdLst/>
              <a:ahLst/>
              <a:cxnLst/>
              <a:rect l="l" t="t" r="r" b="b"/>
              <a:pathLst>
                <a:path w="1988820">
                  <a:moveTo>
                    <a:pt x="0" y="0"/>
                  </a:moveTo>
                  <a:lnTo>
                    <a:pt x="12699" y="0"/>
                  </a:lnTo>
                  <a:lnTo>
                    <a:pt x="1975796" y="0"/>
                  </a:lnTo>
                  <a:lnTo>
                    <a:pt x="1988496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65062" y="3435222"/>
              <a:ext cx="2207260" cy="121920"/>
            </a:xfrm>
            <a:custGeom>
              <a:avLst/>
              <a:gdLst/>
              <a:ahLst/>
              <a:cxnLst/>
              <a:rect l="l" t="t" r="r" b="b"/>
              <a:pathLst>
                <a:path w="2207260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207260" h="121920">
                  <a:moveTo>
                    <a:pt x="2206929" y="60960"/>
                  </a:moveTo>
                  <a:lnTo>
                    <a:pt x="2085009" y="0"/>
                  </a:lnTo>
                  <a:lnTo>
                    <a:pt x="2085009" y="121920"/>
                  </a:lnTo>
                  <a:lnTo>
                    <a:pt x="2206929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9474" y="2374866"/>
              <a:ext cx="198120" cy="2109370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1168534" y="2502186"/>
              <a:ext cx="0" cy="1814830"/>
            </a:xfrm>
            <a:custGeom>
              <a:avLst/>
              <a:gdLst/>
              <a:ahLst/>
              <a:cxnLst/>
              <a:rect l="l" t="t" r="r" b="b"/>
              <a:pathLst>
                <a:path h="1814829">
                  <a:moveTo>
                    <a:pt x="0" y="0"/>
                  </a:moveTo>
                  <a:lnTo>
                    <a:pt x="0" y="181473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1107567" y="2392971"/>
              <a:ext cx="121920" cy="2033270"/>
            </a:xfrm>
            <a:custGeom>
              <a:avLst/>
              <a:gdLst/>
              <a:ahLst/>
              <a:cxnLst/>
              <a:rect l="l" t="t" r="r" b="b"/>
              <a:pathLst>
                <a:path w="121919" h="2033270">
                  <a:moveTo>
                    <a:pt x="121920" y="1911248"/>
                  </a:moveTo>
                  <a:lnTo>
                    <a:pt x="0" y="1911248"/>
                  </a:lnTo>
                  <a:lnTo>
                    <a:pt x="60960" y="2033168"/>
                  </a:lnTo>
                  <a:lnTo>
                    <a:pt x="121920" y="1911248"/>
                  </a:lnTo>
                  <a:close/>
                </a:path>
                <a:path w="121919" h="20332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9152" y="2217095"/>
              <a:ext cx="225758" cy="234244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1062014" y="22368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4" h="148589">
                  <a:moveTo>
                    <a:pt x="126500" y="0"/>
                  </a:moveTo>
                  <a:lnTo>
                    <a:pt x="121924" y="196"/>
                  </a:lnTo>
                  <a:lnTo>
                    <a:pt x="118271" y="1821"/>
                  </a:lnTo>
                  <a:lnTo>
                    <a:pt x="118487" y="3431"/>
                  </a:lnTo>
                  <a:lnTo>
                    <a:pt x="119950" y="17760"/>
                  </a:lnTo>
                  <a:lnTo>
                    <a:pt x="119921" y="27416"/>
                  </a:lnTo>
                  <a:lnTo>
                    <a:pt x="118643" y="33557"/>
                  </a:lnTo>
                  <a:lnTo>
                    <a:pt x="116361" y="37343"/>
                  </a:lnTo>
                  <a:lnTo>
                    <a:pt x="98552" y="60499"/>
                  </a:lnTo>
                  <a:lnTo>
                    <a:pt x="84929" y="79276"/>
                  </a:lnTo>
                  <a:lnTo>
                    <a:pt x="64240" y="96284"/>
                  </a:lnTo>
                  <a:lnTo>
                    <a:pt x="25233" y="114134"/>
                  </a:lnTo>
                  <a:lnTo>
                    <a:pt x="16062" y="118112"/>
                  </a:lnTo>
                  <a:lnTo>
                    <a:pt x="8830" y="122842"/>
                  </a:lnTo>
                  <a:lnTo>
                    <a:pt x="3490" y="128458"/>
                  </a:lnTo>
                  <a:lnTo>
                    <a:pt x="0" y="135093"/>
                  </a:lnTo>
                  <a:lnTo>
                    <a:pt x="1753" y="140601"/>
                  </a:lnTo>
                  <a:lnTo>
                    <a:pt x="3856" y="143701"/>
                  </a:lnTo>
                  <a:lnTo>
                    <a:pt x="9153" y="145809"/>
                  </a:lnTo>
                  <a:lnTo>
                    <a:pt x="24279" y="148470"/>
                  </a:lnTo>
                  <a:lnTo>
                    <a:pt x="48090" y="146191"/>
                  </a:lnTo>
                  <a:lnTo>
                    <a:pt x="79441" y="133478"/>
                  </a:lnTo>
                  <a:lnTo>
                    <a:pt x="111263" y="110911"/>
                  </a:lnTo>
                  <a:lnTo>
                    <a:pt x="132351" y="85399"/>
                  </a:lnTo>
                  <a:lnTo>
                    <a:pt x="140033" y="58280"/>
                  </a:lnTo>
                  <a:lnTo>
                    <a:pt x="131638" y="30895"/>
                  </a:lnTo>
                  <a:lnTo>
                    <a:pt x="130127" y="18976"/>
                  </a:lnTo>
                  <a:lnTo>
                    <a:pt x="128935" y="9304"/>
                  </a:lnTo>
                  <a:lnTo>
                    <a:pt x="128072" y="1804"/>
                  </a:lnTo>
                  <a:lnTo>
                    <a:pt x="127933" y="463"/>
                  </a:lnTo>
                  <a:lnTo>
                    <a:pt x="12650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1062014" y="22368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4" h="148589">
                  <a:moveTo>
                    <a:pt x="124784" y="7"/>
                  </a:moveTo>
                  <a:lnTo>
                    <a:pt x="121924" y="129"/>
                  </a:lnTo>
                  <a:lnTo>
                    <a:pt x="118271" y="1754"/>
                  </a:lnTo>
                  <a:lnTo>
                    <a:pt x="118487" y="3364"/>
                  </a:lnTo>
                  <a:lnTo>
                    <a:pt x="119950" y="17694"/>
                  </a:lnTo>
                  <a:lnTo>
                    <a:pt x="119921" y="27350"/>
                  </a:lnTo>
                  <a:lnTo>
                    <a:pt x="118643" y="33491"/>
                  </a:lnTo>
                  <a:lnTo>
                    <a:pt x="116361" y="37276"/>
                  </a:lnTo>
                  <a:lnTo>
                    <a:pt x="98552" y="60433"/>
                  </a:lnTo>
                  <a:lnTo>
                    <a:pt x="84929" y="79210"/>
                  </a:lnTo>
                  <a:lnTo>
                    <a:pt x="64240" y="96218"/>
                  </a:lnTo>
                  <a:lnTo>
                    <a:pt x="25233" y="114068"/>
                  </a:lnTo>
                  <a:lnTo>
                    <a:pt x="16062" y="118046"/>
                  </a:lnTo>
                  <a:lnTo>
                    <a:pt x="8830" y="122775"/>
                  </a:lnTo>
                  <a:lnTo>
                    <a:pt x="3491" y="128391"/>
                  </a:lnTo>
                  <a:lnTo>
                    <a:pt x="0" y="135027"/>
                  </a:lnTo>
                  <a:lnTo>
                    <a:pt x="1753" y="140535"/>
                  </a:lnTo>
                  <a:lnTo>
                    <a:pt x="3857" y="143635"/>
                  </a:lnTo>
                  <a:lnTo>
                    <a:pt x="9153" y="145743"/>
                  </a:lnTo>
                  <a:lnTo>
                    <a:pt x="24279" y="148404"/>
                  </a:lnTo>
                  <a:lnTo>
                    <a:pt x="48090" y="146124"/>
                  </a:lnTo>
                  <a:lnTo>
                    <a:pt x="79441" y="133412"/>
                  </a:lnTo>
                  <a:lnTo>
                    <a:pt x="111263" y="110845"/>
                  </a:lnTo>
                  <a:lnTo>
                    <a:pt x="132351" y="85332"/>
                  </a:lnTo>
                  <a:lnTo>
                    <a:pt x="140033" y="58213"/>
                  </a:lnTo>
                  <a:lnTo>
                    <a:pt x="131638" y="30828"/>
                  </a:lnTo>
                  <a:lnTo>
                    <a:pt x="131183" y="27268"/>
                  </a:lnTo>
                  <a:lnTo>
                    <a:pt x="130127" y="18910"/>
                  </a:lnTo>
                  <a:lnTo>
                    <a:pt x="128935" y="9238"/>
                  </a:lnTo>
                  <a:lnTo>
                    <a:pt x="128072" y="1738"/>
                  </a:lnTo>
                  <a:lnTo>
                    <a:pt x="127933" y="397"/>
                  </a:lnTo>
                  <a:lnTo>
                    <a:pt x="126500" y="-66"/>
                  </a:lnTo>
                  <a:lnTo>
                    <a:pt x="12478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2" name="object 72"/>
          <p:cNvGrpSpPr/>
          <p:nvPr/>
        </p:nvGrpSpPr>
        <p:grpSpPr>
          <a:xfrm>
            <a:off x="6010800" y="1964951"/>
            <a:ext cx="2283460" cy="2519680"/>
            <a:chOff x="6010800" y="1964951"/>
            <a:chExt cx="2283460" cy="2519680"/>
          </a:xfrm>
        </p:grpSpPr>
        <p:pic>
          <p:nvPicPr>
            <p:cNvPr id="73" name="object 7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5778" y="1964951"/>
              <a:ext cx="213307" cy="221038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7118640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90" y="55119"/>
                  </a:lnTo>
                  <a:lnTo>
                    <a:pt x="77378" y="72226"/>
                  </a:lnTo>
                  <a:lnTo>
                    <a:pt x="58529" y="87722"/>
                  </a:lnTo>
                  <a:lnTo>
                    <a:pt x="22990" y="103986"/>
                  </a:lnTo>
                  <a:lnTo>
                    <a:pt x="14635" y="107609"/>
                  </a:lnTo>
                  <a:lnTo>
                    <a:pt x="8045" y="111919"/>
                  </a:lnTo>
                  <a:lnTo>
                    <a:pt x="3181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1" y="135268"/>
                  </a:lnTo>
                  <a:lnTo>
                    <a:pt x="43815" y="133192"/>
                  </a:lnTo>
                  <a:lnTo>
                    <a:pt x="72378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9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7118640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6" name="object 7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7226" y="1964951"/>
              <a:ext cx="213307" cy="221038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7050088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4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7" y="24978"/>
                  </a:lnTo>
                  <a:lnTo>
                    <a:pt x="108093" y="30573"/>
                  </a:lnTo>
                  <a:lnTo>
                    <a:pt x="106014" y="34022"/>
                  </a:lnTo>
                  <a:lnTo>
                    <a:pt x="89788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6" y="17288"/>
                  </a:lnTo>
                  <a:lnTo>
                    <a:pt x="117470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7050088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0800" y="3417117"/>
              <a:ext cx="2283136" cy="198119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6158120" y="3496177"/>
              <a:ext cx="1988820" cy="0"/>
            </a:xfrm>
            <a:custGeom>
              <a:avLst/>
              <a:gdLst/>
              <a:ahLst/>
              <a:cxnLst/>
              <a:rect l="l" t="t" r="r" b="b"/>
              <a:pathLst>
                <a:path w="1988820">
                  <a:moveTo>
                    <a:pt x="0" y="0"/>
                  </a:moveTo>
                  <a:lnTo>
                    <a:pt x="12699" y="0"/>
                  </a:lnTo>
                  <a:lnTo>
                    <a:pt x="1975796" y="0"/>
                  </a:lnTo>
                  <a:lnTo>
                    <a:pt x="1988496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6048896" y="3435222"/>
              <a:ext cx="2207260" cy="121920"/>
            </a:xfrm>
            <a:custGeom>
              <a:avLst/>
              <a:gdLst/>
              <a:ahLst/>
              <a:cxnLst/>
              <a:rect l="l" t="t" r="r" b="b"/>
              <a:pathLst>
                <a:path w="2207259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207259" h="121920">
                  <a:moveTo>
                    <a:pt x="2206929" y="60960"/>
                  </a:moveTo>
                  <a:lnTo>
                    <a:pt x="2085009" y="0"/>
                  </a:lnTo>
                  <a:lnTo>
                    <a:pt x="2085009" y="121920"/>
                  </a:lnTo>
                  <a:lnTo>
                    <a:pt x="2206929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2" name="object 8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53309" y="2374866"/>
              <a:ext cx="198120" cy="2109370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7152369" y="2502186"/>
              <a:ext cx="0" cy="1814830"/>
            </a:xfrm>
            <a:custGeom>
              <a:avLst/>
              <a:gdLst/>
              <a:ahLst/>
              <a:cxnLst/>
              <a:rect l="l" t="t" r="r" b="b"/>
              <a:pathLst>
                <a:path h="1814829">
                  <a:moveTo>
                    <a:pt x="0" y="0"/>
                  </a:moveTo>
                  <a:lnTo>
                    <a:pt x="0" y="181473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7091401" y="2392972"/>
              <a:ext cx="121920" cy="2033270"/>
            </a:xfrm>
            <a:custGeom>
              <a:avLst/>
              <a:gdLst/>
              <a:ahLst/>
              <a:cxnLst/>
              <a:rect l="l" t="t" r="r" b="b"/>
              <a:pathLst>
                <a:path w="121920" h="2033270">
                  <a:moveTo>
                    <a:pt x="121920" y="1911248"/>
                  </a:moveTo>
                  <a:lnTo>
                    <a:pt x="0" y="1911248"/>
                  </a:lnTo>
                  <a:lnTo>
                    <a:pt x="60960" y="2033168"/>
                  </a:lnTo>
                  <a:lnTo>
                    <a:pt x="121920" y="1911248"/>
                  </a:lnTo>
                  <a:close/>
                </a:path>
                <a:path w="121920" h="20332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5" name="object 8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20685" y="2508048"/>
              <a:ext cx="1350833" cy="1350833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6883546" y="2550910"/>
              <a:ext cx="1225550" cy="1225550"/>
            </a:xfrm>
            <a:custGeom>
              <a:avLst/>
              <a:gdLst/>
              <a:ahLst/>
              <a:cxnLst/>
              <a:rect l="l" t="t" r="r" b="b"/>
              <a:pathLst>
                <a:path w="1225550" h="1225550">
                  <a:moveTo>
                    <a:pt x="0" y="0"/>
                  </a:moveTo>
                  <a:lnTo>
                    <a:pt x="1225109" y="1225109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7" name="object 8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22285" y="2444548"/>
              <a:ext cx="1350833" cy="1350833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6985146" y="2487410"/>
              <a:ext cx="1225550" cy="1225550"/>
            </a:xfrm>
            <a:custGeom>
              <a:avLst/>
              <a:gdLst/>
              <a:ahLst/>
              <a:cxnLst/>
              <a:rect l="l" t="t" r="r" b="b"/>
              <a:pathLst>
                <a:path w="1225550" h="1225550">
                  <a:moveTo>
                    <a:pt x="0" y="0"/>
                  </a:moveTo>
                  <a:lnTo>
                    <a:pt x="1225109" y="1225109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9" name="object 89"/>
          <p:cNvSpPr txBox="1"/>
          <p:nvPr/>
        </p:nvSpPr>
        <p:spPr>
          <a:xfrm>
            <a:off x="2300607" y="344760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431003" y="2508048"/>
            <a:ext cx="1891664" cy="1351280"/>
            <a:chOff x="431003" y="2508048"/>
            <a:chExt cx="1891664" cy="1351280"/>
          </a:xfrm>
        </p:grpSpPr>
        <p:pic>
          <p:nvPicPr>
            <p:cNvPr id="91" name="object 9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6850" y="2508048"/>
              <a:ext cx="1350833" cy="1350833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899711" y="2550910"/>
              <a:ext cx="1225550" cy="1225550"/>
            </a:xfrm>
            <a:custGeom>
              <a:avLst/>
              <a:gdLst/>
              <a:ahLst/>
              <a:cxnLst/>
              <a:rect l="l" t="t" r="r" b="b"/>
              <a:pathLst>
                <a:path w="1225550" h="1225550">
                  <a:moveTo>
                    <a:pt x="0" y="0"/>
                  </a:moveTo>
                  <a:lnTo>
                    <a:pt x="1225109" y="1225109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3" name="object 9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1003" y="2701370"/>
              <a:ext cx="1891428" cy="930625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486674" y="2743367"/>
              <a:ext cx="1780539" cy="807085"/>
            </a:xfrm>
            <a:custGeom>
              <a:avLst/>
              <a:gdLst/>
              <a:ahLst/>
              <a:cxnLst/>
              <a:rect l="l" t="t" r="r" b="b"/>
              <a:pathLst>
                <a:path w="1780539" h="807085">
                  <a:moveTo>
                    <a:pt x="0" y="0"/>
                  </a:moveTo>
                  <a:lnTo>
                    <a:pt x="1780087" y="806632"/>
                  </a:lnTo>
                </a:path>
              </a:pathLst>
            </a:custGeom>
            <a:ln w="25399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5" name="object 9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86866" y="3164102"/>
              <a:ext cx="198119" cy="198119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24966" y="3179202"/>
              <a:ext cx="121920" cy="121920"/>
            </a:xfrm>
            <a:prstGeom prst="rect">
              <a:avLst/>
            </a:prstGeom>
          </p:spPr>
        </p:pic>
      </p:grpSp>
      <p:sp>
        <p:nvSpPr>
          <p:cNvPr id="97" name="object 97"/>
          <p:cNvSpPr txBox="1"/>
          <p:nvPr/>
        </p:nvSpPr>
        <p:spPr>
          <a:xfrm>
            <a:off x="1557986" y="2905304"/>
            <a:ext cx="3911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(8,2)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1550366" y="2750037"/>
            <a:ext cx="386715" cy="236220"/>
            <a:chOff x="1550366" y="2750037"/>
            <a:chExt cx="386715" cy="236220"/>
          </a:xfrm>
        </p:grpSpPr>
        <p:pic>
          <p:nvPicPr>
            <p:cNvPr id="99" name="object 9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50366" y="2750037"/>
              <a:ext cx="217864" cy="236089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1593229" y="2769910"/>
              <a:ext cx="132080" cy="150495"/>
            </a:xfrm>
            <a:custGeom>
              <a:avLst/>
              <a:gdLst/>
              <a:ahLst/>
              <a:cxnLst/>
              <a:rect l="l" t="t" r="r" b="b"/>
              <a:pathLst>
                <a:path w="132080" h="150494">
                  <a:moveTo>
                    <a:pt x="42364" y="35861"/>
                  </a:moveTo>
                  <a:lnTo>
                    <a:pt x="27796" y="37991"/>
                  </a:lnTo>
                  <a:lnTo>
                    <a:pt x="11924" y="48832"/>
                  </a:lnTo>
                  <a:lnTo>
                    <a:pt x="533" y="72981"/>
                  </a:lnTo>
                  <a:lnTo>
                    <a:pt x="3631" y="99756"/>
                  </a:lnTo>
                  <a:lnTo>
                    <a:pt x="26807" y="139837"/>
                  </a:lnTo>
                  <a:lnTo>
                    <a:pt x="57612" y="149935"/>
                  </a:lnTo>
                  <a:lnTo>
                    <a:pt x="67510" y="146498"/>
                  </a:lnTo>
                  <a:lnTo>
                    <a:pt x="95395" y="146498"/>
                  </a:lnTo>
                  <a:lnTo>
                    <a:pt x="129495" y="97267"/>
                  </a:lnTo>
                  <a:lnTo>
                    <a:pt x="131533" y="70387"/>
                  </a:lnTo>
                  <a:lnTo>
                    <a:pt x="119198" y="46706"/>
                  </a:lnTo>
                  <a:lnTo>
                    <a:pt x="114983" y="44039"/>
                  </a:lnTo>
                  <a:lnTo>
                    <a:pt x="63305" y="44039"/>
                  </a:lnTo>
                  <a:lnTo>
                    <a:pt x="54557" y="39018"/>
                  </a:lnTo>
                  <a:lnTo>
                    <a:pt x="42364" y="35861"/>
                  </a:lnTo>
                  <a:close/>
                </a:path>
                <a:path w="132080" h="150494">
                  <a:moveTo>
                    <a:pt x="95395" y="146498"/>
                  </a:moveTo>
                  <a:lnTo>
                    <a:pt x="67510" y="146498"/>
                  </a:lnTo>
                  <a:lnTo>
                    <a:pt x="77537" y="149542"/>
                  </a:lnTo>
                  <a:lnTo>
                    <a:pt x="88245" y="149104"/>
                  </a:lnTo>
                  <a:lnTo>
                    <a:pt x="95395" y="146498"/>
                  </a:lnTo>
                  <a:close/>
                </a:path>
                <a:path w="132080" h="150494">
                  <a:moveTo>
                    <a:pt x="59751" y="24657"/>
                  </a:moveTo>
                  <a:lnTo>
                    <a:pt x="52956" y="24657"/>
                  </a:lnTo>
                  <a:lnTo>
                    <a:pt x="55412" y="26047"/>
                  </a:lnTo>
                  <a:lnTo>
                    <a:pt x="61174" y="29701"/>
                  </a:lnTo>
                  <a:lnTo>
                    <a:pt x="64891" y="35617"/>
                  </a:lnTo>
                  <a:lnTo>
                    <a:pt x="64162" y="38298"/>
                  </a:lnTo>
                  <a:lnTo>
                    <a:pt x="63652" y="41097"/>
                  </a:lnTo>
                  <a:lnTo>
                    <a:pt x="63305" y="44039"/>
                  </a:lnTo>
                  <a:lnTo>
                    <a:pt x="114983" y="44039"/>
                  </a:lnTo>
                  <a:lnTo>
                    <a:pt x="114092" y="43475"/>
                  </a:lnTo>
                  <a:lnTo>
                    <a:pt x="68275" y="43475"/>
                  </a:lnTo>
                  <a:lnTo>
                    <a:pt x="71173" y="34654"/>
                  </a:lnTo>
                  <a:lnTo>
                    <a:pt x="72934" y="31551"/>
                  </a:lnTo>
                  <a:lnTo>
                    <a:pt x="66194" y="31551"/>
                  </a:lnTo>
                  <a:lnTo>
                    <a:pt x="61873" y="25914"/>
                  </a:lnTo>
                  <a:lnTo>
                    <a:pt x="59751" y="24657"/>
                  </a:lnTo>
                  <a:close/>
                </a:path>
                <a:path w="132080" h="150494">
                  <a:moveTo>
                    <a:pt x="88889" y="34880"/>
                  </a:moveTo>
                  <a:lnTo>
                    <a:pt x="76934" y="38240"/>
                  </a:lnTo>
                  <a:lnTo>
                    <a:pt x="68275" y="43475"/>
                  </a:lnTo>
                  <a:lnTo>
                    <a:pt x="114092" y="43475"/>
                  </a:lnTo>
                  <a:lnTo>
                    <a:pt x="103267" y="36626"/>
                  </a:lnTo>
                  <a:lnTo>
                    <a:pt x="88889" y="34880"/>
                  </a:lnTo>
                  <a:close/>
                </a:path>
                <a:path w="132080" h="150494">
                  <a:moveTo>
                    <a:pt x="86742" y="7075"/>
                  </a:moveTo>
                  <a:lnTo>
                    <a:pt x="66194" y="31551"/>
                  </a:lnTo>
                  <a:lnTo>
                    <a:pt x="72934" y="31551"/>
                  </a:lnTo>
                  <a:lnTo>
                    <a:pt x="75713" y="26657"/>
                  </a:lnTo>
                  <a:lnTo>
                    <a:pt x="81911" y="19513"/>
                  </a:lnTo>
                  <a:lnTo>
                    <a:pt x="89783" y="13249"/>
                  </a:lnTo>
                  <a:lnTo>
                    <a:pt x="92039" y="11695"/>
                  </a:lnTo>
                  <a:lnTo>
                    <a:pt x="86742" y="7075"/>
                  </a:lnTo>
                  <a:close/>
                </a:path>
                <a:path w="132080" h="150494">
                  <a:moveTo>
                    <a:pt x="0" y="0"/>
                  </a:moveTo>
                  <a:lnTo>
                    <a:pt x="10976" y="17082"/>
                  </a:lnTo>
                  <a:lnTo>
                    <a:pt x="25425" y="26047"/>
                  </a:lnTo>
                  <a:lnTo>
                    <a:pt x="40401" y="28152"/>
                  </a:lnTo>
                  <a:lnTo>
                    <a:pt x="52956" y="24657"/>
                  </a:lnTo>
                  <a:lnTo>
                    <a:pt x="59751" y="24657"/>
                  </a:lnTo>
                  <a:lnTo>
                    <a:pt x="56211" y="22559"/>
                  </a:lnTo>
                  <a:lnTo>
                    <a:pt x="54166" y="21461"/>
                  </a:lnTo>
                  <a:lnTo>
                    <a:pt x="52503" y="16929"/>
                  </a:lnTo>
                  <a:lnTo>
                    <a:pt x="49417" y="11254"/>
                  </a:lnTo>
                  <a:lnTo>
                    <a:pt x="44606" y="5758"/>
                  </a:lnTo>
                  <a:lnTo>
                    <a:pt x="39021" y="2494"/>
                  </a:lnTo>
                  <a:lnTo>
                    <a:pt x="11179" y="2494"/>
                  </a:lnTo>
                  <a:lnTo>
                    <a:pt x="0" y="0"/>
                  </a:lnTo>
                  <a:close/>
                </a:path>
                <a:path w="132080" h="150494">
                  <a:moveTo>
                    <a:pt x="27344" y="9"/>
                  </a:moveTo>
                  <a:lnTo>
                    <a:pt x="19387" y="1376"/>
                  </a:lnTo>
                  <a:lnTo>
                    <a:pt x="11179" y="2494"/>
                  </a:lnTo>
                  <a:lnTo>
                    <a:pt x="39021" y="2494"/>
                  </a:lnTo>
                  <a:lnTo>
                    <a:pt x="37767" y="1761"/>
                  </a:lnTo>
                  <a:lnTo>
                    <a:pt x="27344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1593229" y="2769910"/>
              <a:ext cx="132080" cy="150495"/>
            </a:xfrm>
            <a:custGeom>
              <a:avLst/>
              <a:gdLst/>
              <a:ahLst/>
              <a:cxnLst/>
              <a:rect l="l" t="t" r="r" b="b"/>
              <a:pathLst>
                <a:path w="132080" h="150494">
                  <a:moveTo>
                    <a:pt x="0" y="10"/>
                  </a:moveTo>
                  <a:lnTo>
                    <a:pt x="10976" y="17093"/>
                  </a:lnTo>
                  <a:lnTo>
                    <a:pt x="25425" y="26058"/>
                  </a:lnTo>
                  <a:lnTo>
                    <a:pt x="40400" y="28163"/>
                  </a:lnTo>
                  <a:lnTo>
                    <a:pt x="52955" y="24668"/>
                  </a:lnTo>
                  <a:lnTo>
                    <a:pt x="55297" y="25986"/>
                  </a:lnTo>
                  <a:lnTo>
                    <a:pt x="61174" y="29712"/>
                  </a:lnTo>
                  <a:lnTo>
                    <a:pt x="64890" y="35628"/>
                  </a:lnTo>
                  <a:lnTo>
                    <a:pt x="64162" y="38309"/>
                  </a:lnTo>
                  <a:lnTo>
                    <a:pt x="63652" y="41107"/>
                  </a:lnTo>
                  <a:lnTo>
                    <a:pt x="63305" y="44050"/>
                  </a:lnTo>
                  <a:lnTo>
                    <a:pt x="54556" y="39029"/>
                  </a:lnTo>
                  <a:lnTo>
                    <a:pt x="42364" y="35872"/>
                  </a:lnTo>
                  <a:lnTo>
                    <a:pt x="27796" y="38002"/>
                  </a:lnTo>
                  <a:lnTo>
                    <a:pt x="11923" y="48843"/>
                  </a:lnTo>
                  <a:lnTo>
                    <a:pt x="533" y="72992"/>
                  </a:lnTo>
                  <a:lnTo>
                    <a:pt x="3631" y="99767"/>
                  </a:lnTo>
                  <a:lnTo>
                    <a:pt x="26806" y="139848"/>
                  </a:lnTo>
                  <a:lnTo>
                    <a:pt x="57612" y="149945"/>
                  </a:lnTo>
                  <a:lnTo>
                    <a:pt x="67510" y="146508"/>
                  </a:lnTo>
                  <a:lnTo>
                    <a:pt x="77536" y="149553"/>
                  </a:lnTo>
                  <a:lnTo>
                    <a:pt x="119488" y="121761"/>
                  </a:lnTo>
                  <a:lnTo>
                    <a:pt x="131533" y="70398"/>
                  </a:lnTo>
                  <a:lnTo>
                    <a:pt x="119197" y="46717"/>
                  </a:lnTo>
                  <a:lnTo>
                    <a:pt x="103267" y="36637"/>
                  </a:lnTo>
                  <a:lnTo>
                    <a:pt x="88888" y="34891"/>
                  </a:lnTo>
                  <a:lnTo>
                    <a:pt x="76933" y="38250"/>
                  </a:lnTo>
                  <a:lnTo>
                    <a:pt x="68274" y="43486"/>
                  </a:lnTo>
                  <a:lnTo>
                    <a:pt x="71172" y="34665"/>
                  </a:lnTo>
                  <a:lnTo>
                    <a:pt x="75712" y="26668"/>
                  </a:lnTo>
                  <a:lnTo>
                    <a:pt x="81910" y="19524"/>
                  </a:lnTo>
                  <a:lnTo>
                    <a:pt x="89783" y="13261"/>
                  </a:lnTo>
                  <a:lnTo>
                    <a:pt x="92038" y="11706"/>
                  </a:lnTo>
                  <a:lnTo>
                    <a:pt x="86741" y="7086"/>
                  </a:lnTo>
                  <a:lnTo>
                    <a:pt x="66194" y="31563"/>
                  </a:lnTo>
                  <a:lnTo>
                    <a:pt x="61872" y="25924"/>
                  </a:lnTo>
                  <a:lnTo>
                    <a:pt x="56210" y="22570"/>
                  </a:lnTo>
                  <a:lnTo>
                    <a:pt x="54165" y="21472"/>
                  </a:lnTo>
                  <a:lnTo>
                    <a:pt x="52503" y="16940"/>
                  </a:lnTo>
                  <a:lnTo>
                    <a:pt x="49417" y="11266"/>
                  </a:lnTo>
                  <a:lnTo>
                    <a:pt x="44605" y="5769"/>
                  </a:lnTo>
                  <a:lnTo>
                    <a:pt x="37766" y="1772"/>
                  </a:lnTo>
                  <a:lnTo>
                    <a:pt x="27344" y="20"/>
                  </a:lnTo>
                  <a:lnTo>
                    <a:pt x="19387" y="1387"/>
                  </a:lnTo>
                  <a:lnTo>
                    <a:pt x="11179" y="2505"/>
                  </a:lnTo>
                  <a:lnTo>
                    <a:pt x="0" y="1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2" name="object 10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09028" y="2750037"/>
              <a:ext cx="227498" cy="236089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1751891" y="2769833"/>
              <a:ext cx="142240" cy="150495"/>
            </a:xfrm>
            <a:custGeom>
              <a:avLst/>
              <a:gdLst/>
              <a:ahLst/>
              <a:cxnLst/>
              <a:rect l="l" t="t" r="r" b="b"/>
              <a:pathLst>
                <a:path w="142239" h="150494">
                  <a:moveTo>
                    <a:pt x="128071" y="0"/>
                  </a:moveTo>
                  <a:lnTo>
                    <a:pt x="123438" y="198"/>
                  </a:lnTo>
                  <a:lnTo>
                    <a:pt x="119740" y="1842"/>
                  </a:lnTo>
                  <a:lnTo>
                    <a:pt x="119960" y="3473"/>
                  </a:lnTo>
                  <a:lnTo>
                    <a:pt x="121441" y="17980"/>
                  </a:lnTo>
                  <a:lnTo>
                    <a:pt x="121411" y="27756"/>
                  </a:lnTo>
                  <a:lnTo>
                    <a:pt x="120117" y="33973"/>
                  </a:lnTo>
                  <a:lnTo>
                    <a:pt x="117807" y="37806"/>
                  </a:lnTo>
                  <a:lnTo>
                    <a:pt x="99776" y="61250"/>
                  </a:lnTo>
                  <a:lnTo>
                    <a:pt x="85985" y="80260"/>
                  </a:lnTo>
                  <a:lnTo>
                    <a:pt x="65039" y="97479"/>
                  </a:lnTo>
                  <a:lnTo>
                    <a:pt x="25547" y="115552"/>
                  </a:lnTo>
                  <a:lnTo>
                    <a:pt x="16262" y="119579"/>
                  </a:lnTo>
                  <a:lnTo>
                    <a:pt x="8939" y="124367"/>
                  </a:lnTo>
                  <a:lnTo>
                    <a:pt x="3534" y="130053"/>
                  </a:lnTo>
                  <a:lnTo>
                    <a:pt x="0" y="136771"/>
                  </a:lnTo>
                  <a:lnTo>
                    <a:pt x="1775" y="142347"/>
                  </a:lnTo>
                  <a:lnTo>
                    <a:pt x="3905" y="145486"/>
                  </a:lnTo>
                  <a:lnTo>
                    <a:pt x="9267" y="147620"/>
                  </a:lnTo>
                  <a:lnTo>
                    <a:pt x="24581" y="150314"/>
                  </a:lnTo>
                  <a:lnTo>
                    <a:pt x="48687" y="148006"/>
                  </a:lnTo>
                  <a:lnTo>
                    <a:pt x="80427" y="135135"/>
                  </a:lnTo>
                  <a:lnTo>
                    <a:pt x="112645" y="112288"/>
                  </a:lnTo>
                  <a:lnTo>
                    <a:pt x="133995" y="86459"/>
                  </a:lnTo>
                  <a:lnTo>
                    <a:pt x="141773" y="59003"/>
                  </a:lnTo>
                  <a:lnTo>
                    <a:pt x="133275" y="31278"/>
                  </a:lnTo>
                  <a:lnTo>
                    <a:pt x="131744" y="19211"/>
                  </a:lnTo>
                  <a:lnTo>
                    <a:pt x="130537" y="9419"/>
                  </a:lnTo>
                  <a:lnTo>
                    <a:pt x="129663" y="1826"/>
                  </a:lnTo>
                  <a:lnTo>
                    <a:pt x="129523" y="468"/>
                  </a:lnTo>
                  <a:lnTo>
                    <a:pt x="128071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1751891" y="2769832"/>
              <a:ext cx="142240" cy="150495"/>
            </a:xfrm>
            <a:custGeom>
              <a:avLst/>
              <a:gdLst/>
              <a:ahLst/>
              <a:cxnLst/>
              <a:rect l="l" t="t" r="r" b="b"/>
              <a:pathLst>
                <a:path w="142239" h="150494">
                  <a:moveTo>
                    <a:pt x="126334" y="7"/>
                  </a:moveTo>
                  <a:lnTo>
                    <a:pt x="123439" y="131"/>
                  </a:lnTo>
                  <a:lnTo>
                    <a:pt x="119740" y="1776"/>
                  </a:lnTo>
                  <a:lnTo>
                    <a:pt x="119959" y="3406"/>
                  </a:lnTo>
                  <a:lnTo>
                    <a:pt x="121441" y="17914"/>
                  </a:lnTo>
                  <a:lnTo>
                    <a:pt x="121410" y="27689"/>
                  </a:lnTo>
                  <a:lnTo>
                    <a:pt x="120117" y="33907"/>
                  </a:lnTo>
                  <a:lnTo>
                    <a:pt x="117807" y="37739"/>
                  </a:lnTo>
                  <a:lnTo>
                    <a:pt x="99776" y="61183"/>
                  </a:lnTo>
                  <a:lnTo>
                    <a:pt x="85984" y="80194"/>
                  </a:lnTo>
                  <a:lnTo>
                    <a:pt x="65038" y="97413"/>
                  </a:lnTo>
                  <a:lnTo>
                    <a:pt x="25546" y="115486"/>
                  </a:lnTo>
                  <a:lnTo>
                    <a:pt x="16262" y="119512"/>
                  </a:lnTo>
                  <a:lnTo>
                    <a:pt x="8940" y="124301"/>
                  </a:lnTo>
                  <a:lnTo>
                    <a:pt x="3534" y="129986"/>
                  </a:lnTo>
                  <a:lnTo>
                    <a:pt x="0" y="136704"/>
                  </a:lnTo>
                  <a:lnTo>
                    <a:pt x="1775" y="142281"/>
                  </a:lnTo>
                  <a:lnTo>
                    <a:pt x="3904" y="145420"/>
                  </a:lnTo>
                  <a:lnTo>
                    <a:pt x="9267" y="147553"/>
                  </a:lnTo>
                  <a:lnTo>
                    <a:pt x="24580" y="150247"/>
                  </a:lnTo>
                  <a:lnTo>
                    <a:pt x="48687" y="147940"/>
                  </a:lnTo>
                  <a:lnTo>
                    <a:pt x="80428" y="135069"/>
                  </a:lnTo>
                  <a:lnTo>
                    <a:pt x="112645" y="112222"/>
                  </a:lnTo>
                  <a:lnTo>
                    <a:pt x="133995" y="86392"/>
                  </a:lnTo>
                  <a:lnTo>
                    <a:pt x="141773" y="58937"/>
                  </a:lnTo>
                  <a:lnTo>
                    <a:pt x="133274" y="31211"/>
                  </a:lnTo>
                  <a:lnTo>
                    <a:pt x="132813" y="27607"/>
                  </a:lnTo>
                  <a:lnTo>
                    <a:pt x="131744" y="19144"/>
                  </a:lnTo>
                  <a:lnTo>
                    <a:pt x="130537" y="9353"/>
                  </a:lnTo>
                  <a:lnTo>
                    <a:pt x="129663" y="1760"/>
                  </a:lnTo>
                  <a:lnTo>
                    <a:pt x="129522" y="402"/>
                  </a:lnTo>
                  <a:lnTo>
                    <a:pt x="128072" y="-66"/>
                  </a:lnTo>
                  <a:lnTo>
                    <a:pt x="12633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5" name="object 105"/>
          <p:cNvSpPr txBox="1"/>
          <p:nvPr/>
        </p:nvSpPr>
        <p:spPr>
          <a:xfrm>
            <a:off x="1450355" y="2325551"/>
            <a:ext cx="716915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20"/>
              </a:spcBef>
            </a:pP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Unique </a:t>
            </a:r>
            <a:r>
              <a:rPr sz="1400" b="1" spc="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io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1409738" y="3829265"/>
            <a:ext cx="1122045" cy="53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Complete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on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-si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ngu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4402597" y="2552062"/>
            <a:ext cx="815975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2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Infinite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s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ion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4481513" y="3829265"/>
            <a:ext cx="954405" cy="53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000"/>
              </a:lnSpc>
              <a:spcBef>
                <a:spcPts val="100"/>
              </a:spcBef>
            </a:pP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Redundant 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Singular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7532715" y="2521003"/>
            <a:ext cx="815975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20"/>
              </a:spcBef>
            </a:pP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No </a:t>
            </a:r>
            <a:r>
              <a:rPr sz="1400" b="1" spc="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ion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7611630" y="3829265"/>
            <a:ext cx="1191260" cy="53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000"/>
              </a:lnSpc>
              <a:spcBef>
                <a:spcPts val="100"/>
              </a:spcBef>
            </a:pP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on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tra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ict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ry 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Singular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11" name="object 111"/>
          <p:cNvGrpSpPr/>
          <p:nvPr/>
        </p:nvGrpSpPr>
        <p:grpSpPr>
          <a:xfrm>
            <a:off x="3828766" y="2217095"/>
            <a:ext cx="1351280" cy="1642110"/>
            <a:chOff x="3828766" y="2217095"/>
            <a:chExt cx="1351280" cy="1642110"/>
          </a:xfrm>
        </p:grpSpPr>
        <p:pic>
          <p:nvPicPr>
            <p:cNvPr id="112" name="object 1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28766" y="2508048"/>
              <a:ext cx="1350833" cy="1350833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3891629" y="2550910"/>
              <a:ext cx="1225550" cy="1225550"/>
            </a:xfrm>
            <a:custGeom>
              <a:avLst/>
              <a:gdLst/>
              <a:ahLst/>
              <a:cxnLst/>
              <a:rect l="l" t="t" r="r" b="b"/>
              <a:pathLst>
                <a:path w="1225550" h="1225550">
                  <a:moveTo>
                    <a:pt x="0" y="0"/>
                  </a:moveTo>
                  <a:lnTo>
                    <a:pt x="1225109" y="1225109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4" name="object 1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46060" y="2217095"/>
              <a:ext cx="225758" cy="234244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84160" y="2232129"/>
              <a:ext cx="149558" cy="157995"/>
            </a:xfrm>
            <a:prstGeom prst="rect">
              <a:avLst/>
            </a:prstGeom>
          </p:spPr>
        </p:pic>
      </p:grpSp>
      <p:sp>
        <p:nvSpPr>
          <p:cNvPr id="116" name="object 116"/>
          <p:cNvSpPr txBox="1"/>
          <p:nvPr/>
        </p:nvSpPr>
        <p:spPr>
          <a:xfrm>
            <a:off x="1239830" y="2181730"/>
            <a:ext cx="30518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39415" algn="l"/>
              </a:tabLst>
            </a:pPr>
            <a:r>
              <a:rPr sz="1400" dirty="0">
                <a:latin typeface="Arial MT"/>
                <a:cs typeface="Arial MT"/>
              </a:rPr>
              <a:t>b	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17" name="object 117"/>
          <p:cNvGrpSpPr/>
          <p:nvPr/>
        </p:nvGrpSpPr>
        <p:grpSpPr>
          <a:xfrm>
            <a:off x="6968041" y="2217095"/>
            <a:ext cx="226060" cy="234315"/>
            <a:chOff x="6968041" y="2217095"/>
            <a:chExt cx="226060" cy="234315"/>
          </a:xfrm>
        </p:grpSpPr>
        <p:pic>
          <p:nvPicPr>
            <p:cNvPr id="118" name="object 1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68041" y="2217095"/>
              <a:ext cx="225758" cy="234244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006141" y="2232129"/>
              <a:ext cx="149558" cy="157995"/>
            </a:xfrm>
            <a:prstGeom prst="rect">
              <a:avLst/>
            </a:prstGeom>
          </p:spPr>
        </p:pic>
      </p:grpSp>
      <p:sp>
        <p:nvSpPr>
          <p:cNvPr id="120" name="object 120"/>
          <p:cNvSpPr txBox="1"/>
          <p:nvPr/>
        </p:nvSpPr>
        <p:spPr>
          <a:xfrm>
            <a:off x="7188720" y="218173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21" name="object 121"/>
          <p:cNvGrpSpPr/>
          <p:nvPr/>
        </p:nvGrpSpPr>
        <p:grpSpPr>
          <a:xfrm>
            <a:off x="5426123" y="3452855"/>
            <a:ext cx="216535" cy="234315"/>
            <a:chOff x="5426123" y="3452855"/>
            <a:chExt cx="216535" cy="234315"/>
          </a:xfrm>
        </p:grpSpPr>
        <p:pic>
          <p:nvPicPr>
            <p:cNvPr id="122" name="object 1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26123" y="3452855"/>
              <a:ext cx="216243" cy="234244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64223" y="3467966"/>
              <a:ext cx="139444" cy="157620"/>
            </a:xfrm>
            <a:prstGeom prst="rect">
              <a:avLst/>
            </a:prstGeom>
          </p:spPr>
        </p:pic>
      </p:grpSp>
      <p:sp>
        <p:nvSpPr>
          <p:cNvPr id="124" name="object 124"/>
          <p:cNvSpPr txBox="1"/>
          <p:nvPr/>
        </p:nvSpPr>
        <p:spPr>
          <a:xfrm>
            <a:off x="5300741" y="3417491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25" name="object 125"/>
          <p:cNvGrpSpPr/>
          <p:nvPr/>
        </p:nvGrpSpPr>
        <p:grpSpPr>
          <a:xfrm>
            <a:off x="8418459" y="3452856"/>
            <a:ext cx="216535" cy="234315"/>
            <a:chOff x="8418459" y="3452856"/>
            <a:chExt cx="216535" cy="234315"/>
          </a:xfrm>
        </p:grpSpPr>
        <p:pic>
          <p:nvPicPr>
            <p:cNvPr id="126" name="object 1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18459" y="3452856"/>
              <a:ext cx="216243" cy="234244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456559" y="3467966"/>
              <a:ext cx="139444" cy="157620"/>
            </a:xfrm>
            <a:prstGeom prst="rect">
              <a:avLst/>
            </a:prstGeom>
          </p:spPr>
        </p:pic>
      </p:grpSp>
      <p:sp>
        <p:nvSpPr>
          <p:cNvPr id="128" name="object 128"/>
          <p:cNvSpPr txBox="1"/>
          <p:nvPr/>
        </p:nvSpPr>
        <p:spPr>
          <a:xfrm>
            <a:off x="8293078" y="3417491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29" name="object 129"/>
          <p:cNvGrpSpPr/>
          <p:nvPr/>
        </p:nvGrpSpPr>
        <p:grpSpPr>
          <a:xfrm>
            <a:off x="1397175" y="1316747"/>
            <a:ext cx="524510" cy="771525"/>
            <a:chOff x="1397175" y="1316747"/>
            <a:chExt cx="524510" cy="771525"/>
          </a:xfrm>
        </p:grpSpPr>
        <p:pic>
          <p:nvPicPr>
            <p:cNvPr id="130" name="object 1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97175" y="1316747"/>
              <a:ext cx="524247" cy="771423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1447975" y="1344546"/>
              <a:ext cx="422909" cy="669925"/>
            </a:xfrm>
            <a:custGeom>
              <a:avLst/>
              <a:gdLst/>
              <a:ahLst/>
              <a:cxnLst/>
              <a:rect l="l" t="t" r="r" b="b"/>
              <a:pathLst>
                <a:path w="422910" h="669925">
                  <a:moveTo>
                    <a:pt x="153590" y="0"/>
                  </a:moveTo>
                  <a:lnTo>
                    <a:pt x="269057" y="0"/>
                  </a:lnTo>
                  <a:lnTo>
                    <a:pt x="299621" y="117"/>
                  </a:lnTo>
                  <a:lnTo>
                    <a:pt x="343847" y="3175"/>
                  </a:lnTo>
                  <a:lnTo>
                    <a:pt x="393359" y="29288"/>
                  </a:lnTo>
                  <a:lnTo>
                    <a:pt x="415121" y="63448"/>
                  </a:lnTo>
                  <a:lnTo>
                    <a:pt x="422530" y="123026"/>
                  </a:lnTo>
                  <a:lnTo>
                    <a:pt x="422647" y="153590"/>
                  </a:lnTo>
                  <a:lnTo>
                    <a:pt x="422647" y="516232"/>
                  </a:lnTo>
                  <a:lnTo>
                    <a:pt x="421706" y="571444"/>
                  </a:lnTo>
                  <a:lnTo>
                    <a:pt x="406047" y="624746"/>
                  </a:lnTo>
                  <a:lnTo>
                    <a:pt x="377571" y="653222"/>
                  </a:lnTo>
                  <a:lnTo>
                    <a:pt x="324269" y="668882"/>
                  </a:lnTo>
                  <a:lnTo>
                    <a:pt x="269057" y="669823"/>
                  </a:lnTo>
                  <a:lnTo>
                    <a:pt x="153590" y="669823"/>
                  </a:lnTo>
                  <a:lnTo>
                    <a:pt x="98378" y="668882"/>
                  </a:lnTo>
                  <a:lnTo>
                    <a:pt x="45076" y="653222"/>
                  </a:lnTo>
                  <a:lnTo>
                    <a:pt x="16600" y="624746"/>
                  </a:lnTo>
                  <a:lnTo>
                    <a:pt x="940" y="571444"/>
                  </a:lnTo>
                  <a:lnTo>
                    <a:pt x="0" y="516232"/>
                  </a:lnTo>
                  <a:lnTo>
                    <a:pt x="0" y="153590"/>
                  </a:lnTo>
                  <a:lnTo>
                    <a:pt x="940" y="98378"/>
                  </a:lnTo>
                  <a:lnTo>
                    <a:pt x="16600" y="45076"/>
                  </a:lnTo>
                  <a:lnTo>
                    <a:pt x="45076" y="16600"/>
                  </a:lnTo>
                  <a:lnTo>
                    <a:pt x="98378" y="940"/>
                  </a:lnTo>
                  <a:lnTo>
                    <a:pt x="153590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2" name="object 132"/>
          <p:cNvGrpSpPr/>
          <p:nvPr/>
        </p:nvGrpSpPr>
        <p:grpSpPr>
          <a:xfrm>
            <a:off x="4431879" y="1332427"/>
            <a:ext cx="524510" cy="771525"/>
            <a:chOff x="4431879" y="1332427"/>
            <a:chExt cx="524510" cy="771525"/>
          </a:xfrm>
        </p:grpSpPr>
        <p:pic>
          <p:nvPicPr>
            <p:cNvPr id="133" name="object 13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431879" y="1332427"/>
              <a:ext cx="524247" cy="771423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4482679" y="1360227"/>
              <a:ext cx="422909" cy="669925"/>
            </a:xfrm>
            <a:custGeom>
              <a:avLst/>
              <a:gdLst/>
              <a:ahLst/>
              <a:cxnLst/>
              <a:rect l="l" t="t" r="r" b="b"/>
              <a:pathLst>
                <a:path w="422910" h="669925">
                  <a:moveTo>
                    <a:pt x="153590" y="0"/>
                  </a:moveTo>
                  <a:lnTo>
                    <a:pt x="269057" y="0"/>
                  </a:lnTo>
                  <a:lnTo>
                    <a:pt x="299621" y="117"/>
                  </a:lnTo>
                  <a:lnTo>
                    <a:pt x="343847" y="3175"/>
                  </a:lnTo>
                  <a:lnTo>
                    <a:pt x="393359" y="29288"/>
                  </a:lnTo>
                  <a:lnTo>
                    <a:pt x="415121" y="63448"/>
                  </a:lnTo>
                  <a:lnTo>
                    <a:pt x="422530" y="123026"/>
                  </a:lnTo>
                  <a:lnTo>
                    <a:pt x="422647" y="153590"/>
                  </a:lnTo>
                  <a:lnTo>
                    <a:pt x="422647" y="516232"/>
                  </a:lnTo>
                  <a:lnTo>
                    <a:pt x="421706" y="571444"/>
                  </a:lnTo>
                  <a:lnTo>
                    <a:pt x="406047" y="624746"/>
                  </a:lnTo>
                  <a:lnTo>
                    <a:pt x="377571" y="653222"/>
                  </a:lnTo>
                  <a:lnTo>
                    <a:pt x="324269" y="668882"/>
                  </a:lnTo>
                  <a:lnTo>
                    <a:pt x="269057" y="669823"/>
                  </a:lnTo>
                  <a:lnTo>
                    <a:pt x="153590" y="669823"/>
                  </a:lnTo>
                  <a:lnTo>
                    <a:pt x="98378" y="668882"/>
                  </a:lnTo>
                  <a:lnTo>
                    <a:pt x="45076" y="653222"/>
                  </a:lnTo>
                  <a:lnTo>
                    <a:pt x="16600" y="624746"/>
                  </a:lnTo>
                  <a:lnTo>
                    <a:pt x="940" y="571444"/>
                  </a:lnTo>
                  <a:lnTo>
                    <a:pt x="0" y="516232"/>
                  </a:lnTo>
                  <a:lnTo>
                    <a:pt x="0" y="153590"/>
                  </a:lnTo>
                  <a:lnTo>
                    <a:pt x="940" y="98378"/>
                  </a:lnTo>
                  <a:lnTo>
                    <a:pt x="16600" y="45076"/>
                  </a:lnTo>
                  <a:lnTo>
                    <a:pt x="45076" y="16600"/>
                  </a:lnTo>
                  <a:lnTo>
                    <a:pt x="98378" y="940"/>
                  </a:lnTo>
                  <a:lnTo>
                    <a:pt x="153590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5" name="object 135"/>
          <p:cNvGrpSpPr/>
          <p:nvPr/>
        </p:nvGrpSpPr>
        <p:grpSpPr>
          <a:xfrm>
            <a:off x="7340394" y="1315238"/>
            <a:ext cx="524510" cy="771525"/>
            <a:chOff x="7340394" y="1315238"/>
            <a:chExt cx="524510" cy="771525"/>
          </a:xfrm>
        </p:grpSpPr>
        <p:pic>
          <p:nvPicPr>
            <p:cNvPr id="136" name="object 13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340394" y="1315238"/>
              <a:ext cx="524247" cy="771423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7391194" y="1343038"/>
              <a:ext cx="422909" cy="669925"/>
            </a:xfrm>
            <a:custGeom>
              <a:avLst/>
              <a:gdLst/>
              <a:ahLst/>
              <a:cxnLst/>
              <a:rect l="l" t="t" r="r" b="b"/>
              <a:pathLst>
                <a:path w="422909" h="669925">
                  <a:moveTo>
                    <a:pt x="153590" y="0"/>
                  </a:moveTo>
                  <a:lnTo>
                    <a:pt x="269057" y="0"/>
                  </a:lnTo>
                  <a:lnTo>
                    <a:pt x="299621" y="117"/>
                  </a:lnTo>
                  <a:lnTo>
                    <a:pt x="343847" y="3175"/>
                  </a:lnTo>
                  <a:lnTo>
                    <a:pt x="393359" y="29288"/>
                  </a:lnTo>
                  <a:lnTo>
                    <a:pt x="415121" y="63448"/>
                  </a:lnTo>
                  <a:lnTo>
                    <a:pt x="422530" y="123026"/>
                  </a:lnTo>
                  <a:lnTo>
                    <a:pt x="422647" y="153590"/>
                  </a:lnTo>
                  <a:lnTo>
                    <a:pt x="422647" y="516232"/>
                  </a:lnTo>
                  <a:lnTo>
                    <a:pt x="421706" y="571444"/>
                  </a:lnTo>
                  <a:lnTo>
                    <a:pt x="406047" y="624746"/>
                  </a:lnTo>
                  <a:lnTo>
                    <a:pt x="377571" y="653222"/>
                  </a:lnTo>
                  <a:lnTo>
                    <a:pt x="324269" y="668882"/>
                  </a:lnTo>
                  <a:lnTo>
                    <a:pt x="269057" y="669823"/>
                  </a:lnTo>
                  <a:lnTo>
                    <a:pt x="153590" y="669823"/>
                  </a:lnTo>
                  <a:lnTo>
                    <a:pt x="98378" y="668882"/>
                  </a:lnTo>
                  <a:lnTo>
                    <a:pt x="45076" y="653222"/>
                  </a:lnTo>
                  <a:lnTo>
                    <a:pt x="16600" y="624746"/>
                  </a:lnTo>
                  <a:lnTo>
                    <a:pt x="940" y="571444"/>
                  </a:lnTo>
                  <a:lnTo>
                    <a:pt x="0" y="516232"/>
                  </a:lnTo>
                  <a:lnTo>
                    <a:pt x="0" y="153590"/>
                  </a:lnTo>
                  <a:lnTo>
                    <a:pt x="940" y="98378"/>
                  </a:lnTo>
                  <a:lnTo>
                    <a:pt x="16600" y="45076"/>
                  </a:lnTo>
                  <a:lnTo>
                    <a:pt x="45076" y="16600"/>
                  </a:lnTo>
                  <a:lnTo>
                    <a:pt x="98378" y="940"/>
                  </a:lnTo>
                  <a:lnTo>
                    <a:pt x="153590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066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  <a:r>
              <a:rPr spc="30" dirty="0"/>
              <a:t> </a:t>
            </a:r>
            <a:r>
              <a:rPr dirty="0"/>
              <a:t>as</a:t>
            </a:r>
            <a:r>
              <a:rPr spc="25" dirty="0"/>
              <a:t> </a:t>
            </a:r>
            <a:r>
              <a:rPr spc="-10" dirty="0"/>
              <a:t>lines</a:t>
            </a:r>
            <a:endParaRPr spc="-10" dirty="0"/>
          </a:p>
        </p:txBody>
      </p:sp>
      <p:grpSp>
        <p:nvGrpSpPr>
          <p:cNvPr id="3" name="object 3"/>
          <p:cNvGrpSpPr/>
          <p:nvPr/>
        </p:nvGrpSpPr>
        <p:grpSpPr>
          <a:xfrm>
            <a:off x="751763" y="1535199"/>
            <a:ext cx="205104" cy="221615"/>
            <a:chOff x="751763" y="1535199"/>
            <a:chExt cx="205104" cy="22161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51763" y="1535199"/>
              <a:ext cx="204638" cy="22103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863" y="1550308"/>
              <a:ext cx="127892" cy="144452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149332" y="1535199"/>
            <a:ext cx="213360" cy="221615"/>
            <a:chOff x="1149332" y="1535199"/>
            <a:chExt cx="213360" cy="22161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9332" y="1535199"/>
              <a:ext cx="213307" cy="22103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7432" y="1550238"/>
              <a:ext cx="137107" cy="144793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751763" y="1964951"/>
            <a:ext cx="205104" cy="221615"/>
            <a:chOff x="751763" y="1964951"/>
            <a:chExt cx="205104" cy="221615"/>
          </a:xfrm>
        </p:grpSpPr>
        <p:pic>
          <p:nvPicPr>
            <p:cNvPr id="10" name="object 1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51763" y="1964951"/>
              <a:ext cx="204638" cy="22103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863" y="1980060"/>
              <a:ext cx="127892" cy="144452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3746736" y="1535199"/>
            <a:ext cx="205104" cy="221615"/>
            <a:chOff x="3746736" y="1535199"/>
            <a:chExt cx="205104" cy="221615"/>
          </a:xfrm>
        </p:grpSpPr>
        <p:pic>
          <p:nvPicPr>
            <p:cNvPr id="13" name="object 1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746736" y="1535199"/>
              <a:ext cx="204638" cy="22103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4836" y="1550308"/>
              <a:ext cx="127892" cy="144452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4144305" y="1535199"/>
            <a:ext cx="213360" cy="221615"/>
            <a:chOff x="4144305" y="1535199"/>
            <a:chExt cx="213360" cy="221615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4305" y="1535199"/>
              <a:ext cx="213307" cy="22103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2405" y="1550238"/>
              <a:ext cx="137107" cy="144793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26966" y="1964951"/>
            <a:ext cx="2283460" cy="2519680"/>
            <a:chOff x="26966" y="1964951"/>
            <a:chExt cx="2283460" cy="2519680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9332" y="1964951"/>
              <a:ext cx="213307" cy="22103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19219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19219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0779" y="1964951"/>
              <a:ext cx="213307" cy="22103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123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123641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966" y="3417117"/>
              <a:ext cx="2283136" cy="19811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74286" y="3496177"/>
              <a:ext cx="1988820" cy="0"/>
            </a:xfrm>
            <a:custGeom>
              <a:avLst/>
              <a:gdLst/>
              <a:ahLst/>
              <a:cxnLst/>
              <a:rect l="l" t="t" r="r" b="b"/>
              <a:pathLst>
                <a:path w="1988820">
                  <a:moveTo>
                    <a:pt x="0" y="0"/>
                  </a:moveTo>
                  <a:lnTo>
                    <a:pt x="12699" y="0"/>
                  </a:lnTo>
                  <a:lnTo>
                    <a:pt x="1975796" y="0"/>
                  </a:lnTo>
                  <a:lnTo>
                    <a:pt x="1988496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5062" y="3435222"/>
              <a:ext cx="2207260" cy="121920"/>
            </a:xfrm>
            <a:custGeom>
              <a:avLst/>
              <a:gdLst/>
              <a:ahLst/>
              <a:cxnLst/>
              <a:rect l="l" t="t" r="r" b="b"/>
              <a:pathLst>
                <a:path w="2207260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207260" h="121920">
                  <a:moveTo>
                    <a:pt x="2206929" y="60960"/>
                  </a:moveTo>
                  <a:lnTo>
                    <a:pt x="2085009" y="0"/>
                  </a:lnTo>
                  <a:lnTo>
                    <a:pt x="2085009" y="121920"/>
                  </a:lnTo>
                  <a:lnTo>
                    <a:pt x="2206929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9474" y="2374866"/>
              <a:ext cx="198120" cy="210937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168534" y="2502186"/>
              <a:ext cx="0" cy="1814830"/>
            </a:xfrm>
            <a:custGeom>
              <a:avLst/>
              <a:gdLst/>
              <a:ahLst/>
              <a:cxnLst/>
              <a:rect l="l" t="t" r="r" b="b"/>
              <a:pathLst>
                <a:path h="1814829">
                  <a:moveTo>
                    <a:pt x="0" y="0"/>
                  </a:moveTo>
                  <a:lnTo>
                    <a:pt x="0" y="181473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107567" y="2392972"/>
              <a:ext cx="121920" cy="2033270"/>
            </a:xfrm>
            <a:custGeom>
              <a:avLst/>
              <a:gdLst/>
              <a:ahLst/>
              <a:cxnLst/>
              <a:rect l="l" t="t" r="r" b="b"/>
              <a:pathLst>
                <a:path w="121919" h="2033270">
                  <a:moveTo>
                    <a:pt x="121920" y="1911248"/>
                  </a:moveTo>
                  <a:lnTo>
                    <a:pt x="0" y="1911248"/>
                  </a:lnTo>
                  <a:lnTo>
                    <a:pt x="60960" y="2033168"/>
                  </a:lnTo>
                  <a:lnTo>
                    <a:pt x="121920" y="1911248"/>
                  </a:lnTo>
                  <a:close/>
                </a:path>
                <a:path w="121919" h="20332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9152" y="2217095"/>
              <a:ext cx="225758" cy="23424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062014" y="22368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4" h="148589">
                  <a:moveTo>
                    <a:pt x="126500" y="0"/>
                  </a:moveTo>
                  <a:lnTo>
                    <a:pt x="121924" y="196"/>
                  </a:lnTo>
                  <a:lnTo>
                    <a:pt x="118271" y="1821"/>
                  </a:lnTo>
                  <a:lnTo>
                    <a:pt x="118487" y="3431"/>
                  </a:lnTo>
                  <a:lnTo>
                    <a:pt x="119950" y="17760"/>
                  </a:lnTo>
                  <a:lnTo>
                    <a:pt x="119921" y="27416"/>
                  </a:lnTo>
                  <a:lnTo>
                    <a:pt x="118643" y="33557"/>
                  </a:lnTo>
                  <a:lnTo>
                    <a:pt x="116361" y="37343"/>
                  </a:lnTo>
                  <a:lnTo>
                    <a:pt x="98552" y="60499"/>
                  </a:lnTo>
                  <a:lnTo>
                    <a:pt x="84929" y="79276"/>
                  </a:lnTo>
                  <a:lnTo>
                    <a:pt x="64240" y="96284"/>
                  </a:lnTo>
                  <a:lnTo>
                    <a:pt x="25233" y="114134"/>
                  </a:lnTo>
                  <a:lnTo>
                    <a:pt x="16062" y="118112"/>
                  </a:lnTo>
                  <a:lnTo>
                    <a:pt x="8830" y="122842"/>
                  </a:lnTo>
                  <a:lnTo>
                    <a:pt x="3490" y="128458"/>
                  </a:lnTo>
                  <a:lnTo>
                    <a:pt x="0" y="135093"/>
                  </a:lnTo>
                  <a:lnTo>
                    <a:pt x="1753" y="140601"/>
                  </a:lnTo>
                  <a:lnTo>
                    <a:pt x="3856" y="143701"/>
                  </a:lnTo>
                  <a:lnTo>
                    <a:pt x="9153" y="145809"/>
                  </a:lnTo>
                  <a:lnTo>
                    <a:pt x="24279" y="148470"/>
                  </a:lnTo>
                  <a:lnTo>
                    <a:pt x="48090" y="146191"/>
                  </a:lnTo>
                  <a:lnTo>
                    <a:pt x="79441" y="133478"/>
                  </a:lnTo>
                  <a:lnTo>
                    <a:pt x="111263" y="110911"/>
                  </a:lnTo>
                  <a:lnTo>
                    <a:pt x="132351" y="85399"/>
                  </a:lnTo>
                  <a:lnTo>
                    <a:pt x="140033" y="58280"/>
                  </a:lnTo>
                  <a:lnTo>
                    <a:pt x="131638" y="30895"/>
                  </a:lnTo>
                  <a:lnTo>
                    <a:pt x="130127" y="18976"/>
                  </a:lnTo>
                  <a:lnTo>
                    <a:pt x="128935" y="9304"/>
                  </a:lnTo>
                  <a:lnTo>
                    <a:pt x="128072" y="1804"/>
                  </a:lnTo>
                  <a:lnTo>
                    <a:pt x="127933" y="463"/>
                  </a:lnTo>
                  <a:lnTo>
                    <a:pt x="12650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062014" y="22368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4" h="148589">
                  <a:moveTo>
                    <a:pt x="124784" y="7"/>
                  </a:moveTo>
                  <a:lnTo>
                    <a:pt x="121924" y="129"/>
                  </a:lnTo>
                  <a:lnTo>
                    <a:pt x="118271" y="1754"/>
                  </a:lnTo>
                  <a:lnTo>
                    <a:pt x="118487" y="3364"/>
                  </a:lnTo>
                  <a:lnTo>
                    <a:pt x="119950" y="17694"/>
                  </a:lnTo>
                  <a:lnTo>
                    <a:pt x="119921" y="27350"/>
                  </a:lnTo>
                  <a:lnTo>
                    <a:pt x="118643" y="33491"/>
                  </a:lnTo>
                  <a:lnTo>
                    <a:pt x="116361" y="37276"/>
                  </a:lnTo>
                  <a:lnTo>
                    <a:pt x="98552" y="60433"/>
                  </a:lnTo>
                  <a:lnTo>
                    <a:pt x="84929" y="79210"/>
                  </a:lnTo>
                  <a:lnTo>
                    <a:pt x="64240" y="96218"/>
                  </a:lnTo>
                  <a:lnTo>
                    <a:pt x="25233" y="114068"/>
                  </a:lnTo>
                  <a:lnTo>
                    <a:pt x="16062" y="118046"/>
                  </a:lnTo>
                  <a:lnTo>
                    <a:pt x="8830" y="122775"/>
                  </a:lnTo>
                  <a:lnTo>
                    <a:pt x="3491" y="128391"/>
                  </a:lnTo>
                  <a:lnTo>
                    <a:pt x="0" y="135027"/>
                  </a:lnTo>
                  <a:lnTo>
                    <a:pt x="1753" y="140535"/>
                  </a:lnTo>
                  <a:lnTo>
                    <a:pt x="3857" y="143635"/>
                  </a:lnTo>
                  <a:lnTo>
                    <a:pt x="9153" y="145743"/>
                  </a:lnTo>
                  <a:lnTo>
                    <a:pt x="24279" y="148404"/>
                  </a:lnTo>
                  <a:lnTo>
                    <a:pt x="48090" y="146124"/>
                  </a:lnTo>
                  <a:lnTo>
                    <a:pt x="79441" y="133412"/>
                  </a:lnTo>
                  <a:lnTo>
                    <a:pt x="111263" y="110845"/>
                  </a:lnTo>
                  <a:lnTo>
                    <a:pt x="132351" y="85332"/>
                  </a:lnTo>
                  <a:lnTo>
                    <a:pt x="140033" y="58213"/>
                  </a:lnTo>
                  <a:lnTo>
                    <a:pt x="131638" y="30828"/>
                  </a:lnTo>
                  <a:lnTo>
                    <a:pt x="131183" y="27268"/>
                  </a:lnTo>
                  <a:lnTo>
                    <a:pt x="130127" y="18910"/>
                  </a:lnTo>
                  <a:lnTo>
                    <a:pt x="128935" y="9238"/>
                  </a:lnTo>
                  <a:lnTo>
                    <a:pt x="128072" y="1738"/>
                  </a:lnTo>
                  <a:lnTo>
                    <a:pt x="127933" y="397"/>
                  </a:lnTo>
                  <a:lnTo>
                    <a:pt x="126500" y="-66"/>
                  </a:lnTo>
                  <a:lnTo>
                    <a:pt x="12478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3018883" y="1964951"/>
            <a:ext cx="2283460" cy="2519680"/>
            <a:chOff x="3018883" y="1964951"/>
            <a:chExt cx="2283460" cy="2519680"/>
          </a:xfrm>
        </p:grpSpPr>
        <p:pic>
          <p:nvPicPr>
            <p:cNvPr id="35" name="object 3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784836" y="1964951"/>
              <a:ext cx="204638" cy="22103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38276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8276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683236" y="1964951"/>
              <a:ext cx="204638" cy="221038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7260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726098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4305" y="1964951"/>
              <a:ext cx="213307" cy="221038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187168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4187168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75752" y="1964951"/>
              <a:ext cx="213307" cy="221038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11861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4118615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18883" y="3417117"/>
              <a:ext cx="2283136" cy="198119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3166203" y="3496177"/>
              <a:ext cx="1988820" cy="0"/>
            </a:xfrm>
            <a:custGeom>
              <a:avLst/>
              <a:gdLst/>
              <a:ahLst/>
              <a:cxnLst/>
              <a:rect l="l" t="t" r="r" b="b"/>
              <a:pathLst>
                <a:path w="1988820">
                  <a:moveTo>
                    <a:pt x="0" y="0"/>
                  </a:moveTo>
                  <a:lnTo>
                    <a:pt x="12700" y="0"/>
                  </a:lnTo>
                  <a:lnTo>
                    <a:pt x="1975796" y="0"/>
                  </a:lnTo>
                  <a:lnTo>
                    <a:pt x="1988496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3056979" y="3435222"/>
              <a:ext cx="2207260" cy="121920"/>
            </a:xfrm>
            <a:custGeom>
              <a:avLst/>
              <a:gdLst/>
              <a:ahLst/>
              <a:cxnLst/>
              <a:rect l="l" t="t" r="r" b="b"/>
              <a:pathLst>
                <a:path w="2207260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207260" h="121920">
                  <a:moveTo>
                    <a:pt x="2206929" y="60960"/>
                  </a:moveTo>
                  <a:lnTo>
                    <a:pt x="2085009" y="0"/>
                  </a:lnTo>
                  <a:lnTo>
                    <a:pt x="2085009" y="121920"/>
                  </a:lnTo>
                  <a:lnTo>
                    <a:pt x="2206929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61391" y="2374867"/>
              <a:ext cx="198120" cy="2109369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4160451" y="2502187"/>
              <a:ext cx="0" cy="1814830"/>
            </a:xfrm>
            <a:custGeom>
              <a:avLst/>
              <a:gdLst/>
              <a:ahLst/>
              <a:cxnLst/>
              <a:rect l="l" t="t" r="r" b="b"/>
              <a:pathLst>
                <a:path h="1814829">
                  <a:moveTo>
                    <a:pt x="0" y="0"/>
                  </a:moveTo>
                  <a:lnTo>
                    <a:pt x="0" y="1814729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4099483" y="2392972"/>
              <a:ext cx="121920" cy="2033270"/>
            </a:xfrm>
            <a:custGeom>
              <a:avLst/>
              <a:gdLst/>
              <a:ahLst/>
              <a:cxnLst/>
              <a:rect l="l" t="t" r="r" b="b"/>
              <a:pathLst>
                <a:path w="121920" h="2033270">
                  <a:moveTo>
                    <a:pt x="121920" y="1911248"/>
                  </a:moveTo>
                  <a:lnTo>
                    <a:pt x="0" y="1911248"/>
                  </a:lnTo>
                  <a:lnTo>
                    <a:pt x="60960" y="2033168"/>
                  </a:lnTo>
                  <a:lnTo>
                    <a:pt x="121920" y="1911248"/>
                  </a:lnTo>
                  <a:close/>
                </a:path>
                <a:path w="121920" h="20332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6495513" y="940371"/>
            <a:ext cx="111506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 3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251460" indent="-239395">
              <a:lnSpc>
                <a:spcPct val="100000"/>
              </a:lnSpc>
              <a:buChar char="•"/>
              <a:tabLst>
                <a:tab pos="251460" algn="l"/>
                <a:tab pos="252095" algn="l"/>
                <a:tab pos="651510" algn="l"/>
              </a:tabLst>
            </a:pPr>
            <a:r>
              <a:rPr sz="1400" dirty="0">
                <a:latin typeface="Arial MT"/>
                <a:cs typeface="Arial MT"/>
              </a:rPr>
              <a:t>a +	b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320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345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6678210" y="1535199"/>
            <a:ext cx="205104" cy="221615"/>
            <a:chOff x="6678210" y="1535199"/>
            <a:chExt cx="205104" cy="221615"/>
          </a:xfrm>
        </p:grpSpPr>
        <p:pic>
          <p:nvPicPr>
            <p:cNvPr id="55" name="object 5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678210" y="1535199"/>
              <a:ext cx="204638" cy="221038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16310" y="1550308"/>
              <a:ext cx="127892" cy="144452"/>
            </a:xfrm>
            <a:prstGeom prst="rect">
              <a:avLst/>
            </a:prstGeom>
          </p:spPr>
        </p:pic>
      </p:grpSp>
      <p:grpSp>
        <p:nvGrpSpPr>
          <p:cNvPr id="57" name="object 57"/>
          <p:cNvGrpSpPr/>
          <p:nvPr/>
        </p:nvGrpSpPr>
        <p:grpSpPr>
          <a:xfrm>
            <a:off x="7075778" y="1535199"/>
            <a:ext cx="213360" cy="221615"/>
            <a:chOff x="7075778" y="1535199"/>
            <a:chExt cx="213360" cy="221615"/>
          </a:xfrm>
        </p:grpSpPr>
        <p:pic>
          <p:nvPicPr>
            <p:cNvPr id="58" name="object 5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5778" y="1535199"/>
              <a:ext cx="213307" cy="221038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13878" y="1550238"/>
              <a:ext cx="137107" cy="144793"/>
            </a:xfrm>
            <a:prstGeom prst="rect">
              <a:avLst/>
            </a:prstGeom>
          </p:spPr>
        </p:pic>
      </p:grpSp>
      <p:grpSp>
        <p:nvGrpSpPr>
          <p:cNvPr id="60" name="object 60"/>
          <p:cNvGrpSpPr/>
          <p:nvPr/>
        </p:nvGrpSpPr>
        <p:grpSpPr>
          <a:xfrm>
            <a:off x="6614710" y="1964951"/>
            <a:ext cx="306705" cy="221615"/>
            <a:chOff x="6614710" y="1964951"/>
            <a:chExt cx="306705" cy="221615"/>
          </a:xfrm>
        </p:grpSpPr>
        <p:pic>
          <p:nvPicPr>
            <p:cNvPr id="61" name="object 6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716310" y="1964951"/>
              <a:ext cx="204638" cy="221038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67591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67591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614710" y="1964951"/>
              <a:ext cx="204638" cy="221038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66575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6657572" y="19848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7" name="object 67"/>
          <p:cNvGrpSpPr/>
          <p:nvPr/>
        </p:nvGrpSpPr>
        <p:grpSpPr>
          <a:xfrm>
            <a:off x="2425990" y="3482966"/>
            <a:ext cx="216535" cy="234315"/>
            <a:chOff x="2425990" y="3482966"/>
            <a:chExt cx="216535" cy="234315"/>
          </a:xfrm>
        </p:grpSpPr>
        <p:pic>
          <p:nvPicPr>
            <p:cNvPr id="68" name="object 6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25990" y="3482966"/>
              <a:ext cx="216243" cy="23424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64090" y="3498078"/>
              <a:ext cx="139444" cy="157620"/>
            </a:xfrm>
            <a:prstGeom prst="rect">
              <a:avLst/>
            </a:prstGeom>
          </p:spPr>
        </p:pic>
      </p:grpSp>
      <p:grpSp>
        <p:nvGrpSpPr>
          <p:cNvPr id="70" name="object 70"/>
          <p:cNvGrpSpPr/>
          <p:nvPr/>
        </p:nvGrpSpPr>
        <p:grpSpPr>
          <a:xfrm>
            <a:off x="6010800" y="1964951"/>
            <a:ext cx="2283460" cy="2519680"/>
            <a:chOff x="6010800" y="1964951"/>
            <a:chExt cx="2283460" cy="2519680"/>
          </a:xfrm>
        </p:grpSpPr>
        <p:pic>
          <p:nvPicPr>
            <p:cNvPr id="71" name="object 7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5778" y="1964951"/>
              <a:ext cx="213307" cy="221038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7118640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90" y="55119"/>
                  </a:lnTo>
                  <a:lnTo>
                    <a:pt x="77378" y="72226"/>
                  </a:lnTo>
                  <a:lnTo>
                    <a:pt x="58529" y="87722"/>
                  </a:lnTo>
                  <a:lnTo>
                    <a:pt x="22990" y="103986"/>
                  </a:lnTo>
                  <a:lnTo>
                    <a:pt x="14635" y="107609"/>
                  </a:lnTo>
                  <a:lnTo>
                    <a:pt x="8045" y="111919"/>
                  </a:lnTo>
                  <a:lnTo>
                    <a:pt x="3181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1" y="135268"/>
                  </a:lnTo>
                  <a:lnTo>
                    <a:pt x="43815" y="133192"/>
                  </a:lnTo>
                  <a:lnTo>
                    <a:pt x="72378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9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7118640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7226" y="1964951"/>
              <a:ext cx="213307" cy="221038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7050088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4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7" y="24978"/>
                  </a:lnTo>
                  <a:lnTo>
                    <a:pt x="108093" y="30573"/>
                  </a:lnTo>
                  <a:lnTo>
                    <a:pt x="106014" y="34022"/>
                  </a:lnTo>
                  <a:lnTo>
                    <a:pt x="89788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6" y="17288"/>
                  </a:lnTo>
                  <a:lnTo>
                    <a:pt x="117470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7050088" y="19847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7" name="object 7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0800" y="3417117"/>
              <a:ext cx="2283136" cy="198119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6158120" y="3496177"/>
              <a:ext cx="1988820" cy="0"/>
            </a:xfrm>
            <a:custGeom>
              <a:avLst/>
              <a:gdLst/>
              <a:ahLst/>
              <a:cxnLst/>
              <a:rect l="l" t="t" r="r" b="b"/>
              <a:pathLst>
                <a:path w="1988820">
                  <a:moveTo>
                    <a:pt x="0" y="0"/>
                  </a:moveTo>
                  <a:lnTo>
                    <a:pt x="12699" y="0"/>
                  </a:lnTo>
                  <a:lnTo>
                    <a:pt x="1975796" y="0"/>
                  </a:lnTo>
                  <a:lnTo>
                    <a:pt x="1988496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6048896" y="3435222"/>
              <a:ext cx="2207260" cy="121920"/>
            </a:xfrm>
            <a:custGeom>
              <a:avLst/>
              <a:gdLst/>
              <a:ahLst/>
              <a:cxnLst/>
              <a:rect l="l" t="t" r="r" b="b"/>
              <a:pathLst>
                <a:path w="2207259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2207259" h="121920">
                  <a:moveTo>
                    <a:pt x="2206929" y="60960"/>
                  </a:moveTo>
                  <a:lnTo>
                    <a:pt x="2085009" y="0"/>
                  </a:lnTo>
                  <a:lnTo>
                    <a:pt x="2085009" y="121920"/>
                  </a:lnTo>
                  <a:lnTo>
                    <a:pt x="2206929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0" name="object 8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53309" y="2374866"/>
              <a:ext cx="198120" cy="2109370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7152369" y="2502186"/>
              <a:ext cx="0" cy="1814830"/>
            </a:xfrm>
            <a:custGeom>
              <a:avLst/>
              <a:gdLst/>
              <a:ahLst/>
              <a:cxnLst/>
              <a:rect l="l" t="t" r="r" b="b"/>
              <a:pathLst>
                <a:path h="1814829">
                  <a:moveTo>
                    <a:pt x="0" y="0"/>
                  </a:moveTo>
                  <a:lnTo>
                    <a:pt x="0" y="181473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7091401" y="2392972"/>
              <a:ext cx="121920" cy="2033270"/>
            </a:xfrm>
            <a:custGeom>
              <a:avLst/>
              <a:gdLst/>
              <a:ahLst/>
              <a:cxnLst/>
              <a:rect l="l" t="t" r="r" b="b"/>
              <a:pathLst>
                <a:path w="121920" h="2033270">
                  <a:moveTo>
                    <a:pt x="121920" y="1911248"/>
                  </a:moveTo>
                  <a:lnTo>
                    <a:pt x="0" y="1911248"/>
                  </a:lnTo>
                  <a:lnTo>
                    <a:pt x="60960" y="2033168"/>
                  </a:lnTo>
                  <a:lnTo>
                    <a:pt x="121920" y="1911248"/>
                  </a:lnTo>
                  <a:close/>
                </a:path>
                <a:path w="121920" h="20332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/>
          <p:cNvSpPr txBox="1"/>
          <p:nvPr/>
        </p:nvSpPr>
        <p:spPr>
          <a:xfrm>
            <a:off x="2300607" y="344760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50003" y="2762048"/>
            <a:ext cx="1891664" cy="1351280"/>
            <a:chOff x="50003" y="2762048"/>
            <a:chExt cx="1891664" cy="1351280"/>
          </a:xfrm>
        </p:grpSpPr>
        <p:pic>
          <p:nvPicPr>
            <p:cNvPr id="85" name="object 8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5850" y="2762048"/>
              <a:ext cx="1350833" cy="1350833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518711" y="2804910"/>
              <a:ext cx="1225550" cy="1225550"/>
            </a:xfrm>
            <a:custGeom>
              <a:avLst/>
              <a:gdLst/>
              <a:ahLst/>
              <a:cxnLst/>
              <a:rect l="l" t="t" r="r" b="b"/>
              <a:pathLst>
                <a:path w="1225550" h="1225550">
                  <a:moveTo>
                    <a:pt x="0" y="0"/>
                  </a:moveTo>
                  <a:lnTo>
                    <a:pt x="1225109" y="1225109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7" name="object 8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003" y="2955370"/>
              <a:ext cx="1891428" cy="930625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105674" y="2997367"/>
              <a:ext cx="1780539" cy="807085"/>
            </a:xfrm>
            <a:custGeom>
              <a:avLst/>
              <a:gdLst/>
              <a:ahLst/>
              <a:cxnLst/>
              <a:rect l="l" t="t" r="r" b="b"/>
              <a:pathLst>
                <a:path w="1780539" h="807085">
                  <a:moveTo>
                    <a:pt x="0" y="0"/>
                  </a:moveTo>
                  <a:lnTo>
                    <a:pt x="1780087" y="806632"/>
                  </a:lnTo>
                </a:path>
              </a:pathLst>
            </a:custGeom>
            <a:ln w="25399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9" name="object 8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5866" y="3418103"/>
              <a:ext cx="198119" cy="198120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3966" y="3433202"/>
              <a:ext cx="121920" cy="121920"/>
            </a:xfrm>
            <a:prstGeom prst="rect">
              <a:avLst/>
            </a:prstGeom>
          </p:spPr>
        </p:pic>
      </p:grpSp>
      <p:sp>
        <p:nvSpPr>
          <p:cNvPr id="91" name="object 91"/>
          <p:cNvSpPr txBox="1"/>
          <p:nvPr/>
        </p:nvSpPr>
        <p:spPr>
          <a:xfrm>
            <a:off x="1442854" y="2630101"/>
            <a:ext cx="716915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20"/>
              </a:spcBef>
            </a:pP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Unique </a:t>
            </a:r>
            <a:r>
              <a:rPr sz="1400" b="1" spc="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io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409738" y="3829265"/>
            <a:ext cx="1122045" cy="53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Complete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on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-si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ngu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402597" y="2552062"/>
            <a:ext cx="815975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2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Infinite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s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ion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4481513" y="3829265"/>
            <a:ext cx="954405" cy="53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000"/>
              </a:lnSpc>
              <a:spcBef>
                <a:spcPts val="100"/>
              </a:spcBef>
            </a:pP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Redundant 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Singular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7611630" y="3829265"/>
            <a:ext cx="954405" cy="53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000"/>
              </a:lnSpc>
              <a:spcBef>
                <a:spcPts val="100"/>
              </a:spcBef>
            </a:pP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Redundant 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Singular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96" name="object 96"/>
          <p:cNvGrpSpPr/>
          <p:nvPr/>
        </p:nvGrpSpPr>
        <p:grpSpPr>
          <a:xfrm>
            <a:off x="3946060" y="2217095"/>
            <a:ext cx="226060" cy="234315"/>
            <a:chOff x="3946060" y="2217095"/>
            <a:chExt cx="226060" cy="234315"/>
          </a:xfrm>
        </p:grpSpPr>
        <p:pic>
          <p:nvPicPr>
            <p:cNvPr id="97" name="object 9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46060" y="2217095"/>
              <a:ext cx="225758" cy="234244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84160" y="2232129"/>
              <a:ext cx="149558" cy="157995"/>
            </a:xfrm>
            <a:prstGeom prst="rect">
              <a:avLst/>
            </a:prstGeom>
          </p:spPr>
        </p:pic>
      </p:grpSp>
      <p:sp>
        <p:nvSpPr>
          <p:cNvPr id="99" name="object 99"/>
          <p:cNvSpPr txBox="1"/>
          <p:nvPr/>
        </p:nvSpPr>
        <p:spPr>
          <a:xfrm>
            <a:off x="648359" y="940371"/>
            <a:ext cx="4038600" cy="1480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35605" algn="l"/>
              </a:tabLst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 1	System</a:t>
            </a:r>
            <a:r>
              <a:rPr sz="1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2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553085" algn="l"/>
                <a:tab pos="2935605" algn="l"/>
                <a:tab pos="3175000" algn="l"/>
                <a:tab pos="3575050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	b =</a:t>
            </a:r>
            <a:r>
              <a:rPr sz="1400" spc="390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	</a:t>
            </a:r>
            <a:r>
              <a:rPr sz="1400" dirty="0">
                <a:latin typeface="Arial MT"/>
                <a:cs typeface="Arial MT"/>
              </a:rPr>
              <a:t>•	a +	b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325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2935605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+ 2b =</a:t>
            </a:r>
            <a:r>
              <a:rPr sz="1400" spc="385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	</a:t>
            </a: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0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2a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355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Arial" panose="020B0604020202020204"/>
              <a:cs typeface="Arial" panose="020B0604020202020204"/>
            </a:endParaRPr>
          </a:p>
          <a:p>
            <a:pPr marL="195580" algn="ctr">
              <a:lnSpc>
                <a:spcPct val="100000"/>
              </a:lnSpc>
              <a:tabLst>
                <a:tab pos="3122295" algn="l"/>
              </a:tabLst>
            </a:pPr>
            <a:r>
              <a:rPr sz="1400" dirty="0">
                <a:latin typeface="Arial MT"/>
                <a:cs typeface="Arial MT"/>
              </a:rPr>
              <a:t>b	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6968041" y="2217095"/>
            <a:ext cx="226060" cy="234315"/>
            <a:chOff x="6968041" y="2217095"/>
            <a:chExt cx="226060" cy="234315"/>
          </a:xfrm>
        </p:grpSpPr>
        <p:pic>
          <p:nvPicPr>
            <p:cNvPr id="101" name="object 10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68041" y="2217095"/>
              <a:ext cx="225758" cy="234244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7010903" y="22368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4" h="148589">
                  <a:moveTo>
                    <a:pt x="126499" y="0"/>
                  </a:moveTo>
                  <a:lnTo>
                    <a:pt x="121923" y="195"/>
                  </a:lnTo>
                  <a:lnTo>
                    <a:pt x="118271" y="1821"/>
                  </a:lnTo>
                  <a:lnTo>
                    <a:pt x="118487" y="3431"/>
                  </a:lnTo>
                  <a:lnTo>
                    <a:pt x="119950" y="17760"/>
                  </a:lnTo>
                  <a:lnTo>
                    <a:pt x="119920" y="27416"/>
                  </a:lnTo>
                  <a:lnTo>
                    <a:pt x="118642" y="33557"/>
                  </a:lnTo>
                  <a:lnTo>
                    <a:pt x="116361" y="37343"/>
                  </a:lnTo>
                  <a:lnTo>
                    <a:pt x="98551" y="60499"/>
                  </a:lnTo>
                  <a:lnTo>
                    <a:pt x="84928" y="79276"/>
                  </a:lnTo>
                  <a:lnTo>
                    <a:pt x="64240" y="96284"/>
                  </a:lnTo>
                  <a:lnTo>
                    <a:pt x="25233" y="114134"/>
                  </a:lnTo>
                  <a:lnTo>
                    <a:pt x="16062" y="118112"/>
                  </a:lnTo>
                  <a:lnTo>
                    <a:pt x="8829" y="122842"/>
                  </a:lnTo>
                  <a:lnTo>
                    <a:pt x="3490" y="128457"/>
                  </a:lnTo>
                  <a:lnTo>
                    <a:pt x="0" y="135093"/>
                  </a:lnTo>
                  <a:lnTo>
                    <a:pt x="1753" y="140601"/>
                  </a:lnTo>
                  <a:lnTo>
                    <a:pt x="3856" y="143701"/>
                  </a:lnTo>
                  <a:lnTo>
                    <a:pt x="9153" y="145809"/>
                  </a:lnTo>
                  <a:lnTo>
                    <a:pt x="24279" y="148470"/>
                  </a:lnTo>
                  <a:lnTo>
                    <a:pt x="48090" y="146191"/>
                  </a:lnTo>
                  <a:lnTo>
                    <a:pt x="79441" y="133478"/>
                  </a:lnTo>
                  <a:lnTo>
                    <a:pt x="111262" y="110911"/>
                  </a:lnTo>
                  <a:lnTo>
                    <a:pt x="132350" y="85398"/>
                  </a:lnTo>
                  <a:lnTo>
                    <a:pt x="140032" y="58279"/>
                  </a:lnTo>
                  <a:lnTo>
                    <a:pt x="131638" y="30895"/>
                  </a:lnTo>
                  <a:lnTo>
                    <a:pt x="130126" y="18976"/>
                  </a:lnTo>
                  <a:lnTo>
                    <a:pt x="128935" y="9304"/>
                  </a:lnTo>
                  <a:lnTo>
                    <a:pt x="128071" y="1804"/>
                  </a:lnTo>
                  <a:lnTo>
                    <a:pt x="127933" y="463"/>
                  </a:lnTo>
                  <a:lnTo>
                    <a:pt x="126499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7010903" y="2236891"/>
              <a:ext cx="140335" cy="148590"/>
            </a:xfrm>
            <a:custGeom>
              <a:avLst/>
              <a:gdLst/>
              <a:ahLst/>
              <a:cxnLst/>
              <a:rect l="l" t="t" r="r" b="b"/>
              <a:pathLst>
                <a:path w="140334" h="148589">
                  <a:moveTo>
                    <a:pt x="124784" y="7"/>
                  </a:moveTo>
                  <a:lnTo>
                    <a:pt x="121924" y="129"/>
                  </a:lnTo>
                  <a:lnTo>
                    <a:pt x="118271" y="1754"/>
                  </a:lnTo>
                  <a:lnTo>
                    <a:pt x="118487" y="3364"/>
                  </a:lnTo>
                  <a:lnTo>
                    <a:pt x="119950" y="17694"/>
                  </a:lnTo>
                  <a:lnTo>
                    <a:pt x="119921" y="27350"/>
                  </a:lnTo>
                  <a:lnTo>
                    <a:pt x="118643" y="33491"/>
                  </a:lnTo>
                  <a:lnTo>
                    <a:pt x="116361" y="37276"/>
                  </a:lnTo>
                  <a:lnTo>
                    <a:pt x="98552" y="60433"/>
                  </a:lnTo>
                  <a:lnTo>
                    <a:pt x="84929" y="79210"/>
                  </a:lnTo>
                  <a:lnTo>
                    <a:pt x="64240" y="96218"/>
                  </a:lnTo>
                  <a:lnTo>
                    <a:pt x="25233" y="114068"/>
                  </a:lnTo>
                  <a:lnTo>
                    <a:pt x="16062" y="118046"/>
                  </a:lnTo>
                  <a:lnTo>
                    <a:pt x="8830" y="122775"/>
                  </a:lnTo>
                  <a:lnTo>
                    <a:pt x="3491" y="128391"/>
                  </a:lnTo>
                  <a:lnTo>
                    <a:pt x="0" y="135027"/>
                  </a:lnTo>
                  <a:lnTo>
                    <a:pt x="1753" y="140535"/>
                  </a:lnTo>
                  <a:lnTo>
                    <a:pt x="3857" y="143635"/>
                  </a:lnTo>
                  <a:lnTo>
                    <a:pt x="9153" y="145743"/>
                  </a:lnTo>
                  <a:lnTo>
                    <a:pt x="24279" y="148404"/>
                  </a:lnTo>
                  <a:lnTo>
                    <a:pt x="48090" y="146124"/>
                  </a:lnTo>
                  <a:lnTo>
                    <a:pt x="79441" y="133412"/>
                  </a:lnTo>
                  <a:lnTo>
                    <a:pt x="111263" y="110845"/>
                  </a:lnTo>
                  <a:lnTo>
                    <a:pt x="132351" y="85332"/>
                  </a:lnTo>
                  <a:lnTo>
                    <a:pt x="140033" y="58213"/>
                  </a:lnTo>
                  <a:lnTo>
                    <a:pt x="131638" y="30828"/>
                  </a:lnTo>
                  <a:lnTo>
                    <a:pt x="131183" y="27268"/>
                  </a:lnTo>
                  <a:lnTo>
                    <a:pt x="130127" y="18910"/>
                  </a:lnTo>
                  <a:lnTo>
                    <a:pt x="128935" y="9238"/>
                  </a:lnTo>
                  <a:lnTo>
                    <a:pt x="128072" y="1738"/>
                  </a:lnTo>
                  <a:lnTo>
                    <a:pt x="127933" y="397"/>
                  </a:lnTo>
                  <a:lnTo>
                    <a:pt x="126500" y="-66"/>
                  </a:lnTo>
                  <a:lnTo>
                    <a:pt x="124784" y="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4" name="object 104"/>
          <p:cNvSpPr txBox="1"/>
          <p:nvPr/>
        </p:nvSpPr>
        <p:spPr>
          <a:xfrm>
            <a:off x="7188720" y="218173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05" name="object 105"/>
          <p:cNvGrpSpPr/>
          <p:nvPr/>
        </p:nvGrpSpPr>
        <p:grpSpPr>
          <a:xfrm>
            <a:off x="5426123" y="3452855"/>
            <a:ext cx="216535" cy="234315"/>
            <a:chOff x="5426123" y="3452855"/>
            <a:chExt cx="216535" cy="234315"/>
          </a:xfrm>
        </p:grpSpPr>
        <p:pic>
          <p:nvPicPr>
            <p:cNvPr id="106" name="object 10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26123" y="3452855"/>
              <a:ext cx="216243" cy="234244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64223" y="3467966"/>
              <a:ext cx="139444" cy="157620"/>
            </a:xfrm>
            <a:prstGeom prst="rect">
              <a:avLst/>
            </a:prstGeom>
          </p:spPr>
        </p:pic>
      </p:grpSp>
      <p:sp>
        <p:nvSpPr>
          <p:cNvPr id="108" name="object 108"/>
          <p:cNvSpPr txBox="1"/>
          <p:nvPr/>
        </p:nvSpPr>
        <p:spPr>
          <a:xfrm>
            <a:off x="5300741" y="3417491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09" name="object 109"/>
          <p:cNvGrpSpPr/>
          <p:nvPr/>
        </p:nvGrpSpPr>
        <p:grpSpPr>
          <a:xfrm>
            <a:off x="8418459" y="3452856"/>
            <a:ext cx="216535" cy="234315"/>
            <a:chOff x="8418459" y="3452856"/>
            <a:chExt cx="216535" cy="234315"/>
          </a:xfrm>
        </p:grpSpPr>
        <p:pic>
          <p:nvPicPr>
            <p:cNvPr id="110" name="object 1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18459" y="3452856"/>
              <a:ext cx="216243" cy="234244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56559" y="3467966"/>
              <a:ext cx="139444" cy="157620"/>
            </a:xfrm>
            <a:prstGeom prst="rect">
              <a:avLst/>
            </a:prstGeom>
          </p:spPr>
        </p:pic>
      </p:grpSp>
      <p:sp>
        <p:nvSpPr>
          <p:cNvPr id="112" name="object 112"/>
          <p:cNvSpPr txBox="1"/>
          <p:nvPr/>
        </p:nvSpPr>
        <p:spPr>
          <a:xfrm>
            <a:off x="8293078" y="3417491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13" name="object 113"/>
          <p:cNvGrpSpPr/>
          <p:nvPr/>
        </p:nvGrpSpPr>
        <p:grpSpPr>
          <a:xfrm>
            <a:off x="3570298" y="2950516"/>
            <a:ext cx="1033780" cy="988060"/>
            <a:chOff x="3570298" y="2950516"/>
            <a:chExt cx="1033780" cy="988060"/>
          </a:xfrm>
        </p:grpSpPr>
        <p:pic>
          <p:nvPicPr>
            <p:cNvPr id="114" name="object 11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570298" y="2950516"/>
              <a:ext cx="1033374" cy="987981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3632904" y="2993591"/>
              <a:ext cx="908685" cy="862330"/>
            </a:xfrm>
            <a:custGeom>
              <a:avLst/>
              <a:gdLst/>
              <a:ahLst/>
              <a:cxnLst/>
              <a:rect l="l" t="t" r="r" b="b"/>
              <a:pathLst>
                <a:path w="908685" h="862329">
                  <a:moveTo>
                    <a:pt x="0" y="0"/>
                  </a:moveTo>
                  <a:lnTo>
                    <a:pt x="908163" y="861830"/>
                  </a:lnTo>
                </a:path>
              </a:pathLst>
            </a:custGeom>
            <a:ln w="25399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6" name="object 116"/>
          <p:cNvGrpSpPr/>
          <p:nvPr/>
        </p:nvGrpSpPr>
        <p:grpSpPr>
          <a:xfrm>
            <a:off x="6476630" y="2815680"/>
            <a:ext cx="1223010" cy="1188085"/>
            <a:chOff x="6476630" y="2815680"/>
            <a:chExt cx="1223010" cy="1188085"/>
          </a:xfrm>
        </p:grpSpPr>
        <p:pic>
          <p:nvPicPr>
            <p:cNvPr id="117" name="object 11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76630" y="2815680"/>
              <a:ext cx="1202200" cy="1186481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6539422" y="2858607"/>
              <a:ext cx="1076960" cy="1061085"/>
            </a:xfrm>
            <a:custGeom>
              <a:avLst/>
              <a:gdLst/>
              <a:ahLst/>
              <a:cxnLst/>
              <a:rect l="l" t="t" r="r" b="b"/>
              <a:pathLst>
                <a:path w="1076959" h="1061085">
                  <a:moveTo>
                    <a:pt x="0" y="0"/>
                  </a:moveTo>
                  <a:lnTo>
                    <a:pt x="1076614" y="1060626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9" name="object 11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476735" y="2819664"/>
              <a:ext cx="1222478" cy="1183906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6539424" y="2862680"/>
              <a:ext cx="1097280" cy="1057910"/>
            </a:xfrm>
            <a:custGeom>
              <a:avLst/>
              <a:gdLst/>
              <a:ahLst/>
              <a:cxnLst/>
              <a:rect l="l" t="t" r="r" b="b"/>
              <a:pathLst>
                <a:path w="1097279" h="1057910">
                  <a:moveTo>
                    <a:pt x="0" y="0"/>
                  </a:moveTo>
                  <a:lnTo>
                    <a:pt x="1097102" y="1057877"/>
                  </a:lnTo>
                </a:path>
              </a:pathLst>
            </a:custGeom>
            <a:ln w="25399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1" name="object 121"/>
          <p:cNvSpPr txBox="1"/>
          <p:nvPr/>
        </p:nvSpPr>
        <p:spPr>
          <a:xfrm>
            <a:off x="7614919" y="2504125"/>
            <a:ext cx="815975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2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Infinite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s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ion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22" name="object 122"/>
          <p:cNvGrpSpPr/>
          <p:nvPr/>
        </p:nvGrpSpPr>
        <p:grpSpPr>
          <a:xfrm>
            <a:off x="1397175" y="1316747"/>
            <a:ext cx="524510" cy="771525"/>
            <a:chOff x="1397175" y="1316747"/>
            <a:chExt cx="524510" cy="771525"/>
          </a:xfrm>
        </p:grpSpPr>
        <p:pic>
          <p:nvPicPr>
            <p:cNvPr id="123" name="object 1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97175" y="1316747"/>
              <a:ext cx="524247" cy="771423"/>
            </a:xfrm>
            <a:prstGeom prst="rect">
              <a:avLst/>
            </a:prstGeom>
          </p:spPr>
        </p:pic>
        <p:sp>
          <p:nvSpPr>
            <p:cNvPr id="124" name="object 124"/>
            <p:cNvSpPr/>
            <p:nvPr/>
          </p:nvSpPr>
          <p:spPr>
            <a:xfrm>
              <a:off x="1447975" y="1344546"/>
              <a:ext cx="422909" cy="669925"/>
            </a:xfrm>
            <a:custGeom>
              <a:avLst/>
              <a:gdLst/>
              <a:ahLst/>
              <a:cxnLst/>
              <a:rect l="l" t="t" r="r" b="b"/>
              <a:pathLst>
                <a:path w="422910" h="669925">
                  <a:moveTo>
                    <a:pt x="153590" y="0"/>
                  </a:moveTo>
                  <a:lnTo>
                    <a:pt x="269057" y="0"/>
                  </a:lnTo>
                  <a:lnTo>
                    <a:pt x="299621" y="117"/>
                  </a:lnTo>
                  <a:lnTo>
                    <a:pt x="343847" y="3175"/>
                  </a:lnTo>
                  <a:lnTo>
                    <a:pt x="393359" y="29288"/>
                  </a:lnTo>
                  <a:lnTo>
                    <a:pt x="415121" y="63448"/>
                  </a:lnTo>
                  <a:lnTo>
                    <a:pt x="422530" y="123026"/>
                  </a:lnTo>
                  <a:lnTo>
                    <a:pt x="422647" y="153590"/>
                  </a:lnTo>
                  <a:lnTo>
                    <a:pt x="422647" y="516232"/>
                  </a:lnTo>
                  <a:lnTo>
                    <a:pt x="421706" y="571444"/>
                  </a:lnTo>
                  <a:lnTo>
                    <a:pt x="406047" y="624746"/>
                  </a:lnTo>
                  <a:lnTo>
                    <a:pt x="377571" y="653222"/>
                  </a:lnTo>
                  <a:lnTo>
                    <a:pt x="324269" y="668882"/>
                  </a:lnTo>
                  <a:lnTo>
                    <a:pt x="269057" y="669823"/>
                  </a:lnTo>
                  <a:lnTo>
                    <a:pt x="153590" y="669823"/>
                  </a:lnTo>
                  <a:lnTo>
                    <a:pt x="98378" y="668882"/>
                  </a:lnTo>
                  <a:lnTo>
                    <a:pt x="45076" y="653222"/>
                  </a:lnTo>
                  <a:lnTo>
                    <a:pt x="16600" y="624746"/>
                  </a:lnTo>
                  <a:lnTo>
                    <a:pt x="940" y="571444"/>
                  </a:lnTo>
                  <a:lnTo>
                    <a:pt x="0" y="516232"/>
                  </a:lnTo>
                  <a:lnTo>
                    <a:pt x="0" y="153590"/>
                  </a:lnTo>
                  <a:lnTo>
                    <a:pt x="940" y="98378"/>
                  </a:lnTo>
                  <a:lnTo>
                    <a:pt x="16600" y="45076"/>
                  </a:lnTo>
                  <a:lnTo>
                    <a:pt x="45076" y="16600"/>
                  </a:lnTo>
                  <a:lnTo>
                    <a:pt x="98378" y="940"/>
                  </a:lnTo>
                  <a:lnTo>
                    <a:pt x="153590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5" name="object 125"/>
          <p:cNvGrpSpPr/>
          <p:nvPr/>
        </p:nvGrpSpPr>
        <p:grpSpPr>
          <a:xfrm>
            <a:off x="4431879" y="1332427"/>
            <a:ext cx="524510" cy="771525"/>
            <a:chOff x="4431879" y="1332427"/>
            <a:chExt cx="524510" cy="771525"/>
          </a:xfrm>
        </p:grpSpPr>
        <p:pic>
          <p:nvPicPr>
            <p:cNvPr id="126" name="object 1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431879" y="1332427"/>
              <a:ext cx="524247" cy="771423"/>
            </a:xfrm>
            <a:prstGeom prst="rect">
              <a:avLst/>
            </a:prstGeom>
          </p:spPr>
        </p:pic>
        <p:sp>
          <p:nvSpPr>
            <p:cNvPr id="127" name="object 127"/>
            <p:cNvSpPr/>
            <p:nvPr/>
          </p:nvSpPr>
          <p:spPr>
            <a:xfrm>
              <a:off x="4482679" y="1360227"/>
              <a:ext cx="422909" cy="669925"/>
            </a:xfrm>
            <a:custGeom>
              <a:avLst/>
              <a:gdLst/>
              <a:ahLst/>
              <a:cxnLst/>
              <a:rect l="l" t="t" r="r" b="b"/>
              <a:pathLst>
                <a:path w="422910" h="669925">
                  <a:moveTo>
                    <a:pt x="153590" y="0"/>
                  </a:moveTo>
                  <a:lnTo>
                    <a:pt x="269057" y="0"/>
                  </a:lnTo>
                  <a:lnTo>
                    <a:pt x="299621" y="117"/>
                  </a:lnTo>
                  <a:lnTo>
                    <a:pt x="343847" y="3175"/>
                  </a:lnTo>
                  <a:lnTo>
                    <a:pt x="393359" y="29288"/>
                  </a:lnTo>
                  <a:lnTo>
                    <a:pt x="415121" y="63448"/>
                  </a:lnTo>
                  <a:lnTo>
                    <a:pt x="422530" y="123026"/>
                  </a:lnTo>
                  <a:lnTo>
                    <a:pt x="422647" y="153590"/>
                  </a:lnTo>
                  <a:lnTo>
                    <a:pt x="422647" y="516232"/>
                  </a:lnTo>
                  <a:lnTo>
                    <a:pt x="421706" y="571444"/>
                  </a:lnTo>
                  <a:lnTo>
                    <a:pt x="406047" y="624746"/>
                  </a:lnTo>
                  <a:lnTo>
                    <a:pt x="377571" y="653222"/>
                  </a:lnTo>
                  <a:lnTo>
                    <a:pt x="324269" y="668882"/>
                  </a:lnTo>
                  <a:lnTo>
                    <a:pt x="269057" y="669823"/>
                  </a:lnTo>
                  <a:lnTo>
                    <a:pt x="153590" y="669823"/>
                  </a:lnTo>
                  <a:lnTo>
                    <a:pt x="98378" y="668882"/>
                  </a:lnTo>
                  <a:lnTo>
                    <a:pt x="45076" y="653222"/>
                  </a:lnTo>
                  <a:lnTo>
                    <a:pt x="16600" y="624746"/>
                  </a:lnTo>
                  <a:lnTo>
                    <a:pt x="940" y="571444"/>
                  </a:lnTo>
                  <a:lnTo>
                    <a:pt x="0" y="516232"/>
                  </a:lnTo>
                  <a:lnTo>
                    <a:pt x="0" y="153590"/>
                  </a:lnTo>
                  <a:lnTo>
                    <a:pt x="940" y="98378"/>
                  </a:lnTo>
                  <a:lnTo>
                    <a:pt x="16600" y="45076"/>
                  </a:lnTo>
                  <a:lnTo>
                    <a:pt x="45076" y="16600"/>
                  </a:lnTo>
                  <a:lnTo>
                    <a:pt x="98378" y="940"/>
                  </a:lnTo>
                  <a:lnTo>
                    <a:pt x="153590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8" name="object 128"/>
          <p:cNvGrpSpPr/>
          <p:nvPr/>
        </p:nvGrpSpPr>
        <p:grpSpPr>
          <a:xfrm>
            <a:off x="7340394" y="1315238"/>
            <a:ext cx="524510" cy="771525"/>
            <a:chOff x="7340394" y="1315238"/>
            <a:chExt cx="524510" cy="771525"/>
          </a:xfrm>
        </p:grpSpPr>
        <p:pic>
          <p:nvPicPr>
            <p:cNvPr id="129" name="object 12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340394" y="1315238"/>
              <a:ext cx="524247" cy="771423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7391194" y="1343038"/>
              <a:ext cx="422909" cy="669925"/>
            </a:xfrm>
            <a:custGeom>
              <a:avLst/>
              <a:gdLst/>
              <a:ahLst/>
              <a:cxnLst/>
              <a:rect l="l" t="t" r="r" b="b"/>
              <a:pathLst>
                <a:path w="422909" h="669925">
                  <a:moveTo>
                    <a:pt x="153590" y="0"/>
                  </a:moveTo>
                  <a:lnTo>
                    <a:pt x="269057" y="0"/>
                  </a:lnTo>
                  <a:lnTo>
                    <a:pt x="299621" y="117"/>
                  </a:lnTo>
                  <a:lnTo>
                    <a:pt x="343847" y="3175"/>
                  </a:lnTo>
                  <a:lnTo>
                    <a:pt x="393359" y="29288"/>
                  </a:lnTo>
                  <a:lnTo>
                    <a:pt x="415121" y="63448"/>
                  </a:lnTo>
                  <a:lnTo>
                    <a:pt x="422530" y="123026"/>
                  </a:lnTo>
                  <a:lnTo>
                    <a:pt x="422647" y="153590"/>
                  </a:lnTo>
                  <a:lnTo>
                    <a:pt x="422647" y="516232"/>
                  </a:lnTo>
                  <a:lnTo>
                    <a:pt x="421706" y="571444"/>
                  </a:lnTo>
                  <a:lnTo>
                    <a:pt x="406047" y="624746"/>
                  </a:lnTo>
                  <a:lnTo>
                    <a:pt x="377571" y="653222"/>
                  </a:lnTo>
                  <a:lnTo>
                    <a:pt x="324269" y="668882"/>
                  </a:lnTo>
                  <a:lnTo>
                    <a:pt x="269057" y="669823"/>
                  </a:lnTo>
                  <a:lnTo>
                    <a:pt x="153590" y="669823"/>
                  </a:lnTo>
                  <a:lnTo>
                    <a:pt x="98378" y="668882"/>
                  </a:lnTo>
                  <a:lnTo>
                    <a:pt x="45076" y="653222"/>
                  </a:lnTo>
                  <a:lnTo>
                    <a:pt x="16600" y="624746"/>
                  </a:lnTo>
                  <a:lnTo>
                    <a:pt x="940" y="571444"/>
                  </a:lnTo>
                  <a:lnTo>
                    <a:pt x="0" y="516232"/>
                  </a:lnTo>
                  <a:lnTo>
                    <a:pt x="0" y="153590"/>
                  </a:lnTo>
                  <a:lnTo>
                    <a:pt x="940" y="98378"/>
                  </a:lnTo>
                  <a:lnTo>
                    <a:pt x="16600" y="45076"/>
                  </a:lnTo>
                  <a:lnTo>
                    <a:pt x="45076" y="16600"/>
                  </a:lnTo>
                  <a:lnTo>
                    <a:pt x="98378" y="940"/>
                  </a:lnTo>
                  <a:lnTo>
                    <a:pt x="153590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587" y="0"/>
            <a:ext cx="9147175" cy="5146675"/>
          </a:xfrm>
          <a:custGeom>
            <a:avLst/>
            <a:gdLst/>
            <a:ahLst/>
            <a:cxnLst/>
            <a:rect l="l" t="t" r="r" b="b"/>
            <a:pathLst>
              <a:path w="9147175" h="5146675">
                <a:moveTo>
                  <a:pt x="0" y="5146675"/>
                </a:moveTo>
                <a:lnTo>
                  <a:pt x="9147175" y="5146675"/>
                </a:lnTo>
                <a:lnTo>
                  <a:pt x="9147175" y="0"/>
                </a:lnTo>
                <a:lnTo>
                  <a:pt x="0" y="0"/>
                </a:lnTo>
                <a:lnTo>
                  <a:pt x="0" y="514667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2693670" cy="5143500"/>
            <a:chOff x="0" y="0"/>
            <a:chExt cx="2693670" cy="514350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2693237" cy="51435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812" y="1615912"/>
              <a:ext cx="1911676" cy="1911676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3045250" y="2584450"/>
            <a:ext cx="5787390" cy="0"/>
          </a:xfrm>
          <a:custGeom>
            <a:avLst/>
            <a:gdLst/>
            <a:ahLst/>
            <a:cxnLst/>
            <a:rect l="l" t="t" r="r" b="b"/>
            <a:pathLst>
              <a:path w="5787390">
                <a:moveTo>
                  <a:pt x="0" y="0"/>
                </a:moveTo>
                <a:lnTo>
                  <a:pt x="5787024" y="0"/>
                </a:lnTo>
              </a:path>
            </a:pathLst>
          </a:custGeom>
          <a:ln w="25400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742061" y="3202877"/>
            <a:ext cx="436562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Singular</a:t>
            </a:r>
            <a:r>
              <a:rPr sz="3000" b="1" spc="-3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vs</a:t>
            </a:r>
            <a:r>
              <a:rPr sz="3000" b="1" spc="-3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nonsingular</a:t>
            </a:r>
            <a:endParaRPr sz="3000">
              <a:latin typeface="Arial" panose="020B0604020202020204"/>
              <a:cs typeface="Arial" panose="020B0604020202020204"/>
            </a:endParaRPr>
          </a:p>
          <a:p>
            <a:pPr marL="342900" algn="ctr">
              <a:lnSpc>
                <a:spcPct val="100000"/>
              </a:lnSpc>
            </a:pPr>
            <a:r>
              <a:rPr sz="30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matrices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81062" y="1475524"/>
            <a:ext cx="4685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70EA"/>
                </a:solidFill>
              </a:rPr>
              <a:t>System</a:t>
            </a:r>
            <a:r>
              <a:rPr spc="20" dirty="0">
                <a:solidFill>
                  <a:srgbClr val="0070EA"/>
                </a:solidFill>
              </a:rPr>
              <a:t> </a:t>
            </a:r>
            <a:r>
              <a:rPr dirty="0">
                <a:solidFill>
                  <a:srgbClr val="0070EA"/>
                </a:solidFill>
              </a:rPr>
              <a:t>of</a:t>
            </a:r>
            <a:r>
              <a:rPr spc="20" dirty="0">
                <a:solidFill>
                  <a:srgbClr val="0070EA"/>
                </a:solidFill>
              </a:rPr>
              <a:t> </a:t>
            </a:r>
            <a:r>
              <a:rPr spc="-5" dirty="0">
                <a:solidFill>
                  <a:srgbClr val="0070EA"/>
                </a:solidFill>
              </a:rPr>
              <a:t>Linear</a:t>
            </a:r>
            <a:r>
              <a:rPr spc="25" dirty="0">
                <a:solidFill>
                  <a:srgbClr val="0070EA"/>
                </a:solidFill>
              </a:rPr>
              <a:t> </a:t>
            </a:r>
            <a:r>
              <a:rPr spc="-5" dirty="0">
                <a:solidFill>
                  <a:srgbClr val="0070EA"/>
                </a:solidFill>
              </a:rPr>
              <a:t>Equations</a:t>
            </a:r>
            <a:endParaRPr spc="-5" dirty="0">
              <a:solidFill>
                <a:srgbClr val="0070EA"/>
              </a:solidFill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7219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30" dirty="0"/>
              <a:t> </a:t>
            </a:r>
            <a:r>
              <a:rPr spc="-5" dirty="0"/>
              <a:t>equations</a:t>
            </a:r>
            <a:r>
              <a:rPr spc="25" dirty="0"/>
              <a:t> </a:t>
            </a:r>
            <a:r>
              <a:rPr dirty="0"/>
              <a:t>as</a:t>
            </a:r>
            <a:r>
              <a:rPr spc="30" dirty="0"/>
              <a:t> </a:t>
            </a:r>
            <a:r>
              <a:rPr spc="-5" dirty="0"/>
              <a:t>matrices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2008383" y="1454685"/>
            <a:ext cx="198120" cy="605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12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56894" y="1613571"/>
            <a:ext cx="205104" cy="221615"/>
            <a:chOff x="1256894" y="1613571"/>
            <a:chExt cx="205104" cy="22161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56894" y="1613571"/>
              <a:ext cx="204638" cy="22103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4994" y="1628681"/>
              <a:ext cx="127892" cy="144452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654464" y="1613571"/>
            <a:ext cx="213360" cy="221615"/>
            <a:chOff x="1654464" y="1613571"/>
            <a:chExt cx="213360" cy="2216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4464" y="1613571"/>
              <a:ext cx="213307" cy="2210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2564" y="1628611"/>
              <a:ext cx="137107" cy="144793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256894" y="2043323"/>
            <a:ext cx="205104" cy="221615"/>
            <a:chOff x="1256894" y="2043323"/>
            <a:chExt cx="205104" cy="221615"/>
          </a:xfrm>
        </p:grpSpPr>
        <p:pic>
          <p:nvPicPr>
            <p:cNvPr id="11" name="object 1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56894" y="2043323"/>
              <a:ext cx="204638" cy="22103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4994" y="2058432"/>
              <a:ext cx="127892" cy="144452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585909" y="2043323"/>
            <a:ext cx="281940" cy="221615"/>
            <a:chOff x="1585909" y="2043323"/>
            <a:chExt cx="281940" cy="221615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4464" y="2043323"/>
              <a:ext cx="213307" cy="22103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697327" y="2063125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4" y="1658"/>
                  </a:lnTo>
                  <a:lnTo>
                    <a:pt x="107951" y="3125"/>
                  </a:lnTo>
                  <a:lnTo>
                    <a:pt x="109284" y="16181"/>
                  </a:lnTo>
                  <a:lnTo>
                    <a:pt x="109257" y="24978"/>
                  </a:lnTo>
                  <a:lnTo>
                    <a:pt x="108093" y="30573"/>
                  </a:lnTo>
                  <a:lnTo>
                    <a:pt x="106014" y="34022"/>
                  </a:lnTo>
                  <a:lnTo>
                    <a:pt x="89788" y="55119"/>
                  </a:lnTo>
                  <a:lnTo>
                    <a:pt x="77377" y="72227"/>
                  </a:lnTo>
                  <a:lnTo>
                    <a:pt x="58528" y="87723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69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6" y="17289"/>
                  </a:lnTo>
                  <a:lnTo>
                    <a:pt x="117470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697327" y="2063124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5909" y="2043323"/>
              <a:ext cx="213307" cy="22103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628772" y="2063125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7"/>
                  </a:lnTo>
                  <a:lnTo>
                    <a:pt x="58529" y="87723"/>
                  </a:lnTo>
                  <a:lnTo>
                    <a:pt x="22990" y="103986"/>
                  </a:lnTo>
                  <a:lnTo>
                    <a:pt x="14635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8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9"/>
                  </a:lnTo>
                  <a:lnTo>
                    <a:pt x="117471" y="8477"/>
                  </a:lnTo>
                  <a:lnTo>
                    <a:pt x="116559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628772" y="2063124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6046757" y="1454685"/>
            <a:ext cx="198120" cy="605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20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267867" y="1613571"/>
            <a:ext cx="205104" cy="221615"/>
            <a:chOff x="5267867" y="1613571"/>
            <a:chExt cx="205104" cy="221615"/>
          </a:xfrm>
        </p:grpSpPr>
        <p:pic>
          <p:nvPicPr>
            <p:cNvPr id="22" name="object 2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67867" y="1613571"/>
              <a:ext cx="204638" cy="22103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05967" y="1628681"/>
              <a:ext cx="127892" cy="144452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5665437" y="1613571"/>
            <a:ext cx="213360" cy="221615"/>
            <a:chOff x="5665437" y="1613571"/>
            <a:chExt cx="213360" cy="221615"/>
          </a:xfrm>
        </p:grpSpPr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5437" y="1613571"/>
              <a:ext cx="213307" cy="22103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03537" y="1628611"/>
              <a:ext cx="137107" cy="144793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5596883" y="2043323"/>
            <a:ext cx="281940" cy="221615"/>
            <a:chOff x="5596883" y="2043323"/>
            <a:chExt cx="281940" cy="221615"/>
          </a:xfrm>
        </p:grpSpPr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5436" y="2043323"/>
              <a:ext cx="213307" cy="22103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708299" y="2063125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7"/>
                  </a:lnTo>
                  <a:lnTo>
                    <a:pt x="58528" y="87723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9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708299" y="2063124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96883" y="2043323"/>
              <a:ext cx="213307" cy="22103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639746" y="2063125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7"/>
                  </a:lnTo>
                  <a:lnTo>
                    <a:pt x="58528" y="87723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9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639746" y="2063124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5204367" y="2043323"/>
            <a:ext cx="306705" cy="221615"/>
            <a:chOff x="5204367" y="2043323"/>
            <a:chExt cx="306705" cy="221615"/>
          </a:xfrm>
        </p:grpSpPr>
        <p:pic>
          <p:nvPicPr>
            <p:cNvPr id="35" name="object 3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305967" y="2043323"/>
              <a:ext cx="204638" cy="22103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348829" y="2063194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1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9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7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7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348829" y="2063194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04367" y="2043323"/>
              <a:ext cx="204638" cy="221038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247229" y="2063194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1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9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7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7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247229" y="2063194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/>
          <p:nvPr/>
        </p:nvSpPr>
        <p:spPr>
          <a:xfrm>
            <a:off x="2017398" y="1425899"/>
            <a:ext cx="346710" cy="695325"/>
          </a:xfrm>
          <a:custGeom>
            <a:avLst/>
            <a:gdLst/>
            <a:ahLst/>
            <a:cxnLst/>
            <a:rect l="l" t="t" r="r" b="b"/>
            <a:pathLst>
              <a:path w="346710" h="695325">
                <a:moveTo>
                  <a:pt x="346142" y="0"/>
                </a:moveTo>
                <a:lnTo>
                  <a:pt x="0" y="0"/>
                </a:lnTo>
                <a:lnTo>
                  <a:pt x="0" y="695223"/>
                </a:lnTo>
                <a:lnTo>
                  <a:pt x="346142" y="695223"/>
                </a:lnTo>
                <a:lnTo>
                  <a:pt x="34614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025315" y="1410218"/>
            <a:ext cx="346710" cy="695325"/>
          </a:xfrm>
          <a:custGeom>
            <a:avLst/>
            <a:gdLst/>
            <a:ahLst/>
            <a:cxnLst/>
            <a:rect l="l" t="t" r="r" b="b"/>
            <a:pathLst>
              <a:path w="346710" h="695325">
                <a:moveTo>
                  <a:pt x="346142" y="0"/>
                </a:moveTo>
                <a:lnTo>
                  <a:pt x="0" y="0"/>
                </a:lnTo>
                <a:lnTo>
                  <a:pt x="0" y="695223"/>
                </a:lnTo>
                <a:lnTo>
                  <a:pt x="346142" y="695223"/>
                </a:lnTo>
                <a:lnTo>
                  <a:pt x="34614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1153490" y="1018743"/>
            <a:ext cx="502920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50970" algn="l"/>
              </a:tabLst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 1	System</a:t>
            </a:r>
            <a:r>
              <a:rPr sz="1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2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553085" algn="l"/>
                <a:tab pos="3950970" algn="l"/>
                <a:tab pos="4191000" algn="l"/>
                <a:tab pos="4591050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	b =</a:t>
            </a:r>
            <a:r>
              <a:rPr sz="1400" spc="430" dirty="0">
                <a:latin typeface="Arial MT"/>
                <a:cs typeface="Arial MT"/>
              </a:rPr>
              <a:t> </a:t>
            </a:r>
            <a:r>
              <a:rPr sz="2100" b="1" baseline="-4000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	</a:t>
            </a:r>
            <a:r>
              <a:rPr sz="1400" dirty="0">
                <a:latin typeface="Arial MT"/>
                <a:cs typeface="Arial MT"/>
              </a:rPr>
              <a:t>•	a +	b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130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  <a:tabLst>
                <a:tab pos="3950970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+ 2b =</a:t>
            </a:r>
            <a:r>
              <a:rPr sz="1400" spc="430" dirty="0">
                <a:latin typeface="Arial MT"/>
                <a:cs typeface="Arial MT"/>
              </a:rPr>
              <a:t> </a:t>
            </a:r>
            <a:r>
              <a:rPr sz="2100" b="1" baseline="-4000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	</a:t>
            </a: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0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160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4591287" y="950735"/>
            <a:ext cx="101600" cy="3282315"/>
            <a:chOff x="4591287" y="950735"/>
            <a:chExt cx="101600" cy="3282315"/>
          </a:xfrm>
        </p:grpSpPr>
        <p:pic>
          <p:nvPicPr>
            <p:cNvPr id="45" name="object 4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91287" y="950735"/>
              <a:ext cx="101600" cy="328202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4642087" y="968835"/>
              <a:ext cx="0" cy="3206115"/>
            </a:xfrm>
            <a:custGeom>
              <a:avLst/>
              <a:gdLst/>
              <a:ahLst/>
              <a:cxnLst/>
              <a:rect l="l" t="t" r="r" b="b"/>
              <a:pathLst>
                <a:path h="3206115">
                  <a:moveTo>
                    <a:pt x="0" y="320582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7219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30" dirty="0"/>
              <a:t> </a:t>
            </a:r>
            <a:r>
              <a:rPr spc="-5" dirty="0"/>
              <a:t>equations</a:t>
            </a:r>
            <a:r>
              <a:rPr spc="25" dirty="0"/>
              <a:t> </a:t>
            </a:r>
            <a:r>
              <a:rPr dirty="0"/>
              <a:t>as</a:t>
            </a:r>
            <a:r>
              <a:rPr spc="30" dirty="0"/>
              <a:t> </a:t>
            </a:r>
            <a:r>
              <a:rPr spc="-5" dirty="0"/>
              <a:t>matrices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2008383" y="1454685"/>
            <a:ext cx="198120" cy="605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12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56894" y="1613571"/>
            <a:ext cx="205104" cy="221615"/>
            <a:chOff x="1256894" y="1613571"/>
            <a:chExt cx="205104" cy="22161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56894" y="1613571"/>
              <a:ext cx="204638" cy="22103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4994" y="1628681"/>
              <a:ext cx="127892" cy="144452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654464" y="1613571"/>
            <a:ext cx="213360" cy="221615"/>
            <a:chOff x="1654464" y="1613571"/>
            <a:chExt cx="213360" cy="2216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4464" y="1613571"/>
              <a:ext cx="213307" cy="2210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2564" y="1628611"/>
              <a:ext cx="137107" cy="144793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256894" y="2043323"/>
            <a:ext cx="205104" cy="221615"/>
            <a:chOff x="1256894" y="2043323"/>
            <a:chExt cx="205104" cy="221615"/>
          </a:xfrm>
        </p:grpSpPr>
        <p:pic>
          <p:nvPicPr>
            <p:cNvPr id="11" name="object 1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56894" y="2043323"/>
              <a:ext cx="204638" cy="22103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4994" y="2058432"/>
              <a:ext cx="127892" cy="144452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585909" y="2043323"/>
            <a:ext cx="281940" cy="221615"/>
            <a:chOff x="1585909" y="2043323"/>
            <a:chExt cx="281940" cy="221615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4464" y="2043323"/>
              <a:ext cx="213307" cy="22103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697327" y="2063125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4" y="1658"/>
                  </a:lnTo>
                  <a:lnTo>
                    <a:pt x="107951" y="3125"/>
                  </a:lnTo>
                  <a:lnTo>
                    <a:pt x="109284" y="16181"/>
                  </a:lnTo>
                  <a:lnTo>
                    <a:pt x="109257" y="24978"/>
                  </a:lnTo>
                  <a:lnTo>
                    <a:pt x="108093" y="30573"/>
                  </a:lnTo>
                  <a:lnTo>
                    <a:pt x="106014" y="34022"/>
                  </a:lnTo>
                  <a:lnTo>
                    <a:pt x="89788" y="55119"/>
                  </a:lnTo>
                  <a:lnTo>
                    <a:pt x="77377" y="72227"/>
                  </a:lnTo>
                  <a:lnTo>
                    <a:pt x="58528" y="87723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69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6" y="17289"/>
                  </a:lnTo>
                  <a:lnTo>
                    <a:pt x="117470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697327" y="2063124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5909" y="2043323"/>
              <a:ext cx="213307" cy="22103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628772" y="2063125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7"/>
                  </a:lnTo>
                  <a:lnTo>
                    <a:pt x="58529" y="87723"/>
                  </a:lnTo>
                  <a:lnTo>
                    <a:pt x="22990" y="103986"/>
                  </a:lnTo>
                  <a:lnTo>
                    <a:pt x="14635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8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9"/>
                  </a:lnTo>
                  <a:lnTo>
                    <a:pt x="117471" y="8477"/>
                  </a:lnTo>
                  <a:lnTo>
                    <a:pt x="116559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628772" y="2063124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6046757" y="1454685"/>
            <a:ext cx="198120" cy="605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20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267867" y="1613571"/>
            <a:ext cx="205104" cy="221615"/>
            <a:chOff x="5267867" y="1613571"/>
            <a:chExt cx="205104" cy="221615"/>
          </a:xfrm>
        </p:grpSpPr>
        <p:pic>
          <p:nvPicPr>
            <p:cNvPr id="22" name="object 2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67867" y="1613571"/>
              <a:ext cx="204638" cy="22103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05967" y="1628681"/>
              <a:ext cx="127892" cy="144452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5665437" y="1613571"/>
            <a:ext cx="213360" cy="221615"/>
            <a:chOff x="5665437" y="1613571"/>
            <a:chExt cx="213360" cy="221615"/>
          </a:xfrm>
        </p:grpSpPr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5437" y="1613571"/>
              <a:ext cx="213307" cy="22103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03537" y="1628611"/>
              <a:ext cx="137107" cy="144793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5596883" y="2043323"/>
            <a:ext cx="281940" cy="221615"/>
            <a:chOff x="5596883" y="2043323"/>
            <a:chExt cx="281940" cy="221615"/>
          </a:xfrm>
        </p:grpSpPr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5436" y="2043323"/>
              <a:ext cx="213307" cy="22103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708299" y="2063125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7"/>
                  </a:lnTo>
                  <a:lnTo>
                    <a:pt x="58528" y="87723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9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708299" y="2063124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96883" y="2043323"/>
              <a:ext cx="213307" cy="22103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639746" y="2063125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7"/>
                  </a:lnTo>
                  <a:lnTo>
                    <a:pt x="58528" y="87723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9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639746" y="2063124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5204367" y="2043323"/>
            <a:ext cx="306705" cy="221615"/>
            <a:chOff x="5204367" y="2043323"/>
            <a:chExt cx="306705" cy="221615"/>
          </a:xfrm>
        </p:grpSpPr>
        <p:pic>
          <p:nvPicPr>
            <p:cNvPr id="35" name="object 3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305967" y="2043323"/>
              <a:ext cx="204638" cy="22103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348829" y="2063194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1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9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7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7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348829" y="2063194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04367" y="2043323"/>
              <a:ext cx="204638" cy="221038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247229" y="2063194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1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9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7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7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247229" y="2063194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/>
          <p:nvPr/>
        </p:nvSpPr>
        <p:spPr>
          <a:xfrm>
            <a:off x="2017398" y="1425899"/>
            <a:ext cx="346710" cy="695325"/>
          </a:xfrm>
          <a:custGeom>
            <a:avLst/>
            <a:gdLst/>
            <a:ahLst/>
            <a:cxnLst/>
            <a:rect l="l" t="t" r="r" b="b"/>
            <a:pathLst>
              <a:path w="346710" h="695325">
                <a:moveTo>
                  <a:pt x="346142" y="0"/>
                </a:moveTo>
                <a:lnTo>
                  <a:pt x="0" y="0"/>
                </a:lnTo>
                <a:lnTo>
                  <a:pt x="0" y="695223"/>
                </a:lnTo>
                <a:lnTo>
                  <a:pt x="346142" y="695223"/>
                </a:lnTo>
                <a:lnTo>
                  <a:pt x="34614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025315" y="1410218"/>
            <a:ext cx="346710" cy="695325"/>
          </a:xfrm>
          <a:custGeom>
            <a:avLst/>
            <a:gdLst/>
            <a:ahLst/>
            <a:cxnLst/>
            <a:rect l="l" t="t" r="r" b="b"/>
            <a:pathLst>
              <a:path w="346710" h="695325">
                <a:moveTo>
                  <a:pt x="346142" y="0"/>
                </a:moveTo>
                <a:lnTo>
                  <a:pt x="0" y="0"/>
                </a:lnTo>
                <a:lnTo>
                  <a:pt x="0" y="695223"/>
                </a:lnTo>
                <a:lnTo>
                  <a:pt x="346142" y="695223"/>
                </a:lnTo>
                <a:lnTo>
                  <a:pt x="34614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1153490" y="1018743"/>
            <a:ext cx="502920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50970" algn="l"/>
              </a:tabLst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 1	System</a:t>
            </a:r>
            <a:r>
              <a:rPr sz="1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2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553085" algn="l"/>
                <a:tab pos="3950970" algn="l"/>
                <a:tab pos="4191000" algn="l"/>
                <a:tab pos="4591050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	b =</a:t>
            </a:r>
            <a:r>
              <a:rPr sz="1400" spc="430" dirty="0">
                <a:latin typeface="Arial MT"/>
                <a:cs typeface="Arial MT"/>
              </a:rPr>
              <a:t> </a:t>
            </a:r>
            <a:r>
              <a:rPr sz="2100" b="1" baseline="-4000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	</a:t>
            </a:r>
            <a:r>
              <a:rPr sz="1400" dirty="0">
                <a:latin typeface="Arial MT"/>
                <a:cs typeface="Arial MT"/>
              </a:rPr>
              <a:t>•	a +	b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130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  <a:tabLst>
                <a:tab pos="3950970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+ 2b =</a:t>
            </a:r>
            <a:r>
              <a:rPr sz="1400" spc="430" dirty="0">
                <a:latin typeface="Arial MT"/>
                <a:cs typeface="Arial MT"/>
              </a:rPr>
              <a:t> </a:t>
            </a:r>
            <a:r>
              <a:rPr sz="2100" b="1" baseline="-4000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	</a:t>
            </a: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0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160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4" name="object 44"/>
          <p:cNvGraphicFramePr>
            <a:graphicFrameLocks noGrp="1"/>
          </p:cNvGraphicFramePr>
          <p:nvPr/>
        </p:nvGraphicFramePr>
        <p:xfrm>
          <a:off x="2992591" y="1441437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45" name="object 45"/>
          <p:cNvGrpSpPr/>
          <p:nvPr/>
        </p:nvGrpSpPr>
        <p:grpSpPr>
          <a:xfrm>
            <a:off x="3140048" y="1178403"/>
            <a:ext cx="249554" cy="272415"/>
            <a:chOff x="3140048" y="1178403"/>
            <a:chExt cx="249554" cy="272415"/>
          </a:xfrm>
        </p:grpSpPr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40048" y="1178403"/>
              <a:ext cx="249280" cy="27183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78148" y="1193516"/>
              <a:ext cx="172330" cy="195107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3608708" y="1178403"/>
            <a:ext cx="261620" cy="272415"/>
            <a:chOff x="3608708" y="1178403"/>
            <a:chExt cx="261620" cy="272415"/>
          </a:xfrm>
        </p:grpSpPr>
        <p:pic>
          <p:nvPicPr>
            <p:cNvPr id="49" name="object 4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08708" y="1178403"/>
              <a:ext cx="261204" cy="27183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46808" y="1193420"/>
              <a:ext cx="185004" cy="195577"/>
            </a:xfrm>
            <a:prstGeom prst="rect">
              <a:avLst/>
            </a:prstGeom>
          </p:spPr>
        </p:pic>
      </p:grpSp>
      <p:grpSp>
        <p:nvGrpSpPr>
          <p:cNvPr id="51" name="object 51"/>
          <p:cNvGrpSpPr/>
          <p:nvPr/>
        </p:nvGrpSpPr>
        <p:grpSpPr>
          <a:xfrm>
            <a:off x="4591287" y="950735"/>
            <a:ext cx="101600" cy="3282315"/>
            <a:chOff x="4591287" y="950735"/>
            <a:chExt cx="101600" cy="3282315"/>
          </a:xfrm>
        </p:grpSpPr>
        <p:pic>
          <p:nvPicPr>
            <p:cNvPr id="52" name="object 5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91287" y="950735"/>
              <a:ext cx="101600" cy="3282029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4642087" y="968835"/>
              <a:ext cx="0" cy="3206115"/>
            </a:xfrm>
            <a:custGeom>
              <a:avLst/>
              <a:gdLst/>
              <a:ahLst/>
              <a:cxnLst/>
              <a:rect l="l" t="t" r="r" b="b"/>
              <a:pathLst>
                <a:path h="3206115">
                  <a:moveTo>
                    <a:pt x="0" y="320582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7219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30" dirty="0"/>
              <a:t> </a:t>
            </a:r>
            <a:r>
              <a:rPr spc="-5" dirty="0"/>
              <a:t>equations</a:t>
            </a:r>
            <a:r>
              <a:rPr spc="25" dirty="0"/>
              <a:t> </a:t>
            </a:r>
            <a:r>
              <a:rPr dirty="0"/>
              <a:t>as</a:t>
            </a:r>
            <a:r>
              <a:rPr spc="30" dirty="0"/>
              <a:t> </a:t>
            </a:r>
            <a:r>
              <a:rPr spc="-5" dirty="0"/>
              <a:t>matrices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2008383" y="1454685"/>
            <a:ext cx="198120" cy="605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12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56894" y="1613571"/>
            <a:ext cx="205104" cy="221615"/>
            <a:chOff x="1256894" y="1613571"/>
            <a:chExt cx="205104" cy="22161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56894" y="1613571"/>
              <a:ext cx="204638" cy="22103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4994" y="1628681"/>
              <a:ext cx="127892" cy="144452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654464" y="1613571"/>
            <a:ext cx="213360" cy="221615"/>
            <a:chOff x="1654464" y="1613571"/>
            <a:chExt cx="213360" cy="2216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4464" y="1613571"/>
              <a:ext cx="213307" cy="2210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2564" y="1628611"/>
              <a:ext cx="137107" cy="144793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256894" y="2043323"/>
            <a:ext cx="205104" cy="221615"/>
            <a:chOff x="1256894" y="2043323"/>
            <a:chExt cx="205104" cy="221615"/>
          </a:xfrm>
        </p:grpSpPr>
        <p:pic>
          <p:nvPicPr>
            <p:cNvPr id="11" name="object 1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56894" y="2043323"/>
              <a:ext cx="204638" cy="22103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4994" y="2058432"/>
              <a:ext cx="127892" cy="144452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585909" y="2043323"/>
            <a:ext cx="281940" cy="221615"/>
            <a:chOff x="1585909" y="2043323"/>
            <a:chExt cx="281940" cy="221615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4464" y="2043323"/>
              <a:ext cx="213307" cy="22103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697327" y="2063125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4" y="1658"/>
                  </a:lnTo>
                  <a:lnTo>
                    <a:pt x="107951" y="3125"/>
                  </a:lnTo>
                  <a:lnTo>
                    <a:pt x="109284" y="16181"/>
                  </a:lnTo>
                  <a:lnTo>
                    <a:pt x="109257" y="24978"/>
                  </a:lnTo>
                  <a:lnTo>
                    <a:pt x="108093" y="30573"/>
                  </a:lnTo>
                  <a:lnTo>
                    <a:pt x="106014" y="34022"/>
                  </a:lnTo>
                  <a:lnTo>
                    <a:pt x="89788" y="55119"/>
                  </a:lnTo>
                  <a:lnTo>
                    <a:pt x="77377" y="72227"/>
                  </a:lnTo>
                  <a:lnTo>
                    <a:pt x="58528" y="87723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69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6" y="17289"/>
                  </a:lnTo>
                  <a:lnTo>
                    <a:pt x="117470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697327" y="2063124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5909" y="2043323"/>
              <a:ext cx="213307" cy="22103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628772" y="2063125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7"/>
                  </a:lnTo>
                  <a:lnTo>
                    <a:pt x="58529" y="87723"/>
                  </a:lnTo>
                  <a:lnTo>
                    <a:pt x="22990" y="103986"/>
                  </a:lnTo>
                  <a:lnTo>
                    <a:pt x="14635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8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9"/>
                  </a:lnTo>
                  <a:lnTo>
                    <a:pt x="117471" y="8477"/>
                  </a:lnTo>
                  <a:lnTo>
                    <a:pt x="116559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628772" y="2063124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6046757" y="1454685"/>
            <a:ext cx="198120" cy="605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20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267867" y="1613571"/>
            <a:ext cx="205104" cy="221615"/>
            <a:chOff x="5267867" y="1613571"/>
            <a:chExt cx="205104" cy="221615"/>
          </a:xfrm>
        </p:grpSpPr>
        <p:pic>
          <p:nvPicPr>
            <p:cNvPr id="22" name="object 2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67867" y="1613571"/>
              <a:ext cx="204638" cy="22103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05967" y="1628681"/>
              <a:ext cx="127892" cy="144452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5665437" y="1613571"/>
            <a:ext cx="213360" cy="221615"/>
            <a:chOff x="5665437" y="1613571"/>
            <a:chExt cx="213360" cy="221615"/>
          </a:xfrm>
        </p:grpSpPr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5437" y="1613571"/>
              <a:ext cx="213307" cy="22103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03537" y="1628611"/>
              <a:ext cx="137107" cy="144793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5596883" y="2043323"/>
            <a:ext cx="281940" cy="221615"/>
            <a:chOff x="5596883" y="2043323"/>
            <a:chExt cx="281940" cy="221615"/>
          </a:xfrm>
        </p:grpSpPr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5436" y="2043323"/>
              <a:ext cx="213307" cy="22103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708299" y="2063125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7"/>
                  </a:lnTo>
                  <a:lnTo>
                    <a:pt x="58528" y="87723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9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708299" y="2063124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96883" y="2043323"/>
              <a:ext cx="213307" cy="22103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639746" y="2063125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7"/>
                  </a:lnTo>
                  <a:lnTo>
                    <a:pt x="58528" y="87723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9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639746" y="2063124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5204367" y="2043323"/>
            <a:ext cx="306705" cy="221615"/>
            <a:chOff x="5204367" y="2043323"/>
            <a:chExt cx="306705" cy="221615"/>
          </a:xfrm>
        </p:grpSpPr>
        <p:pic>
          <p:nvPicPr>
            <p:cNvPr id="35" name="object 3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305967" y="2043323"/>
              <a:ext cx="204638" cy="22103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348829" y="2063194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1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9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7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7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348829" y="2063194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04367" y="2043323"/>
              <a:ext cx="204638" cy="221038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247229" y="2063194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1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9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7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7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247229" y="2063194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/>
          <p:nvPr/>
        </p:nvSpPr>
        <p:spPr>
          <a:xfrm>
            <a:off x="2017398" y="1425899"/>
            <a:ext cx="346710" cy="695325"/>
          </a:xfrm>
          <a:custGeom>
            <a:avLst/>
            <a:gdLst/>
            <a:ahLst/>
            <a:cxnLst/>
            <a:rect l="l" t="t" r="r" b="b"/>
            <a:pathLst>
              <a:path w="346710" h="695325">
                <a:moveTo>
                  <a:pt x="346142" y="0"/>
                </a:moveTo>
                <a:lnTo>
                  <a:pt x="0" y="0"/>
                </a:lnTo>
                <a:lnTo>
                  <a:pt x="0" y="695223"/>
                </a:lnTo>
                <a:lnTo>
                  <a:pt x="346142" y="695223"/>
                </a:lnTo>
                <a:lnTo>
                  <a:pt x="34614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025315" y="1410218"/>
            <a:ext cx="346710" cy="695325"/>
          </a:xfrm>
          <a:custGeom>
            <a:avLst/>
            <a:gdLst/>
            <a:ahLst/>
            <a:cxnLst/>
            <a:rect l="l" t="t" r="r" b="b"/>
            <a:pathLst>
              <a:path w="346710" h="695325">
                <a:moveTo>
                  <a:pt x="346142" y="0"/>
                </a:moveTo>
                <a:lnTo>
                  <a:pt x="0" y="0"/>
                </a:lnTo>
                <a:lnTo>
                  <a:pt x="0" y="695223"/>
                </a:lnTo>
                <a:lnTo>
                  <a:pt x="346142" y="695223"/>
                </a:lnTo>
                <a:lnTo>
                  <a:pt x="34614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1153490" y="1018743"/>
            <a:ext cx="502920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50970" algn="l"/>
              </a:tabLst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 1	System</a:t>
            </a:r>
            <a:r>
              <a:rPr sz="1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2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553085" algn="l"/>
                <a:tab pos="3950970" algn="l"/>
                <a:tab pos="4191000" algn="l"/>
                <a:tab pos="4591050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	b =</a:t>
            </a:r>
            <a:r>
              <a:rPr sz="1400" spc="430" dirty="0">
                <a:latin typeface="Arial MT"/>
                <a:cs typeface="Arial MT"/>
              </a:rPr>
              <a:t> </a:t>
            </a:r>
            <a:r>
              <a:rPr sz="2100" b="1" baseline="-4000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	</a:t>
            </a:r>
            <a:r>
              <a:rPr sz="1400" dirty="0">
                <a:latin typeface="Arial MT"/>
                <a:cs typeface="Arial MT"/>
              </a:rPr>
              <a:t>•	a +	b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130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  <a:tabLst>
                <a:tab pos="3950970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+ 2b =</a:t>
            </a:r>
            <a:r>
              <a:rPr sz="1400" spc="430" dirty="0">
                <a:latin typeface="Arial MT"/>
                <a:cs typeface="Arial MT"/>
              </a:rPr>
              <a:t> </a:t>
            </a:r>
            <a:r>
              <a:rPr sz="2100" b="1" baseline="-4000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	</a:t>
            </a: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0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160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4" name="object 44"/>
          <p:cNvGraphicFramePr>
            <a:graphicFrameLocks noGrp="1"/>
          </p:cNvGraphicFramePr>
          <p:nvPr/>
        </p:nvGraphicFramePr>
        <p:xfrm>
          <a:off x="2992591" y="1441437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45" name="object 45"/>
          <p:cNvGrpSpPr/>
          <p:nvPr/>
        </p:nvGrpSpPr>
        <p:grpSpPr>
          <a:xfrm>
            <a:off x="3140048" y="1178403"/>
            <a:ext cx="249554" cy="272415"/>
            <a:chOff x="3140048" y="1178403"/>
            <a:chExt cx="249554" cy="272415"/>
          </a:xfrm>
        </p:grpSpPr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40048" y="1178403"/>
              <a:ext cx="249280" cy="27183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78148" y="1193516"/>
              <a:ext cx="172330" cy="195107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3608708" y="1178403"/>
            <a:ext cx="261620" cy="272415"/>
            <a:chOff x="3608708" y="1178403"/>
            <a:chExt cx="261620" cy="272415"/>
          </a:xfrm>
        </p:grpSpPr>
        <p:pic>
          <p:nvPicPr>
            <p:cNvPr id="49" name="object 4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08708" y="1178403"/>
              <a:ext cx="261204" cy="27183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46808" y="1193420"/>
              <a:ext cx="185004" cy="195577"/>
            </a:xfrm>
            <a:prstGeom prst="rect">
              <a:avLst/>
            </a:prstGeom>
          </p:spPr>
        </p:pic>
      </p:grpSp>
      <p:graphicFrame>
        <p:nvGraphicFramePr>
          <p:cNvPr id="51" name="object 51"/>
          <p:cNvGraphicFramePr>
            <a:graphicFrameLocks noGrp="1"/>
          </p:cNvGraphicFramePr>
          <p:nvPr/>
        </p:nvGraphicFramePr>
        <p:xfrm>
          <a:off x="7019518" y="1412796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52" name="object 52"/>
          <p:cNvGrpSpPr/>
          <p:nvPr/>
        </p:nvGrpSpPr>
        <p:grpSpPr>
          <a:xfrm>
            <a:off x="7166977" y="1149762"/>
            <a:ext cx="249554" cy="272415"/>
            <a:chOff x="7166977" y="1149762"/>
            <a:chExt cx="249554" cy="272415"/>
          </a:xfrm>
        </p:grpSpPr>
        <p:pic>
          <p:nvPicPr>
            <p:cNvPr id="53" name="object 5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66977" y="1149762"/>
              <a:ext cx="249280" cy="27183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05077" y="1164875"/>
              <a:ext cx="172330" cy="195107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7635637" y="1149762"/>
            <a:ext cx="261620" cy="272415"/>
            <a:chOff x="7635637" y="1149762"/>
            <a:chExt cx="261620" cy="272415"/>
          </a:xfrm>
        </p:grpSpPr>
        <p:pic>
          <p:nvPicPr>
            <p:cNvPr id="56" name="object 5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35637" y="1149762"/>
              <a:ext cx="261204" cy="27183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73737" y="1164779"/>
              <a:ext cx="185004" cy="195577"/>
            </a:xfrm>
            <a:prstGeom prst="rect">
              <a:avLst/>
            </a:prstGeom>
          </p:spPr>
        </p:pic>
      </p:grpSp>
      <p:grpSp>
        <p:nvGrpSpPr>
          <p:cNvPr id="58" name="object 58"/>
          <p:cNvGrpSpPr/>
          <p:nvPr/>
        </p:nvGrpSpPr>
        <p:grpSpPr>
          <a:xfrm>
            <a:off x="4591287" y="950735"/>
            <a:ext cx="101600" cy="3282315"/>
            <a:chOff x="4591287" y="950735"/>
            <a:chExt cx="101600" cy="3282315"/>
          </a:xfrm>
        </p:grpSpPr>
        <p:pic>
          <p:nvPicPr>
            <p:cNvPr id="59" name="object 5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91287" y="950735"/>
              <a:ext cx="101600" cy="3282029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4642087" y="968835"/>
              <a:ext cx="0" cy="3206115"/>
            </a:xfrm>
            <a:custGeom>
              <a:avLst/>
              <a:gdLst/>
              <a:ahLst/>
              <a:cxnLst/>
              <a:rect l="l" t="t" r="r" b="b"/>
              <a:pathLst>
                <a:path h="3206115">
                  <a:moveTo>
                    <a:pt x="0" y="320582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7219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30" dirty="0"/>
              <a:t> </a:t>
            </a:r>
            <a:r>
              <a:rPr spc="-5" dirty="0"/>
              <a:t>equations</a:t>
            </a:r>
            <a:r>
              <a:rPr spc="25" dirty="0"/>
              <a:t> </a:t>
            </a:r>
            <a:r>
              <a:rPr dirty="0"/>
              <a:t>as</a:t>
            </a:r>
            <a:r>
              <a:rPr spc="30" dirty="0"/>
              <a:t> </a:t>
            </a:r>
            <a:r>
              <a:rPr spc="-5" dirty="0"/>
              <a:t>matrices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2008383" y="1454685"/>
            <a:ext cx="198120" cy="605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12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56894" y="1613571"/>
            <a:ext cx="205104" cy="221615"/>
            <a:chOff x="1256894" y="1613571"/>
            <a:chExt cx="205104" cy="22161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56894" y="1613571"/>
              <a:ext cx="204638" cy="22103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4994" y="1628681"/>
              <a:ext cx="127892" cy="144452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654464" y="1613571"/>
            <a:ext cx="213360" cy="221615"/>
            <a:chOff x="1654464" y="1613571"/>
            <a:chExt cx="213360" cy="2216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4464" y="1613571"/>
              <a:ext cx="213307" cy="2210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2564" y="1628611"/>
              <a:ext cx="137107" cy="144793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256894" y="2043323"/>
            <a:ext cx="205104" cy="221615"/>
            <a:chOff x="1256894" y="2043323"/>
            <a:chExt cx="205104" cy="221615"/>
          </a:xfrm>
        </p:grpSpPr>
        <p:pic>
          <p:nvPicPr>
            <p:cNvPr id="11" name="object 1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56894" y="2043323"/>
              <a:ext cx="204638" cy="22103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4994" y="2058432"/>
              <a:ext cx="127892" cy="144452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585909" y="2043323"/>
            <a:ext cx="281940" cy="221615"/>
            <a:chOff x="1585909" y="2043323"/>
            <a:chExt cx="281940" cy="221615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4464" y="2043323"/>
              <a:ext cx="213307" cy="22103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697327" y="2063125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4" y="1658"/>
                  </a:lnTo>
                  <a:lnTo>
                    <a:pt x="107951" y="3125"/>
                  </a:lnTo>
                  <a:lnTo>
                    <a:pt x="109284" y="16181"/>
                  </a:lnTo>
                  <a:lnTo>
                    <a:pt x="109257" y="24978"/>
                  </a:lnTo>
                  <a:lnTo>
                    <a:pt x="108093" y="30573"/>
                  </a:lnTo>
                  <a:lnTo>
                    <a:pt x="106014" y="34022"/>
                  </a:lnTo>
                  <a:lnTo>
                    <a:pt x="89788" y="55119"/>
                  </a:lnTo>
                  <a:lnTo>
                    <a:pt x="77377" y="72227"/>
                  </a:lnTo>
                  <a:lnTo>
                    <a:pt x="58528" y="87723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69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6" y="17289"/>
                  </a:lnTo>
                  <a:lnTo>
                    <a:pt x="117470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697327" y="2063124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5909" y="2043323"/>
              <a:ext cx="213307" cy="22103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628772" y="2063125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7"/>
                  </a:lnTo>
                  <a:lnTo>
                    <a:pt x="58529" y="87723"/>
                  </a:lnTo>
                  <a:lnTo>
                    <a:pt x="22990" y="103986"/>
                  </a:lnTo>
                  <a:lnTo>
                    <a:pt x="14635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8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9"/>
                  </a:lnTo>
                  <a:lnTo>
                    <a:pt x="117471" y="8477"/>
                  </a:lnTo>
                  <a:lnTo>
                    <a:pt x="116559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628772" y="2063124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6046757" y="1454685"/>
            <a:ext cx="198120" cy="605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20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267867" y="1613571"/>
            <a:ext cx="205104" cy="221615"/>
            <a:chOff x="5267867" y="1613571"/>
            <a:chExt cx="205104" cy="221615"/>
          </a:xfrm>
        </p:grpSpPr>
        <p:pic>
          <p:nvPicPr>
            <p:cNvPr id="22" name="object 2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67867" y="1613571"/>
              <a:ext cx="204638" cy="22103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05967" y="1628681"/>
              <a:ext cx="127892" cy="144452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5665437" y="1613571"/>
            <a:ext cx="213360" cy="221615"/>
            <a:chOff x="5665437" y="1613571"/>
            <a:chExt cx="213360" cy="221615"/>
          </a:xfrm>
        </p:grpSpPr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5437" y="1613571"/>
              <a:ext cx="213307" cy="22103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03537" y="1628611"/>
              <a:ext cx="137107" cy="144793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5596883" y="2043323"/>
            <a:ext cx="281940" cy="221615"/>
            <a:chOff x="5596883" y="2043323"/>
            <a:chExt cx="281940" cy="221615"/>
          </a:xfrm>
        </p:grpSpPr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5436" y="2043323"/>
              <a:ext cx="213307" cy="22103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708299" y="2063125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7"/>
                  </a:lnTo>
                  <a:lnTo>
                    <a:pt x="58528" y="87723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9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708299" y="2063124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96883" y="2043323"/>
              <a:ext cx="213307" cy="22103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639746" y="2063125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7"/>
                  </a:lnTo>
                  <a:lnTo>
                    <a:pt x="58528" y="87723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9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639746" y="2063124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5204367" y="2043323"/>
            <a:ext cx="306705" cy="221615"/>
            <a:chOff x="5204367" y="2043323"/>
            <a:chExt cx="306705" cy="221615"/>
          </a:xfrm>
        </p:grpSpPr>
        <p:pic>
          <p:nvPicPr>
            <p:cNvPr id="35" name="object 3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305967" y="2043323"/>
              <a:ext cx="204638" cy="22103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348829" y="2063194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1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9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7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7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348829" y="2063194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04367" y="2043323"/>
              <a:ext cx="204638" cy="221038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247229" y="2063194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1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9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7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7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247229" y="2063194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/>
          <p:nvPr/>
        </p:nvSpPr>
        <p:spPr>
          <a:xfrm>
            <a:off x="2017398" y="1425899"/>
            <a:ext cx="346710" cy="695325"/>
          </a:xfrm>
          <a:custGeom>
            <a:avLst/>
            <a:gdLst/>
            <a:ahLst/>
            <a:cxnLst/>
            <a:rect l="l" t="t" r="r" b="b"/>
            <a:pathLst>
              <a:path w="346710" h="695325">
                <a:moveTo>
                  <a:pt x="346142" y="0"/>
                </a:moveTo>
                <a:lnTo>
                  <a:pt x="0" y="0"/>
                </a:lnTo>
                <a:lnTo>
                  <a:pt x="0" y="695223"/>
                </a:lnTo>
                <a:lnTo>
                  <a:pt x="346142" y="695223"/>
                </a:lnTo>
                <a:lnTo>
                  <a:pt x="34614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025315" y="1410218"/>
            <a:ext cx="346710" cy="695325"/>
          </a:xfrm>
          <a:custGeom>
            <a:avLst/>
            <a:gdLst/>
            <a:ahLst/>
            <a:cxnLst/>
            <a:rect l="l" t="t" r="r" b="b"/>
            <a:pathLst>
              <a:path w="346710" h="695325">
                <a:moveTo>
                  <a:pt x="346142" y="0"/>
                </a:moveTo>
                <a:lnTo>
                  <a:pt x="0" y="0"/>
                </a:lnTo>
                <a:lnTo>
                  <a:pt x="0" y="695223"/>
                </a:lnTo>
                <a:lnTo>
                  <a:pt x="346142" y="695223"/>
                </a:lnTo>
                <a:lnTo>
                  <a:pt x="34614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1153490" y="1018743"/>
            <a:ext cx="5029200" cy="2446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50970" algn="l"/>
              </a:tabLst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 1	System</a:t>
            </a:r>
            <a:r>
              <a:rPr sz="1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2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553085" algn="l"/>
                <a:tab pos="3950970" algn="l"/>
                <a:tab pos="4191000" algn="l"/>
                <a:tab pos="4591050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	b =</a:t>
            </a:r>
            <a:r>
              <a:rPr sz="1400" spc="430" dirty="0">
                <a:latin typeface="Arial MT"/>
                <a:cs typeface="Arial MT"/>
              </a:rPr>
              <a:t> </a:t>
            </a:r>
            <a:r>
              <a:rPr sz="2100" b="1" baseline="-4000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	</a:t>
            </a:r>
            <a:r>
              <a:rPr sz="1400" dirty="0">
                <a:latin typeface="Arial MT"/>
                <a:cs typeface="Arial MT"/>
              </a:rPr>
              <a:t>•	a +	b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130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  <a:tabLst>
                <a:tab pos="3950970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+ 2b =</a:t>
            </a:r>
            <a:r>
              <a:rPr sz="1400" spc="430" dirty="0">
                <a:latin typeface="Arial MT"/>
                <a:cs typeface="Arial MT"/>
              </a:rPr>
              <a:t> </a:t>
            </a:r>
            <a:r>
              <a:rPr sz="2100" b="1" baseline="-4000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	</a:t>
            </a: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0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160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50">
              <a:latin typeface="Arial" panose="020B0604020202020204"/>
              <a:cs typeface="Arial" panose="020B0604020202020204"/>
            </a:endParaRPr>
          </a:p>
          <a:p>
            <a:pPr marL="260350" marR="3905885" indent="-241935">
              <a:lnSpc>
                <a:spcPts val="1600"/>
              </a:lnSpc>
            </a:pP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on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-si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ngu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lar 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system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endParaRPr sz="15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Arial" panose="020B0604020202020204"/>
              <a:cs typeface="Arial" panose="020B0604020202020204"/>
            </a:endParaRPr>
          </a:p>
          <a:p>
            <a:pPr marL="733425">
              <a:lnSpc>
                <a:spcPct val="100000"/>
              </a:lnSpc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(Unique</a:t>
            </a:r>
            <a:r>
              <a:rPr sz="1400" b="1" spc="-3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solution)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4" name="object 44"/>
          <p:cNvGraphicFramePr>
            <a:graphicFrameLocks noGrp="1"/>
          </p:cNvGraphicFramePr>
          <p:nvPr/>
        </p:nvGraphicFramePr>
        <p:xfrm>
          <a:off x="2992591" y="1441437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45" name="object 45"/>
          <p:cNvGrpSpPr/>
          <p:nvPr/>
        </p:nvGrpSpPr>
        <p:grpSpPr>
          <a:xfrm>
            <a:off x="3140048" y="1178403"/>
            <a:ext cx="249554" cy="272415"/>
            <a:chOff x="3140048" y="1178403"/>
            <a:chExt cx="249554" cy="272415"/>
          </a:xfrm>
        </p:grpSpPr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40048" y="1178403"/>
              <a:ext cx="249280" cy="27183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78148" y="1193516"/>
              <a:ext cx="172330" cy="195107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3608708" y="1178403"/>
            <a:ext cx="261620" cy="272415"/>
            <a:chOff x="3608708" y="1178403"/>
            <a:chExt cx="261620" cy="272415"/>
          </a:xfrm>
        </p:grpSpPr>
        <p:pic>
          <p:nvPicPr>
            <p:cNvPr id="49" name="object 4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08708" y="1178403"/>
              <a:ext cx="261204" cy="27183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46808" y="1193420"/>
              <a:ext cx="185004" cy="195577"/>
            </a:xfrm>
            <a:prstGeom prst="rect">
              <a:avLst/>
            </a:prstGeom>
          </p:spPr>
        </p:pic>
      </p:grpSp>
      <p:graphicFrame>
        <p:nvGraphicFramePr>
          <p:cNvPr id="51" name="object 51"/>
          <p:cNvGraphicFramePr>
            <a:graphicFrameLocks noGrp="1"/>
          </p:cNvGraphicFramePr>
          <p:nvPr/>
        </p:nvGraphicFramePr>
        <p:xfrm>
          <a:off x="7019518" y="1412796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52" name="object 52"/>
          <p:cNvGrpSpPr/>
          <p:nvPr/>
        </p:nvGrpSpPr>
        <p:grpSpPr>
          <a:xfrm>
            <a:off x="7166977" y="1149762"/>
            <a:ext cx="249554" cy="272415"/>
            <a:chOff x="7166977" y="1149762"/>
            <a:chExt cx="249554" cy="272415"/>
          </a:xfrm>
        </p:grpSpPr>
        <p:pic>
          <p:nvPicPr>
            <p:cNvPr id="53" name="object 5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66977" y="1149762"/>
              <a:ext cx="249280" cy="27183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05077" y="1164875"/>
              <a:ext cx="172330" cy="195107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7635637" y="1149762"/>
            <a:ext cx="261620" cy="272415"/>
            <a:chOff x="7635637" y="1149762"/>
            <a:chExt cx="261620" cy="272415"/>
          </a:xfrm>
        </p:grpSpPr>
        <p:pic>
          <p:nvPicPr>
            <p:cNvPr id="56" name="object 5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35637" y="1149762"/>
              <a:ext cx="261204" cy="27183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73737" y="1164779"/>
              <a:ext cx="185004" cy="195577"/>
            </a:xfrm>
            <a:prstGeom prst="rect">
              <a:avLst/>
            </a:prstGeom>
          </p:spPr>
        </p:pic>
      </p:grpSp>
      <p:grpSp>
        <p:nvGrpSpPr>
          <p:cNvPr id="58" name="object 58"/>
          <p:cNvGrpSpPr/>
          <p:nvPr/>
        </p:nvGrpSpPr>
        <p:grpSpPr>
          <a:xfrm>
            <a:off x="4591287" y="950735"/>
            <a:ext cx="101600" cy="3282315"/>
            <a:chOff x="4591287" y="950735"/>
            <a:chExt cx="101600" cy="3282315"/>
          </a:xfrm>
        </p:grpSpPr>
        <p:pic>
          <p:nvPicPr>
            <p:cNvPr id="59" name="object 5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91287" y="950735"/>
              <a:ext cx="101600" cy="3282029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4642087" y="968835"/>
              <a:ext cx="0" cy="3206115"/>
            </a:xfrm>
            <a:custGeom>
              <a:avLst/>
              <a:gdLst/>
              <a:ahLst/>
              <a:cxnLst/>
              <a:rect l="l" t="t" r="r" b="b"/>
              <a:pathLst>
                <a:path h="3206115">
                  <a:moveTo>
                    <a:pt x="0" y="320582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7219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30" dirty="0"/>
              <a:t> </a:t>
            </a:r>
            <a:r>
              <a:rPr spc="-5" dirty="0"/>
              <a:t>equations</a:t>
            </a:r>
            <a:r>
              <a:rPr spc="25" dirty="0"/>
              <a:t> </a:t>
            </a:r>
            <a:r>
              <a:rPr dirty="0"/>
              <a:t>as</a:t>
            </a:r>
            <a:r>
              <a:rPr spc="30" dirty="0"/>
              <a:t> </a:t>
            </a:r>
            <a:r>
              <a:rPr spc="-5" dirty="0"/>
              <a:t>matrices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2008383" y="1454685"/>
            <a:ext cx="198120" cy="605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12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56894" y="1613571"/>
            <a:ext cx="205104" cy="221615"/>
            <a:chOff x="1256894" y="1613571"/>
            <a:chExt cx="205104" cy="22161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56894" y="1613571"/>
              <a:ext cx="204638" cy="22103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4994" y="1628681"/>
              <a:ext cx="127892" cy="144452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654464" y="1613571"/>
            <a:ext cx="213360" cy="221615"/>
            <a:chOff x="1654464" y="1613571"/>
            <a:chExt cx="213360" cy="2216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4464" y="1613571"/>
              <a:ext cx="213307" cy="2210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2564" y="1628611"/>
              <a:ext cx="137107" cy="144793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256894" y="2043323"/>
            <a:ext cx="205104" cy="221615"/>
            <a:chOff x="1256894" y="2043323"/>
            <a:chExt cx="205104" cy="221615"/>
          </a:xfrm>
        </p:grpSpPr>
        <p:pic>
          <p:nvPicPr>
            <p:cNvPr id="11" name="object 1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56894" y="2043323"/>
              <a:ext cx="204638" cy="22103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4994" y="2058432"/>
              <a:ext cx="127892" cy="144452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585909" y="2043323"/>
            <a:ext cx="281940" cy="221615"/>
            <a:chOff x="1585909" y="2043323"/>
            <a:chExt cx="281940" cy="221615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4464" y="2043323"/>
              <a:ext cx="213307" cy="22103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697327" y="2063125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4" y="1658"/>
                  </a:lnTo>
                  <a:lnTo>
                    <a:pt x="107951" y="3125"/>
                  </a:lnTo>
                  <a:lnTo>
                    <a:pt x="109284" y="16181"/>
                  </a:lnTo>
                  <a:lnTo>
                    <a:pt x="109257" y="24978"/>
                  </a:lnTo>
                  <a:lnTo>
                    <a:pt x="108093" y="30573"/>
                  </a:lnTo>
                  <a:lnTo>
                    <a:pt x="106014" y="34022"/>
                  </a:lnTo>
                  <a:lnTo>
                    <a:pt x="89788" y="55119"/>
                  </a:lnTo>
                  <a:lnTo>
                    <a:pt x="77377" y="72227"/>
                  </a:lnTo>
                  <a:lnTo>
                    <a:pt x="58528" y="87723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69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6" y="17289"/>
                  </a:lnTo>
                  <a:lnTo>
                    <a:pt x="117470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697327" y="2063124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5909" y="2043323"/>
              <a:ext cx="213307" cy="22103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628772" y="2063125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7"/>
                  </a:lnTo>
                  <a:lnTo>
                    <a:pt x="58529" y="87723"/>
                  </a:lnTo>
                  <a:lnTo>
                    <a:pt x="22990" y="103986"/>
                  </a:lnTo>
                  <a:lnTo>
                    <a:pt x="14635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8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9"/>
                  </a:lnTo>
                  <a:lnTo>
                    <a:pt x="117471" y="8477"/>
                  </a:lnTo>
                  <a:lnTo>
                    <a:pt x="116559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628772" y="2063124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6046757" y="1454685"/>
            <a:ext cx="198120" cy="605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20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267867" y="1613571"/>
            <a:ext cx="205104" cy="221615"/>
            <a:chOff x="5267867" y="1613571"/>
            <a:chExt cx="205104" cy="221615"/>
          </a:xfrm>
        </p:grpSpPr>
        <p:pic>
          <p:nvPicPr>
            <p:cNvPr id="22" name="object 2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67867" y="1613571"/>
              <a:ext cx="204638" cy="22103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05967" y="1628681"/>
              <a:ext cx="127892" cy="144452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5665437" y="1613571"/>
            <a:ext cx="213360" cy="221615"/>
            <a:chOff x="5665437" y="1613571"/>
            <a:chExt cx="213360" cy="221615"/>
          </a:xfrm>
        </p:grpSpPr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5437" y="1613571"/>
              <a:ext cx="213307" cy="22103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03537" y="1628611"/>
              <a:ext cx="137107" cy="144793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5596883" y="2043323"/>
            <a:ext cx="281940" cy="221615"/>
            <a:chOff x="5596883" y="2043323"/>
            <a:chExt cx="281940" cy="221615"/>
          </a:xfrm>
        </p:grpSpPr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5436" y="2043323"/>
              <a:ext cx="213307" cy="22103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708299" y="2063125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7"/>
                  </a:lnTo>
                  <a:lnTo>
                    <a:pt x="58528" y="87723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9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708299" y="2063124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96883" y="2043323"/>
              <a:ext cx="213307" cy="22103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639746" y="2063125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7"/>
                  </a:lnTo>
                  <a:lnTo>
                    <a:pt x="58528" y="87723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9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639746" y="2063124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5204367" y="2043323"/>
            <a:ext cx="306705" cy="221615"/>
            <a:chOff x="5204367" y="2043323"/>
            <a:chExt cx="306705" cy="221615"/>
          </a:xfrm>
        </p:grpSpPr>
        <p:pic>
          <p:nvPicPr>
            <p:cNvPr id="35" name="object 3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305967" y="2043323"/>
              <a:ext cx="204638" cy="22103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348829" y="2063194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1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9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7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7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348829" y="2063194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04367" y="2043323"/>
              <a:ext cx="204638" cy="221038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247229" y="2063194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1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9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7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7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247229" y="2063194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1159840" y="2376223"/>
            <a:ext cx="1122045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254000" marR="5080" indent="-241935">
              <a:lnSpc>
                <a:spcPts val="1600"/>
              </a:lnSpc>
              <a:spcBef>
                <a:spcPts val="220"/>
              </a:spcBef>
            </a:pP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on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-si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ngu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lar 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system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874791" y="3225374"/>
            <a:ext cx="14871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(Unique</a:t>
            </a:r>
            <a:r>
              <a:rPr sz="1400" b="1" spc="-4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solution)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017398" y="1425899"/>
            <a:ext cx="346710" cy="695325"/>
          </a:xfrm>
          <a:custGeom>
            <a:avLst/>
            <a:gdLst/>
            <a:ahLst/>
            <a:cxnLst/>
            <a:rect l="l" t="t" r="r" b="b"/>
            <a:pathLst>
              <a:path w="346710" h="695325">
                <a:moveTo>
                  <a:pt x="346142" y="0"/>
                </a:moveTo>
                <a:lnTo>
                  <a:pt x="0" y="0"/>
                </a:lnTo>
                <a:lnTo>
                  <a:pt x="0" y="695223"/>
                </a:lnTo>
                <a:lnTo>
                  <a:pt x="346142" y="695223"/>
                </a:lnTo>
                <a:lnTo>
                  <a:pt x="34614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025315" y="1410218"/>
            <a:ext cx="346710" cy="695325"/>
          </a:xfrm>
          <a:custGeom>
            <a:avLst/>
            <a:gdLst/>
            <a:ahLst/>
            <a:cxnLst/>
            <a:rect l="l" t="t" r="r" b="b"/>
            <a:pathLst>
              <a:path w="346710" h="695325">
                <a:moveTo>
                  <a:pt x="346142" y="0"/>
                </a:moveTo>
                <a:lnTo>
                  <a:pt x="0" y="0"/>
                </a:lnTo>
                <a:lnTo>
                  <a:pt x="0" y="695223"/>
                </a:lnTo>
                <a:lnTo>
                  <a:pt x="346142" y="695223"/>
                </a:lnTo>
                <a:lnTo>
                  <a:pt x="34614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1153490" y="1018743"/>
            <a:ext cx="502920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50970" algn="l"/>
              </a:tabLst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 1	System</a:t>
            </a:r>
            <a:r>
              <a:rPr sz="1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2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553085" algn="l"/>
                <a:tab pos="3950970" algn="l"/>
                <a:tab pos="4191000" algn="l"/>
                <a:tab pos="4591050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	b =</a:t>
            </a:r>
            <a:r>
              <a:rPr sz="1400" spc="430" dirty="0">
                <a:latin typeface="Arial MT"/>
                <a:cs typeface="Arial MT"/>
              </a:rPr>
              <a:t> </a:t>
            </a:r>
            <a:r>
              <a:rPr sz="2100" b="1" baseline="-4000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	</a:t>
            </a:r>
            <a:r>
              <a:rPr sz="1400" dirty="0">
                <a:latin typeface="Arial MT"/>
                <a:cs typeface="Arial MT"/>
              </a:rPr>
              <a:t>•	a +	b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130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  <a:tabLst>
                <a:tab pos="3950970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+ 2b =</a:t>
            </a:r>
            <a:r>
              <a:rPr sz="1400" spc="430" dirty="0">
                <a:latin typeface="Arial MT"/>
                <a:cs typeface="Arial MT"/>
              </a:rPr>
              <a:t> </a:t>
            </a:r>
            <a:r>
              <a:rPr sz="2100" b="1" baseline="-4000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	</a:t>
            </a: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0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160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6" name="object 46"/>
          <p:cNvGraphicFramePr>
            <a:graphicFrameLocks noGrp="1"/>
          </p:cNvGraphicFramePr>
          <p:nvPr/>
        </p:nvGraphicFramePr>
        <p:xfrm>
          <a:off x="2992591" y="1441437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47" name="object 47"/>
          <p:cNvGrpSpPr/>
          <p:nvPr/>
        </p:nvGrpSpPr>
        <p:grpSpPr>
          <a:xfrm>
            <a:off x="3140048" y="1178403"/>
            <a:ext cx="249554" cy="272415"/>
            <a:chOff x="3140048" y="1178403"/>
            <a:chExt cx="249554" cy="272415"/>
          </a:xfrm>
        </p:grpSpPr>
        <p:pic>
          <p:nvPicPr>
            <p:cNvPr id="48" name="object 4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40048" y="1178403"/>
              <a:ext cx="249280" cy="27183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78148" y="1193516"/>
              <a:ext cx="172330" cy="195107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3608708" y="1178403"/>
            <a:ext cx="261620" cy="272415"/>
            <a:chOff x="3608708" y="1178403"/>
            <a:chExt cx="261620" cy="272415"/>
          </a:xfrm>
        </p:grpSpPr>
        <p:pic>
          <p:nvPicPr>
            <p:cNvPr id="51" name="object 5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08708" y="1178403"/>
              <a:ext cx="261204" cy="27183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46808" y="1193420"/>
              <a:ext cx="185004" cy="195577"/>
            </a:xfrm>
            <a:prstGeom prst="rect">
              <a:avLst/>
            </a:prstGeom>
          </p:spPr>
        </p:pic>
      </p:grpSp>
      <p:graphicFrame>
        <p:nvGraphicFramePr>
          <p:cNvPr id="53" name="object 53"/>
          <p:cNvGraphicFramePr>
            <a:graphicFrameLocks noGrp="1"/>
          </p:cNvGraphicFramePr>
          <p:nvPr/>
        </p:nvGraphicFramePr>
        <p:xfrm>
          <a:off x="7019518" y="1412796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54" name="object 54"/>
          <p:cNvGrpSpPr/>
          <p:nvPr/>
        </p:nvGrpSpPr>
        <p:grpSpPr>
          <a:xfrm>
            <a:off x="7166977" y="1149762"/>
            <a:ext cx="249554" cy="272415"/>
            <a:chOff x="7166977" y="1149762"/>
            <a:chExt cx="249554" cy="272415"/>
          </a:xfrm>
        </p:grpSpPr>
        <p:pic>
          <p:nvPicPr>
            <p:cNvPr id="55" name="object 5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66977" y="1149762"/>
              <a:ext cx="249280" cy="271838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05077" y="1164875"/>
              <a:ext cx="172330" cy="195107"/>
            </a:xfrm>
            <a:prstGeom prst="rect">
              <a:avLst/>
            </a:prstGeom>
          </p:spPr>
        </p:pic>
      </p:grpSp>
      <p:grpSp>
        <p:nvGrpSpPr>
          <p:cNvPr id="57" name="object 57"/>
          <p:cNvGrpSpPr/>
          <p:nvPr/>
        </p:nvGrpSpPr>
        <p:grpSpPr>
          <a:xfrm>
            <a:off x="7635637" y="1149762"/>
            <a:ext cx="261620" cy="272415"/>
            <a:chOff x="7635637" y="1149762"/>
            <a:chExt cx="261620" cy="272415"/>
          </a:xfrm>
        </p:grpSpPr>
        <p:pic>
          <p:nvPicPr>
            <p:cNvPr id="58" name="object 5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35637" y="1149762"/>
              <a:ext cx="261204" cy="271838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73737" y="1164779"/>
              <a:ext cx="185004" cy="195577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2940890" y="2376223"/>
            <a:ext cx="1122045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294005" marR="5080" indent="-281940">
              <a:lnSpc>
                <a:spcPts val="1600"/>
              </a:lnSpc>
              <a:spcBef>
                <a:spcPts val="220"/>
              </a:spcBef>
            </a:pP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on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-si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ngu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lar 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matrix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4591287" y="950735"/>
            <a:ext cx="101600" cy="3282315"/>
            <a:chOff x="4591287" y="950735"/>
            <a:chExt cx="101600" cy="3282315"/>
          </a:xfrm>
        </p:grpSpPr>
        <p:pic>
          <p:nvPicPr>
            <p:cNvPr id="62" name="object 6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91287" y="950735"/>
              <a:ext cx="101600" cy="3282029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4642087" y="968835"/>
              <a:ext cx="0" cy="3206115"/>
            </a:xfrm>
            <a:custGeom>
              <a:avLst/>
              <a:gdLst/>
              <a:ahLst/>
              <a:cxnLst/>
              <a:rect l="l" t="t" r="r" b="b"/>
              <a:pathLst>
                <a:path h="3206115">
                  <a:moveTo>
                    <a:pt x="0" y="320582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7219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30" dirty="0"/>
              <a:t> </a:t>
            </a:r>
            <a:r>
              <a:rPr spc="-5" dirty="0"/>
              <a:t>equations</a:t>
            </a:r>
            <a:r>
              <a:rPr spc="25" dirty="0"/>
              <a:t> </a:t>
            </a:r>
            <a:r>
              <a:rPr dirty="0"/>
              <a:t>as</a:t>
            </a:r>
            <a:r>
              <a:rPr spc="30" dirty="0"/>
              <a:t> </a:t>
            </a:r>
            <a:r>
              <a:rPr spc="-5" dirty="0"/>
              <a:t>matrices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2008383" y="1454685"/>
            <a:ext cx="198120" cy="605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12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56894" y="1613571"/>
            <a:ext cx="205104" cy="221615"/>
            <a:chOff x="1256894" y="1613571"/>
            <a:chExt cx="205104" cy="22161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56894" y="1613571"/>
              <a:ext cx="204638" cy="22103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4994" y="1628681"/>
              <a:ext cx="127892" cy="144452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654464" y="1613571"/>
            <a:ext cx="213360" cy="221615"/>
            <a:chOff x="1654464" y="1613571"/>
            <a:chExt cx="213360" cy="2216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4464" y="1613571"/>
              <a:ext cx="213307" cy="2210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2564" y="1628611"/>
              <a:ext cx="137107" cy="144793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256894" y="2043323"/>
            <a:ext cx="205104" cy="221615"/>
            <a:chOff x="1256894" y="2043323"/>
            <a:chExt cx="205104" cy="221615"/>
          </a:xfrm>
        </p:grpSpPr>
        <p:pic>
          <p:nvPicPr>
            <p:cNvPr id="11" name="object 1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56894" y="2043323"/>
              <a:ext cx="204638" cy="22103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4994" y="2058432"/>
              <a:ext cx="127892" cy="144452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585909" y="2043323"/>
            <a:ext cx="281940" cy="221615"/>
            <a:chOff x="1585909" y="2043323"/>
            <a:chExt cx="281940" cy="221615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4464" y="2043323"/>
              <a:ext cx="213307" cy="22103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697327" y="2063125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4" y="1658"/>
                  </a:lnTo>
                  <a:lnTo>
                    <a:pt x="107951" y="3125"/>
                  </a:lnTo>
                  <a:lnTo>
                    <a:pt x="109284" y="16181"/>
                  </a:lnTo>
                  <a:lnTo>
                    <a:pt x="109257" y="24978"/>
                  </a:lnTo>
                  <a:lnTo>
                    <a:pt x="108093" y="30573"/>
                  </a:lnTo>
                  <a:lnTo>
                    <a:pt x="106014" y="34022"/>
                  </a:lnTo>
                  <a:lnTo>
                    <a:pt x="89788" y="55119"/>
                  </a:lnTo>
                  <a:lnTo>
                    <a:pt x="77377" y="72227"/>
                  </a:lnTo>
                  <a:lnTo>
                    <a:pt x="58528" y="87723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69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6" y="17289"/>
                  </a:lnTo>
                  <a:lnTo>
                    <a:pt x="117470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697327" y="2063124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5909" y="2043323"/>
              <a:ext cx="213307" cy="22103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628772" y="2063125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7"/>
                  </a:lnTo>
                  <a:lnTo>
                    <a:pt x="58529" y="87723"/>
                  </a:lnTo>
                  <a:lnTo>
                    <a:pt x="22990" y="103986"/>
                  </a:lnTo>
                  <a:lnTo>
                    <a:pt x="14635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8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9"/>
                  </a:lnTo>
                  <a:lnTo>
                    <a:pt x="117471" y="8477"/>
                  </a:lnTo>
                  <a:lnTo>
                    <a:pt x="116559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628772" y="2063124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6046757" y="1454685"/>
            <a:ext cx="198120" cy="605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20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267867" y="1613571"/>
            <a:ext cx="205104" cy="221615"/>
            <a:chOff x="5267867" y="1613571"/>
            <a:chExt cx="205104" cy="221615"/>
          </a:xfrm>
        </p:grpSpPr>
        <p:pic>
          <p:nvPicPr>
            <p:cNvPr id="22" name="object 2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67867" y="1613571"/>
              <a:ext cx="204638" cy="22103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05967" y="1628681"/>
              <a:ext cx="127892" cy="144452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5665437" y="1613571"/>
            <a:ext cx="213360" cy="221615"/>
            <a:chOff x="5665437" y="1613571"/>
            <a:chExt cx="213360" cy="221615"/>
          </a:xfrm>
        </p:grpSpPr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5437" y="1613571"/>
              <a:ext cx="213307" cy="22103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03537" y="1628611"/>
              <a:ext cx="137107" cy="144793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5596883" y="2043323"/>
            <a:ext cx="281940" cy="221615"/>
            <a:chOff x="5596883" y="2043323"/>
            <a:chExt cx="281940" cy="221615"/>
          </a:xfrm>
        </p:grpSpPr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5436" y="2043323"/>
              <a:ext cx="213307" cy="22103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708299" y="2063125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7"/>
                  </a:lnTo>
                  <a:lnTo>
                    <a:pt x="58528" y="87723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9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708299" y="2063124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96883" y="2043323"/>
              <a:ext cx="213307" cy="22103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639746" y="2063125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7"/>
                  </a:lnTo>
                  <a:lnTo>
                    <a:pt x="58528" y="87723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9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639746" y="2063124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5204367" y="2043323"/>
            <a:ext cx="306705" cy="221615"/>
            <a:chOff x="5204367" y="2043323"/>
            <a:chExt cx="306705" cy="221615"/>
          </a:xfrm>
        </p:grpSpPr>
        <p:pic>
          <p:nvPicPr>
            <p:cNvPr id="35" name="object 3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305967" y="2043323"/>
              <a:ext cx="204638" cy="22103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348829" y="2063194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1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9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7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7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348829" y="2063194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04367" y="2043323"/>
              <a:ext cx="204638" cy="221038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247229" y="2063194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1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9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7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7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247229" y="2063194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1159840" y="2376223"/>
            <a:ext cx="1122045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254000" marR="5080" indent="-241935">
              <a:lnSpc>
                <a:spcPts val="1600"/>
              </a:lnSpc>
              <a:spcBef>
                <a:spcPts val="220"/>
              </a:spcBef>
            </a:pP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on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-si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ngu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lar 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system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874791" y="3225374"/>
            <a:ext cx="14871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(Unique</a:t>
            </a:r>
            <a:r>
              <a:rPr sz="1400" b="1" spc="-4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solution)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551213" y="3253860"/>
            <a:ext cx="22282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(Infinitely</a:t>
            </a:r>
            <a:r>
              <a:rPr sz="1400" b="1" spc="-1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many</a:t>
            </a:r>
            <a:r>
              <a:rPr sz="1400" b="1" spc="-1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solutions)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017398" y="1425899"/>
            <a:ext cx="346710" cy="695325"/>
          </a:xfrm>
          <a:custGeom>
            <a:avLst/>
            <a:gdLst/>
            <a:ahLst/>
            <a:cxnLst/>
            <a:rect l="l" t="t" r="r" b="b"/>
            <a:pathLst>
              <a:path w="346710" h="695325">
                <a:moveTo>
                  <a:pt x="346142" y="0"/>
                </a:moveTo>
                <a:lnTo>
                  <a:pt x="0" y="0"/>
                </a:lnTo>
                <a:lnTo>
                  <a:pt x="0" y="695223"/>
                </a:lnTo>
                <a:lnTo>
                  <a:pt x="346142" y="695223"/>
                </a:lnTo>
                <a:lnTo>
                  <a:pt x="34614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025315" y="1410218"/>
            <a:ext cx="346710" cy="695325"/>
          </a:xfrm>
          <a:custGeom>
            <a:avLst/>
            <a:gdLst/>
            <a:ahLst/>
            <a:cxnLst/>
            <a:rect l="l" t="t" r="r" b="b"/>
            <a:pathLst>
              <a:path w="346710" h="695325">
                <a:moveTo>
                  <a:pt x="346142" y="0"/>
                </a:moveTo>
                <a:lnTo>
                  <a:pt x="0" y="0"/>
                </a:lnTo>
                <a:lnTo>
                  <a:pt x="0" y="695223"/>
                </a:lnTo>
                <a:lnTo>
                  <a:pt x="346142" y="695223"/>
                </a:lnTo>
                <a:lnTo>
                  <a:pt x="34614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1153490" y="1018743"/>
            <a:ext cx="502920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50970" algn="l"/>
              </a:tabLst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 1	System</a:t>
            </a:r>
            <a:r>
              <a:rPr sz="1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2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553085" algn="l"/>
                <a:tab pos="3950970" algn="l"/>
                <a:tab pos="4191000" algn="l"/>
                <a:tab pos="4591050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	b =</a:t>
            </a:r>
            <a:r>
              <a:rPr sz="1400" spc="430" dirty="0">
                <a:latin typeface="Arial MT"/>
                <a:cs typeface="Arial MT"/>
              </a:rPr>
              <a:t> </a:t>
            </a:r>
            <a:r>
              <a:rPr sz="2100" b="1" baseline="-4000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	</a:t>
            </a:r>
            <a:r>
              <a:rPr sz="1400" dirty="0">
                <a:latin typeface="Arial MT"/>
                <a:cs typeface="Arial MT"/>
              </a:rPr>
              <a:t>•	a +	b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130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  <a:tabLst>
                <a:tab pos="3950970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+ 2b =</a:t>
            </a:r>
            <a:r>
              <a:rPr sz="1400" spc="430" dirty="0">
                <a:latin typeface="Arial MT"/>
                <a:cs typeface="Arial MT"/>
              </a:rPr>
              <a:t> </a:t>
            </a:r>
            <a:r>
              <a:rPr sz="2100" b="1" baseline="-4000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	</a:t>
            </a: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0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160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403747" y="2340663"/>
            <a:ext cx="737235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61595" marR="5080" indent="-49530">
              <a:lnSpc>
                <a:spcPts val="1600"/>
              </a:lnSpc>
              <a:spcBef>
                <a:spcPts val="220"/>
              </a:spcBef>
            </a:pP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ingu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lar 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system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8" name="object 48"/>
          <p:cNvGraphicFramePr>
            <a:graphicFrameLocks noGrp="1"/>
          </p:cNvGraphicFramePr>
          <p:nvPr/>
        </p:nvGraphicFramePr>
        <p:xfrm>
          <a:off x="2992591" y="1441437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49" name="object 49"/>
          <p:cNvGrpSpPr/>
          <p:nvPr/>
        </p:nvGrpSpPr>
        <p:grpSpPr>
          <a:xfrm>
            <a:off x="3140048" y="1178403"/>
            <a:ext cx="249554" cy="272415"/>
            <a:chOff x="3140048" y="1178403"/>
            <a:chExt cx="249554" cy="272415"/>
          </a:xfrm>
        </p:grpSpPr>
        <p:pic>
          <p:nvPicPr>
            <p:cNvPr id="50" name="object 5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40048" y="1178403"/>
              <a:ext cx="249280" cy="27183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78148" y="1193516"/>
              <a:ext cx="172330" cy="195107"/>
            </a:xfrm>
            <a:prstGeom prst="rect">
              <a:avLst/>
            </a:prstGeom>
          </p:spPr>
        </p:pic>
      </p:grpSp>
      <p:grpSp>
        <p:nvGrpSpPr>
          <p:cNvPr id="52" name="object 52"/>
          <p:cNvGrpSpPr/>
          <p:nvPr/>
        </p:nvGrpSpPr>
        <p:grpSpPr>
          <a:xfrm>
            <a:off x="3608708" y="1178403"/>
            <a:ext cx="261620" cy="272415"/>
            <a:chOff x="3608708" y="1178403"/>
            <a:chExt cx="261620" cy="272415"/>
          </a:xfrm>
        </p:grpSpPr>
        <p:pic>
          <p:nvPicPr>
            <p:cNvPr id="5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08708" y="1178403"/>
              <a:ext cx="261204" cy="27183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46808" y="1193420"/>
              <a:ext cx="185004" cy="195577"/>
            </a:xfrm>
            <a:prstGeom prst="rect">
              <a:avLst/>
            </a:prstGeom>
          </p:spPr>
        </p:pic>
      </p:grpSp>
      <p:graphicFrame>
        <p:nvGraphicFramePr>
          <p:cNvPr id="55" name="object 55"/>
          <p:cNvGraphicFramePr>
            <a:graphicFrameLocks noGrp="1"/>
          </p:cNvGraphicFramePr>
          <p:nvPr/>
        </p:nvGraphicFramePr>
        <p:xfrm>
          <a:off x="7019518" y="1412796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56" name="object 56"/>
          <p:cNvGrpSpPr/>
          <p:nvPr/>
        </p:nvGrpSpPr>
        <p:grpSpPr>
          <a:xfrm>
            <a:off x="7166977" y="1149762"/>
            <a:ext cx="249554" cy="272415"/>
            <a:chOff x="7166977" y="1149762"/>
            <a:chExt cx="249554" cy="272415"/>
          </a:xfrm>
        </p:grpSpPr>
        <p:pic>
          <p:nvPicPr>
            <p:cNvPr id="57" name="object 5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66977" y="1149762"/>
              <a:ext cx="249280" cy="27183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05077" y="1164875"/>
              <a:ext cx="172330" cy="195107"/>
            </a:xfrm>
            <a:prstGeom prst="rect">
              <a:avLst/>
            </a:prstGeom>
          </p:spPr>
        </p:pic>
      </p:grpSp>
      <p:grpSp>
        <p:nvGrpSpPr>
          <p:cNvPr id="59" name="object 59"/>
          <p:cNvGrpSpPr/>
          <p:nvPr/>
        </p:nvGrpSpPr>
        <p:grpSpPr>
          <a:xfrm>
            <a:off x="7635637" y="1149762"/>
            <a:ext cx="261620" cy="272415"/>
            <a:chOff x="7635637" y="1149762"/>
            <a:chExt cx="261620" cy="272415"/>
          </a:xfrm>
        </p:grpSpPr>
        <p:pic>
          <p:nvPicPr>
            <p:cNvPr id="60" name="object 6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35637" y="1149762"/>
              <a:ext cx="261204" cy="27183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73737" y="1164779"/>
              <a:ext cx="185004" cy="195577"/>
            </a:xfrm>
            <a:prstGeom prst="rect">
              <a:avLst/>
            </a:prstGeom>
          </p:spPr>
        </p:pic>
      </p:grpSp>
      <p:sp>
        <p:nvSpPr>
          <p:cNvPr id="62" name="object 62"/>
          <p:cNvSpPr txBox="1"/>
          <p:nvPr/>
        </p:nvSpPr>
        <p:spPr>
          <a:xfrm>
            <a:off x="2940890" y="2376223"/>
            <a:ext cx="1122045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294005" marR="5080" indent="-281940">
              <a:lnSpc>
                <a:spcPts val="1600"/>
              </a:lnSpc>
              <a:spcBef>
                <a:spcPts val="220"/>
              </a:spcBef>
            </a:pP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on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-si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ngu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lar 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matrix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4591287" y="950735"/>
            <a:ext cx="101600" cy="3282315"/>
            <a:chOff x="4591287" y="950735"/>
            <a:chExt cx="101600" cy="3282315"/>
          </a:xfrm>
        </p:grpSpPr>
        <p:pic>
          <p:nvPicPr>
            <p:cNvPr id="64" name="object 6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91287" y="950735"/>
              <a:ext cx="101600" cy="3282029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4642087" y="968835"/>
              <a:ext cx="0" cy="3206115"/>
            </a:xfrm>
            <a:custGeom>
              <a:avLst/>
              <a:gdLst/>
              <a:ahLst/>
              <a:cxnLst/>
              <a:rect l="l" t="t" r="r" b="b"/>
              <a:pathLst>
                <a:path h="3206115">
                  <a:moveTo>
                    <a:pt x="0" y="320582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7219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30" dirty="0"/>
              <a:t> </a:t>
            </a:r>
            <a:r>
              <a:rPr spc="-5" dirty="0"/>
              <a:t>equations</a:t>
            </a:r>
            <a:r>
              <a:rPr spc="25" dirty="0"/>
              <a:t> </a:t>
            </a:r>
            <a:r>
              <a:rPr dirty="0"/>
              <a:t>as</a:t>
            </a:r>
            <a:r>
              <a:rPr spc="30" dirty="0"/>
              <a:t> </a:t>
            </a:r>
            <a:r>
              <a:rPr spc="-5" dirty="0"/>
              <a:t>matrices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2008383" y="1454685"/>
            <a:ext cx="198120" cy="605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12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56894" y="1613571"/>
            <a:ext cx="205104" cy="221615"/>
            <a:chOff x="1256894" y="1613571"/>
            <a:chExt cx="205104" cy="22161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56894" y="1613571"/>
              <a:ext cx="204638" cy="22103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4994" y="1628681"/>
              <a:ext cx="127892" cy="144452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654464" y="1613571"/>
            <a:ext cx="213360" cy="221615"/>
            <a:chOff x="1654464" y="1613571"/>
            <a:chExt cx="213360" cy="2216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4464" y="1613571"/>
              <a:ext cx="213307" cy="2210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2564" y="1628611"/>
              <a:ext cx="137107" cy="144793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256894" y="2043323"/>
            <a:ext cx="205104" cy="221615"/>
            <a:chOff x="1256894" y="2043323"/>
            <a:chExt cx="205104" cy="221615"/>
          </a:xfrm>
        </p:grpSpPr>
        <p:pic>
          <p:nvPicPr>
            <p:cNvPr id="11" name="object 1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56894" y="2043323"/>
              <a:ext cx="204638" cy="22103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4994" y="2058432"/>
              <a:ext cx="127892" cy="144452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585909" y="2043323"/>
            <a:ext cx="281940" cy="221615"/>
            <a:chOff x="1585909" y="2043323"/>
            <a:chExt cx="281940" cy="221615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4464" y="2043323"/>
              <a:ext cx="213307" cy="22103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697327" y="2063125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4" y="1658"/>
                  </a:lnTo>
                  <a:lnTo>
                    <a:pt x="107951" y="3125"/>
                  </a:lnTo>
                  <a:lnTo>
                    <a:pt x="109284" y="16181"/>
                  </a:lnTo>
                  <a:lnTo>
                    <a:pt x="109257" y="24978"/>
                  </a:lnTo>
                  <a:lnTo>
                    <a:pt x="108093" y="30573"/>
                  </a:lnTo>
                  <a:lnTo>
                    <a:pt x="106014" y="34022"/>
                  </a:lnTo>
                  <a:lnTo>
                    <a:pt x="89788" y="55119"/>
                  </a:lnTo>
                  <a:lnTo>
                    <a:pt x="77377" y="72227"/>
                  </a:lnTo>
                  <a:lnTo>
                    <a:pt x="58528" y="87723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69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6" y="17289"/>
                  </a:lnTo>
                  <a:lnTo>
                    <a:pt x="117470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697327" y="2063124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5909" y="2043323"/>
              <a:ext cx="213307" cy="22103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628772" y="2063125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7"/>
                  </a:lnTo>
                  <a:lnTo>
                    <a:pt x="58529" y="87723"/>
                  </a:lnTo>
                  <a:lnTo>
                    <a:pt x="22990" y="103986"/>
                  </a:lnTo>
                  <a:lnTo>
                    <a:pt x="14635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8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9"/>
                  </a:lnTo>
                  <a:lnTo>
                    <a:pt x="117471" y="8477"/>
                  </a:lnTo>
                  <a:lnTo>
                    <a:pt x="116559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628772" y="2063124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6046757" y="1454685"/>
            <a:ext cx="198120" cy="605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20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267867" y="1613571"/>
            <a:ext cx="205104" cy="221615"/>
            <a:chOff x="5267867" y="1613571"/>
            <a:chExt cx="205104" cy="221615"/>
          </a:xfrm>
        </p:grpSpPr>
        <p:pic>
          <p:nvPicPr>
            <p:cNvPr id="22" name="object 2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67867" y="1613571"/>
              <a:ext cx="204638" cy="22103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05967" y="1628681"/>
              <a:ext cx="127892" cy="144452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5665437" y="1613571"/>
            <a:ext cx="213360" cy="221615"/>
            <a:chOff x="5665437" y="1613571"/>
            <a:chExt cx="213360" cy="221615"/>
          </a:xfrm>
        </p:grpSpPr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5437" y="1613571"/>
              <a:ext cx="213307" cy="22103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03537" y="1628611"/>
              <a:ext cx="137107" cy="144793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5596883" y="2043323"/>
            <a:ext cx="281940" cy="221615"/>
            <a:chOff x="5596883" y="2043323"/>
            <a:chExt cx="281940" cy="221615"/>
          </a:xfrm>
        </p:grpSpPr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5436" y="2043323"/>
              <a:ext cx="213307" cy="22103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708299" y="2063125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7"/>
                  </a:lnTo>
                  <a:lnTo>
                    <a:pt x="58528" y="87723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9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708299" y="2063124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96883" y="2043323"/>
              <a:ext cx="213307" cy="22103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639746" y="2063125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7"/>
                  </a:lnTo>
                  <a:lnTo>
                    <a:pt x="58528" y="87723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9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639746" y="2063124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5204367" y="2043323"/>
            <a:ext cx="306705" cy="221615"/>
            <a:chOff x="5204367" y="2043323"/>
            <a:chExt cx="306705" cy="221615"/>
          </a:xfrm>
        </p:grpSpPr>
        <p:pic>
          <p:nvPicPr>
            <p:cNvPr id="35" name="object 3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305967" y="2043323"/>
              <a:ext cx="204638" cy="22103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348829" y="2063194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1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9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7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7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348829" y="2063194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04367" y="2043323"/>
              <a:ext cx="204638" cy="221038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247229" y="2063194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1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9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7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7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247229" y="2063194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1159840" y="2376223"/>
            <a:ext cx="1122045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254000" marR="5080" indent="-241935">
              <a:lnSpc>
                <a:spcPts val="1600"/>
              </a:lnSpc>
              <a:spcBef>
                <a:spcPts val="220"/>
              </a:spcBef>
            </a:pP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on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-si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ngu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lar 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system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874791" y="3225374"/>
            <a:ext cx="14871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(Unique</a:t>
            </a:r>
            <a:r>
              <a:rPr sz="1400" b="1" spc="-4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solution)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551213" y="3253860"/>
            <a:ext cx="22282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(Infinitely</a:t>
            </a:r>
            <a:r>
              <a:rPr sz="1400" b="1" spc="-1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many</a:t>
            </a:r>
            <a:r>
              <a:rPr sz="1400" b="1" spc="-1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solutions)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017398" y="1425899"/>
            <a:ext cx="346710" cy="695325"/>
          </a:xfrm>
          <a:custGeom>
            <a:avLst/>
            <a:gdLst/>
            <a:ahLst/>
            <a:cxnLst/>
            <a:rect l="l" t="t" r="r" b="b"/>
            <a:pathLst>
              <a:path w="346710" h="695325">
                <a:moveTo>
                  <a:pt x="346142" y="0"/>
                </a:moveTo>
                <a:lnTo>
                  <a:pt x="0" y="0"/>
                </a:lnTo>
                <a:lnTo>
                  <a:pt x="0" y="695223"/>
                </a:lnTo>
                <a:lnTo>
                  <a:pt x="346142" y="695223"/>
                </a:lnTo>
                <a:lnTo>
                  <a:pt x="34614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025315" y="1410218"/>
            <a:ext cx="346710" cy="695325"/>
          </a:xfrm>
          <a:custGeom>
            <a:avLst/>
            <a:gdLst/>
            <a:ahLst/>
            <a:cxnLst/>
            <a:rect l="l" t="t" r="r" b="b"/>
            <a:pathLst>
              <a:path w="346710" h="695325">
                <a:moveTo>
                  <a:pt x="346142" y="0"/>
                </a:moveTo>
                <a:lnTo>
                  <a:pt x="0" y="0"/>
                </a:lnTo>
                <a:lnTo>
                  <a:pt x="0" y="695223"/>
                </a:lnTo>
                <a:lnTo>
                  <a:pt x="346142" y="695223"/>
                </a:lnTo>
                <a:lnTo>
                  <a:pt x="34614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1153490" y="1018743"/>
            <a:ext cx="502920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50970" algn="l"/>
              </a:tabLst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 1	System</a:t>
            </a:r>
            <a:r>
              <a:rPr sz="1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2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553085" algn="l"/>
                <a:tab pos="3950970" algn="l"/>
                <a:tab pos="4191000" algn="l"/>
                <a:tab pos="4591050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	b =</a:t>
            </a:r>
            <a:r>
              <a:rPr sz="1400" spc="430" dirty="0">
                <a:latin typeface="Arial MT"/>
                <a:cs typeface="Arial MT"/>
              </a:rPr>
              <a:t> </a:t>
            </a:r>
            <a:r>
              <a:rPr sz="2100" b="1" baseline="-4000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	</a:t>
            </a:r>
            <a:r>
              <a:rPr sz="1400" dirty="0">
                <a:latin typeface="Arial MT"/>
                <a:cs typeface="Arial MT"/>
              </a:rPr>
              <a:t>•	a +	b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130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  <a:tabLst>
                <a:tab pos="3950970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+ 2b =</a:t>
            </a:r>
            <a:r>
              <a:rPr sz="1400" spc="430" dirty="0">
                <a:latin typeface="Arial MT"/>
                <a:cs typeface="Arial MT"/>
              </a:rPr>
              <a:t> </a:t>
            </a:r>
            <a:r>
              <a:rPr sz="2100" b="1" baseline="-4000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	</a:t>
            </a: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0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160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403747" y="2340663"/>
            <a:ext cx="737235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61595" marR="5080" indent="-49530">
              <a:lnSpc>
                <a:spcPts val="1600"/>
              </a:lnSpc>
              <a:spcBef>
                <a:spcPts val="220"/>
              </a:spcBef>
            </a:pP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ingu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lar 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system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8" name="object 48"/>
          <p:cNvGraphicFramePr>
            <a:graphicFrameLocks noGrp="1"/>
          </p:cNvGraphicFramePr>
          <p:nvPr/>
        </p:nvGraphicFramePr>
        <p:xfrm>
          <a:off x="2992591" y="1441437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49" name="object 49"/>
          <p:cNvGrpSpPr/>
          <p:nvPr/>
        </p:nvGrpSpPr>
        <p:grpSpPr>
          <a:xfrm>
            <a:off x="3140048" y="1178403"/>
            <a:ext cx="249554" cy="272415"/>
            <a:chOff x="3140048" y="1178403"/>
            <a:chExt cx="249554" cy="272415"/>
          </a:xfrm>
        </p:grpSpPr>
        <p:pic>
          <p:nvPicPr>
            <p:cNvPr id="50" name="object 5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40048" y="1178403"/>
              <a:ext cx="249280" cy="27183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78148" y="1193516"/>
              <a:ext cx="172330" cy="195107"/>
            </a:xfrm>
            <a:prstGeom prst="rect">
              <a:avLst/>
            </a:prstGeom>
          </p:spPr>
        </p:pic>
      </p:grpSp>
      <p:grpSp>
        <p:nvGrpSpPr>
          <p:cNvPr id="52" name="object 52"/>
          <p:cNvGrpSpPr/>
          <p:nvPr/>
        </p:nvGrpSpPr>
        <p:grpSpPr>
          <a:xfrm>
            <a:off x="3608708" y="1178403"/>
            <a:ext cx="261620" cy="272415"/>
            <a:chOff x="3608708" y="1178403"/>
            <a:chExt cx="261620" cy="272415"/>
          </a:xfrm>
        </p:grpSpPr>
        <p:pic>
          <p:nvPicPr>
            <p:cNvPr id="5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08708" y="1178403"/>
              <a:ext cx="261204" cy="27183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46808" y="1193420"/>
              <a:ext cx="185004" cy="195577"/>
            </a:xfrm>
            <a:prstGeom prst="rect">
              <a:avLst/>
            </a:prstGeom>
          </p:spPr>
        </p:pic>
      </p:grpSp>
      <p:graphicFrame>
        <p:nvGraphicFramePr>
          <p:cNvPr id="55" name="object 55"/>
          <p:cNvGraphicFramePr>
            <a:graphicFrameLocks noGrp="1"/>
          </p:cNvGraphicFramePr>
          <p:nvPr/>
        </p:nvGraphicFramePr>
        <p:xfrm>
          <a:off x="7019518" y="1412796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56" name="object 56"/>
          <p:cNvGrpSpPr/>
          <p:nvPr/>
        </p:nvGrpSpPr>
        <p:grpSpPr>
          <a:xfrm>
            <a:off x="7166977" y="1149762"/>
            <a:ext cx="249554" cy="272415"/>
            <a:chOff x="7166977" y="1149762"/>
            <a:chExt cx="249554" cy="272415"/>
          </a:xfrm>
        </p:grpSpPr>
        <p:pic>
          <p:nvPicPr>
            <p:cNvPr id="57" name="object 5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66977" y="1149762"/>
              <a:ext cx="249280" cy="27183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05077" y="1164875"/>
              <a:ext cx="172330" cy="195107"/>
            </a:xfrm>
            <a:prstGeom prst="rect">
              <a:avLst/>
            </a:prstGeom>
          </p:spPr>
        </p:pic>
      </p:grpSp>
      <p:grpSp>
        <p:nvGrpSpPr>
          <p:cNvPr id="59" name="object 59"/>
          <p:cNvGrpSpPr/>
          <p:nvPr/>
        </p:nvGrpSpPr>
        <p:grpSpPr>
          <a:xfrm>
            <a:off x="7635637" y="1149762"/>
            <a:ext cx="261620" cy="272415"/>
            <a:chOff x="7635637" y="1149762"/>
            <a:chExt cx="261620" cy="272415"/>
          </a:xfrm>
        </p:grpSpPr>
        <p:pic>
          <p:nvPicPr>
            <p:cNvPr id="60" name="object 6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35637" y="1149762"/>
              <a:ext cx="261204" cy="27183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73737" y="1164779"/>
              <a:ext cx="185004" cy="195577"/>
            </a:xfrm>
            <a:prstGeom prst="rect">
              <a:avLst/>
            </a:prstGeom>
          </p:spPr>
        </p:pic>
      </p:grpSp>
      <p:sp>
        <p:nvSpPr>
          <p:cNvPr id="62" name="object 62"/>
          <p:cNvSpPr txBox="1"/>
          <p:nvPr/>
        </p:nvSpPr>
        <p:spPr>
          <a:xfrm>
            <a:off x="2940890" y="2376223"/>
            <a:ext cx="1122045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294005" marR="5080" indent="-281940">
              <a:lnSpc>
                <a:spcPts val="1600"/>
              </a:lnSpc>
              <a:spcBef>
                <a:spcPts val="220"/>
              </a:spcBef>
            </a:pP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on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-si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ngu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lar 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matrix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160378" y="2340663"/>
            <a:ext cx="737235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00965" marR="5080" indent="-88900">
              <a:lnSpc>
                <a:spcPts val="1600"/>
              </a:lnSpc>
              <a:spcBef>
                <a:spcPts val="220"/>
              </a:spcBef>
            </a:pP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ingu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lar 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matrix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4591287" y="950735"/>
            <a:ext cx="101600" cy="3282315"/>
            <a:chOff x="4591287" y="950735"/>
            <a:chExt cx="101600" cy="3282315"/>
          </a:xfrm>
        </p:grpSpPr>
        <p:pic>
          <p:nvPicPr>
            <p:cNvPr id="65" name="object 6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91287" y="950735"/>
              <a:ext cx="101600" cy="3282029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4642087" y="968835"/>
              <a:ext cx="0" cy="3206115"/>
            </a:xfrm>
            <a:custGeom>
              <a:avLst/>
              <a:gdLst/>
              <a:ahLst/>
              <a:cxnLst/>
              <a:rect l="l" t="t" r="r" b="b"/>
              <a:pathLst>
                <a:path h="3206115">
                  <a:moveTo>
                    <a:pt x="0" y="320582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4895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Solution:</a:t>
            </a:r>
            <a:r>
              <a:rPr spc="15" dirty="0"/>
              <a:t> </a:t>
            </a:r>
            <a:r>
              <a:rPr spc="-5" dirty="0"/>
              <a:t>Systems</a:t>
            </a:r>
            <a:r>
              <a:rPr spc="15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" dirty="0"/>
              <a:t>information</a:t>
            </a:r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6193966" y="1471585"/>
            <a:ext cx="1232535" cy="875665"/>
            <a:chOff x="6193966" y="1471585"/>
            <a:chExt cx="1232535" cy="87566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93966" y="1471585"/>
              <a:ext cx="409204" cy="29794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236829" y="1491386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4" y="146417"/>
                  </a:lnTo>
                  <a:lnTo>
                    <a:pt x="44119" y="165482"/>
                  </a:lnTo>
                  <a:lnTo>
                    <a:pt x="46232" y="185634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3" y="200384"/>
                  </a:lnTo>
                  <a:lnTo>
                    <a:pt x="61243" y="194020"/>
                  </a:lnTo>
                  <a:lnTo>
                    <a:pt x="61132" y="189358"/>
                  </a:lnTo>
                  <a:lnTo>
                    <a:pt x="61116" y="174221"/>
                  </a:lnTo>
                  <a:lnTo>
                    <a:pt x="68626" y="172085"/>
                  </a:lnTo>
                  <a:lnTo>
                    <a:pt x="77607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7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6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4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1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1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1"/>
                  </a:lnTo>
                  <a:lnTo>
                    <a:pt x="189164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1" y="206465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8"/>
                  </a:lnTo>
                  <a:lnTo>
                    <a:pt x="203755" y="176099"/>
                  </a:lnTo>
                  <a:lnTo>
                    <a:pt x="209112" y="160070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8" y="153167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7" y="207716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5" y="190840"/>
                  </a:lnTo>
                  <a:lnTo>
                    <a:pt x="242022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9" y="128209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5"/>
                  </a:lnTo>
                  <a:lnTo>
                    <a:pt x="49934" y="115310"/>
                  </a:lnTo>
                  <a:lnTo>
                    <a:pt x="27664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8" y="103415"/>
                  </a:lnTo>
                  <a:lnTo>
                    <a:pt x="27664" y="115310"/>
                  </a:lnTo>
                  <a:lnTo>
                    <a:pt x="49934" y="115310"/>
                  </a:lnTo>
                  <a:lnTo>
                    <a:pt x="54918" y="108742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4"/>
                  </a:lnTo>
                  <a:lnTo>
                    <a:pt x="273379" y="62349"/>
                  </a:lnTo>
                  <a:lnTo>
                    <a:pt x="277000" y="55525"/>
                  </a:lnTo>
                  <a:lnTo>
                    <a:pt x="173094" y="55525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70" y="32035"/>
                  </a:lnTo>
                  <a:lnTo>
                    <a:pt x="215521" y="47847"/>
                  </a:lnTo>
                  <a:lnTo>
                    <a:pt x="211727" y="49207"/>
                  </a:lnTo>
                  <a:lnTo>
                    <a:pt x="201869" y="52114"/>
                  </a:lnTo>
                  <a:lnTo>
                    <a:pt x="188230" y="54807"/>
                  </a:lnTo>
                  <a:lnTo>
                    <a:pt x="173094" y="55525"/>
                  </a:lnTo>
                  <a:lnTo>
                    <a:pt x="277000" y="55525"/>
                  </a:lnTo>
                  <a:lnTo>
                    <a:pt x="277925" y="53783"/>
                  </a:lnTo>
                  <a:lnTo>
                    <a:pt x="279725" y="50918"/>
                  </a:lnTo>
                  <a:lnTo>
                    <a:pt x="283146" y="49641"/>
                  </a:lnTo>
                  <a:lnTo>
                    <a:pt x="304227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7" y="31981"/>
                  </a:lnTo>
                  <a:lnTo>
                    <a:pt x="323136" y="29919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9" y="19494"/>
                  </a:lnTo>
                  <a:lnTo>
                    <a:pt x="296047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0"/>
                  </a:lnTo>
                  <a:lnTo>
                    <a:pt x="279620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7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7" y="496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236829" y="149138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5691" y="1471585"/>
              <a:ext cx="367942" cy="29794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668721" y="1491448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0137" y="154910"/>
                  </a:moveTo>
                  <a:lnTo>
                    <a:pt x="207309" y="154910"/>
                  </a:lnTo>
                  <a:lnTo>
                    <a:pt x="212144" y="159340"/>
                  </a:lnTo>
                  <a:lnTo>
                    <a:pt x="216213" y="171149"/>
                  </a:lnTo>
                  <a:lnTo>
                    <a:pt x="221316" y="185337"/>
                  </a:lnTo>
                  <a:lnTo>
                    <a:pt x="229250" y="196902"/>
                  </a:lnTo>
                  <a:lnTo>
                    <a:pt x="233106" y="200230"/>
                  </a:lnTo>
                  <a:lnTo>
                    <a:pt x="230942" y="204891"/>
                  </a:lnTo>
                  <a:lnTo>
                    <a:pt x="239194" y="205700"/>
                  </a:lnTo>
                  <a:lnTo>
                    <a:pt x="238614" y="207197"/>
                  </a:lnTo>
                  <a:lnTo>
                    <a:pt x="241425" y="212721"/>
                  </a:lnTo>
                  <a:lnTo>
                    <a:pt x="258461" y="213469"/>
                  </a:lnTo>
                  <a:lnTo>
                    <a:pt x="262389" y="205811"/>
                  </a:lnTo>
                  <a:lnTo>
                    <a:pt x="260435" y="201989"/>
                  </a:lnTo>
                  <a:lnTo>
                    <a:pt x="252143" y="199290"/>
                  </a:lnTo>
                  <a:lnTo>
                    <a:pt x="249895" y="198390"/>
                  </a:lnTo>
                  <a:lnTo>
                    <a:pt x="248857" y="196192"/>
                  </a:lnTo>
                  <a:lnTo>
                    <a:pt x="241013" y="172003"/>
                  </a:lnTo>
                  <a:lnTo>
                    <a:pt x="240137" y="154910"/>
                  </a:lnTo>
                  <a:close/>
                </a:path>
                <a:path w="283209" h="213994">
                  <a:moveTo>
                    <a:pt x="107919" y="211580"/>
                  </a:moveTo>
                  <a:lnTo>
                    <a:pt x="99787" y="211580"/>
                  </a:lnTo>
                  <a:lnTo>
                    <a:pt x="107942" y="211828"/>
                  </a:lnTo>
                  <a:lnTo>
                    <a:pt x="107919" y="211580"/>
                  </a:lnTo>
                  <a:close/>
                </a:path>
                <a:path w="283209" h="213994">
                  <a:moveTo>
                    <a:pt x="108839" y="155576"/>
                  </a:moveTo>
                  <a:lnTo>
                    <a:pt x="62503" y="155576"/>
                  </a:lnTo>
                  <a:lnTo>
                    <a:pt x="61247" y="163523"/>
                  </a:lnTo>
                  <a:lnTo>
                    <a:pt x="57903" y="175080"/>
                  </a:lnTo>
                  <a:lnTo>
                    <a:pt x="60993" y="179715"/>
                  </a:lnTo>
                  <a:lnTo>
                    <a:pt x="74352" y="200192"/>
                  </a:lnTo>
                  <a:lnTo>
                    <a:pt x="84838" y="209362"/>
                  </a:lnTo>
                  <a:lnTo>
                    <a:pt x="93100" y="211675"/>
                  </a:lnTo>
                  <a:lnTo>
                    <a:pt x="99787" y="211580"/>
                  </a:lnTo>
                  <a:lnTo>
                    <a:pt x="107919" y="211580"/>
                  </a:lnTo>
                  <a:lnTo>
                    <a:pt x="107737" y="209599"/>
                  </a:lnTo>
                  <a:lnTo>
                    <a:pt x="107693" y="203197"/>
                  </a:lnTo>
                  <a:lnTo>
                    <a:pt x="101923" y="200722"/>
                  </a:lnTo>
                  <a:lnTo>
                    <a:pt x="96323" y="200722"/>
                  </a:lnTo>
                  <a:lnTo>
                    <a:pt x="91912" y="198336"/>
                  </a:lnTo>
                  <a:lnTo>
                    <a:pt x="87156" y="192198"/>
                  </a:lnTo>
                  <a:lnTo>
                    <a:pt x="84763" y="184948"/>
                  </a:lnTo>
                  <a:lnTo>
                    <a:pt x="87440" y="179226"/>
                  </a:lnTo>
                  <a:lnTo>
                    <a:pt x="93543" y="173645"/>
                  </a:lnTo>
                  <a:lnTo>
                    <a:pt x="101355" y="164788"/>
                  </a:lnTo>
                  <a:lnTo>
                    <a:pt x="108839" y="155576"/>
                  </a:lnTo>
                  <a:close/>
                </a:path>
                <a:path w="283209" h="213994">
                  <a:moveTo>
                    <a:pt x="240487" y="146801"/>
                  </a:moveTo>
                  <a:lnTo>
                    <a:pt x="120702" y="146801"/>
                  </a:lnTo>
                  <a:lnTo>
                    <a:pt x="125756" y="147165"/>
                  </a:lnTo>
                  <a:lnTo>
                    <a:pt x="130276" y="148337"/>
                  </a:lnTo>
                  <a:lnTo>
                    <a:pt x="136487" y="149703"/>
                  </a:lnTo>
                  <a:lnTo>
                    <a:pt x="143851" y="150932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25" y="161441"/>
                  </a:lnTo>
                  <a:lnTo>
                    <a:pt x="160112" y="169500"/>
                  </a:lnTo>
                  <a:lnTo>
                    <a:pt x="159295" y="177103"/>
                  </a:lnTo>
                  <a:lnTo>
                    <a:pt x="157990" y="182424"/>
                  </a:lnTo>
                  <a:lnTo>
                    <a:pt x="155303" y="188756"/>
                  </a:lnTo>
                  <a:lnTo>
                    <a:pt x="156512" y="194405"/>
                  </a:lnTo>
                  <a:lnTo>
                    <a:pt x="157697" y="197924"/>
                  </a:lnTo>
                  <a:lnTo>
                    <a:pt x="157761" y="199678"/>
                  </a:lnTo>
                  <a:lnTo>
                    <a:pt x="155217" y="211580"/>
                  </a:lnTo>
                  <a:lnTo>
                    <a:pt x="174387" y="211580"/>
                  </a:lnTo>
                  <a:lnTo>
                    <a:pt x="177676" y="209599"/>
                  </a:lnTo>
                  <a:lnTo>
                    <a:pt x="176629" y="204425"/>
                  </a:lnTo>
                  <a:lnTo>
                    <a:pt x="175095" y="203313"/>
                  </a:lnTo>
                  <a:lnTo>
                    <a:pt x="171873" y="201799"/>
                  </a:lnTo>
                  <a:lnTo>
                    <a:pt x="171017" y="200192"/>
                  </a:lnTo>
                  <a:lnTo>
                    <a:pt x="194319" y="155110"/>
                  </a:lnTo>
                  <a:lnTo>
                    <a:pt x="206055" y="155110"/>
                  </a:lnTo>
                  <a:lnTo>
                    <a:pt x="207309" y="154910"/>
                  </a:lnTo>
                  <a:lnTo>
                    <a:pt x="240137" y="154910"/>
                  </a:lnTo>
                  <a:lnTo>
                    <a:pt x="240037" y="152956"/>
                  </a:lnTo>
                  <a:lnTo>
                    <a:pt x="240116" y="150932"/>
                  </a:lnTo>
                  <a:lnTo>
                    <a:pt x="240487" y="146801"/>
                  </a:lnTo>
                  <a:close/>
                </a:path>
                <a:path w="283209" h="213994">
                  <a:moveTo>
                    <a:pt x="24841" y="0"/>
                  </a:moveTo>
                  <a:lnTo>
                    <a:pt x="0" y="25934"/>
                  </a:lnTo>
                  <a:lnTo>
                    <a:pt x="5304" y="52429"/>
                  </a:lnTo>
                  <a:lnTo>
                    <a:pt x="30326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1"/>
                  </a:lnTo>
                  <a:lnTo>
                    <a:pt x="34413" y="108987"/>
                  </a:lnTo>
                  <a:lnTo>
                    <a:pt x="33592" y="112245"/>
                  </a:lnTo>
                  <a:lnTo>
                    <a:pt x="33148" y="115684"/>
                  </a:lnTo>
                  <a:lnTo>
                    <a:pt x="14501" y="148504"/>
                  </a:lnTo>
                  <a:lnTo>
                    <a:pt x="13751" y="149920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1016" y="169500"/>
                  </a:lnTo>
                  <a:lnTo>
                    <a:pt x="10964" y="182424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8"/>
                  </a:lnTo>
                  <a:lnTo>
                    <a:pt x="7604" y="198890"/>
                  </a:lnTo>
                  <a:lnTo>
                    <a:pt x="12228" y="207383"/>
                  </a:lnTo>
                  <a:lnTo>
                    <a:pt x="15204" y="211536"/>
                  </a:lnTo>
                  <a:lnTo>
                    <a:pt x="25011" y="206597"/>
                  </a:lnTo>
                  <a:lnTo>
                    <a:pt x="23867" y="200192"/>
                  </a:lnTo>
                  <a:lnTo>
                    <a:pt x="23943" y="197924"/>
                  </a:lnTo>
                  <a:lnTo>
                    <a:pt x="40075" y="160928"/>
                  </a:lnTo>
                  <a:lnTo>
                    <a:pt x="62503" y="155576"/>
                  </a:lnTo>
                  <a:lnTo>
                    <a:pt x="108839" y="155576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2" y="146801"/>
                  </a:lnTo>
                  <a:lnTo>
                    <a:pt x="240487" y="146801"/>
                  </a:lnTo>
                  <a:lnTo>
                    <a:pt x="241511" y="135375"/>
                  </a:lnTo>
                  <a:lnTo>
                    <a:pt x="241366" y="127073"/>
                  </a:lnTo>
                  <a:lnTo>
                    <a:pt x="241288" y="114887"/>
                  </a:lnTo>
                  <a:lnTo>
                    <a:pt x="243929" y="109889"/>
                  </a:lnTo>
                  <a:lnTo>
                    <a:pt x="250323" y="104774"/>
                  </a:lnTo>
                  <a:lnTo>
                    <a:pt x="261626" y="99395"/>
                  </a:lnTo>
                  <a:lnTo>
                    <a:pt x="273892" y="99395"/>
                  </a:lnTo>
                  <a:lnTo>
                    <a:pt x="277629" y="93464"/>
                  </a:lnTo>
                  <a:lnTo>
                    <a:pt x="278902" y="89757"/>
                  </a:lnTo>
                  <a:lnTo>
                    <a:pt x="280480" y="88522"/>
                  </a:lnTo>
                  <a:lnTo>
                    <a:pt x="282765" y="84569"/>
                  </a:lnTo>
                  <a:lnTo>
                    <a:pt x="281834" y="83828"/>
                  </a:lnTo>
                  <a:lnTo>
                    <a:pt x="280181" y="82839"/>
                  </a:lnTo>
                  <a:lnTo>
                    <a:pt x="275397" y="78074"/>
                  </a:lnTo>
                  <a:lnTo>
                    <a:pt x="57177" y="78074"/>
                  </a:lnTo>
                  <a:lnTo>
                    <a:pt x="47269" y="75878"/>
                  </a:lnTo>
                  <a:lnTo>
                    <a:pt x="31350" y="64019"/>
                  </a:lnTo>
                  <a:lnTo>
                    <a:pt x="19693" y="45282"/>
                  </a:lnTo>
                  <a:lnTo>
                    <a:pt x="16251" y="26376"/>
                  </a:lnTo>
                  <a:lnTo>
                    <a:pt x="24974" y="14011"/>
                  </a:lnTo>
                  <a:lnTo>
                    <a:pt x="30555" y="13289"/>
                  </a:lnTo>
                  <a:lnTo>
                    <a:pt x="41781" y="13289"/>
                  </a:lnTo>
                  <a:lnTo>
                    <a:pt x="42073" y="13079"/>
                  </a:lnTo>
                  <a:lnTo>
                    <a:pt x="42290" y="9558"/>
                  </a:lnTo>
                  <a:lnTo>
                    <a:pt x="39450" y="5206"/>
                  </a:lnTo>
                  <a:lnTo>
                    <a:pt x="33614" y="1521"/>
                  </a:lnTo>
                  <a:lnTo>
                    <a:pt x="24841" y="0"/>
                  </a:lnTo>
                  <a:close/>
                </a:path>
                <a:path w="283209" h="213994">
                  <a:moveTo>
                    <a:pt x="100772" y="200228"/>
                  </a:moveTo>
                  <a:lnTo>
                    <a:pt x="96323" y="200722"/>
                  </a:lnTo>
                  <a:lnTo>
                    <a:pt x="101923" y="200722"/>
                  </a:lnTo>
                  <a:lnTo>
                    <a:pt x="100772" y="200228"/>
                  </a:lnTo>
                  <a:close/>
                </a:path>
                <a:path w="283209" h="213994">
                  <a:moveTo>
                    <a:pt x="206055" y="155110"/>
                  </a:moveTo>
                  <a:lnTo>
                    <a:pt x="194319" y="155110"/>
                  </a:lnTo>
                  <a:lnTo>
                    <a:pt x="200580" y="155279"/>
                  </a:lnTo>
                  <a:lnTo>
                    <a:pt x="205319" y="155227"/>
                  </a:lnTo>
                  <a:lnTo>
                    <a:pt x="206055" y="155110"/>
                  </a:lnTo>
                  <a:close/>
                </a:path>
                <a:path w="283209" h="213994">
                  <a:moveTo>
                    <a:pt x="273892" y="99395"/>
                  </a:moveTo>
                  <a:lnTo>
                    <a:pt x="261626" y="99395"/>
                  </a:lnTo>
                  <a:lnTo>
                    <a:pt x="272023" y="102360"/>
                  </a:lnTo>
                  <a:lnTo>
                    <a:pt x="273892" y="99395"/>
                  </a:lnTo>
                  <a:close/>
                </a:path>
                <a:path w="283209" h="213994">
                  <a:moveTo>
                    <a:pt x="73429" y="76166"/>
                  </a:moveTo>
                  <a:lnTo>
                    <a:pt x="71281" y="76838"/>
                  </a:lnTo>
                  <a:lnTo>
                    <a:pt x="65522" y="77934"/>
                  </a:lnTo>
                  <a:lnTo>
                    <a:pt x="57177" y="78074"/>
                  </a:lnTo>
                  <a:lnTo>
                    <a:pt x="275397" y="78074"/>
                  </a:lnTo>
                  <a:lnTo>
                    <a:pt x="274472" y="77152"/>
                  </a:lnTo>
                  <a:lnTo>
                    <a:pt x="197014" y="77152"/>
                  </a:lnTo>
                  <a:lnTo>
                    <a:pt x="190214" y="76433"/>
                  </a:lnTo>
                  <a:lnTo>
                    <a:pt x="73140" y="76433"/>
                  </a:lnTo>
                  <a:lnTo>
                    <a:pt x="73429" y="76166"/>
                  </a:lnTo>
                  <a:close/>
                </a:path>
                <a:path w="283209" h="213994">
                  <a:moveTo>
                    <a:pt x="255386" y="40593"/>
                  </a:moveTo>
                  <a:lnTo>
                    <a:pt x="248645" y="42487"/>
                  </a:lnTo>
                  <a:lnTo>
                    <a:pt x="243558" y="56153"/>
                  </a:lnTo>
                  <a:lnTo>
                    <a:pt x="240308" y="56648"/>
                  </a:lnTo>
                  <a:lnTo>
                    <a:pt x="236409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7" y="69505"/>
                  </a:lnTo>
                  <a:lnTo>
                    <a:pt x="212071" y="73976"/>
                  </a:lnTo>
                  <a:lnTo>
                    <a:pt x="204782" y="76440"/>
                  </a:lnTo>
                  <a:lnTo>
                    <a:pt x="197014" y="77152"/>
                  </a:lnTo>
                  <a:lnTo>
                    <a:pt x="274472" y="77152"/>
                  </a:lnTo>
                  <a:lnTo>
                    <a:pt x="272253" y="74942"/>
                  </a:lnTo>
                  <a:lnTo>
                    <a:pt x="265210" y="61474"/>
                  </a:lnTo>
                  <a:lnTo>
                    <a:pt x="263667" y="60186"/>
                  </a:lnTo>
                  <a:lnTo>
                    <a:pt x="257262" y="58300"/>
                  </a:lnTo>
                  <a:lnTo>
                    <a:pt x="256311" y="56648"/>
                  </a:lnTo>
                  <a:lnTo>
                    <a:pt x="256259" y="56153"/>
                  </a:lnTo>
                  <a:lnTo>
                    <a:pt x="257610" y="49714"/>
                  </a:lnTo>
                  <a:lnTo>
                    <a:pt x="256880" y="44361"/>
                  </a:lnTo>
                  <a:lnTo>
                    <a:pt x="255386" y="40593"/>
                  </a:lnTo>
                  <a:close/>
                </a:path>
                <a:path w="283209" h="213994">
                  <a:moveTo>
                    <a:pt x="135098" y="70660"/>
                  </a:moveTo>
                  <a:lnTo>
                    <a:pt x="101687" y="71243"/>
                  </a:lnTo>
                  <a:lnTo>
                    <a:pt x="73140" y="76433"/>
                  </a:lnTo>
                  <a:lnTo>
                    <a:pt x="190214" y="76433"/>
                  </a:lnTo>
                  <a:lnTo>
                    <a:pt x="189589" y="76367"/>
                  </a:lnTo>
                  <a:lnTo>
                    <a:pt x="166643" y="72948"/>
                  </a:lnTo>
                  <a:lnTo>
                    <a:pt x="135098" y="70660"/>
                  </a:lnTo>
                  <a:close/>
                </a:path>
                <a:path w="283209" h="213994">
                  <a:moveTo>
                    <a:pt x="41781" y="13289"/>
                  </a:move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1781" y="132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668721" y="1491449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842" y="0"/>
                  </a:moveTo>
                  <a:lnTo>
                    <a:pt x="0" y="25935"/>
                  </a:lnTo>
                  <a:lnTo>
                    <a:pt x="5304" y="52429"/>
                  </a:lnTo>
                  <a:lnTo>
                    <a:pt x="30327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2"/>
                  </a:lnTo>
                  <a:lnTo>
                    <a:pt x="34413" y="108987"/>
                  </a:lnTo>
                  <a:lnTo>
                    <a:pt x="33593" y="112245"/>
                  </a:lnTo>
                  <a:lnTo>
                    <a:pt x="33148" y="115683"/>
                  </a:lnTo>
                  <a:lnTo>
                    <a:pt x="14501" y="148504"/>
                  </a:lnTo>
                  <a:lnTo>
                    <a:pt x="13752" y="149921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0876" y="171517"/>
                  </a:lnTo>
                  <a:lnTo>
                    <a:pt x="10871" y="180463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9"/>
                  </a:lnTo>
                  <a:lnTo>
                    <a:pt x="7604" y="198891"/>
                  </a:lnTo>
                  <a:lnTo>
                    <a:pt x="12229" y="207383"/>
                  </a:lnTo>
                  <a:lnTo>
                    <a:pt x="15204" y="211536"/>
                  </a:lnTo>
                  <a:lnTo>
                    <a:pt x="25012" y="206597"/>
                  </a:lnTo>
                  <a:lnTo>
                    <a:pt x="23776" y="199678"/>
                  </a:lnTo>
                  <a:lnTo>
                    <a:pt x="24585" y="191190"/>
                  </a:lnTo>
                  <a:lnTo>
                    <a:pt x="46225" y="158468"/>
                  </a:lnTo>
                  <a:lnTo>
                    <a:pt x="62503" y="155576"/>
                  </a:lnTo>
                  <a:lnTo>
                    <a:pt x="61246" y="163523"/>
                  </a:lnTo>
                  <a:lnTo>
                    <a:pt x="57904" y="175080"/>
                  </a:lnTo>
                  <a:lnTo>
                    <a:pt x="60993" y="179714"/>
                  </a:lnTo>
                  <a:lnTo>
                    <a:pt x="74353" y="200192"/>
                  </a:lnTo>
                  <a:lnTo>
                    <a:pt x="84839" y="209362"/>
                  </a:lnTo>
                  <a:lnTo>
                    <a:pt x="93100" y="211674"/>
                  </a:lnTo>
                  <a:lnTo>
                    <a:pt x="99788" y="211580"/>
                  </a:lnTo>
                  <a:lnTo>
                    <a:pt x="107942" y="211827"/>
                  </a:lnTo>
                  <a:lnTo>
                    <a:pt x="107693" y="209127"/>
                  </a:lnTo>
                  <a:lnTo>
                    <a:pt x="107693" y="206162"/>
                  </a:lnTo>
                  <a:lnTo>
                    <a:pt x="107693" y="203196"/>
                  </a:lnTo>
                  <a:lnTo>
                    <a:pt x="100772" y="200227"/>
                  </a:lnTo>
                  <a:lnTo>
                    <a:pt x="96323" y="200721"/>
                  </a:lnTo>
                  <a:lnTo>
                    <a:pt x="91912" y="198335"/>
                  </a:lnTo>
                  <a:lnTo>
                    <a:pt x="87156" y="192197"/>
                  </a:lnTo>
                  <a:lnTo>
                    <a:pt x="84763" y="184947"/>
                  </a:lnTo>
                  <a:lnTo>
                    <a:pt x="87441" y="179226"/>
                  </a:lnTo>
                  <a:lnTo>
                    <a:pt x="93543" y="173644"/>
                  </a:lnTo>
                  <a:lnTo>
                    <a:pt x="101355" y="164787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3" y="146801"/>
                  </a:lnTo>
                  <a:lnTo>
                    <a:pt x="125757" y="147164"/>
                  </a:lnTo>
                  <a:lnTo>
                    <a:pt x="130277" y="148337"/>
                  </a:lnTo>
                  <a:lnTo>
                    <a:pt x="136487" y="149702"/>
                  </a:lnTo>
                  <a:lnTo>
                    <a:pt x="143851" y="150931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47" y="161007"/>
                  </a:lnTo>
                  <a:lnTo>
                    <a:pt x="160113" y="169499"/>
                  </a:lnTo>
                  <a:lnTo>
                    <a:pt x="159299" y="177087"/>
                  </a:lnTo>
                  <a:lnTo>
                    <a:pt x="157990" y="182423"/>
                  </a:lnTo>
                  <a:lnTo>
                    <a:pt x="155303" y="188756"/>
                  </a:lnTo>
                  <a:lnTo>
                    <a:pt x="156512" y="194404"/>
                  </a:lnTo>
                  <a:lnTo>
                    <a:pt x="157390" y="197013"/>
                  </a:lnTo>
                  <a:lnTo>
                    <a:pt x="157782" y="198176"/>
                  </a:lnTo>
                  <a:lnTo>
                    <a:pt x="157810" y="199451"/>
                  </a:lnTo>
                  <a:lnTo>
                    <a:pt x="157546" y="200699"/>
                  </a:lnTo>
                  <a:lnTo>
                    <a:pt x="156518" y="205547"/>
                  </a:lnTo>
                  <a:lnTo>
                    <a:pt x="155217" y="211580"/>
                  </a:lnTo>
                  <a:lnTo>
                    <a:pt x="164008" y="211580"/>
                  </a:lnTo>
                  <a:lnTo>
                    <a:pt x="174387" y="211580"/>
                  </a:lnTo>
                  <a:lnTo>
                    <a:pt x="177677" y="209599"/>
                  </a:lnTo>
                  <a:lnTo>
                    <a:pt x="176976" y="206140"/>
                  </a:lnTo>
                  <a:lnTo>
                    <a:pt x="176630" y="204425"/>
                  </a:lnTo>
                  <a:lnTo>
                    <a:pt x="175095" y="203312"/>
                  </a:lnTo>
                  <a:lnTo>
                    <a:pt x="173645" y="202631"/>
                  </a:lnTo>
                  <a:lnTo>
                    <a:pt x="171873" y="201798"/>
                  </a:lnTo>
                  <a:lnTo>
                    <a:pt x="170882" y="199938"/>
                  </a:lnTo>
                  <a:lnTo>
                    <a:pt x="171136" y="197923"/>
                  </a:lnTo>
                  <a:lnTo>
                    <a:pt x="172845" y="188929"/>
                  </a:lnTo>
                  <a:lnTo>
                    <a:pt x="176774" y="177102"/>
                  </a:lnTo>
                  <a:lnTo>
                    <a:pt x="183680" y="164983"/>
                  </a:lnTo>
                  <a:lnTo>
                    <a:pt x="194319" y="155110"/>
                  </a:lnTo>
                  <a:lnTo>
                    <a:pt x="200580" y="155279"/>
                  </a:lnTo>
                  <a:lnTo>
                    <a:pt x="205320" y="155227"/>
                  </a:lnTo>
                  <a:lnTo>
                    <a:pt x="207310" y="154910"/>
                  </a:lnTo>
                  <a:lnTo>
                    <a:pt x="212144" y="159340"/>
                  </a:lnTo>
                  <a:lnTo>
                    <a:pt x="216214" y="171149"/>
                  </a:lnTo>
                  <a:lnTo>
                    <a:pt x="221316" y="185336"/>
                  </a:lnTo>
                  <a:lnTo>
                    <a:pt x="229250" y="196902"/>
                  </a:lnTo>
                  <a:lnTo>
                    <a:pt x="233105" y="200230"/>
                  </a:lnTo>
                  <a:lnTo>
                    <a:pt x="230942" y="204891"/>
                  </a:lnTo>
                  <a:lnTo>
                    <a:pt x="236200" y="205407"/>
                  </a:lnTo>
                  <a:lnTo>
                    <a:pt x="239194" y="205700"/>
                  </a:lnTo>
                  <a:lnTo>
                    <a:pt x="238613" y="207197"/>
                  </a:lnTo>
                  <a:lnTo>
                    <a:pt x="240020" y="209959"/>
                  </a:lnTo>
                  <a:lnTo>
                    <a:pt x="241426" y="212721"/>
                  </a:lnTo>
                  <a:lnTo>
                    <a:pt x="258462" y="213468"/>
                  </a:lnTo>
                  <a:lnTo>
                    <a:pt x="260649" y="209204"/>
                  </a:lnTo>
                  <a:lnTo>
                    <a:pt x="262390" y="205811"/>
                  </a:lnTo>
                  <a:lnTo>
                    <a:pt x="260434" y="201989"/>
                  </a:lnTo>
                  <a:lnTo>
                    <a:pt x="240000" y="152234"/>
                  </a:lnTo>
                  <a:lnTo>
                    <a:pt x="241511" y="135375"/>
                  </a:lnTo>
                  <a:lnTo>
                    <a:pt x="241241" y="119913"/>
                  </a:lnTo>
                  <a:lnTo>
                    <a:pt x="241288" y="114887"/>
                  </a:lnTo>
                  <a:lnTo>
                    <a:pt x="243930" y="109889"/>
                  </a:lnTo>
                  <a:lnTo>
                    <a:pt x="250324" y="104774"/>
                  </a:lnTo>
                  <a:lnTo>
                    <a:pt x="261626" y="99394"/>
                  </a:lnTo>
                  <a:lnTo>
                    <a:pt x="272024" y="102360"/>
                  </a:lnTo>
                  <a:lnTo>
                    <a:pt x="277629" y="93463"/>
                  </a:lnTo>
                  <a:lnTo>
                    <a:pt x="278903" y="89757"/>
                  </a:lnTo>
                  <a:lnTo>
                    <a:pt x="280481" y="88522"/>
                  </a:lnTo>
                  <a:lnTo>
                    <a:pt x="282766" y="84569"/>
                  </a:lnTo>
                  <a:lnTo>
                    <a:pt x="281834" y="83828"/>
                  </a:lnTo>
                  <a:lnTo>
                    <a:pt x="280180" y="82839"/>
                  </a:lnTo>
                  <a:lnTo>
                    <a:pt x="272254" y="74942"/>
                  </a:lnTo>
                  <a:lnTo>
                    <a:pt x="268377" y="67529"/>
                  </a:lnTo>
                  <a:lnTo>
                    <a:pt x="265211" y="61474"/>
                  </a:lnTo>
                  <a:lnTo>
                    <a:pt x="263668" y="60186"/>
                  </a:lnTo>
                  <a:lnTo>
                    <a:pt x="259117" y="58846"/>
                  </a:lnTo>
                  <a:lnTo>
                    <a:pt x="257263" y="58299"/>
                  </a:lnTo>
                  <a:lnTo>
                    <a:pt x="256197" y="56449"/>
                  </a:lnTo>
                  <a:lnTo>
                    <a:pt x="256608" y="54493"/>
                  </a:lnTo>
                  <a:lnTo>
                    <a:pt x="257611" y="49713"/>
                  </a:lnTo>
                  <a:lnTo>
                    <a:pt x="256881" y="44361"/>
                  </a:lnTo>
                  <a:lnTo>
                    <a:pt x="255386" y="40592"/>
                  </a:lnTo>
                  <a:lnTo>
                    <a:pt x="248646" y="42487"/>
                  </a:lnTo>
                  <a:lnTo>
                    <a:pt x="243559" y="56153"/>
                  </a:lnTo>
                  <a:lnTo>
                    <a:pt x="240308" y="56647"/>
                  </a:lnTo>
                  <a:lnTo>
                    <a:pt x="236410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8" y="69505"/>
                  </a:lnTo>
                  <a:lnTo>
                    <a:pt x="212071" y="73976"/>
                  </a:lnTo>
                  <a:lnTo>
                    <a:pt x="204783" y="76440"/>
                  </a:lnTo>
                  <a:lnTo>
                    <a:pt x="197015" y="77152"/>
                  </a:lnTo>
                  <a:lnTo>
                    <a:pt x="189590" y="76367"/>
                  </a:lnTo>
                  <a:lnTo>
                    <a:pt x="166643" y="72948"/>
                  </a:lnTo>
                  <a:lnTo>
                    <a:pt x="135099" y="70660"/>
                  </a:lnTo>
                  <a:lnTo>
                    <a:pt x="101688" y="71242"/>
                  </a:lnTo>
                  <a:lnTo>
                    <a:pt x="73140" y="76433"/>
                  </a:lnTo>
                  <a:lnTo>
                    <a:pt x="73429" y="76167"/>
                  </a:lnTo>
                  <a:lnTo>
                    <a:pt x="71281" y="76839"/>
                  </a:lnTo>
                  <a:lnTo>
                    <a:pt x="65523" y="77934"/>
                  </a:lnTo>
                  <a:lnTo>
                    <a:pt x="57177" y="78074"/>
                  </a:lnTo>
                  <a:lnTo>
                    <a:pt x="47270" y="75878"/>
                  </a:lnTo>
                  <a:lnTo>
                    <a:pt x="31350" y="64019"/>
                  </a:lnTo>
                  <a:lnTo>
                    <a:pt x="19694" y="45282"/>
                  </a:lnTo>
                  <a:lnTo>
                    <a:pt x="16251" y="26376"/>
                  </a:lnTo>
                  <a:lnTo>
                    <a:pt x="24975" y="14012"/>
                  </a:ln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2074" y="13079"/>
                  </a:lnTo>
                  <a:lnTo>
                    <a:pt x="42290" y="9557"/>
                  </a:lnTo>
                  <a:lnTo>
                    <a:pt x="39451" y="5205"/>
                  </a:lnTo>
                  <a:lnTo>
                    <a:pt x="33615" y="1520"/>
                  </a:lnTo>
                  <a:lnTo>
                    <a:pt x="24842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16154" y="1471585"/>
              <a:ext cx="409885" cy="2979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4254" y="1486673"/>
              <a:ext cx="333943" cy="22251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93966" y="1760135"/>
              <a:ext cx="409204" cy="29794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236829" y="1779936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4" y="146418"/>
                  </a:lnTo>
                  <a:lnTo>
                    <a:pt x="44119" y="165483"/>
                  </a:lnTo>
                  <a:lnTo>
                    <a:pt x="46232" y="185635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3" y="200384"/>
                  </a:lnTo>
                  <a:lnTo>
                    <a:pt x="61243" y="194020"/>
                  </a:lnTo>
                  <a:lnTo>
                    <a:pt x="61132" y="189358"/>
                  </a:lnTo>
                  <a:lnTo>
                    <a:pt x="61116" y="174221"/>
                  </a:lnTo>
                  <a:lnTo>
                    <a:pt x="68626" y="172085"/>
                  </a:lnTo>
                  <a:lnTo>
                    <a:pt x="77607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7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6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4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1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1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1"/>
                  </a:lnTo>
                  <a:lnTo>
                    <a:pt x="189164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1" y="206465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8"/>
                  </a:lnTo>
                  <a:lnTo>
                    <a:pt x="203755" y="176099"/>
                  </a:lnTo>
                  <a:lnTo>
                    <a:pt x="209112" y="160070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8" y="153167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7" y="207717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5" y="190840"/>
                  </a:lnTo>
                  <a:lnTo>
                    <a:pt x="242022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9" y="128209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5"/>
                  </a:lnTo>
                  <a:lnTo>
                    <a:pt x="49934" y="115310"/>
                  </a:lnTo>
                  <a:lnTo>
                    <a:pt x="27664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8" y="103415"/>
                  </a:lnTo>
                  <a:lnTo>
                    <a:pt x="27664" y="115310"/>
                  </a:lnTo>
                  <a:lnTo>
                    <a:pt x="49934" y="115310"/>
                  </a:lnTo>
                  <a:lnTo>
                    <a:pt x="54918" y="108742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4"/>
                  </a:lnTo>
                  <a:lnTo>
                    <a:pt x="273379" y="62349"/>
                  </a:lnTo>
                  <a:lnTo>
                    <a:pt x="277000" y="55525"/>
                  </a:lnTo>
                  <a:lnTo>
                    <a:pt x="173094" y="55525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70" y="32035"/>
                  </a:lnTo>
                  <a:lnTo>
                    <a:pt x="215521" y="47848"/>
                  </a:lnTo>
                  <a:lnTo>
                    <a:pt x="211727" y="49208"/>
                  </a:lnTo>
                  <a:lnTo>
                    <a:pt x="201869" y="52114"/>
                  </a:lnTo>
                  <a:lnTo>
                    <a:pt x="188230" y="54807"/>
                  </a:lnTo>
                  <a:lnTo>
                    <a:pt x="173094" y="55525"/>
                  </a:lnTo>
                  <a:lnTo>
                    <a:pt x="277000" y="55525"/>
                  </a:lnTo>
                  <a:lnTo>
                    <a:pt x="277925" y="53783"/>
                  </a:lnTo>
                  <a:lnTo>
                    <a:pt x="279725" y="50918"/>
                  </a:lnTo>
                  <a:lnTo>
                    <a:pt x="283146" y="49641"/>
                  </a:lnTo>
                  <a:lnTo>
                    <a:pt x="304227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7" y="31981"/>
                  </a:lnTo>
                  <a:lnTo>
                    <a:pt x="323136" y="29919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9" y="19494"/>
                  </a:lnTo>
                  <a:lnTo>
                    <a:pt x="296047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1"/>
                  </a:lnTo>
                  <a:lnTo>
                    <a:pt x="279620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7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7" y="496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236829" y="177993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5691" y="1760135"/>
              <a:ext cx="367942" cy="29794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668721" y="1779999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0137" y="154910"/>
                  </a:moveTo>
                  <a:lnTo>
                    <a:pt x="207309" y="154910"/>
                  </a:lnTo>
                  <a:lnTo>
                    <a:pt x="212144" y="159340"/>
                  </a:lnTo>
                  <a:lnTo>
                    <a:pt x="216213" y="171149"/>
                  </a:lnTo>
                  <a:lnTo>
                    <a:pt x="221316" y="185337"/>
                  </a:lnTo>
                  <a:lnTo>
                    <a:pt x="229250" y="196902"/>
                  </a:lnTo>
                  <a:lnTo>
                    <a:pt x="233106" y="200230"/>
                  </a:lnTo>
                  <a:lnTo>
                    <a:pt x="230942" y="204891"/>
                  </a:lnTo>
                  <a:lnTo>
                    <a:pt x="239194" y="205700"/>
                  </a:lnTo>
                  <a:lnTo>
                    <a:pt x="238614" y="207197"/>
                  </a:lnTo>
                  <a:lnTo>
                    <a:pt x="241425" y="212722"/>
                  </a:lnTo>
                  <a:lnTo>
                    <a:pt x="258461" y="213469"/>
                  </a:lnTo>
                  <a:lnTo>
                    <a:pt x="262389" y="205811"/>
                  </a:lnTo>
                  <a:lnTo>
                    <a:pt x="260435" y="201989"/>
                  </a:lnTo>
                  <a:lnTo>
                    <a:pt x="252143" y="199290"/>
                  </a:lnTo>
                  <a:lnTo>
                    <a:pt x="249895" y="198390"/>
                  </a:lnTo>
                  <a:lnTo>
                    <a:pt x="248857" y="196192"/>
                  </a:lnTo>
                  <a:lnTo>
                    <a:pt x="241013" y="172003"/>
                  </a:lnTo>
                  <a:lnTo>
                    <a:pt x="240137" y="154910"/>
                  </a:lnTo>
                  <a:close/>
                </a:path>
                <a:path w="283209" h="213994">
                  <a:moveTo>
                    <a:pt x="107919" y="211580"/>
                  </a:moveTo>
                  <a:lnTo>
                    <a:pt x="99787" y="211580"/>
                  </a:lnTo>
                  <a:lnTo>
                    <a:pt x="107942" y="211828"/>
                  </a:lnTo>
                  <a:lnTo>
                    <a:pt x="107919" y="211580"/>
                  </a:lnTo>
                  <a:close/>
                </a:path>
                <a:path w="283209" h="213994">
                  <a:moveTo>
                    <a:pt x="108839" y="155576"/>
                  </a:moveTo>
                  <a:lnTo>
                    <a:pt x="62503" y="155576"/>
                  </a:lnTo>
                  <a:lnTo>
                    <a:pt x="61247" y="163523"/>
                  </a:lnTo>
                  <a:lnTo>
                    <a:pt x="57903" y="175080"/>
                  </a:lnTo>
                  <a:lnTo>
                    <a:pt x="60993" y="179715"/>
                  </a:lnTo>
                  <a:lnTo>
                    <a:pt x="74352" y="200192"/>
                  </a:lnTo>
                  <a:lnTo>
                    <a:pt x="84838" y="209362"/>
                  </a:lnTo>
                  <a:lnTo>
                    <a:pt x="93100" y="211675"/>
                  </a:lnTo>
                  <a:lnTo>
                    <a:pt x="99787" y="211580"/>
                  </a:lnTo>
                  <a:lnTo>
                    <a:pt x="107919" y="211580"/>
                  </a:lnTo>
                  <a:lnTo>
                    <a:pt x="107737" y="209599"/>
                  </a:lnTo>
                  <a:lnTo>
                    <a:pt x="107693" y="203197"/>
                  </a:lnTo>
                  <a:lnTo>
                    <a:pt x="101923" y="200722"/>
                  </a:lnTo>
                  <a:lnTo>
                    <a:pt x="96323" y="200722"/>
                  </a:lnTo>
                  <a:lnTo>
                    <a:pt x="91912" y="198336"/>
                  </a:lnTo>
                  <a:lnTo>
                    <a:pt x="87156" y="192198"/>
                  </a:lnTo>
                  <a:lnTo>
                    <a:pt x="84763" y="184948"/>
                  </a:lnTo>
                  <a:lnTo>
                    <a:pt x="87440" y="179226"/>
                  </a:lnTo>
                  <a:lnTo>
                    <a:pt x="93543" y="173645"/>
                  </a:lnTo>
                  <a:lnTo>
                    <a:pt x="101355" y="164788"/>
                  </a:lnTo>
                  <a:lnTo>
                    <a:pt x="108839" y="155576"/>
                  </a:lnTo>
                  <a:close/>
                </a:path>
                <a:path w="283209" h="213994">
                  <a:moveTo>
                    <a:pt x="240487" y="146801"/>
                  </a:moveTo>
                  <a:lnTo>
                    <a:pt x="120702" y="146801"/>
                  </a:lnTo>
                  <a:lnTo>
                    <a:pt x="125756" y="147165"/>
                  </a:lnTo>
                  <a:lnTo>
                    <a:pt x="130276" y="148337"/>
                  </a:lnTo>
                  <a:lnTo>
                    <a:pt x="136487" y="149703"/>
                  </a:lnTo>
                  <a:lnTo>
                    <a:pt x="143851" y="150932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25" y="161441"/>
                  </a:lnTo>
                  <a:lnTo>
                    <a:pt x="160112" y="169500"/>
                  </a:lnTo>
                  <a:lnTo>
                    <a:pt x="159295" y="177103"/>
                  </a:lnTo>
                  <a:lnTo>
                    <a:pt x="157990" y="182424"/>
                  </a:lnTo>
                  <a:lnTo>
                    <a:pt x="155303" y="188756"/>
                  </a:lnTo>
                  <a:lnTo>
                    <a:pt x="156512" y="194405"/>
                  </a:lnTo>
                  <a:lnTo>
                    <a:pt x="157697" y="197924"/>
                  </a:lnTo>
                  <a:lnTo>
                    <a:pt x="157761" y="199678"/>
                  </a:lnTo>
                  <a:lnTo>
                    <a:pt x="155217" y="211580"/>
                  </a:lnTo>
                  <a:lnTo>
                    <a:pt x="174387" y="211580"/>
                  </a:lnTo>
                  <a:lnTo>
                    <a:pt x="177676" y="209599"/>
                  </a:lnTo>
                  <a:lnTo>
                    <a:pt x="176629" y="204425"/>
                  </a:lnTo>
                  <a:lnTo>
                    <a:pt x="175095" y="203313"/>
                  </a:lnTo>
                  <a:lnTo>
                    <a:pt x="171873" y="201799"/>
                  </a:lnTo>
                  <a:lnTo>
                    <a:pt x="171017" y="200192"/>
                  </a:lnTo>
                  <a:lnTo>
                    <a:pt x="194319" y="155110"/>
                  </a:lnTo>
                  <a:lnTo>
                    <a:pt x="206055" y="155110"/>
                  </a:lnTo>
                  <a:lnTo>
                    <a:pt x="207309" y="154910"/>
                  </a:lnTo>
                  <a:lnTo>
                    <a:pt x="240137" y="154910"/>
                  </a:lnTo>
                  <a:lnTo>
                    <a:pt x="240037" y="152956"/>
                  </a:lnTo>
                  <a:lnTo>
                    <a:pt x="240116" y="150932"/>
                  </a:lnTo>
                  <a:lnTo>
                    <a:pt x="240487" y="146801"/>
                  </a:lnTo>
                  <a:close/>
                </a:path>
                <a:path w="283209" h="213994">
                  <a:moveTo>
                    <a:pt x="24841" y="0"/>
                  </a:moveTo>
                  <a:lnTo>
                    <a:pt x="0" y="25935"/>
                  </a:lnTo>
                  <a:lnTo>
                    <a:pt x="5304" y="52430"/>
                  </a:lnTo>
                  <a:lnTo>
                    <a:pt x="30326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1"/>
                  </a:lnTo>
                  <a:lnTo>
                    <a:pt x="34413" y="108987"/>
                  </a:lnTo>
                  <a:lnTo>
                    <a:pt x="33592" y="112245"/>
                  </a:lnTo>
                  <a:lnTo>
                    <a:pt x="33148" y="115684"/>
                  </a:lnTo>
                  <a:lnTo>
                    <a:pt x="14501" y="148504"/>
                  </a:lnTo>
                  <a:lnTo>
                    <a:pt x="13751" y="149920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1016" y="169500"/>
                  </a:lnTo>
                  <a:lnTo>
                    <a:pt x="10964" y="182424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8"/>
                  </a:lnTo>
                  <a:lnTo>
                    <a:pt x="7604" y="198890"/>
                  </a:lnTo>
                  <a:lnTo>
                    <a:pt x="12228" y="207383"/>
                  </a:lnTo>
                  <a:lnTo>
                    <a:pt x="15204" y="211536"/>
                  </a:lnTo>
                  <a:lnTo>
                    <a:pt x="25011" y="206597"/>
                  </a:lnTo>
                  <a:lnTo>
                    <a:pt x="23867" y="200192"/>
                  </a:lnTo>
                  <a:lnTo>
                    <a:pt x="23943" y="197924"/>
                  </a:lnTo>
                  <a:lnTo>
                    <a:pt x="40075" y="160928"/>
                  </a:lnTo>
                  <a:lnTo>
                    <a:pt x="62503" y="155576"/>
                  </a:lnTo>
                  <a:lnTo>
                    <a:pt x="108839" y="155576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2" y="146801"/>
                  </a:lnTo>
                  <a:lnTo>
                    <a:pt x="240487" y="146801"/>
                  </a:lnTo>
                  <a:lnTo>
                    <a:pt x="241511" y="135375"/>
                  </a:lnTo>
                  <a:lnTo>
                    <a:pt x="241366" y="127073"/>
                  </a:lnTo>
                  <a:lnTo>
                    <a:pt x="241288" y="114887"/>
                  </a:lnTo>
                  <a:lnTo>
                    <a:pt x="243929" y="109889"/>
                  </a:lnTo>
                  <a:lnTo>
                    <a:pt x="250323" y="104774"/>
                  </a:lnTo>
                  <a:lnTo>
                    <a:pt x="261626" y="99395"/>
                  </a:lnTo>
                  <a:lnTo>
                    <a:pt x="273892" y="99395"/>
                  </a:lnTo>
                  <a:lnTo>
                    <a:pt x="277629" y="93464"/>
                  </a:lnTo>
                  <a:lnTo>
                    <a:pt x="278902" y="89757"/>
                  </a:lnTo>
                  <a:lnTo>
                    <a:pt x="280480" y="88522"/>
                  </a:lnTo>
                  <a:lnTo>
                    <a:pt x="282765" y="84569"/>
                  </a:lnTo>
                  <a:lnTo>
                    <a:pt x="281834" y="83828"/>
                  </a:lnTo>
                  <a:lnTo>
                    <a:pt x="280181" y="82839"/>
                  </a:lnTo>
                  <a:lnTo>
                    <a:pt x="275397" y="78074"/>
                  </a:lnTo>
                  <a:lnTo>
                    <a:pt x="57177" y="78074"/>
                  </a:lnTo>
                  <a:lnTo>
                    <a:pt x="47269" y="75878"/>
                  </a:lnTo>
                  <a:lnTo>
                    <a:pt x="31350" y="64019"/>
                  </a:lnTo>
                  <a:lnTo>
                    <a:pt x="19693" y="45282"/>
                  </a:lnTo>
                  <a:lnTo>
                    <a:pt x="16251" y="26376"/>
                  </a:lnTo>
                  <a:lnTo>
                    <a:pt x="24974" y="14011"/>
                  </a:lnTo>
                  <a:lnTo>
                    <a:pt x="30555" y="13289"/>
                  </a:lnTo>
                  <a:lnTo>
                    <a:pt x="41781" y="13289"/>
                  </a:lnTo>
                  <a:lnTo>
                    <a:pt x="42073" y="13079"/>
                  </a:lnTo>
                  <a:lnTo>
                    <a:pt x="42290" y="9558"/>
                  </a:lnTo>
                  <a:lnTo>
                    <a:pt x="39450" y="5206"/>
                  </a:lnTo>
                  <a:lnTo>
                    <a:pt x="33614" y="1521"/>
                  </a:lnTo>
                  <a:lnTo>
                    <a:pt x="24841" y="0"/>
                  </a:lnTo>
                  <a:close/>
                </a:path>
                <a:path w="283209" h="213994">
                  <a:moveTo>
                    <a:pt x="100772" y="200228"/>
                  </a:moveTo>
                  <a:lnTo>
                    <a:pt x="96323" y="200722"/>
                  </a:lnTo>
                  <a:lnTo>
                    <a:pt x="101923" y="200722"/>
                  </a:lnTo>
                  <a:lnTo>
                    <a:pt x="100772" y="200228"/>
                  </a:lnTo>
                  <a:close/>
                </a:path>
                <a:path w="283209" h="213994">
                  <a:moveTo>
                    <a:pt x="206055" y="155110"/>
                  </a:moveTo>
                  <a:lnTo>
                    <a:pt x="194319" y="155110"/>
                  </a:lnTo>
                  <a:lnTo>
                    <a:pt x="200580" y="155279"/>
                  </a:lnTo>
                  <a:lnTo>
                    <a:pt x="205319" y="155227"/>
                  </a:lnTo>
                  <a:lnTo>
                    <a:pt x="206055" y="155110"/>
                  </a:lnTo>
                  <a:close/>
                </a:path>
                <a:path w="283209" h="213994">
                  <a:moveTo>
                    <a:pt x="273892" y="99395"/>
                  </a:moveTo>
                  <a:lnTo>
                    <a:pt x="261626" y="99395"/>
                  </a:lnTo>
                  <a:lnTo>
                    <a:pt x="272023" y="102360"/>
                  </a:lnTo>
                  <a:lnTo>
                    <a:pt x="273892" y="99395"/>
                  </a:lnTo>
                  <a:close/>
                </a:path>
                <a:path w="283209" h="213994">
                  <a:moveTo>
                    <a:pt x="73429" y="76166"/>
                  </a:moveTo>
                  <a:lnTo>
                    <a:pt x="71281" y="76838"/>
                  </a:lnTo>
                  <a:lnTo>
                    <a:pt x="65522" y="77934"/>
                  </a:lnTo>
                  <a:lnTo>
                    <a:pt x="57177" y="78074"/>
                  </a:lnTo>
                  <a:lnTo>
                    <a:pt x="275397" y="78074"/>
                  </a:lnTo>
                  <a:lnTo>
                    <a:pt x="274472" y="77152"/>
                  </a:lnTo>
                  <a:lnTo>
                    <a:pt x="197014" y="77152"/>
                  </a:lnTo>
                  <a:lnTo>
                    <a:pt x="190214" y="76433"/>
                  </a:lnTo>
                  <a:lnTo>
                    <a:pt x="73140" y="76433"/>
                  </a:lnTo>
                  <a:lnTo>
                    <a:pt x="73429" y="76166"/>
                  </a:lnTo>
                  <a:close/>
                </a:path>
                <a:path w="283209" h="213994">
                  <a:moveTo>
                    <a:pt x="255386" y="40593"/>
                  </a:moveTo>
                  <a:lnTo>
                    <a:pt x="248645" y="42487"/>
                  </a:lnTo>
                  <a:lnTo>
                    <a:pt x="243558" y="56153"/>
                  </a:lnTo>
                  <a:lnTo>
                    <a:pt x="240308" y="56648"/>
                  </a:lnTo>
                  <a:lnTo>
                    <a:pt x="236409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7" y="69505"/>
                  </a:lnTo>
                  <a:lnTo>
                    <a:pt x="212071" y="73976"/>
                  </a:lnTo>
                  <a:lnTo>
                    <a:pt x="204782" y="76440"/>
                  </a:lnTo>
                  <a:lnTo>
                    <a:pt x="197014" y="77152"/>
                  </a:lnTo>
                  <a:lnTo>
                    <a:pt x="274472" y="77152"/>
                  </a:lnTo>
                  <a:lnTo>
                    <a:pt x="272253" y="74942"/>
                  </a:lnTo>
                  <a:lnTo>
                    <a:pt x="265210" y="61474"/>
                  </a:lnTo>
                  <a:lnTo>
                    <a:pt x="263667" y="60186"/>
                  </a:lnTo>
                  <a:lnTo>
                    <a:pt x="257262" y="58300"/>
                  </a:lnTo>
                  <a:lnTo>
                    <a:pt x="256311" y="56648"/>
                  </a:lnTo>
                  <a:lnTo>
                    <a:pt x="256259" y="56153"/>
                  </a:lnTo>
                  <a:lnTo>
                    <a:pt x="257610" y="49714"/>
                  </a:lnTo>
                  <a:lnTo>
                    <a:pt x="256880" y="44361"/>
                  </a:lnTo>
                  <a:lnTo>
                    <a:pt x="255386" y="40593"/>
                  </a:lnTo>
                  <a:close/>
                </a:path>
                <a:path w="283209" h="213994">
                  <a:moveTo>
                    <a:pt x="135098" y="70660"/>
                  </a:moveTo>
                  <a:lnTo>
                    <a:pt x="101687" y="71243"/>
                  </a:lnTo>
                  <a:lnTo>
                    <a:pt x="73140" y="76433"/>
                  </a:lnTo>
                  <a:lnTo>
                    <a:pt x="190214" y="76433"/>
                  </a:lnTo>
                  <a:lnTo>
                    <a:pt x="189589" y="76367"/>
                  </a:lnTo>
                  <a:lnTo>
                    <a:pt x="166643" y="72948"/>
                  </a:lnTo>
                  <a:lnTo>
                    <a:pt x="135098" y="70660"/>
                  </a:lnTo>
                  <a:close/>
                </a:path>
                <a:path w="283209" h="213994">
                  <a:moveTo>
                    <a:pt x="41781" y="13289"/>
                  </a:move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1781" y="132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668721" y="1779999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842" y="0"/>
                  </a:moveTo>
                  <a:lnTo>
                    <a:pt x="0" y="25935"/>
                  </a:lnTo>
                  <a:lnTo>
                    <a:pt x="5304" y="52429"/>
                  </a:lnTo>
                  <a:lnTo>
                    <a:pt x="30327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2"/>
                  </a:lnTo>
                  <a:lnTo>
                    <a:pt x="34413" y="108987"/>
                  </a:lnTo>
                  <a:lnTo>
                    <a:pt x="33593" y="112245"/>
                  </a:lnTo>
                  <a:lnTo>
                    <a:pt x="33148" y="115683"/>
                  </a:lnTo>
                  <a:lnTo>
                    <a:pt x="14501" y="148504"/>
                  </a:lnTo>
                  <a:lnTo>
                    <a:pt x="13752" y="149921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0876" y="171517"/>
                  </a:lnTo>
                  <a:lnTo>
                    <a:pt x="10871" y="180463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9"/>
                  </a:lnTo>
                  <a:lnTo>
                    <a:pt x="7604" y="198891"/>
                  </a:lnTo>
                  <a:lnTo>
                    <a:pt x="12229" y="207383"/>
                  </a:lnTo>
                  <a:lnTo>
                    <a:pt x="15204" y="211536"/>
                  </a:lnTo>
                  <a:lnTo>
                    <a:pt x="25012" y="206597"/>
                  </a:lnTo>
                  <a:lnTo>
                    <a:pt x="23776" y="199678"/>
                  </a:lnTo>
                  <a:lnTo>
                    <a:pt x="24585" y="191190"/>
                  </a:lnTo>
                  <a:lnTo>
                    <a:pt x="46225" y="158468"/>
                  </a:lnTo>
                  <a:lnTo>
                    <a:pt x="62503" y="155576"/>
                  </a:lnTo>
                  <a:lnTo>
                    <a:pt x="61246" y="163523"/>
                  </a:lnTo>
                  <a:lnTo>
                    <a:pt x="57904" y="175080"/>
                  </a:lnTo>
                  <a:lnTo>
                    <a:pt x="60993" y="179714"/>
                  </a:lnTo>
                  <a:lnTo>
                    <a:pt x="74353" y="200192"/>
                  </a:lnTo>
                  <a:lnTo>
                    <a:pt x="84839" y="209362"/>
                  </a:lnTo>
                  <a:lnTo>
                    <a:pt x="93100" y="211674"/>
                  </a:lnTo>
                  <a:lnTo>
                    <a:pt x="99788" y="211580"/>
                  </a:lnTo>
                  <a:lnTo>
                    <a:pt x="107942" y="211827"/>
                  </a:lnTo>
                  <a:lnTo>
                    <a:pt x="107693" y="209127"/>
                  </a:lnTo>
                  <a:lnTo>
                    <a:pt x="107693" y="206162"/>
                  </a:lnTo>
                  <a:lnTo>
                    <a:pt x="107693" y="203196"/>
                  </a:lnTo>
                  <a:lnTo>
                    <a:pt x="100772" y="200227"/>
                  </a:lnTo>
                  <a:lnTo>
                    <a:pt x="96323" y="200721"/>
                  </a:lnTo>
                  <a:lnTo>
                    <a:pt x="91912" y="198335"/>
                  </a:lnTo>
                  <a:lnTo>
                    <a:pt x="87156" y="192197"/>
                  </a:lnTo>
                  <a:lnTo>
                    <a:pt x="84763" y="184947"/>
                  </a:lnTo>
                  <a:lnTo>
                    <a:pt x="87441" y="179226"/>
                  </a:lnTo>
                  <a:lnTo>
                    <a:pt x="93543" y="173644"/>
                  </a:lnTo>
                  <a:lnTo>
                    <a:pt x="101355" y="164787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3" y="146801"/>
                  </a:lnTo>
                  <a:lnTo>
                    <a:pt x="125757" y="147164"/>
                  </a:lnTo>
                  <a:lnTo>
                    <a:pt x="130277" y="148337"/>
                  </a:lnTo>
                  <a:lnTo>
                    <a:pt x="136487" y="149702"/>
                  </a:lnTo>
                  <a:lnTo>
                    <a:pt x="143851" y="150931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47" y="161007"/>
                  </a:lnTo>
                  <a:lnTo>
                    <a:pt x="160113" y="169499"/>
                  </a:lnTo>
                  <a:lnTo>
                    <a:pt x="159299" y="177087"/>
                  </a:lnTo>
                  <a:lnTo>
                    <a:pt x="157990" y="182423"/>
                  </a:lnTo>
                  <a:lnTo>
                    <a:pt x="155303" y="188756"/>
                  </a:lnTo>
                  <a:lnTo>
                    <a:pt x="156512" y="194404"/>
                  </a:lnTo>
                  <a:lnTo>
                    <a:pt x="157390" y="197013"/>
                  </a:lnTo>
                  <a:lnTo>
                    <a:pt x="157782" y="198176"/>
                  </a:lnTo>
                  <a:lnTo>
                    <a:pt x="157810" y="199451"/>
                  </a:lnTo>
                  <a:lnTo>
                    <a:pt x="157546" y="200699"/>
                  </a:lnTo>
                  <a:lnTo>
                    <a:pt x="156518" y="205547"/>
                  </a:lnTo>
                  <a:lnTo>
                    <a:pt x="155217" y="211580"/>
                  </a:lnTo>
                  <a:lnTo>
                    <a:pt x="164008" y="211580"/>
                  </a:lnTo>
                  <a:lnTo>
                    <a:pt x="174387" y="211580"/>
                  </a:lnTo>
                  <a:lnTo>
                    <a:pt x="177677" y="209599"/>
                  </a:lnTo>
                  <a:lnTo>
                    <a:pt x="176976" y="206140"/>
                  </a:lnTo>
                  <a:lnTo>
                    <a:pt x="176630" y="204425"/>
                  </a:lnTo>
                  <a:lnTo>
                    <a:pt x="175095" y="203312"/>
                  </a:lnTo>
                  <a:lnTo>
                    <a:pt x="173645" y="202631"/>
                  </a:lnTo>
                  <a:lnTo>
                    <a:pt x="171873" y="201798"/>
                  </a:lnTo>
                  <a:lnTo>
                    <a:pt x="170882" y="199938"/>
                  </a:lnTo>
                  <a:lnTo>
                    <a:pt x="171136" y="197923"/>
                  </a:lnTo>
                  <a:lnTo>
                    <a:pt x="172845" y="188929"/>
                  </a:lnTo>
                  <a:lnTo>
                    <a:pt x="176774" y="177102"/>
                  </a:lnTo>
                  <a:lnTo>
                    <a:pt x="183680" y="164983"/>
                  </a:lnTo>
                  <a:lnTo>
                    <a:pt x="194319" y="155110"/>
                  </a:lnTo>
                  <a:lnTo>
                    <a:pt x="200580" y="155279"/>
                  </a:lnTo>
                  <a:lnTo>
                    <a:pt x="205320" y="155227"/>
                  </a:lnTo>
                  <a:lnTo>
                    <a:pt x="207310" y="154910"/>
                  </a:lnTo>
                  <a:lnTo>
                    <a:pt x="212144" y="159340"/>
                  </a:lnTo>
                  <a:lnTo>
                    <a:pt x="216214" y="171149"/>
                  </a:lnTo>
                  <a:lnTo>
                    <a:pt x="221316" y="185336"/>
                  </a:lnTo>
                  <a:lnTo>
                    <a:pt x="229250" y="196902"/>
                  </a:lnTo>
                  <a:lnTo>
                    <a:pt x="233105" y="200230"/>
                  </a:lnTo>
                  <a:lnTo>
                    <a:pt x="230942" y="204891"/>
                  </a:lnTo>
                  <a:lnTo>
                    <a:pt x="236200" y="205407"/>
                  </a:lnTo>
                  <a:lnTo>
                    <a:pt x="239194" y="205700"/>
                  </a:lnTo>
                  <a:lnTo>
                    <a:pt x="238613" y="207197"/>
                  </a:lnTo>
                  <a:lnTo>
                    <a:pt x="240020" y="209959"/>
                  </a:lnTo>
                  <a:lnTo>
                    <a:pt x="241426" y="212721"/>
                  </a:lnTo>
                  <a:lnTo>
                    <a:pt x="258462" y="213468"/>
                  </a:lnTo>
                  <a:lnTo>
                    <a:pt x="260649" y="209204"/>
                  </a:lnTo>
                  <a:lnTo>
                    <a:pt x="262390" y="205811"/>
                  </a:lnTo>
                  <a:lnTo>
                    <a:pt x="260434" y="201989"/>
                  </a:lnTo>
                  <a:lnTo>
                    <a:pt x="240000" y="152234"/>
                  </a:lnTo>
                  <a:lnTo>
                    <a:pt x="241511" y="135375"/>
                  </a:lnTo>
                  <a:lnTo>
                    <a:pt x="241241" y="119913"/>
                  </a:lnTo>
                  <a:lnTo>
                    <a:pt x="241288" y="114887"/>
                  </a:lnTo>
                  <a:lnTo>
                    <a:pt x="243930" y="109889"/>
                  </a:lnTo>
                  <a:lnTo>
                    <a:pt x="250324" y="104774"/>
                  </a:lnTo>
                  <a:lnTo>
                    <a:pt x="261626" y="99394"/>
                  </a:lnTo>
                  <a:lnTo>
                    <a:pt x="272024" y="102360"/>
                  </a:lnTo>
                  <a:lnTo>
                    <a:pt x="277629" y="93463"/>
                  </a:lnTo>
                  <a:lnTo>
                    <a:pt x="278903" y="89757"/>
                  </a:lnTo>
                  <a:lnTo>
                    <a:pt x="280481" y="88522"/>
                  </a:lnTo>
                  <a:lnTo>
                    <a:pt x="282766" y="84569"/>
                  </a:lnTo>
                  <a:lnTo>
                    <a:pt x="281834" y="83828"/>
                  </a:lnTo>
                  <a:lnTo>
                    <a:pt x="280180" y="82839"/>
                  </a:lnTo>
                  <a:lnTo>
                    <a:pt x="272254" y="74942"/>
                  </a:lnTo>
                  <a:lnTo>
                    <a:pt x="268377" y="67529"/>
                  </a:lnTo>
                  <a:lnTo>
                    <a:pt x="265211" y="61474"/>
                  </a:lnTo>
                  <a:lnTo>
                    <a:pt x="263668" y="60186"/>
                  </a:lnTo>
                  <a:lnTo>
                    <a:pt x="259117" y="58846"/>
                  </a:lnTo>
                  <a:lnTo>
                    <a:pt x="257263" y="58299"/>
                  </a:lnTo>
                  <a:lnTo>
                    <a:pt x="256197" y="56449"/>
                  </a:lnTo>
                  <a:lnTo>
                    <a:pt x="256608" y="54493"/>
                  </a:lnTo>
                  <a:lnTo>
                    <a:pt x="257611" y="49713"/>
                  </a:lnTo>
                  <a:lnTo>
                    <a:pt x="256881" y="44361"/>
                  </a:lnTo>
                  <a:lnTo>
                    <a:pt x="255386" y="40592"/>
                  </a:lnTo>
                  <a:lnTo>
                    <a:pt x="248646" y="42487"/>
                  </a:lnTo>
                  <a:lnTo>
                    <a:pt x="243559" y="56153"/>
                  </a:lnTo>
                  <a:lnTo>
                    <a:pt x="240308" y="56647"/>
                  </a:lnTo>
                  <a:lnTo>
                    <a:pt x="236410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8" y="69505"/>
                  </a:lnTo>
                  <a:lnTo>
                    <a:pt x="212071" y="73976"/>
                  </a:lnTo>
                  <a:lnTo>
                    <a:pt x="204783" y="76440"/>
                  </a:lnTo>
                  <a:lnTo>
                    <a:pt x="197015" y="77152"/>
                  </a:lnTo>
                  <a:lnTo>
                    <a:pt x="189590" y="76367"/>
                  </a:lnTo>
                  <a:lnTo>
                    <a:pt x="166643" y="72948"/>
                  </a:lnTo>
                  <a:lnTo>
                    <a:pt x="135099" y="70660"/>
                  </a:lnTo>
                  <a:lnTo>
                    <a:pt x="101688" y="71242"/>
                  </a:lnTo>
                  <a:lnTo>
                    <a:pt x="73140" y="76433"/>
                  </a:lnTo>
                  <a:lnTo>
                    <a:pt x="73429" y="76167"/>
                  </a:lnTo>
                  <a:lnTo>
                    <a:pt x="71281" y="76839"/>
                  </a:lnTo>
                  <a:lnTo>
                    <a:pt x="65523" y="77934"/>
                  </a:lnTo>
                  <a:lnTo>
                    <a:pt x="57177" y="78074"/>
                  </a:lnTo>
                  <a:lnTo>
                    <a:pt x="47270" y="75878"/>
                  </a:lnTo>
                  <a:lnTo>
                    <a:pt x="31350" y="64019"/>
                  </a:lnTo>
                  <a:lnTo>
                    <a:pt x="19694" y="45282"/>
                  </a:lnTo>
                  <a:lnTo>
                    <a:pt x="16251" y="26376"/>
                  </a:lnTo>
                  <a:lnTo>
                    <a:pt x="24975" y="14012"/>
                  </a:ln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2074" y="13079"/>
                  </a:lnTo>
                  <a:lnTo>
                    <a:pt x="42290" y="9557"/>
                  </a:lnTo>
                  <a:lnTo>
                    <a:pt x="39451" y="5205"/>
                  </a:lnTo>
                  <a:lnTo>
                    <a:pt x="33615" y="1520"/>
                  </a:lnTo>
                  <a:lnTo>
                    <a:pt x="24842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93966" y="2048686"/>
              <a:ext cx="409204" cy="29794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236829" y="206848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4" y="146418"/>
                  </a:lnTo>
                  <a:lnTo>
                    <a:pt x="44119" y="165483"/>
                  </a:lnTo>
                  <a:lnTo>
                    <a:pt x="46232" y="185635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3" y="200384"/>
                  </a:lnTo>
                  <a:lnTo>
                    <a:pt x="61243" y="194020"/>
                  </a:lnTo>
                  <a:lnTo>
                    <a:pt x="61132" y="189358"/>
                  </a:lnTo>
                  <a:lnTo>
                    <a:pt x="61116" y="174221"/>
                  </a:lnTo>
                  <a:lnTo>
                    <a:pt x="68626" y="172085"/>
                  </a:lnTo>
                  <a:lnTo>
                    <a:pt x="77607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7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6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4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2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1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1"/>
                  </a:lnTo>
                  <a:lnTo>
                    <a:pt x="189164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1" y="206465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8"/>
                  </a:lnTo>
                  <a:lnTo>
                    <a:pt x="203755" y="176099"/>
                  </a:lnTo>
                  <a:lnTo>
                    <a:pt x="209112" y="160070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8" y="153167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7" y="207717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5" y="190840"/>
                  </a:lnTo>
                  <a:lnTo>
                    <a:pt x="242022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9" y="128209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5"/>
                  </a:lnTo>
                  <a:lnTo>
                    <a:pt x="49934" y="115310"/>
                  </a:lnTo>
                  <a:lnTo>
                    <a:pt x="27664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8" y="103415"/>
                  </a:lnTo>
                  <a:lnTo>
                    <a:pt x="27664" y="115310"/>
                  </a:lnTo>
                  <a:lnTo>
                    <a:pt x="49934" y="115310"/>
                  </a:lnTo>
                  <a:lnTo>
                    <a:pt x="54918" y="108742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5"/>
                  </a:lnTo>
                  <a:lnTo>
                    <a:pt x="273379" y="62349"/>
                  </a:lnTo>
                  <a:lnTo>
                    <a:pt x="277000" y="55525"/>
                  </a:lnTo>
                  <a:lnTo>
                    <a:pt x="173094" y="55525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70" y="32036"/>
                  </a:lnTo>
                  <a:lnTo>
                    <a:pt x="215521" y="47848"/>
                  </a:lnTo>
                  <a:lnTo>
                    <a:pt x="211727" y="49208"/>
                  </a:lnTo>
                  <a:lnTo>
                    <a:pt x="201869" y="52114"/>
                  </a:lnTo>
                  <a:lnTo>
                    <a:pt x="188230" y="54807"/>
                  </a:lnTo>
                  <a:lnTo>
                    <a:pt x="173094" y="55525"/>
                  </a:lnTo>
                  <a:lnTo>
                    <a:pt x="277000" y="55525"/>
                  </a:lnTo>
                  <a:lnTo>
                    <a:pt x="277925" y="53783"/>
                  </a:lnTo>
                  <a:lnTo>
                    <a:pt x="279725" y="50918"/>
                  </a:lnTo>
                  <a:lnTo>
                    <a:pt x="283146" y="49641"/>
                  </a:lnTo>
                  <a:lnTo>
                    <a:pt x="304227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7" y="31981"/>
                  </a:lnTo>
                  <a:lnTo>
                    <a:pt x="323136" y="29919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9" y="19494"/>
                  </a:lnTo>
                  <a:lnTo>
                    <a:pt x="296047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1"/>
                  </a:lnTo>
                  <a:lnTo>
                    <a:pt x="279620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7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7" y="496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236829" y="206848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93966" y="2048686"/>
              <a:ext cx="409204" cy="29794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236829" y="206848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4" y="146418"/>
                  </a:lnTo>
                  <a:lnTo>
                    <a:pt x="44119" y="165483"/>
                  </a:lnTo>
                  <a:lnTo>
                    <a:pt x="46232" y="185635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3" y="200384"/>
                  </a:lnTo>
                  <a:lnTo>
                    <a:pt x="61243" y="194020"/>
                  </a:lnTo>
                  <a:lnTo>
                    <a:pt x="61132" y="189358"/>
                  </a:lnTo>
                  <a:lnTo>
                    <a:pt x="61116" y="174221"/>
                  </a:lnTo>
                  <a:lnTo>
                    <a:pt x="68626" y="172085"/>
                  </a:lnTo>
                  <a:lnTo>
                    <a:pt x="77607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7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6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4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2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1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1"/>
                  </a:lnTo>
                  <a:lnTo>
                    <a:pt x="189164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1" y="206465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8"/>
                  </a:lnTo>
                  <a:lnTo>
                    <a:pt x="203755" y="176099"/>
                  </a:lnTo>
                  <a:lnTo>
                    <a:pt x="209112" y="160070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8" y="153167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7" y="207717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5" y="190840"/>
                  </a:lnTo>
                  <a:lnTo>
                    <a:pt x="242022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9" y="128209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5"/>
                  </a:lnTo>
                  <a:lnTo>
                    <a:pt x="49934" y="115310"/>
                  </a:lnTo>
                  <a:lnTo>
                    <a:pt x="27664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8" y="103415"/>
                  </a:lnTo>
                  <a:lnTo>
                    <a:pt x="27664" y="115310"/>
                  </a:lnTo>
                  <a:lnTo>
                    <a:pt x="49934" y="115310"/>
                  </a:lnTo>
                  <a:lnTo>
                    <a:pt x="54918" y="108742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5"/>
                  </a:lnTo>
                  <a:lnTo>
                    <a:pt x="273379" y="62349"/>
                  </a:lnTo>
                  <a:lnTo>
                    <a:pt x="277000" y="55525"/>
                  </a:lnTo>
                  <a:lnTo>
                    <a:pt x="173094" y="55525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70" y="32036"/>
                  </a:lnTo>
                  <a:lnTo>
                    <a:pt x="215521" y="47848"/>
                  </a:lnTo>
                  <a:lnTo>
                    <a:pt x="211727" y="49208"/>
                  </a:lnTo>
                  <a:lnTo>
                    <a:pt x="201869" y="52114"/>
                  </a:lnTo>
                  <a:lnTo>
                    <a:pt x="188230" y="54807"/>
                  </a:lnTo>
                  <a:lnTo>
                    <a:pt x="173094" y="55525"/>
                  </a:lnTo>
                  <a:lnTo>
                    <a:pt x="277000" y="55525"/>
                  </a:lnTo>
                  <a:lnTo>
                    <a:pt x="277925" y="53783"/>
                  </a:lnTo>
                  <a:lnTo>
                    <a:pt x="279725" y="50918"/>
                  </a:lnTo>
                  <a:lnTo>
                    <a:pt x="283146" y="49641"/>
                  </a:lnTo>
                  <a:lnTo>
                    <a:pt x="304227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7" y="31981"/>
                  </a:lnTo>
                  <a:lnTo>
                    <a:pt x="323136" y="29919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9" y="19494"/>
                  </a:lnTo>
                  <a:lnTo>
                    <a:pt x="296047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1"/>
                  </a:lnTo>
                  <a:lnTo>
                    <a:pt x="279620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7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7" y="49641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236829" y="206848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93966" y="1760135"/>
              <a:ext cx="409204" cy="29794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236829" y="1779936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4" y="146418"/>
                  </a:lnTo>
                  <a:lnTo>
                    <a:pt x="44119" y="165483"/>
                  </a:lnTo>
                  <a:lnTo>
                    <a:pt x="46232" y="185635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3" y="200384"/>
                  </a:lnTo>
                  <a:lnTo>
                    <a:pt x="61243" y="194020"/>
                  </a:lnTo>
                  <a:lnTo>
                    <a:pt x="61132" y="189358"/>
                  </a:lnTo>
                  <a:lnTo>
                    <a:pt x="61116" y="174221"/>
                  </a:lnTo>
                  <a:lnTo>
                    <a:pt x="68626" y="172085"/>
                  </a:lnTo>
                  <a:lnTo>
                    <a:pt x="77607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7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6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4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1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1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1"/>
                  </a:lnTo>
                  <a:lnTo>
                    <a:pt x="189164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1" y="206465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8"/>
                  </a:lnTo>
                  <a:lnTo>
                    <a:pt x="203755" y="176099"/>
                  </a:lnTo>
                  <a:lnTo>
                    <a:pt x="209112" y="160070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8" y="153167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7" y="207717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5" y="190840"/>
                  </a:lnTo>
                  <a:lnTo>
                    <a:pt x="242022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9" y="128209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5"/>
                  </a:lnTo>
                  <a:lnTo>
                    <a:pt x="49934" y="115310"/>
                  </a:lnTo>
                  <a:lnTo>
                    <a:pt x="27664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8" y="103415"/>
                  </a:lnTo>
                  <a:lnTo>
                    <a:pt x="27664" y="115310"/>
                  </a:lnTo>
                  <a:lnTo>
                    <a:pt x="49934" y="115310"/>
                  </a:lnTo>
                  <a:lnTo>
                    <a:pt x="54918" y="108742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4"/>
                  </a:lnTo>
                  <a:lnTo>
                    <a:pt x="273379" y="62349"/>
                  </a:lnTo>
                  <a:lnTo>
                    <a:pt x="277000" y="55525"/>
                  </a:lnTo>
                  <a:lnTo>
                    <a:pt x="173094" y="55525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70" y="32035"/>
                  </a:lnTo>
                  <a:lnTo>
                    <a:pt x="215521" y="47848"/>
                  </a:lnTo>
                  <a:lnTo>
                    <a:pt x="211727" y="49208"/>
                  </a:lnTo>
                  <a:lnTo>
                    <a:pt x="201869" y="52114"/>
                  </a:lnTo>
                  <a:lnTo>
                    <a:pt x="188230" y="54807"/>
                  </a:lnTo>
                  <a:lnTo>
                    <a:pt x="173094" y="55525"/>
                  </a:lnTo>
                  <a:lnTo>
                    <a:pt x="277000" y="55525"/>
                  </a:lnTo>
                  <a:lnTo>
                    <a:pt x="277925" y="53783"/>
                  </a:lnTo>
                  <a:lnTo>
                    <a:pt x="279725" y="50918"/>
                  </a:lnTo>
                  <a:lnTo>
                    <a:pt x="283146" y="49641"/>
                  </a:lnTo>
                  <a:lnTo>
                    <a:pt x="304227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7" y="31981"/>
                  </a:lnTo>
                  <a:lnTo>
                    <a:pt x="323136" y="29919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9" y="19494"/>
                  </a:lnTo>
                  <a:lnTo>
                    <a:pt x="296047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1"/>
                  </a:lnTo>
                  <a:lnTo>
                    <a:pt x="279620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7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7" y="49641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236829" y="177993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93966" y="1471585"/>
              <a:ext cx="409204" cy="29794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236829" y="1491386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4" y="146417"/>
                  </a:lnTo>
                  <a:lnTo>
                    <a:pt x="44119" y="165482"/>
                  </a:lnTo>
                  <a:lnTo>
                    <a:pt x="46232" y="185634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3" y="200384"/>
                  </a:lnTo>
                  <a:lnTo>
                    <a:pt x="61243" y="194020"/>
                  </a:lnTo>
                  <a:lnTo>
                    <a:pt x="61132" y="189358"/>
                  </a:lnTo>
                  <a:lnTo>
                    <a:pt x="61116" y="174221"/>
                  </a:lnTo>
                  <a:lnTo>
                    <a:pt x="68626" y="172085"/>
                  </a:lnTo>
                  <a:lnTo>
                    <a:pt x="77607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7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6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4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1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1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1"/>
                  </a:lnTo>
                  <a:lnTo>
                    <a:pt x="189164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1" y="206465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8"/>
                  </a:lnTo>
                  <a:lnTo>
                    <a:pt x="203755" y="176099"/>
                  </a:lnTo>
                  <a:lnTo>
                    <a:pt x="209112" y="160070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8" y="153167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7" y="207716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5" y="190840"/>
                  </a:lnTo>
                  <a:lnTo>
                    <a:pt x="242022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9" y="128209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5"/>
                  </a:lnTo>
                  <a:lnTo>
                    <a:pt x="49934" y="115310"/>
                  </a:lnTo>
                  <a:lnTo>
                    <a:pt x="27664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8" y="103415"/>
                  </a:lnTo>
                  <a:lnTo>
                    <a:pt x="27664" y="115310"/>
                  </a:lnTo>
                  <a:lnTo>
                    <a:pt x="49934" y="115310"/>
                  </a:lnTo>
                  <a:lnTo>
                    <a:pt x="54918" y="108742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4"/>
                  </a:lnTo>
                  <a:lnTo>
                    <a:pt x="273379" y="62349"/>
                  </a:lnTo>
                  <a:lnTo>
                    <a:pt x="277000" y="55525"/>
                  </a:lnTo>
                  <a:lnTo>
                    <a:pt x="173094" y="55525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70" y="32035"/>
                  </a:lnTo>
                  <a:lnTo>
                    <a:pt x="215521" y="47847"/>
                  </a:lnTo>
                  <a:lnTo>
                    <a:pt x="211727" y="49207"/>
                  </a:lnTo>
                  <a:lnTo>
                    <a:pt x="201869" y="52114"/>
                  </a:lnTo>
                  <a:lnTo>
                    <a:pt x="188230" y="54807"/>
                  </a:lnTo>
                  <a:lnTo>
                    <a:pt x="173094" y="55525"/>
                  </a:lnTo>
                  <a:lnTo>
                    <a:pt x="277000" y="55525"/>
                  </a:lnTo>
                  <a:lnTo>
                    <a:pt x="277925" y="53783"/>
                  </a:lnTo>
                  <a:lnTo>
                    <a:pt x="279725" y="50918"/>
                  </a:lnTo>
                  <a:lnTo>
                    <a:pt x="283146" y="49641"/>
                  </a:lnTo>
                  <a:lnTo>
                    <a:pt x="304227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7" y="31981"/>
                  </a:lnTo>
                  <a:lnTo>
                    <a:pt x="323136" y="29919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9" y="19494"/>
                  </a:lnTo>
                  <a:lnTo>
                    <a:pt x="296047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0"/>
                  </a:lnTo>
                  <a:lnTo>
                    <a:pt x="279620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7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7" y="49641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236829" y="149138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/>
          <p:cNvGrpSpPr/>
          <p:nvPr/>
        </p:nvGrpSpPr>
        <p:grpSpPr>
          <a:xfrm>
            <a:off x="2360112" y="3060445"/>
            <a:ext cx="410209" cy="298450"/>
            <a:chOff x="2360112" y="3060445"/>
            <a:chExt cx="410209" cy="298450"/>
          </a:xfrm>
        </p:grpSpPr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60112" y="3060445"/>
              <a:ext cx="409885" cy="29794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98212" y="3075532"/>
              <a:ext cx="333943" cy="222513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750110" y="1057536"/>
            <a:ext cx="5269865" cy="227457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470"/>
              </a:spcBef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Given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this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system: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98120" indent="-180975">
              <a:lnSpc>
                <a:spcPct val="100000"/>
              </a:lnSpc>
              <a:spcBef>
                <a:spcPts val="370"/>
              </a:spcBef>
              <a:buChar char="•"/>
              <a:tabLst>
                <a:tab pos="198755" algn="l"/>
              </a:tabLst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dog,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cat,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bird,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one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red.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98120" indent="-180975">
              <a:lnSpc>
                <a:spcPct val="100000"/>
              </a:lnSpc>
              <a:spcBef>
                <a:spcPts val="370"/>
              </a:spcBef>
              <a:buChar char="•"/>
              <a:tabLst>
                <a:tab pos="198755" algn="l"/>
              </a:tabLst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dog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cat,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one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orange.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98120" indent="-180975">
              <a:lnSpc>
                <a:spcPct val="100000"/>
              </a:lnSpc>
              <a:spcBef>
                <a:spcPts val="370"/>
              </a:spcBef>
              <a:buChar char="•"/>
              <a:tabLst>
                <a:tab pos="198755" algn="l"/>
              </a:tabLst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dog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black.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5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Solution</a:t>
            </a:r>
            <a:r>
              <a:rPr sz="1800" b="1" spc="-4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1: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bird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red.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83070" y="2023286"/>
            <a:ext cx="532130" cy="448945"/>
            <a:chOff x="183070" y="2023286"/>
            <a:chExt cx="532130" cy="448945"/>
          </a:xfrm>
        </p:grpSpPr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3070" y="2023286"/>
              <a:ext cx="531954" cy="44859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5932" y="2043149"/>
              <a:ext cx="446229" cy="362874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25932" y="2043149"/>
              <a:ext cx="446405" cy="363220"/>
            </a:xfrm>
            <a:custGeom>
              <a:avLst/>
              <a:gdLst/>
              <a:ahLst/>
              <a:cxnLst/>
              <a:rect l="l" t="t" r="r" b="b"/>
              <a:pathLst>
                <a:path w="446405" h="363219">
                  <a:moveTo>
                    <a:pt x="201311" y="0"/>
                  </a:moveTo>
                  <a:lnTo>
                    <a:pt x="153461" y="65306"/>
                  </a:lnTo>
                  <a:lnTo>
                    <a:pt x="255281" y="139759"/>
                  </a:lnTo>
                  <a:lnTo>
                    <a:pt x="0" y="139759"/>
                  </a:lnTo>
                  <a:lnTo>
                    <a:pt x="0" y="223219"/>
                  </a:lnTo>
                  <a:lnTo>
                    <a:pt x="253821" y="223219"/>
                  </a:lnTo>
                  <a:lnTo>
                    <a:pt x="153252" y="297776"/>
                  </a:lnTo>
                  <a:lnTo>
                    <a:pt x="201519" y="362874"/>
                  </a:lnTo>
                  <a:lnTo>
                    <a:pt x="446229" y="181489"/>
                  </a:lnTo>
                  <a:lnTo>
                    <a:pt x="201311" y="0"/>
                  </a:lnTo>
                  <a:close/>
                </a:path>
              </a:pathLst>
            </a:custGeom>
            <a:ln w="9524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693670" cy="5143500"/>
            <a:chOff x="0" y="0"/>
            <a:chExt cx="2693670" cy="51435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2693237" cy="5143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812" y="1615912"/>
              <a:ext cx="1911676" cy="1911676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3045250" y="2584450"/>
            <a:ext cx="5787390" cy="0"/>
          </a:xfrm>
          <a:custGeom>
            <a:avLst/>
            <a:gdLst/>
            <a:ahLst/>
            <a:cxnLst/>
            <a:rect l="l" t="t" r="r" b="b"/>
            <a:pathLst>
              <a:path w="5787390">
                <a:moveTo>
                  <a:pt x="0" y="0"/>
                </a:moveTo>
                <a:lnTo>
                  <a:pt x="5787024" y="0"/>
                </a:lnTo>
              </a:path>
            </a:pathLst>
          </a:custGeom>
          <a:ln w="25400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36340" marR="5080" indent="-1018540">
              <a:lnSpc>
                <a:spcPct val="100000"/>
              </a:lnSpc>
              <a:spcBef>
                <a:spcPts val="100"/>
              </a:spcBef>
            </a:pPr>
            <a:r>
              <a:rPr dirty="0"/>
              <a:t>Linear</a:t>
            </a:r>
            <a:r>
              <a:rPr spc="-50" dirty="0"/>
              <a:t> </a:t>
            </a:r>
            <a:r>
              <a:rPr dirty="0"/>
              <a:t>dependence</a:t>
            </a:r>
            <a:r>
              <a:rPr spc="-50" dirty="0"/>
              <a:t> </a:t>
            </a:r>
            <a:r>
              <a:rPr spc="-5" dirty="0"/>
              <a:t>and </a:t>
            </a:r>
            <a:r>
              <a:rPr spc="-819" dirty="0"/>
              <a:t> </a:t>
            </a:r>
            <a:r>
              <a:rPr spc="-5" dirty="0"/>
              <a:t>independence</a:t>
            </a: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528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" dirty="0"/>
              <a:t>Linear</a:t>
            </a:r>
            <a:r>
              <a:rPr spc="25" dirty="0"/>
              <a:t> </a:t>
            </a:r>
            <a:r>
              <a:rPr spc="-5" dirty="0"/>
              <a:t>Equations</a:t>
            </a:r>
            <a:endParaRPr spc="-5" dirty="0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7454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5" dirty="0"/>
              <a:t> </a:t>
            </a:r>
            <a:r>
              <a:rPr dirty="0"/>
              <a:t>dependence</a:t>
            </a:r>
            <a:r>
              <a:rPr spc="15" dirty="0"/>
              <a:t> </a:t>
            </a:r>
            <a:r>
              <a:rPr spc="-5" dirty="0"/>
              <a:t>between</a:t>
            </a:r>
            <a:r>
              <a:rPr spc="20" dirty="0"/>
              <a:t> </a:t>
            </a:r>
            <a:r>
              <a:rPr dirty="0"/>
              <a:t>rows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008383" y="1454685"/>
            <a:ext cx="198120" cy="605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12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56894" y="1613571"/>
            <a:ext cx="205104" cy="221615"/>
            <a:chOff x="1256894" y="1613571"/>
            <a:chExt cx="205104" cy="22161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56894" y="1613571"/>
              <a:ext cx="204638" cy="22103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4994" y="1628681"/>
              <a:ext cx="127892" cy="144452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654464" y="1613571"/>
            <a:ext cx="213360" cy="221615"/>
            <a:chOff x="1654464" y="1613571"/>
            <a:chExt cx="213360" cy="2216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4464" y="1613571"/>
              <a:ext cx="213307" cy="2210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2564" y="1628611"/>
              <a:ext cx="137107" cy="144793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256894" y="2043323"/>
            <a:ext cx="205104" cy="221615"/>
            <a:chOff x="1256894" y="2043323"/>
            <a:chExt cx="205104" cy="221615"/>
          </a:xfrm>
        </p:grpSpPr>
        <p:pic>
          <p:nvPicPr>
            <p:cNvPr id="11" name="object 1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56894" y="2043323"/>
              <a:ext cx="204638" cy="22103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4994" y="2058432"/>
              <a:ext cx="127892" cy="144452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585909" y="2043323"/>
            <a:ext cx="281940" cy="221615"/>
            <a:chOff x="1585909" y="2043323"/>
            <a:chExt cx="281940" cy="221615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4464" y="2043323"/>
              <a:ext cx="213307" cy="22103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697327" y="2063125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4" y="1658"/>
                  </a:lnTo>
                  <a:lnTo>
                    <a:pt x="107951" y="3125"/>
                  </a:lnTo>
                  <a:lnTo>
                    <a:pt x="109284" y="16181"/>
                  </a:lnTo>
                  <a:lnTo>
                    <a:pt x="109257" y="24978"/>
                  </a:lnTo>
                  <a:lnTo>
                    <a:pt x="108093" y="30573"/>
                  </a:lnTo>
                  <a:lnTo>
                    <a:pt x="106014" y="34022"/>
                  </a:lnTo>
                  <a:lnTo>
                    <a:pt x="89788" y="55119"/>
                  </a:lnTo>
                  <a:lnTo>
                    <a:pt x="77377" y="72227"/>
                  </a:lnTo>
                  <a:lnTo>
                    <a:pt x="58528" y="87723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69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6" y="17289"/>
                  </a:lnTo>
                  <a:lnTo>
                    <a:pt x="117470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697327" y="2063124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5909" y="2043323"/>
              <a:ext cx="213307" cy="22103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628772" y="2063125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7"/>
                  </a:lnTo>
                  <a:lnTo>
                    <a:pt x="58529" y="87723"/>
                  </a:lnTo>
                  <a:lnTo>
                    <a:pt x="22990" y="103986"/>
                  </a:lnTo>
                  <a:lnTo>
                    <a:pt x="14635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8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9"/>
                  </a:lnTo>
                  <a:lnTo>
                    <a:pt x="117471" y="8477"/>
                  </a:lnTo>
                  <a:lnTo>
                    <a:pt x="116559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628772" y="2063124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6046757" y="1454685"/>
            <a:ext cx="198120" cy="605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20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267867" y="1613571"/>
            <a:ext cx="205104" cy="221615"/>
            <a:chOff x="5267867" y="1613571"/>
            <a:chExt cx="205104" cy="221615"/>
          </a:xfrm>
        </p:grpSpPr>
        <p:pic>
          <p:nvPicPr>
            <p:cNvPr id="22" name="object 2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67867" y="1613571"/>
              <a:ext cx="204638" cy="22103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05967" y="1628681"/>
              <a:ext cx="127892" cy="144452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5665437" y="1613571"/>
            <a:ext cx="213360" cy="221615"/>
            <a:chOff x="5665437" y="1613571"/>
            <a:chExt cx="213360" cy="221615"/>
          </a:xfrm>
        </p:grpSpPr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5437" y="1613571"/>
              <a:ext cx="213307" cy="22103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03537" y="1628611"/>
              <a:ext cx="137107" cy="144793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5596883" y="2043323"/>
            <a:ext cx="281940" cy="221615"/>
            <a:chOff x="5596883" y="2043323"/>
            <a:chExt cx="281940" cy="221615"/>
          </a:xfrm>
        </p:grpSpPr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5436" y="2043323"/>
              <a:ext cx="213307" cy="22103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708299" y="2063125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7"/>
                  </a:lnTo>
                  <a:lnTo>
                    <a:pt x="58528" y="87723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9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708299" y="2063124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96883" y="2043323"/>
              <a:ext cx="213307" cy="22103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639746" y="2063125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7"/>
                  </a:lnTo>
                  <a:lnTo>
                    <a:pt x="58528" y="87723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9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639746" y="2063124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5204367" y="2043323"/>
            <a:ext cx="306705" cy="221615"/>
            <a:chOff x="5204367" y="2043323"/>
            <a:chExt cx="306705" cy="221615"/>
          </a:xfrm>
        </p:grpSpPr>
        <p:pic>
          <p:nvPicPr>
            <p:cNvPr id="35" name="object 3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305967" y="2043323"/>
              <a:ext cx="204638" cy="22103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348829" y="2063194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1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9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7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7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348829" y="2063194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04367" y="2043323"/>
              <a:ext cx="204638" cy="221038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247229" y="2063194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1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9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7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7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247229" y="2063194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/>
          <p:nvPr/>
        </p:nvSpPr>
        <p:spPr>
          <a:xfrm>
            <a:off x="2017398" y="1425899"/>
            <a:ext cx="346710" cy="695325"/>
          </a:xfrm>
          <a:custGeom>
            <a:avLst/>
            <a:gdLst/>
            <a:ahLst/>
            <a:cxnLst/>
            <a:rect l="l" t="t" r="r" b="b"/>
            <a:pathLst>
              <a:path w="346710" h="695325">
                <a:moveTo>
                  <a:pt x="346142" y="0"/>
                </a:moveTo>
                <a:lnTo>
                  <a:pt x="0" y="0"/>
                </a:lnTo>
                <a:lnTo>
                  <a:pt x="0" y="695223"/>
                </a:lnTo>
                <a:lnTo>
                  <a:pt x="346142" y="695223"/>
                </a:lnTo>
                <a:lnTo>
                  <a:pt x="34614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025315" y="1410218"/>
            <a:ext cx="346710" cy="695325"/>
          </a:xfrm>
          <a:custGeom>
            <a:avLst/>
            <a:gdLst/>
            <a:ahLst/>
            <a:cxnLst/>
            <a:rect l="l" t="t" r="r" b="b"/>
            <a:pathLst>
              <a:path w="346710" h="695325">
                <a:moveTo>
                  <a:pt x="346142" y="0"/>
                </a:moveTo>
                <a:lnTo>
                  <a:pt x="0" y="0"/>
                </a:lnTo>
                <a:lnTo>
                  <a:pt x="0" y="695223"/>
                </a:lnTo>
                <a:lnTo>
                  <a:pt x="346142" y="695223"/>
                </a:lnTo>
                <a:lnTo>
                  <a:pt x="34614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1153490" y="1018743"/>
            <a:ext cx="533908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50970" algn="l"/>
              </a:tabLst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Non-singular	Singular</a:t>
            </a:r>
            <a:r>
              <a:rPr sz="1400" b="1" spc="-6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system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553085" algn="l"/>
                <a:tab pos="3950970" algn="l"/>
                <a:tab pos="4191000" algn="l"/>
                <a:tab pos="4591050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	b =</a:t>
            </a:r>
            <a:r>
              <a:rPr sz="1400" spc="430" dirty="0">
                <a:latin typeface="Arial MT"/>
                <a:cs typeface="Arial MT"/>
              </a:rPr>
              <a:t> </a:t>
            </a:r>
            <a:r>
              <a:rPr sz="2100" b="1" baseline="-4000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	</a:t>
            </a:r>
            <a:r>
              <a:rPr sz="1400" dirty="0">
                <a:latin typeface="Arial MT"/>
                <a:cs typeface="Arial MT"/>
              </a:rPr>
              <a:t>•	a +	b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130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  <a:tabLst>
                <a:tab pos="3950970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+ 2b =</a:t>
            </a:r>
            <a:r>
              <a:rPr sz="1400" spc="430" dirty="0">
                <a:latin typeface="Arial MT"/>
                <a:cs typeface="Arial MT"/>
              </a:rPr>
              <a:t> </a:t>
            </a:r>
            <a:r>
              <a:rPr sz="2100" b="1" baseline="-4000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	</a:t>
            </a: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0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160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4" name="object 44"/>
          <p:cNvGraphicFramePr>
            <a:graphicFrameLocks noGrp="1"/>
          </p:cNvGraphicFramePr>
          <p:nvPr/>
        </p:nvGraphicFramePr>
        <p:xfrm>
          <a:off x="2990850" y="1441450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45" name="object 45"/>
          <p:cNvGrpSpPr/>
          <p:nvPr/>
        </p:nvGrpSpPr>
        <p:grpSpPr>
          <a:xfrm>
            <a:off x="3140048" y="1178403"/>
            <a:ext cx="249554" cy="272415"/>
            <a:chOff x="3140048" y="1178403"/>
            <a:chExt cx="249554" cy="272415"/>
          </a:xfrm>
        </p:grpSpPr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40048" y="1178403"/>
              <a:ext cx="249280" cy="27183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78148" y="1193516"/>
              <a:ext cx="172330" cy="195107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3608708" y="1178403"/>
            <a:ext cx="261620" cy="272415"/>
            <a:chOff x="3608708" y="1178403"/>
            <a:chExt cx="261620" cy="272415"/>
          </a:xfrm>
        </p:grpSpPr>
        <p:pic>
          <p:nvPicPr>
            <p:cNvPr id="49" name="object 4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08708" y="1178403"/>
              <a:ext cx="261204" cy="27183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46808" y="1193420"/>
              <a:ext cx="185004" cy="195577"/>
            </a:xfrm>
            <a:prstGeom prst="rect">
              <a:avLst/>
            </a:prstGeom>
          </p:spPr>
        </p:pic>
      </p:grpSp>
      <p:graphicFrame>
        <p:nvGraphicFramePr>
          <p:cNvPr id="51" name="object 51"/>
          <p:cNvGraphicFramePr>
            <a:graphicFrameLocks noGrp="1"/>
          </p:cNvGraphicFramePr>
          <p:nvPr/>
        </p:nvGraphicFramePr>
        <p:xfrm>
          <a:off x="7016750" y="1416050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52" name="object 52"/>
          <p:cNvGrpSpPr/>
          <p:nvPr/>
        </p:nvGrpSpPr>
        <p:grpSpPr>
          <a:xfrm>
            <a:off x="7166977" y="1149762"/>
            <a:ext cx="249554" cy="272415"/>
            <a:chOff x="7166977" y="1149762"/>
            <a:chExt cx="249554" cy="272415"/>
          </a:xfrm>
        </p:grpSpPr>
        <p:pic>
          <p:nvPicPr>
            <p:cNvPr id="53" name="object 5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66977" y="1149762"/>
              <a:ext cx="249280" cy="27183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05077" y="1164875"/>
              <a:ext cx="172330" cy="195107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7635637" y="1149762"/>
            <a:ext cx="261620" cy="272415"/>
            <a:chOff x="7635637" y="1149762"/>
            <a:chExt cx="261620" cy="272415"/>
          </a:xfrm>
        </p:grpSpPr>
        <p:pic>
          <p:nvPicPr>
            <p:cNvPr id="56" name="object 5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35637" y="1149762"/>
              <a:ext cx="261204" cy="27183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73737" y="1164779"/>
              <a:ext cx="185004" cy="195577"/>
            </a:xfrm>
            <a:prstGeom prst="rect">
              <a:avLst/>
            </a:prstGeom>
          </p:spPr>
        </p:pic>
      </p:grpSp>
      <p:grpSp>
        <p:nvGrpSpPr>
          <p:cNvPr id="58" name="object 58"/>
          <p:cNvGrpSpPr/>
          <p:nvPr/>
        </p:nvGrpSpPr>
        <p:grpSpPr>
          <a:xfrm>
            <a:off x="4591287" y="950735"/>
            <a:ext cx="101600" cy="3282315"/>
            <a:chOff x="4591287" y="950735"/>
            <a:chExt cx="101600" cy="3282315"/>
          </a:xfrm>
        </p:grpSpPr>
        <p:pic>
          <p:nvPicPr>
            <p:cNvPr id="59" name="object 5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91287" y="950735"/>
              <a:ext cx="101600" cy="3282029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4642087" y="968835"/>
              <a:ext cx="0" cy="3206115"/>
            </a:xfrm>
            <a:custGeom>
              <a:avLst/>
              <a:gdLst/>
              <a:ahLst/>
              <a:cxnLst/>
              <a:rect l="l" t="t" r="r" b="b"/>
              <a:pathLst>
                <a:path h="3206115">
                  <a:moveTo>
                    <a:pt x="0" y="320582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7454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5" dirty="0"/>
              <a:t> </a:t>
            </a:r>
            <a:r>
              <a:rPr dirty="0"/>
              <a:t>dependence</a:t>
            </a:r>
            <a:r>
              <a:rPr spc="15" dirty="0"/>
              <a:t> </a:t>
            </a:r>
            <a:r>
              <a:rPr spc="-5" dirty="0"/>
              <a:t>between</a:t>
            </a:r>
            <a:r>
              <a:rPr spc="20" dirty="0"/>
              <a:t> </a:t>
            </a:r>
            <a:r>
              <a:rPr dirty="0"/>
              <a:t>rows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008383" y="1454685"/>
            <a:ext cx="198120" cy="605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12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56894" y="1613571"/>
            <a:ext cx="205104" cy="221615"/>
            <a:chOff x="1256894" y="1613571"/>
            <a:chExt cx="205104" cy="22161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56894" y="1613571"/>
              <a:ext cx="204638" cy="22103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4994" y="1628681"/>
              <a:ext cx="127892" cy="144452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654464" y="1613571"/>
            <a:ext cx="213360" cy="221615"/>
            <a:chOff x="1654464" y="1613571"/>
            <a:chExt cx="213360" cy="2216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4464" y="1613571"/>
              <a:ext cx="213307" cy="2210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2564" y="1628611"/>
              <a:ext cx="137107" cy="144793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256894" y="2043323"/>
            <a:ext cx="205104" cy="221615"/>
            <a:chOff x="1256894" y="2043323"/>
            <a:chExt cx="205104" cy="221615"/>
          </a:xfrm>
        </p:grpSpPr>
        <p:pic>
          <p:nvPicPr>
            <p:cNvPr id="11" name="object 1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56894" y="2043323"/>
              <a:ext cx="204638" cy="22103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4994" y="2058432"/>
              <a:ext cx="127892" cy="144452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585909" y="2043323"/>
            <a:ext cx="281940" cy="221615"/>
            <a:chOff x="1585909" y="2043323"/>
            <a:chExt cx="281940" cy="221615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4464" y="2043323"/>
              <a:ext cx="213307" cy="22103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697327" y="2063125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4" y="1658"/>
                  </a:lnTo>
                  <a:lnTo>
                    <a:pt x="107951" y="3125"/>
                  </a:lnTo>
                  <a:lnTo>
                    <a:pt x="109284" y="16181"/>
                  </a:lnTo>
                  <a:lnTo>
                    <a:pt x="109257" y="24978"/>
                  </a:lnTo>
                  <a:lnTo>
                    <a:pt x="108093" y="30573"/>
                  </a:lnTo>
                  <a:lnTo>
                    <a:pt x="106014" y="34022"/>
                  </a:lnTo>
                  <a:lnTo>
                    <a:pt x="89788" y="55119"/>
                  </a:lnTo>
                  <a:lnTo>
                    <a:pt x="77377" y="72227"/>
                  </a:lnTo>
                  <a:lnTo>
                    <a:pt x="58528" y="87723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69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6" y="17289"/>
                  </a:lnTo>
                  <a:lnTo>
                    <a:pt x="117470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697327" y="2063124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5909" y="2043323"/>
              <a:ext cx="213307" cy="22103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628772" y="2063125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7"/>
                  </a:lnTo>
                  <a:lnTo>
                    <a:pt x="58529" y="87723"/>
                  </a:lnTo>
                  <a:lnTo>
                    <a:pt x="22990" y="103986"/>
                  </a:lnTo>
                  <a:lnTo>
                    <a:pt x="14635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8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9"/>
                  </a:lnTo>
                  <a:lnTo>
                    <a:pt x="117471" y="8477"/>
                  </a:lnTo>
                  <a:lnTo>
                    <a:pt x="116559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628772" y="2063124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6046757" y="1454685"/>
            <a:ext cx="198120" cy="605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20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267867" y="1613571"/>
            <a:ext cx="205104" cy="221615"/>
            <a:chOff x="5267867" y="1613571"/>
            <a:chExt cx="205104" cy="221615"/>
          </a:xfrm>
        </p:grpSpPr>
        <p:pic>
          <p:nvPicPr>
            <p:cNvPr id="22" name="object 2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67867" y="1613571"/>
              <a:ext cx="204638" cy="22103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05967" y="1628681"/>
              <a:ext cx="127892" cy="144452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5665437" y="1613571"/>
            <a:ext cx="213360" cy="221615"/>
            <a:chOff x="5665437" y="1613571"/>
            <a:chExt cx="213360" cy="221615"/>
          </a:xfrm>
        </p:grpSpPr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5437" y="1613571"/>
              <a:ext cx="213307" cy="22103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03537" y="1628611"/>
              <a:ext cx="137107" cy="144793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5596883" y="2043323"/>
            <a:ext cx="281940" cy="221615"/>
            <a:chOff x="5596883" y="2043323"/>
            <a:chExt cx="281940" cy="221615"/>
          </a:xfrm>
        </p:grpSpPr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5436" y="2043323"/>
              <a:ext cx="213307" cy="22103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708299" y="2063125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7"/>
                  </a:lnTo>
                  <a:lnTo>
                    <a:pt x="58528" y="87723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9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708299" y="2063124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96883" y="2043323"/>
              <a:ext cx="213307" cy="22103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639746" y="2063125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7"/>
                  </a:lnTo>
                  <a:lnTo>
                    <a:pt x="58528" y="87723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9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639746" y="2063124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5204367" y="2043323"/>
            <a:ext cx="306705" cy="221615"/>
            <a:chOff x="5204367" y="2043323"/>
            <a:chExt cx="306705" cy="221615"/>
          </a:xfrm>
        </p:grpSpPr>
        <p:pic>
          <p:nvPicPr>
            <p:cNvPr id="35" name="object 3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305967" y="2043323"/>
              <a:ext cx="204638" cy="22103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348829" y="2063194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1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9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7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7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348829" y="2063194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04367" y="2043323"/>
              <a:ext cx="204638" cy="221038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247229" y="2063194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1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9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7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7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247229" y="2063194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/>
          <p:nvPr/>
        </p:nvSpPr>
        <p:spPr>
          <a:xfrm>
            <a:off x="2017398" y="1425899"/>
            <a:ext cx="346710" cy="695325"/>
          </a:xfrm>
          <a:custGeom>
            <a:avLst/>
            <a:gdLst/>
            <a:ahLst/>
            <a:cxnLst/>
            <a:rect l="l" t="t" r="r" b="b"/>
            <a:pathLst>
              <a:path w="346710" h="695325">
                <a:moveTo>
                  <a:pt x="346142" y="0"/>
                </a:moveTo>
                <a:lnTo>
                  <a:pt x="0" y="0"/>
                </a:lnTo>
                <a:lnTo>
                  <a:pt x="0" y="695223"/>
                </a:lnTo>
                <a:lnTo>
                  <a:pt x="346142" y="695223"/>
                </a:lnTo>
                <a:lnTo>
                  <a:pt x="34614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025315" y="1410218"/>
            <a:ext cx="346710" cy="695325"/>
          </a:xfrm>
          <a:custGeom>
            <a:avLst/>
            <a:gdLst/>
            <a:ahLst/>
            <a:cxnLst/>
            <a:rect l="l" t="t" r="r" b="b"/>
            <a:pathLst>
              <a:path w="346710" h="695325">
                <a:moveTo>
                  <a:pt x="346142" y="0"/>
                </a:moveTo>
                <a:lnTo>
                  <a:pt x="0" y="0"/>
                </a:lnTo>
                <a:lnTo>
                  <a:pt x="0" y="695223"/>
                </a:lnTo>
                <a:lnTo>
                  <a:pt x="346142" y="695223"/>
                </a:lnTo>
                <a:lnTo>
                  <a:pt x="34614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43" name="object 43"/>
          <p:cNvGraphicFramePr>
            <a:graphicFrameLocks noGrp="1"/>
          </p:cNvGraphicFramePr>
          <p:nvPr/>
        </p:nvGraphicFramePr>
        <p:xfrm>
          <a:off x="2990850" y="1441450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44" name="object 44"/>
          <p:cNvGrpSpPr/>
          <p:nvPr/>
        </p:nvGrpSpPr>
        <p:grpSpPr>
          <a:xfrm>
            <a:off x="3140048" y="1178403"/>
            <a:ext cx="249554" cy="272415"/>
            <a:chOff x="3140048" y="1178403"/>
            <a:chExt cx="249554" cy="272415"/>
          </a:xfrm>
        </p:grpSpPr>
        <p:pic>
          <p:nvPicPr>
            <p:cNvPr id="45" name="object 4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40048" y="1178403"/>
              <a:ext cx="249280" cy="27183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78148" y="1193516"/>
              <a:ext cx="172330" cy="195107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3608708" y="1178403"/>
            <a:ext cx="261620" cy="272415"/>
            <a:chOff x="3608708" y="1178403"/>
            <a:chExt cx="261620" cy="272415"/>
          </a:xfrm>
        </p:grpSpPr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08708" y="1178403"/>
              <a:ext cx="261204" cy="27183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46808" y="1193420"/>
              <a:ext cx="185004" cy="195577"/>
            </a:xfrm>
            <a:prstGeom prst="rect">
              <a:avLst/>
            </a:prstGeom>
          </p:spPr>
        </p:pic>
      </p:grpSp>
      <p:graphicFrame>
        <p:nvGraphicFramePr>
          <p:cNvPr id="50" name="object 50"/>
          <p:cNvGraphicFramePr>
            <a:graphicFrameLocks noGrp="1"/>
          </p:cNvGraphicFramePr>
          <p:nvPr/>
        </p:nvGraphicFramePr>
        <p:xfrm>
          <a:off x="7016750" y="1416050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51" name="object 51"/>
          <p:cNvGrpSpPr/>
          <p:nvPr/>
        </p:nvGrpSpPr>
        <p:grpSpPr>
          <a:xfrm>
            <a:off x="7166977" y="1149762"/>
            <a:ext cx="249554" cy="272415"/>
            <a:chOff x="7166977" y="1149762"/>
            <a:chExt cx="249554" cy="272415"/>
          </a:xfrm>
        </p:grpSpPr>
        <p:pic>
          <p:nvPicPr>
            <p:cNvPr id="52" name="object 5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66977" y="1149762"/>
              <a:ext cx="249280" cy="271838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05077" y="1164875"/>
              <a:ext cx="172330" cy="195107"/>
            </a:xfrm>
            <a:prstGeom prst="rect">
              <a:avLst/>
            </a:prstGeom>
          </p:spPr>
        </p:pic>
      </p:grpSp>
      <p:grpSp>
        <p:nvGrpSpPr>
          <p:cNvPr id="54" name="object 54"/>
          <p:cNvGrpSpPr/>
          <p:nvPr/>
        </p:nvGrpSpPr>
        <p:grpSpPr>
          <a:xfrm>
            <a:off x="7635637" y="1149762"/>
            <a:ext cx="261620" cy="272415"/>
            <a:chOff x="7635637" y="1149762"/>
            <a:chExt cx="261620" cy="272415"/>
          </a:xfrm>
        </p:grpSpPr>
        <p:pic>
          <p:nvPicPr>
            <p:cNvPr id="55" name="object 5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35637" y="1149762"/>
              <a:ext cx="261204" cy="271838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73737" y="1164779"/>
              <a:ext cx="185004" cy="195577"/>
            </a:xfrm>
            <a:prstGeom prst="rect">
              <a:avLst/>
            </a:prstGeom>
          </p:spPr>
        </p:pic>
      </p:grpSp>
      <p:grpSp>
        <p:nvGrpSpPr>
          <p:cNvPr id="57" name="object 57"/>
          <p:cNvGrpSpPr/>
          <p:nvPr/>
        </p:nvGrpSpPr>
        <p:grpSpPr>
          <a:xfrm>
            <a:off x="4591287" y="950735"/>
            <a:ext cx="101600" cy="3282315"/>
            <a:chOff x="4591287" y="950735"/>
            <a:chExt cx="101600" cy="3282315"/>
          </a:xfrm>
        </p:grpSpPr>
        <p:pic>
          <p:nvPicPr>
            <p:cNvPr id="58" name="object 5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91287" y="950735"/>
              <a:ext cx="101600" cy="3282029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4642087" y="968835"/>
              <a:ext cx="0" cy="3206115"/>
            </a:xfrm>
            <a:custGeom>
              <a:avLst/>
              <a:gdLst/>
              <a:ahLst/>
              <a:cxnLst/>
              <a:rect l="l" t="t" r="r" b="b"/>
              <a:pathLst>
                <a:path h="3206115">
                  <a:moveTo>
                    <a:pt x="0" y="320582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1153490" y="1018743"/>
            <a:ext cx="5492115" cy="2089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50970" algn="l"/>
              </a:tabLst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Non-singular	Singular</a:t>
            </a:r>
            <a:r>
              <a:rPr sz="1400" b="1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system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553085" algn="l"/>
                <a:tab pos="3950970" algn="l"/>
                <a:tab pos="4191000" algn="l"/>
                <a:tab pos="4591050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	b =</a:t>
            </a:r>
            <a:r>
              <a:rPr sz="1400" spc="430" dirty="0">
                <a:latin typeface="Arial MT"/>
                <a:cs typeface="Arial MT"/>
              </a:rPr>
              <a:t> </a:t>
            </a:r>
            <a:r>
              <a:rPr sz="2100" b="1" baseline="-4000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	</a:t>
            </a:r>
            <a:r>
              <a:rPr sz="1400" dirty="0">
                <a:latin typeface="Arial MT"/>
                <a:cs typeface="Arial MT"/>
              </a:rPr>
              <a:t>•	a +	b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130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  <a:tabLst>
                <a:tab pos="3950970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+ 2b =</a:t>
            </a:r>
            <a:r>
              <a:rPr sz="1400" spc="430" dirty="0">
                <a:latin typeface="Arial MT"/>
                <a:cs typeface="Arial MT"/>
              </a:rPr>
              <a:t> </a:t>
            </a:r>
            <a:r>
              <a:rPr sz="2100" b="1" baseline="-4000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	</a:t>
            </a: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0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160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endParaRPr sz="1700">
              <a:latin typeface="Arial" panose="020B0604020202020204"/>
              <a:cs typeface="Arial" panose="020B0604020202020204"/>
            </a:endParaRPr>
          </a:p>
          <a:p>
            <a:pPr marL="3848735" marR="5080">
              <a:lnSpc>
                <a:spcPts val="1600"/>
              </a:lnSpc>
              <a:spcBef>
                <a:spcPts val="1455"/>
              </a:spcBef>
            </a:pP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Second</a:t>
            </a:r>
            <a:r>
              <a:rPr sz="1400" b="1" spc="-3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equation</a:t>
            </a:r>
            <a:r>
              <a:rPr sz="1400" b="1" spc="-3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is </a:t>
            </a:r>
            <a:r>
              <a:rPr sz="1400" b="1" spc="-37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a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multiple of the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first</a:t>
            </a:r>
            <a:r>
              <a:rPr sz="1400" b="1" spc="-1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one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4736424" y="1535592"/>
            <a:ext cx="341630" cy="520065"/>
            <a:chOff x="4736424" y="1535592"/>
            <a:chExt cx="341630" cy="520065"/>
          </a:xfrm>
        </p:grpSpPr>
        <p:pic>
          <p:nvPicPr>
            <p:cNvPr id="62" name="object 6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36424" y="1535592"/>
              <a:ext cx="341156" cy="519735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4787304" y="1565760"/>
              <a:ext cx="248285" cy="358775"/>
            </a:xfrm>
            <a:custGeom>
              <a:avLst/>
              <a:gdLst/>
              <a:ahLst/>
              <a:cxnLst/>
              <a:rect l="l" t="t" r="r" b="b"/>
              <a:pathLst>
                <a:path w="248285" h="358775">
                  <a:moveTo>
                    <a:pt x="248298" y="0"/>
                  </a:moveTo>
                  <a:lnTo>
                    <a:pt x="189129" y="21200"/>
                  </a:lnTo>
                  <a:lnTo>
                    <a:pt x="138001" y="43370"/>
                  </a:lnTo>
                  <a:lnTo>
                    <a:pt x="94913" y="66508"/>
                  </a:lnTo>
                  <a:lnTo>
                    <a:pt x="59865" y="90615"/>
                  </a:lnTo>
                  <a:lnTo>
                    <a:pt x="13892" y="141736"/>
                  </a:lnTo>
                  <a:lnTo>
                    <a:pt x="80" y="196732"/>
                  </a:lnTo>
                  <a:lnTo>
                    <a:pt x="5234" y="225683"/>
                  </a:lnTo>
                  <a:lnTo>
                    <a:pt x="18429" y="255603"/>
                  </a:lnTo>
                  <a:lnTo>
                    <a:pt x="39665" y="286492"/>
                  </a:lnTo>
                  <a:lnTo>
                    <a:pt x="68941" y="318349"/>
                  </a:lnTo>
                  <a:lnTo>
                    <a:pt x="106258" y="351176"/>
                  </a:lnTo>
                  <a:lnTo>
                    <a:pt x="116713" y="358422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4858776" y="1866844"/>
              <a:ext cx="135255" cy="120014"/>
            </a:xfrm>
            <a:custGeom>
              <a:avLst/>
              <a:gdLst/>
              <a:ahLst/>
              <a:cxnLst/>
              <a:rect l="l" t="t" r="r" b="b"/>
              <a:pathLst>
                <a:path w="135254" h="120014">
                  <a:moveTo>
                    <a:pt x="69447" y="0"/>
                  </a:moveTo>
                  <a:lnTo>
                    <a:pt x="0" y="100208"/>
                  </a:lnTo>
                  <a:lnTo>
                    <a:pt x="134931" y="119551"/>
                  </a:lnTo>
                  <a:lnTo>
                    <a:pt x="69447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7454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5" dirty="0"/>
              <a:t> </a:t>
            </a:r>
            <a:r>
              <a:rPr dirty="0"/>
              <a:t>dependence</a:t>
            </a:r>
            <a:r>
              <a:rPr spc="15" dirty="0"/>
              <a:t> </a:t>
            </a:r>
            <a:r>
              <a:rPr spc="-5" dirty="0"/>
              <a:t>between</a:t>
            </a:r>
            <a:r>
              <a:rPr spc="20" dirty="0"/>
              <a:t> </a:t>
            </a:r>
            <a:r>
              <a:rPr dirty="0"/>
              <a:t>rows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008383" y="1454685"/>
            <a:ext cx="198120" cy="605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12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56894" y="1613571"/>
            <a:ext cx="205104" cy="221615"/>
            <a:chOff x="1256894" y="1613571"/>
            <a:chExt cx="205104" cy="22161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56894" y="1613571"/>
              <a:ext cx="204638" cy="22103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4994" y="1628681"/>
              <a:ext cx="127892" cy="144452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654464" y="1613571"/>
            <a:ext cx="213360" cy="221615"/>
            <a:chOff x="1654464" y="1613571"/>
            <a:chExt cx="213360" cy="2216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4464" y="1613571"/>
              <a:ext cx="213307" cy="2210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2564" y="1628611"/>
              <a:ext cx="137107" cy="144793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256894" y="2043323"/>
            <a:ext cx="205104" cy="221615"/>
            <a:chOff x="1256894" y="2043323"/>
            <a:chExt cx="205104" cy="221615"/>
          </a:xfrm>
        </p:grpSpPr>
        <p:pic>
          <p:nvPicPr>
            <p:cNvPr id="11" name="object 1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56894" y="2043323"/>
              <a:ext cx="204638" cy="22103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4994" y="2058432"/>
              <a:ext cx="127892" cy="144452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585909" y="2043323"/>
            <a:ext cx="281940" cy="221615"/>
            <a:chOff x="1585909" y="2043323"/>
            <a:chExt cx="281940" cy="221615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4464" y="2043323"/>
              <a:ext cx="213307" cy="22103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697327" y="2063125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4" y="1658"/>
                  </a:lnTo>
                  <a:lnTo>
                    <a:pt x="107951" y="3125"/>
                  </a:lnTo>
                  <a:lnTo>
                    <a:pt x="109284" y="16181"/>
                  </a:lnTo>
                  <a:lnTo>
                    <a:pt x="109257" y="24978"/>
                  </a:lnTo>
                  <a:lnTo>
                    <a:pt x="108093" y="30573"/>
                  </a:lnTo>
                  <a:lnTo>
                    <a:pt x="106014" y="34022"/>
                  </a:lnTo>
                  <a:lnTo>
                    <a:pt x="89788" y="55119"/>
                  </a:lnTo>
                  <a:lnTo>
                    <a:pt x="77377" y="72227"/>
                  </a:lnTo>
                  <a:lnTo>
                    <a:pt x="58528" y="87723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69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6" y="17289"/>
                  </a:lnTo>
                  <a:lnTo>
                    <a:pt x="117470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697327" y="2063124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5909" y="2043323"/>
              <a:ext cx="213307" cy="22103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628772" y="2063125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7"/>
                  </a:lnTo>
                  <a:lnTo>
                    <a:pt x="58529" y="87723"/>
                  </a:lnTo>
                  <a:lnTo>
                    <a:pt x="22990" y="103986"/>
                  </a:lnTo>
                  <a:lnTo>
                    <a:pt x="14635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8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9"/>
                  </a:lnTo>
                  <a:lnTo>
                    <a:pt x="117471" y="8477"/>
                  </a:lnTo>
                  <a:lnTo>
                    <a:pt x="116559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628772" y="2063124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6046757" y="1454685"/>
            <a:ext cx="198120" cy="605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20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267867" y="1613571"/>
            <a:ext cx="205104" cy="221615"/>
            <a:chOff x="5267867" y="1613571"/>
            <a:chExt cx="205104" cy="221615"/>
          </a:xfrm>
        </p:grpSpPr>
        <p:pic>
          <p:nvPicPr>
            <p:cNvPr id="22" name="object 2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67867" y="1613571"/>
              <a:ext cx="204638" cy="22103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05967" y="1628681"/>
              <a:ext cx="127892" cy="144452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5665437" y="1613571"/>
            <a:ext cx="213360" cy="221615"/>
            <a:chOff x="5665437" y="1613571"/>
            <a:chExt cx="213360" cy="221615"/>
          </a:xfrm>
        </p:grpSpPr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5437" y="1613571"/>
              <a:ext cx="213307" cy="22103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03537" y="1628611"/>
              <a:ext cx="137107" cy="144793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5596883" y="2043323"/>
            <a:ext cx="281940" cy="221615"/>
            <a:chOff x="5596883" y="2043323"/>
            <a:chExt cx="281940" cy="221615"/>
          </a:xfrm>
        </p:grpSpPr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5436" y="2043323"/>
              <a:ext cx="213307" cy="22103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708299" y="2063125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7"/>
                  </a:lnTo>
                  <a:lnTo>
                    <a:pt x="58528" y="87723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9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708299" y="2063124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96883" y="2043323"/>
              <a:ext cx="213307" cy="22103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639746" y="2063125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7"/>
                  </a:lnTo>
                  <a:lnTo>
                    <a:pt x="58528" y="87723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9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639746" y="2063124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5204367" y="2043323"/>
            <a:ext cx="306705" cy="221615"/>
            <a:chOff x="5204367" y="2043323"/>
            <a:chExt cx="306705" cy="221615"/>
          </a:xfrm>
        </p:grpSpPr>
        <p:pic>
          <p:nvPicPr>
            <p:cNvPr id="35" name="object 3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305967" y="2043323"/>
              <a:ext cx="204638" cy="22103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348829" y="2063194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1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9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7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7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348829" y="2063194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04367" y="2043323"/>
              <a:ext cx="204638" cy="221038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247229" y="2063194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1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9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7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7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247229" y="2063194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/>
          <p:nvPr/>
        </p:nvSpPr>
        <p:spPr>
          <a:xfrm>
            <a:off x="2017398" y="1425899"/>
            <a:ext cx="346710" cy="695325"/>
          </a:xfrm>
          <a:custGeom>
            <a:avLst/>
            <a:gdLst/>
            <a:ahLst/>
            <a:cxnLst/>
            <a:rect l="l" t="t" r="r" b="b"/>
            <a:pathLst>
              <a:path w="346710" h="695325">
                <a:moveTo>
                  <a:pt x="346142" y="0"/>
                </a:moveTo>
                <a:lnTo>
                  <a:pt x="0" y="0"/>
                </a:lnTo>
                <a:lnTo>
                  <a:pt x="0" y="695223"/>
                </a:lnTo>
                <a:lnTo>
                  <a:pt x="346142" y="695223"/>
                </a:lnTo>
                <a:lnTo>
                  <a:pt x="34614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025315" y="1410218"/>
            <a:ext cx="346710" cy="695325"/>
          </a:xfrm>
          <a:custGeom>
            <a:avLst/>
            <a:gdLst/>
            <a:ahLst/>
            <a:cxnLst/>
            <a:rect l="l" t="t" r="r" b="b"/>
            <a:pathLst>
              <a:path w="346710" h="695325">
                <a:moveTo>
                  <a:pt x="346142" y="0"/>
                </a:moveTo>
                <a:lnTo>
                  <a:pt x="0" y="0"/>
                </a:lnTo>
                <a:lnTo>
                  <a:pt x="0" y="695223"/>
                </a:lnTo>
                <a:lnTo>
                  <a:pt x="346142" y="695223"/>
                </a:lnTo>
                <a:lnTo>
                  <a:pt x="34614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1153490" y="1018743"/>
            <a:ext cx="533908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50970" algn="l"/>
              </a:tabLst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Non-singular	Singular</a:t>
            </a:r>
            <a:r>
              <a:rPr sz="1400" b="1" spc="-6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system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553085" algn="l"/>
                <a:tab pos="3950970" algn="l"/>
                <a:tab pos="4191000" algn="l"/>
                <a:tab pos="4591050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	b =</a:t>
            </a:r>
            <a:r>
              <a:rPr sz="1400" spc="430" dirty="0">
                <a:latin typeface="Arial MT"/>
                <a:cs typeface="Arial MT"/>
              </a:rPr>
              <a:t> </a:t>
            </a:r>
            <a:r>
              <a:rPr sz="2100" b="1" baseline="-4000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	</a:t>
            </a:r>
            <a:r>
              <a:rPr sz="1400" dirty="0">
                <a:latin typeface="Arial MT"/>
                <a:cs typeface="Arial MT"/>
              </a:rPr>
              <a:t>•	a +	b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130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  <a:tabLst>
                <a:tab pos="3950970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+ 2b =</a:t>
            </a:r>
            <a:r>
              <a:rPr sz="1400" spc="430" dirty="0">
                <a:latin typeface="Arial MT"/>
                <a:cs typeface="Arial MT"/>
              </a:rPr>
              <a:t> </a:t>
            </a:r>
            <a:r>
              <a:rPr sz="2100" b="1" baseline="-4000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	</a:t>
            </a: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0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160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4" name="object 44"/>
          <p:cNvGraphicFramePr>
            <a:graphicFrameLocks noGrp="1"/>
          </p:cNvGraphicFramePr>
          <p:nvPr/>
        </p:nvGraphicFramePr>
        <p:xfrm>
          <a:off x="2990850" y="1441450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45" name="object 45"/>
          <p:cNvGrpSpPr/>
          <p:nvPr/>
        </p:nvGrpSpPr>
        <p:grpSpPr>
          <a:xfrm>
            <a:off x="3140048" y="1178403"/>
            <a:ext cx="249554" cy="272415"/>
            <a:chOff x="3140048" y="1178403"/>
            <a:chExt cx="249554" cy="272415"/>
          </a:xfrm>
        </p:grpSpPr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40048" y="1178403"/>
              <a:ext cx="249280" cy="27183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78148" y="1193516"/>
              <a:ext cx="172330" cy="195107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3608708" y="1178403"/>
            <a:ext cx="261620" cy="272415"/>
            <a:chOff x="3608708" y="1178403"/>
            <a:chExt cx="261620" cy="272415"/>
          </a:xfrm>
        </p:grpSpPr>
        <p:pic>
          <p:nvPicPr>
            <p:cNvPr id="49" name="object 4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08708" y="1178403"/>
              <a:ext cx="261204" cy="27183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46808" y="1193420"/>
              <a:ext cx="185004" cy="195577"/>
            </a:xfrm>
            <a:prstGeom prst="rect">
              <a:avLst/>
            </a:prstGeom>
          </p:spPr>
        </p:pic>
      </p:grpSp>
      <p:graphicFrame>
        <p:nvGraphicFramePr>
          <p:cNvPr id="51" name="object 51"/>
          <p:cNvGraphicFramePr>
            <a:graphicFrameLocks noGrp="1"/>
          </p:cNvGraphicFramePr>
          <p:nvPr/>
        </p:nvGraphicFramePr>
        <p:xfrm>
          <a:off x="7016750" y="1416050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52" name="object 52"/>
          <p:cNvGrpSpPr/>
          <p:nvPr/>
        </p:nvGrpSpPr>
        <p:grpSpPr>
          <a:xfrm>
            <a:off x="7166977" y="1149762"/>
            <a:ext cx="249554" cy="272415"/>
            <a:chOff x="7166977" y="1149762"/>
            <a:chExt cx="249554" cy="272415"/>
          </a:xfrm>
        </p:grpSpPr>
        <p:pic>
          <p:nvPicPr>
            <p:cNvPr id="53" name="object 5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66977" y="1149762"/>
              <a:ext cx="249280" cy="27183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05077" y="1164875"/>
              <a:ext cx="172330" cy="195107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7635637" y="1149762"/>
            <a:ext cx="261620" cy="272415"/>
            <a:chOff x="7635637" y="1149762"/>
            <a:chExt cx="261620" cy="272415"/>
          </a:xfrm>
        </p:grpSpPr>
        <p:pic>
          <p:nvPicPr>
            <p:cNvPr id="56" name="object 5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35637" y="1149762"/>
              <a:ext cx="261204" cy="27183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73737" y="1164779"/>
              <a:ext cx="185004" cy="195577"/>
            </a:xfrm>
            <a:prstGeom prst="rect">
              <a:avLst/>
            </a:prstGeom>
          </p:spPr>
        </p:pic>
      </p:grpSp>
      <p:grpSp>
        <p:nvGrpSpPr>
          <p:cNvPr id="58" name="object 58"/>
          <p:cNvGrpSpPr/>
          <p:nvPr/>
        </p:nvGrpSpPr>
        <p:grpSpPr>
          <a:xfrm>
            <a:off x="4591287" y="950735"/>
            <a:ext cx="486409" cy="3282315"/>
            <a:chOff x="4591287" y="950735"/>
            <a:chExt cx="486409" cy="3282315"/>
          </a:xfrm>
        </p:grpSpPr>
        <p:pic>
          <p:nvPicPr>
            <p:cNvPr id="59" name="object 5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91287" y="950735"/>
              <a:ext cx="101600" cy="3282029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4642087" y="968835"/>
              <a:ext cx="0" cy="3206115"/>
            </a:xfrm>
            <a:custGeom>
              <a:avLst/>
              <a:gdLst/>
              <a:ahLst/>
              <a:cxnLst/>
              <a:rect l="l" t="t" r="r" b="b"/>
              <a:pathLst>
                <a:path h="3206115">
                  <a:moveTo>
                    <a:pt x="0" y="320582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36424" y="1535592"/>
              <a:ext cx="341156" cy="519735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4787304" y="1565760"/>
              <a:ext cx="248285" cy="358775"/>
            </a:xfrm>
            <a:custGeom>
              <a:avLst/>
              <a:gdLst/>
              <a:ahLst/>
              <a:cxnLst/>
              <a:rect l="l" t="t" r="r" b="b"/>
              <a:pathLst>
                <a:path w="248285" h="358775">
                  <a:moveTo>
                    <a:pt x="248298" y="0"/>
                  </a:moveTo>
                  <a:lnTo>
                    <a:pt x="189129" y="21200"/>
                  </a:lnTo>
                  <a:lnTo>
                    <a:pt x="138001" y="43370"/>
                  </a:lnTo>
                  <a:lnTo>
                    <a:pt x="94913" y="66508"/>
                  </a:lnTo>
                  <a:lnTo>
                    <a:pt x="59865" y="90615"/>
                  </a:lnTo>
                  <a:lnTo>
                    <a:pt x="13892" y="141736"/>
                  </a:lnTo>
                  <a:lnTo>
                    <a:pt x="80" y="196732"/>
                  </a:lnTo>
                  <a:lnTo>
                    <a:pt x="5234" y="225683"/>
                  </a:lnTo>
                  <a:lnTo>
                    <a:pt x="18429" y="255603"/>
                  </a:lnTo>
                  <a:lnTo>
                    <a:pt x="39665" y="286492"/>
                  </a:lnTo>
                  <a:lnTo>
                    <a:pt x="68941" y="318349"/>
                  </a:lnTo>
                  <a:lnTo>
                    <a:pt x="106258" y="351176"/>
                  </a:lnTo>
                  <a:lnTo>
                    <a:pt x="116713" y="358422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4858776" y="1866844"/>
              <a:ext cx="135255" cy="120014"/>
            </a:xfrm>
            <a:custGeom>
              <a:avLst/>
              <a:gdLst/>
              <a:ahLst/>
              <a:cxnLst/>
              <a:rect l="l" t="t" r="r" b="b"/>
              <a:pathLst>
                <a:path w="135254" h="120014">
                  <a:moveTo>
                    <a:pt x="69447" y="0"/>
                  </a:moveTo>
                  <a:lnTo>
                    <a:pt x="0" y="100208"/>
                  </a:lnTo>
                  <a:lnTo>
                    <a:pt x="134931" y="119551"/>
                  </a:lnTo>
                  <a:lnTo>
                    <a:pt x="69447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/>
          <p:cNvSpPr txBox="1"/>
          <p:nvPr/>
        </p:nvSpPr>
        <p:spPr>
          <a:xfrm>
            <a:off x="4989658" y="2462818"/>
            <a:ext cx="1655445" cy="6451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20"/>
              </a:spcBef>
            </a:pP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Second</a:t>
            </a:r>
            <a:r>
              <a:rPr sz="1400" b="1" spc="-3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equation</a:t>
            </a:r>
            <a:r>
              <a:rPr sz="1400" b="1" spc="-3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is </a:t>
            </a:r>
            <a:r>
              <a:rPr sz="1400" b="1" spc="-37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a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multiple of the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first</a:t>
            </a:r>
            <a:r>
              <a:rPr sz="1400" b="1" spc="-1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one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8125217" y="1540336"/>
            <a:ext cx="275590" cy="514350"/>
            <a:chOff x="8125217" y="1540336"/>
            <a:chExt cx="275590" cy="514350"/>
          </a:xfrm>
        </p:grpSpPr>
        <p:pic>
          <p:nvPicPr>
            <p:cNvPr id="66" name="object 6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25217" y="1540336"/>
              <a:ext cx="275369" cy="514052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8174101" y="1569585"/>
              <a:ext cx="175895" cy="351155"/>
            </a:xfrm>
            <a:custGeom>
              <a:avLst/>
              <a:gdLst/>
              <a:ahLst/>
              <a:cxnLst/>
              <a:rect l="l" t="t" r="r" b="b"/>
              <a:pathLst>
                <a:path w="175895" h="351155">
                  <a:moveTo>
                    <a:pt x="0" y="0"/>
                  </a:moveTo>
                  <a:lnTo>
                    <a:pt x="54118" y="32439"/>
                  </a:lnTo>
                  <a:lnTo>
                    <a:pt x="98300" y="65304"/>
                  </a:lnTo>
                  <a:lnTo>
                    <a:pt x="132546" y="98594"/>
                  </a:lnTo>
                  <a:lnTo>
                    <a:pt x="156857" y="132310"/>
                  </a:lnTo>
                  <a:lnTo>
                    <a:pt x="175670" y="201019"/>
                  </a:lnTo>
                  <a:lnTo>
                    <a:pt x="170173" y="236012"/>
                  </a:lnTo>
                  <a:lnTo>
                    <a:pt x="154740" y="271430"/>
                  </a:lnTo>
                  <a:lnTo>
                    <a:pt x="129372" y="307274"/>
                  </a:lnTo>
                  <a:lnTo>
                    <a:pt x="94067" y="343543"/>
                  </a:lnTo>
                  <a:lnTo>
                    <a:pt x="83834" y="351092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8170044" y="1864083"/>
              <a:ext cx="134620" cy="121920"/>
            </a:xfrm>
            <a:custGeom>
              <a:avLst/>
              <a:gdLst/>
              <a:ahLst/>
              <a:cxnLst/>
              <a:rect l="l" t="t" r="r" b="b"/>
              <a:pathLst>
                <a:path w="134620" h="121919">
                  <a:moveTo>
                    <a:pt x="61922" y="0"/>
                  </a:moveTo>
                  <a:lnTo>
                    <a:pt x="0" y="121434"/>
                  </a:lnTo>
                  <a:lnTo>
                    <a:pt x="134301" y="98111"/>
                  </a:lnTo>
                  <a:lnTo>
                    <a:pt x="6192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/>
          <p:cNvSpPr txBox="1"/>
          <p:nvPr/>
        </p:nvSpPr>
        <p:spPr>
          <a:xfrm>
            <a:off x="6953655" y="2462818"/>
            <a:ext cx="1625600" cy="6451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20"/>
              </a:spcBef>
            </a:pP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Second row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is a </a:t>
            </a:r>
            <a:r>
              <a:rPr sz="1400" b="1" spc="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multiple of the first </a:t>
            </a:r>
            <a:r>
              <a:rPr sz="1400" b="1" spc="-38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row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7454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5" dirty="0"/>
              <a:t> </a:t>
            </a:r>
            <a:r>
              <a:rPr dirty="0"/>
              <a:t>dependence</a:t>
            </a:r>
            <a:r>
              <a:rPr spc="15" dirty="0"/>
              <a:t> </a:t>
            </a:r>
            <a:r>
              <a:rPr spc="-5" dirty="0"/>
              <a:t>between</a:t>
            </a:r>
            <a:r>
              <a:rPr spc="20" dirty="0"/>
              <a:t> </a:t>
            </a:r>
            <a:r>
              <a:rPr dirty="0"/>
              <a:t>rows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008383" y="1454685"/>
            <a:ext cx="198120" cy="605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12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56894" y="1613571"/>
            <a:ext cx="205104" cy="221615"/>
            <a:chOff x="1256894" y="1613571"/>
            <a:chExt cx="205104" cy="22161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56894" y="1613571"/>
              <a:ext cx="204638" cy="22103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4994" y="1628681"/>
              <a:ext cx="127892" cy="144452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654464" y="1613571"/>
            <a:ext cx="213360" cy="221615"/>
            <a:chOff x="1654464" y="1613571"/>
            <a:chExt cx="213360" cy="2216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4464" y="1613571"/>
              <a:ext cx="213307" cy="2210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2564" y="1628611"/>
              <a:ext cx="137107" cy="144793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256894" y="2043323"/>
            <a:ext cx="205104" cy="221615"/>
            <a:chOff x="1256894" y="2043323"/>
            <a:chExt cx="205104" cy="221615"/>
          </a:xfrm>
        </p:grpSpPr>
        <p:pic>
          <p:nvPicPr>
            <p:cNvPr id="11" name="object 1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56894" y="2043323"/>
              <a:ext cx="204638" cy="22103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4994" y="2058432"/>
              <a:ext cx="127892" cy="144452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585909" y="2043323"/>
            <a:ext cx="281940" cy="221615"/>
            <a:chOff x="1585909" y="2043323"/>
            <a:chExt cx="281940" cy="221615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4464" y="2043323"/>
              <a:ext cx="213307" cy="22103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697327" y="2063125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4" y="1658"/>
                  </a:lnTo>
                  <a:lnTo>
                    <a:pt x="107951" y="3125"/>
                  </a:lnTo>
                  <a:lnTo>
                    <a:pt x="109284" y="16181"/>
                  </a:lnTo>
                  <a:lnTo>
                    <a:pt x="109257" y="24978"/>
                  </a:lnTo>
                  <a:lnTo>
                    <a:pt x="108093" y="30573"/>
                  </a:lnTo>
                  <a:lnTo>
                    <a:pt x="106014" y="34022"/>
                  </a:lnTo>
                  <a:lnTo>
                    <a:pt x="89788" y="55119"/>
                  </a:lnTo>
                  <a:lnTo>
                    <a:pt x="77377" y="72227"/>
                  </a:lnTo>
                  <a:lnTo>
                    <a:pt x="58528" y="87723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69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6" y="17289"/>
                  </a:lnTo>
                  <a:lnTo>
                    <a:pt x="117470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697327" y="2063124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5909" y="2043323"/>
              <a:ext cx="213307" cy="22103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628772" y="2063125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7"/>
                  </a:lnTo>
                  <a:lnTo>
                    <a:pt x="58529" y="87723"/>
                  </a:lnTo>
                  <a:lnTo>
                    <a:pt x="22990" y="103986"/>
                  </a:lnTo>
                  <a:lnTo>
                    <a:pt x="14635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8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9"/>
                  </a:lnTo>
                  <a:lnTo>
                    <a:pt x="117471" y="8477"/>
                  </a:lnTo>
                  <a:lnTo>
                    <a:pt x="116559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628772" y="2063124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6046757" y="1454685"/>
            <a:ext cx="198120" cy="605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20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267867" y="1613571"/>
            <a:ext cx="205104" cy="221615"/>
            <a:chOff x="5267867" y="1613571"/>
            <a:chExt cx="205104" cy="221615"/>
          </a:xfrm>
        </p:grpSpPr>
        <p:pic>
          <p:nvPicPr>
            <p:cNvPr id="22" name="object 2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67867" y="1613571"/>
              <a:ext cx="204638" cy="22103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05967" y="1628681"/>
              <a:ext cx="127892" cy="144452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5665437" y="1613571"/>
            <a:ext cx="213360" cy="221615"/>
            <a:chOff x="5665437" y="1613571"/>
            <a:chExt cx="213360" cy="221615"/>
          </a:xfrm>
        </p:grpSpPr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5437" y="1613571"/>
              <a:ext cx="213307" cy="22103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03537" y="1628611"/>
              <a:ext cx="137107" cy="144793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5596883" y="2043323"/>
            <a:ext cx="281940" cy="221615"/>
            <a:chOff x="5596883" y="2043323"/>
            <a:chExt cx="281940" cy="221615"/>
          </a:xfrm>
        </p:grpSpPr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5436" y="2043323"/>
              <a:ext cx="213307" cy="22103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708299" y="2063125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7"/>
                  </a:lnTo>
                  <a:lnTo>
                    <a:pt x="58528" y="87723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9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708299" y="2063124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96883" y="2043323"/>
              <a:ext cx="213307" cy="22103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639746" y="2063125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7"/>
                  </a:lnTo>
                  <a:lnTo>
                    <a:pt x="58528" y="87723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9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639746" y="2063124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5204367" y="2043323"/>
            <a:ext cx="306705" cy="221615"/>
            <a:chOff x="5204367" y="2043323"/>
            <a:chExt cx="306705" cy="221615"/>
          </a:xfrm>
        </p:grpSpPr>
        <p:pic>
          <p:nvPicPr>
            <p:cNvPr id="35" name="object 3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305967" y="2043323"/>
              <a:ext cx="204638" cy="22103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348829" y="2063194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1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9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7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7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348829" y="2063194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04367" y="2043323"/>
              <a:ext cx="204638" cy="221038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247229" y="2063194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1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9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7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7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247229" y="2063194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/>
          <p:nvPr/>
        </p:nvSpPr>
        <p:spPr>
          <a:xfrm>
            <a:off x="2017398" y="1425899"/>
            <a:ext cx="346710" cy="695325"/>
          </a:xfrm>
          <a:custGeom>
            <a:avLst/>
            <a:gdLst/>
            <a:ahLst/>
            <a:cxnLst/>
            <a:rect l="l" t="t" r="r" b="b"/>
            <a:pathLst>
              <a:path w="346710" h="695325">
                <a:moveTo>
                  <a:pt x="346142" y="0"/>
                </a:moveTo>
                <a:lnTo>
                  <a:pt x="0" y="0"/>
                </a:lnTo>
                <a:lnTo>
                  <a:pt x="0" y="695223"/>
                </a:lnTo>
                <a:lnTo>
                  <a:pt x="346142" y="695223"/>
                </a:lnTo>
                <a:lnTo>
                  <a:pt x="34614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025315" y="1410218"/>
            <a:ext cx="346710" cy="695325"/>
          </a:xfrm>
          <a:custGeom>
            <a:avLst/>
            <a:gdLst/>
            <a:ahLst/>
            <a:cxnLst/>
            <a:rect l="l" t="t" r="r" b="b"/>
            <a:pathLst>
              <a:path w="346710" h="695325">
                <a:moveTo>
                  <a:pt x="346142" y="0"/>
                </a:moveTo>
                <a:lnTo>
                  <a:pt x="0" y="0"/>
                </a:lnTo>
                <a:lnTo>
                  <a:pt x="0" y="695223"/>
                </a:lnTo>
                <a:lnTo>
                  <a:pt x="346142" y="695223"/>
                </a:lnTo>
                <a:lnTo>
                  <a:pt x="34614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1153490" y="1018743"/>
            <a:ext cx="533908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50970" algn="l"/>
              </a:tabLst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Non-singular	Singular</a:t>
            </a:r>
            <a:r>
              <a:rPr sz="1400" b="1" spc="-6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system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553085" algn="l"/>
                <a:tab pos="3950970" algn="l"/>
                <a:tab pos="4191000" algn="l"/>
                <a:tab pos="4591050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	b =</a:t>
            </a:r>
            <a:r>
              <a:rPr sz="1400" spc="430" dirty="0">
                <a:latin typeface="Arial MT"/>
                <a:cs typeface="Arial MT"/>
              </a:rPr>
              <a:t> </a:t>
            </a:r>
            <a:r>
              <a:rPr sz="2100" b="1" baseline="-4000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	</a:t>
            </a:r>
            <a:r>
              <a:rPr sz="1400" dirty="0">
                <a:latin typeface="Arial MT"/>
                <a:cs typeface="Arial MT"/>
              </a:rPr>
              <a:t>•	a +	b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130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  <a:tabLst>
                <a:tab pos="3950970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+ 2b =</a:t>
            </a:r>
            <a:r>
              <a:rPr sz="1400" spc="430" dirty="0">
                <a:latin typeface="Arial MT"/>
                <a:cs typeface="Arial MT"/>
              </a:rPr>
              <a:t> </a:t>
            </a:r>
            <a:r>
              <a:rPr sz="2100" b="1" baseline="-4000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	</a:t>
            </a: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0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160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4" name="object 44"/>
          <p:cNvGraphicFramePr>
            <a:graphicFrameLocks noGrp="1"/>
          </p:cNvGraphicFramePr>
          <p:nvPr/>
        </p:nvGraphicFramePr>
        <p:xfrm>
          <a:off x="2990850" y="1441450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45" name="object 45"/>
          <p:cNvGrpSpPr/>
          <p:nvPr/>
        </p:nvGrpSpPr>
        <p:grpSpPr>
          <a:xfrm>
            <a:off x="3140048" y="1178403"/>
            <a:ext cx="249554" cy="272415"/>
            <a:chOff x="3140048" y="1178403"/>
            <a:chExt cx="249554" cy="272415"/>
          </a:xfrm>
        </p:grpSpPr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40048" y="1178403"/>
              <a:ext cx="249280" cy="27183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78148" y="1193516"/>
              <a:ext cx="172330" cy="195107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3608708" y="1178403"/>
            <a:ext cx="261620" cy="272415"/>
            <a:chOff x="3608708" y="1178403"/>
            <a:chExt cx="261620" cy="272415"/>
          </a:xfrm>
        </p:grpSpPr>
        <p:pic>
          <p:nvPicPr>
            <p:cNvPr id="49" name="object 4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08708" y="1178403"/>
              <a:ext cx="261204" cy="27183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46808" y="1193420"/>
              <a:ext cx="185004" cy="195577"/>
            </a:xfrm>
            <a:prstGeom prst="rect">
              <a:avLst/>
            </a:prstGeom>
          </p:spPr>
        </p:pic>
      </p:grpSp>
      <p:graphicFrame>
        <p:nvGraphicFramePr>
          <p:cNvPr id="51" name="object 51"/>
          <p:cNvGraphicFramePr>
            <a:graphicFrameLocks noGrp="1"/>
          </p:cNvGraphicFramePr>
          <p:nvPr/>
        </p:nvGraphicFramePr>
        <p:xfrm>
          <a:off x="7016750" y="1416050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52" name="object 52"/>
          <p:cNvGrpSpPr/>
          <p:nvPr/>
        </p:nvGrpSpPr>
        <p:grpSpPr>
          <a:xfrm>
            <a:off x="7166977" y="1149762"/>
            <a:ext cx="249554" cy="272415"/>
            <a:chOff x="7166977" y="1149762"/>
            <a:chExt cx="249554" cy="272415"/>
          </a:xfrm>
        </p:grpSpPr>
        <p:pic>
          <p:nvPicPr>
            <p:cNvPr id="53" name="object 5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66977" y="1149762"/>
              <a:ext cx="249280" cy="27183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05077" y="1164875"/>
              <a:ext cx="172330" cy="195107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7635637" y="1149762"/>
            <a:ext cx="261620" cy="272415"/>
            <a:chOff x="7635637" y="1149762"/>
            <a:chExt cx="261620" cy="272415"/>
          </a:xfrm>
        </p:grpSpPr>
        <p:pic>
          <p:nvPicPr>
            <p:cNvPr id="56" name="object 5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35637" y="1149762"/>
              <a:ext cx="261204" cy="27183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73737" y="1164779"/>
              <a:ext cx="185004" cy="195577"/>
            </a:xfrm>
            <a:prstGeom prst="rect">
              <a:avLst/>
            </a:prstGeom>
          </p:spPr>
        </p:pic>
      </p:grpSp>
      <p:grpSp>
        <p:nvGrpSpPr>
          <p:cNvPr id="58" name="object 58"/>
          <p:cNvGrpSpPr/>
          <p:nvPr/>
        </p:nvGrpSpPr>
        <p:grpSpPr>
          <a:xfrm>
            <a:off x="4591287" y="950735"/>
            <a:ext cx="486409" cy="3282315"/>
            <a:chOff x="4591287" y="950735"/>
            <a:chExt cx="486409" cy="3282315"/>
          </a:xfrm>
        </p:grpSpPr>
        <p:pic>
          <p:nvPicPr>
            <p:cNvPr id="59" name="object 5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91287" y="950735"/>
              <a:ext cx="101600" cy="3282029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4642087" y="968835"/>
              <a:ext cx="0" cy="3206115"/>
            </a:xfrm>
            <a:custGeom>
              <a:avLst/>
              <a:gdLst/>
              <a:ahLst/>
              <a:cxnLst/>
              <a:rect l="l" t="t" r="r" b="b"/>
              <a:pathLst>
                <a:path h="3206115">
                  <a:moveTo>
                    <a:pt x="0" y="320582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36424" y="1535592"/>
              <a:ext cx="341156" cy="519735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4787304" y="1565760"/>
              <a:ext cx="248285" cy="358775"/>
            </a:xfrm>
            <a:custGeom>
              <a:avLst/>
              <a:gdLst/>
              <a:ahLst/>
              <a:cxnLst/>
              <a:rect l="l" t="t" r="r" b="b"/>
              <a:pathLst>
                <a:path w="248285" h="358775">
                  <a:moveTo>
                    <a:pt x="248298" y="0"/>
                  </a:moveTo>
                  <a:lnTo>
                    <a:pt x="189129" y="21200"/>
                  </a:lnTo>
                  <a:lnTo>
                    <a:pt x="138001" y="43370"/>
                  </a:lnTo>
                  <a:lnTo>
                    <a:pt x="94913" y="66508"/>
                  </a:lnTo>
                  <a:lnTo>
                    <a:pt x="59865" y="90615"/>
                  </a:lnTo>
                  <a:lnTo>
                    <a:pt x="13892" y="141736"/>
                  </a:lnTo>
                  <a:lnTo>
                    <a:pt x="80" y="196732"/>
                  </a:lnTo>
                  <a:lnTo>
                    <a:pt x="5234" y="225683"/>
                  </a:lnTo>
                  <a:lnTo>
                    <a:pt x="18429" y="255603"/>
                  </a:lnTo>
                  <a:lnTo>
                    <a:pt x="39665" y="286492"/>
                  </a:lnTo>
                  <a:lnTo>
                    <a:pt x="68941" y="318349"/>
                  </a:lnTo>
                  <a:lnTo>
                    <a:pt x="106258" y="351176"/>
                  </a:lnTo>
                  <a:lnTo>
                    <a:pt x="116713" y="358422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4858776" y="1866844"/>
              <a:ext cx="135255" cy="120014"/>
            </a:xfrm>
            <a:custGeom>
              <a:avLst/>
              <a:gdLst/>
              <a:ahLst/>
              <a:cxnLst/>
              <a:rect l="l" t="t" r="r" b="b"/>
              <a:pathLst>
                <a:path w="135254" h="120014">
                  <a:moveTo>
                    <a:pt x="69447" y="0"/>
                  </a:moveTo>
                  <a:lnTo>
                    <a:pt x="0" y="100208"/>
                  </a:lnTo>
                  <a:lnTo>
                    <a:pt x="134931" y="119551"/>
                  </a:lnTo>
                  <a:lnTo>
                    <a:pt x="69447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/>
          <p:cNvSpPr txBox="1"/>
          <p:nvPr/>
        </p:nvSpPr>
        <p:spPr>
          <a:xfrm>
            <a:off x="4989658" y="2462818"/>
            <a:ext cx="1655445" cy="6451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20"/>
              </a:spcBef>
            </a:pP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Second</a:t>
            </a:r>
            <a:r>
              <a:rPr sz="1400" b="1" spc="-3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equation</a:t>
            </a:r>
            <a:r>
              <a:rPr sz="1400" b="1" spc="-3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is </a:t>
            </a:r>
            <a:r>
              <a:rPr sz="1400" b="1" spc="-37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a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multiple of the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first</a:t>
            </a:r>
            <a:r>
              <a:rPr sz="1400" b="1" spc="-1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one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8125217" y="1540336"/>
            <a:ext cx="275590" cy="514350"/>
            <a:chOff x="8125217" y="1540336"/>
            <a:chExt cx="275590" cy="514350"/>
          </a:xfrm>
        </p:grpSpPr>
        <p:pic>
          <p:nvPicPr>
            <p:cNvPr id="66" name="object 6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25217" y="1540336"/>
              <a:ext cx="275369" cy="514052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8174101" y="1569585"/>
              <a:ext cx="175895" cy="351155"/>
            </a:xfrm>
            <a:custGeom>
              <a:avLst/>
              <a:gdLst/>
              <a:ahLst/>
              <a:cxnLst/>
              <a:rect l="l" t="t" r="r" b="b"/>
              <a:pathLst>
                <a:path w="175895" h="351155">
                  <a:moveTo>
                    <a:pt x="0" y="0"/>
                  </a:moveTo>
                  <a:lnTo>
                    <a:pt x="54118" y="32439"/>
                  </a:lnTo>
                  <a:lnTo>
                    <a:pt x="98300" y="65304"/>
                  </a:lnTo>
                  <a:lnTo>
                    <a:pt x="132546" y="98594"/>
                  </a:lnTo>
                  <a:lnTo>
                    <a:pt x="156857" y="132310"/>
                  </a:lnTo>
                  <a:lnTo>
                    <a:pt x="175670" y="201019"/>
                  </a:lnTo>
                  <a:lnTo>
                    <a:pt x="170173" y="236012"/>
                  </a:lnTo>
                  <a:lnTo>
                    <a:pt x="154740" y="271430"/>
                  </a:lnTo>
                  <a:lnTo>
                    <a:pt x="129372" y="307274"/>
                  </a:lnTo>
                  <a:lnTo>
                    <a:pt x="94067" y="343543"/>
                  </a:lnTo>
                  <a:lnTo>
                    <a:pt x="83834" y="351092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8170044" y="1864083"/>
              <a:ext cx="134620" cy="121920"/>
            </a:xfrm>
            <a:custGeom>
              <a:avLst/>
              <a:gdLst/>
              <a:ahLst/>
              <a:cxnLst/>
              <a:rect l="l" t="t" r="r" b="b"/>
              <a:pathLst>
                <a:path w="134620" h="121919">
                  <a:moveTo>
                    <a:pt x="61922" y="0"/>
                  </a:moveTo>
                  <a:lnTo>
                    <a:pt x="0" y="121434"/>
                  </a:lnTo>
                  <a:lnTo>
                    <a:pt x="134301" y="98111"/>
                  </a:lnTo>
                  <a:lnTo>
                    <a:pt x="6192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/>
          <p:cNvSpPr txBox="1"/>
          <p:nvPr/>
        </p:nvSpPr>
        <p:spPr>
          <a:xfrm>
            <a:off x="6953655" y="2462818"/>
            <a:ext cx="1625600" cy="6451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20"/>
              </a:spcBef>
            </a:pP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Second row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is a </a:t>
            </a:r>
            <a:r>
              <a:rPr sz="1400" b="1" spc="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multiple of the first </a:t>
            </a:r>
            <a:r>
              <a:rPr sz="1400" b="1" spc="-38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row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973930" y="3301072"/>
            <a:ext cx="1597025" cy="4419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4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Rows</a:t>
            </a:r>
            <a:r>
              <a:rPr sz="1400" b="1" spc="-4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are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algn="ctr">
              <a:lnSpc>
                <a:spcPts val="1640"/>
              </a:lnSpc>
            </a:pPr>
            <a:r>
              <a:rPr sz="1400" b="1" i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linearly</a:t>
            </a:r>
            <a:r>
              <a:rPr sz="1400" b="1" i="1" spc="-6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i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dependent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7454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5" dirty="0"/>
              <a:t> </a:t>
            </a:r>
            <a:r>
              <a:rPr dirty="0"/>
              <a:t>dependence</a:t>
            </a:r>
            <a:r>
              <a:rPr spc="15" dirty="0"/>
              <a:t> </a:t>
            </a:r>
            <a:r>
              <a:rPr spc="-5" dirty="0"/>
              <a:t>between</a:t>
            </a:r>
            <a:r>
              <a:rPr spc="20" dirty="0"/>
              <a:t> </a:t>
            </a:r>
            <a:r>
              <a:rPr dirty="0"/>
              <a:t>rows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008383" y="1454685"/>
            <a:ext cx="198120" cy="605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12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56894" y="1613571"/>
            <a:ext cx="205104" cy="221615"/>
            <a:chOff x="1256894" y="1613571"/>
            <a:chExt cx="205104" cy="22161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56894" y="1613571"/>
              <a:ext cx="204638" cy="22103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4994" y="1628681"/>
              <a:ext cx="127892" cy="144452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654464" y="1613571"/>
            <a:ext cx="213360" cy="221615"/>
            <a:chOff x="1654464" y="1613571"/>
            <a:chExt cx="213360" cy="2216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4464" y="1613571"/>
              <a:ext cx="213307" cy="2210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2564" y="1628611"/>
              <a:ext cx="137107" cy="144793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256894" y="2043323"/>
            <a:ext cx="205104" cy="221615"/>
            <a:chOff x="1256894" y="2043323"/>
            <a:chExt cx="205104" cy="221615"/>
          </a:xfrm>
        </p:grpSpPr>
        <p:pic>
          <p:nvPicPr>
            <p:cNvPr id="11" name="object 1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56894" y="2043323"/>
              <a:ext cx="204638" cy="22103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4994" y="2058432"/>
              <a:ext cx="127892" cy="144452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585909" y="2043323"/>
            <a:ext cx="281940" cy="221615"/>
            <a:chOff x="1585909" y="2043323"/>
            <a:chExt cx="281940" cy="221615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4464" y="2043323"/>
              <a:ext cx="213307" cy="22103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697327" y="2063125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4" y="1658"/>
                  </a:lnTo>
                  <a:lnTo>
                    <a:pt x="107951" y="3125"/>
                  </a:lnTo>
                  <a:lnTo>
                    <a:pt x="109284" y="16181"/>
                  </a:lnTo>
                  <a:lnTo>
                    <a:pt x="109257" y="24978"/>
                  </a:lnTo>
                  <a:lnTo>
                    <a:pt x="108093" y="30573"/>
                  </a:lnTo>
                  <a:lnTo>
                    <a:pt x="106014" y="34022"/>
                  </a:lnTo>
                  <a:lnTo>
                    <a:pt x="89788" y="55119"/>
                  </a:lnTo>
                  <a:lnTo>
                    <a:pt x="77377" y="72227"/>
                  </a:lnTo>
                  <a:lnTo>
                    <a:pt x="58528" y="87723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69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6" y="17289"/>
                  </a:lnTo>
                  <a:lnTo>
                    <a:pt x="117470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697327" y="2063124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5909" y="2043323"/>
              <a:ext cx="213307" cy="22103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628772" y="2063125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7"/>
                  </a:lnTo>
                  <a:lnTo>
                    <a:pt x="58529" y="87723"/>
                  </a:lnTo>
                  <a:lnTo>
                    <a:pt x="22990" y="103986"/>
                  </a:lnTo>
                  <a:lnTo>
                    <a:pt x="14635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8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9"/>
                  </a:lnTo>
                  <a:lnTo>
                    <a:pt x="117471" y="8477"/>
                  </a:lnTo>
                  <a:lnTo>
                    <a:pt x="116559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628772" y="2063124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6046757" y="1454685"/>
            <a:ext cx="198120" cy="605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20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267867" y="1613571"/>
            <a:ext cx="205104" cy="221615"/>
            <a:chOff x="5267867" y="1613571"/>
            <a:chExt cx="205104" cy="221615"/>
          </a:xfrm>
        </p:grpSpPr>
        <p:pic>
          <p:nvPicPr>
            <p:cNvPr id="22" name="object 2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67867" y="1613571"/>
              <a:ext cx="204638" cy="22103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05967" y="1628681"/>
              <a:ext cx="127892" cy="144452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5665437" y="1613571"/>
            <a:ext cx="213360" cy="221615"/>
            <a:chOff x="5665437" y="1613571"/>
            <a:chExt cx="213360" cy="221615"/>
          </a:xfrm>
        </p:grpSpPr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5437" y="1613571"/>
              <a:ext cx="213307" cy="22103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03537" y="1628611"/>
              <a:ext cx="137107" cy="144793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5596883" y="2043323"/>
            <a:ext cx="281940" cy="221615"/>
            <a:chOff x="5596883" y="2043323"/>
            <a:chExt cx="281940" cy="221615"/>
          </a:xfrm>
        </p:grpSpPr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5436" y="2043323"/>
              <a:ext cx="213307" cy="22103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708299" y="2063125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7"/>
                  </a:lnTo>
                  <a:lnTo>
                    <a:pt x="58528" y="87723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9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708299" y="2063124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96883" y="2043323"/>
              <a:ext cx="213307" cy="22103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639746" y="2063125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7"/>
                  </a:lnTo>
                  <a:lnTo>
                    <a:pt x="58528" y="87723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9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639746" y="2063124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5204367" y="2043323"/>
            <a:ext cx="306705" cy="221615"/>
            <a:chOff x="5204367" y="2043323"/>
            <a:chExt cx="306705" cy="221615"/>
          </a:xfrm>
        </p:grpSpPr>
        <p:pic>
          <p:nvPicPr>
            <p:cNvPr id="35" name="object 3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305967" y="2043323"/>
              <a:ext cx="204638" cy="22103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348829" y="2063194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1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9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7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7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348829" y="2063194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04367" y="2043323"/>
              <a:ext cx="204638" cy="221038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247229" y="2063194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1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9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7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7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247229" y="2063194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/>
          <p:nvPr/>
        </p:nvSpPr>
        <p:spPr>
          <a:xfrm>
            <a:off x="2017398" y="1425899"/>
            <a:ext cx="346710" cy="695325"/>
          </a:xfrm>
          <a:custGeom>
            <a:avLst/>
            <a:gdLst/>
            <a:ahLst/>
            <a:cxnLst/>
            <a:rect l="l" t="t" r="r" b="b"/>
            <a:pathLst>
              <a:path w="346710" h="695325">
                <a:moveTo>
                  <a:pt x="346142" y="0"/>
                </a:moveTo>
                <a:lnTo>
                  <a:pt x="0" y="0"/>
                </a:lnTo>
                <a:lnTo>
                  <a:pt x="0" y="695223"/>
                </a:lnTo>
                <a:lnTo>
                  <a:pt x="346142" y="695223"/>
                </a:lnTo>
                <a:lnTo>
                  <a:pt x="34614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025315" y="1410218"/>
            <a:ext cx="346710" cy="695325"/>
          </a:xfrm>
          <a:custGeom>
            <a:avLst/>
            <a:gdLst/>
            <a:ahLst/>
            <a:cxnLst/>
            <a:rect l="l" t="t" r="r" b="b"/>
            <a:pathLst>
              <a:path w="346710" h="695325">
                <a:moveTo>
                  <a:pt x="346142" y="0"/>
                </a:moveTo>
                <a:lnTo>
                  <a:pt x="0" y="0"/>
                </a:lnTo>
                <a:lnTo>
                  <a:pt x="0" y="695223"/>
                </a:lnTo>
                <a:lnTo>
                  <a:pt x="346142" y="695223"/>
                </a:lnTo>
                <a:lnTo>
                  <a:pt x="34614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1153490" y="1018743"/>
            <a:ext cx="533908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50970" algn="l"/>
              </a:tabLst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Non-singular	Singular</a:t>
            </a:r>
            <a:r>
              <a:rPr sz="1400" b="1" spc="-6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system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553085" algn="l"/>
                <a:tab pos="3950970" algn="l"/>
                <a:tab pos="4191000" algn="l"/>
                <a:tab pos="4591050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	b =</a:t>
            </a:r>
            <a:r>
              <a:rPr sz="1400" spc="430" dirty="0">
                <a:latin typeface="Arial MT"/>
                <a:cs typeface="Arial MT"/>
              </a:rPr>
              <a:t> </a:t>
            </a:r>
            <a:r>
              <a:rPr sz="2100" b="1" baseline="-4000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	</a:t>
            </a:r>
            <a:r>
              <a:rPr sz="1400" dirty="0">
                <a:latin typeface="Arial MT"/>
                <a:cs typeface="Arial MT"/>
              </a:rPr>
              <a:t>•	a +	b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130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  <a:tabLst>
                <a:tab pos="3950970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+ 2b =</a:t>
            </a:r>
            <a:r>
              <a:rPr sz="1400" spc="430" dirty="0">
                <a:latin typeface="Arial MT"/>
                <a:cs typeface="Arial MT"/>
              </a:rPr>
              <a:t> </a:t>
            </a:r>
            <a:r>
              <a:rPr sz="2100" b="1" baseline="-4000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	</a:t>
            </a: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0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160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4" name="object 44"/>
          <p:cNvGraphicFramePr>
            <a:graphicFrameLocks noGrp="1"/>
          </p:cNvGraphicFramePr>
          <p:nvPr/>
        </p:nvGraphicFramePr>
        <p:xfrm>
          <a:off x="2990850" y="1441450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45" name="object 45"/>
          <p:cNvGrpSpPr/>
          <p:nvPr/>
        </p:nvGrpSpPr>
        <p:grpSpPr>
          <a:xfrm>
            <a:off x="3140048" y="1178403"/>
            <a:ext cx="249554" cy="272415"/>
            <a:chOff x="3140048" y="1178403"/>
            <a:chExt cx="249554" cy="272415"/>
          </a:xfrm>
        </p:grpSpPr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40048" y="1178403"/>
              <a:ext cx="249280" cy="27183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78148" y="1193516"/>
              <a:ext cx="172330" cy="195107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3608708" y="1178403"/>
            <a:ext cx="261620" cy="272415"/>
            <a:chOff x="3608708" y="1178403"/>
            <a:chExt cx="261620" cy="272415"/>
          </a:xfrm>
        </p:grpSpPr>
        <p:pic>
          <p:nvPicPr>
            <p:cNvPr id="49" name="object 4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08708" y="1178403"/>
              <a:ext cx="261204" cy="27183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46808" y="1193420"/>
              <a:ext cx="185004" cy="195577"/>
            </a:xfrm>
            <a:prstGeom prst="rect">
              <a:avLst/>
            </a:prstGeom>
          </p:spPr>
        </p:pic>
      </p:grpSp>
      <p:graphicFrame>
        <p:nvGraphicFramePr>
          <p:cNvPr id="51" name="object 51"/>
          <p:cNvGraphicFramePr>
            <a:graphicFrameLocks noGrp="1"/>
          </p:cNvGraphicFramePr>
          <p:nvPr/>
        </p:nvGraphicFramePr>
        <p:xfrm>
          <a:off x="7016750" y="1416050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52" name="object 52"/>
          <p:cNvGrpSpPr/>
          <p:nvPr/>
        </p:nvGrpSpPr>
        <p:grpSpPr>
          <a:xfrm>
            <a:off x="7166977" y="1149762"/>
            <a:ext cx="249554" cy="272415"/>
            <a:chOff x="7166977" y="1149762"/>
            <a:chExt cx="249554" cy="272415"/>
          </a:xfrm>
        </p:grpSpPr>
        <p:pic>
          <p:nvPicPr>
            <p:cNvPr id="53" name="object 5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66977" y="1149762"/>
              <a:ext cx="249280" cy="27183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05077" y="1164875"/>
              <a:ext cx="172330" cy="195107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7635637" y="1149762"/>
            <a:ext cx="261620" cy="272415"/>
            <a:chOff x="7635637" y="1149762"/>
            <a:chExt cx="261620" cy="272415"/>
          </a:xfrm>
        </p:grpSpPr>
        <p:pic>
          <p:nvPicPr>
            <p:cNvPr id="56" name="object 5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35637" y="1149762"/>
              <a:ext cx="261204" cy="27183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73737" y="1164779"/>
              <a:ext cx="185004" cy="195577"/>
            </a:xfrm>
            <a:prstGeom prst="rect">
              <a:avLst/>
            </a:prstGeom>
          </p:spPr>
        </p:pic>
      </p:grpSp>
      <p:grpSp>
        <p:nvGrpSpPr>
          <p:cNvPr id="58" name="object 58"/>
          <p:cNvGrpSpPr/>
          <p:nvPr/>
        </p:nvGrpSpPr>
        <p:grpSpPr>
          <a:xfrm>
            <a:off x="4591287" y="950735"/>
            <a:ext cx="486409" cy="3282315"/>
            <a:chOff x="4591287" y="950735"/>
            <a:chExt cx="486409" cy="3282315"/>
          </a:xfrm>
        </p:grpSpPr>
        <p:pic>
          <p:nvPicPr>
            <p:cNvPr id="59" name="object 5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91287" y="950735"/>
              <a:ext cx="101600" cy="3282029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4642087" y="968835"/>
              <a:ext cx="0" cy="3206115"/>
            </a:xfrm>
            <a:custGeom>
              <a:avLst/>
              <a:gdLst/>
              <a:ahLst/>
              <a:cxnLst/>
              <a:rect l="l" t="t" r="r" b="b"/>
              <a:pathLst>
                <a:path h="3206115">
                  <a:moveTo>
                    <a:pt x="0" y="320582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36424" y="1535592"/>
              <a:ext cx="341156" cy="519735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4787304" y="1565760"/>
              <a:ext cx="248285" cy="358775"/>
            </a:xfrm>
            <a:custGeom>
              <a:avLst/>
              <a:gdLst/>
              <a:ahLst/>
              <a:cxnLst/>
              <a:rect l="l" t="t" r="r" b="b"/>
              <a:pathLst>
                <a:path w="248285" h="358775">
                  <a:moveTo>
                    <a:pt x="248298" y="0"/>
                  </a:moveTo>
                  <a:lnTo>
                    <a:pt x="189129" y="21200"/>
                  </a:lnTo>
                  <a:lnTo>
                    <a:pt x="138001" y="43370"/>
                  </a:lnTo>
                  <a:lnTo>
                    <a:pt x="94913" y="66508"/>
                  </a:lnTo>
                  <a:lnTo>
                    <a:pt x="59865" y="90615"/>
                  </a:lnTo>
                  <a:lnTo>
                    <a:pt x="13892" y="141736"/>
                  </a:lnTo>
                  <a:lnTo>
                    <a:pt x="80" y="196732"/>
                  </a:lnTo>
                  <a:lnTo>
                    <a:pt x="5234" y="225683"/>
                  </a:lnTo>
                  <a:lnTo>
                    <a:pt x="18429" y="255603"/>
                  </a:lnTo>
                  <a:lnTo>
                    <a:pt x="39665" y="286492"/>
                  </a:lnTo>
                  <a:lnTo>
                    <a:pt x="68941" y="318349"/>
                  </a:lnTo>
                  <a:lnTo>
                    <a:pt x="106258" y="351176"/>
                  </a:lnTo>
                  <a:lnTo>
                    <a:pt x="116713" y="358422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4858776" y="1866844"/>
              <a:ext cx="135255" cy="120014"/>
            </a:xfrm>
            <a:custGeom>
              <a:avLst/>
              <a:gdLst/>
              <a:ahLst/>
              <a:cxnLst/>
              <a:rect l="l" t="t" r="r" b="b"/>
              <a:pathLst>
                <a:path w="135254" h="120014">
                  <a:moveTo>
                    <a:pt x="69447" y="0"/>
                  </a:moveTo>
                  <a:lnTo>
                    <a:pt x="0" y="100208"/>
                  </a:lnTo>
                  <a:lnTo>
                    <a:pt x="134931" y="119551"/>
                  </a:lnTo>
                  <a:lnTo>
                    <a:pt x="69447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/>
          <p:cNvSpPr txBox="1"/>
          <p:nvPr/>
        </p:nvSpPr>
        <p:spPr>
          <a:xfrm>
            <a:off x="4989658" y="2462818"/>
            <a:ext cx="1655445" cy="6451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20"/>
              </a:spcBef>
            </a:pP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Second</a:t>
            </a:r>
            <a:r>
              <a:rPr sz="1400" b="1" spc="-3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equation</a:t>
            </a:r>
            <a:r>
              <a:rPr sz="1400" b="1" spc="-3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is </a:t>
            </a:r>
            <a:r>
              <a:rPr sz="1400" b="1" spc="-37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a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multiple of the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first</a:t>
            </a:r>
            <a:r>
              <a:rPr sz="1400" b="1" spc="-1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one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8125217" y="1540336"/>
            <a:ext cx="275590" cy="514350"/>
            <a:chOff x="8125217" y="1540336"/>
            <a:chExt cx="275590" cy="514350"/>
          </a:xfrm>
        </p:grpSpPr>
        <p:pic>
          <p:nvPicPr>
            <p:cNvPr id="66" name="object 6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25217" y="1540336"/>
              <a:ext cx="275369" cy="514052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8174101" y="1569585"/>
              <a:ext cx="175895" cy="351155"/>
            </a:xfrm>
            <a:custGeom>
              <a:avLst/>
              <a:gdLst/>
              <a:ahLst/>
              <a:cxnLst/>
              <a:rect l="l" t="t" r="r" b="b"/>
              <a:pathLst>
                <a:path w="175895" h="351155">
                  <a:moveTo>
                    <a:pt x="0" y="0"/>
                  </a:moveTo>
                  <a:lnTo>
                    <a:pt x="54118" y="32439"/>
                  </a:lnTo>
                  <a:lnTo>
                    <a:pt x="98300" y="65304"/>
                  </a:lnTo>
                  <a:lnTo>
                    <a:pt x="132546" y="98594"/>
                  </a:lnTo>
                  <a:lnTo>
                    <a:pt x="156857" y="132310"/>
                  </a:lnTo>
                  <a:lnTo>
                    <a:pt x="175670" y="201019"/>
                  </a:lnTo>
                  <a:lnTo>
                    <a:pt x="170173" y="236012"/>
                  </a:lnTo>
                  <a:lnTo>
                    <a:pt x="154740" y="271430"/>
                  </a:lnTo>
                  <a:lnTo>
                    <a:pt x="129372" y="307274"/>
                  </a:lnTo>
                  <a:lnTo>
                    <a:pt x="94067" y="343543"/>
                  </a:lnTo>
                  <a:lnTo>
                    <a:pt x="83834" y="351092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8170044" y="1864083"/>
              <a:ext cx="134620" cy="121920"/>
            </a:xfrm>
            <a:custGeom>
              <a:avLst/>
              <a:gdLst/>
              <a:ahLst/>
              <a:cxnLst/>
              <a:rect l="l" t="t" r="r" b="b"/>
              <a:pathLst>
                <a:path w="134620" h="121919">
                  <a:moveTo>
                    <a:pt x="61922" y="0"/>
                  </a:moveTo>
                  <a:lnTo>
                    <a:pt x="0" y="121434"/>
                  </a:lnTo>
                  <a:lnTo>
                    <a:pt x="134301" y="98111"/>
                  </a:lnTo>
                  <a:lnTo>
                    <a:pt x="6192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/>
          <p:cNvSpPr txBox="1"/>
          <p:nvPr/>
        </p:nvSpPr>
        <p:spPr>
          <a:xfrm>
            <a:off x="6953655" y="2462818"/>
            <a:ext cx="1625600" cy="6451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20"/>
              </a:spcBef>
            </a:pP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Second row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is a </a:t>
            </a:r>
            <a:r>
              <a:rPr sz="1400" b="1" spc="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multiple of the first </a:t>
            </a:r>
            <a:r>
              <a:rPr sz="1400" b="1" spc="-38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row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806404" y="2462818"/>
            <a:ext cx="1398905" cy="6451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20"/>
              </a:spcBef>
            </a:pP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No</a:t>
            </a:r>
            <a:r>
              <a:rPr sz="1400" b="1" spc="-3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equation</a:t>
            </a:r>
            <a:r>
              <a:rPr sz="1400" b="1" spc="-3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is</a:t>
            </a:r>
            <a:r>
              <a:rPr sz="1400" b="1" spc="-2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a </a:t>
            </a:r>
            <a:r>
              <a:rPr sz="1400" b="1" spc="-37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multiple of the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other</a:t>
            </a:r>
            <a:r>
              <a:rPr sz="1400" b="1" spc="-1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one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973930" y="3301072"/>
            <a:ext cx="1597025" cy="4419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4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Rows</a:t>
            </a:r>
            <a:r>
              <a:rPr sz="1400" b="1" spc="-4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are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algn="ctr">
              <a:lnSpc>
                <a:spcPts val="1640"/>
              </a:lnSpc>
            </a:pPr>
            <a:r>
              <a:rPr sz="1400" b="1" i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linearly</a:t>
            </a:r>
            <a:r>
              <a:rPr sz="1400" b="1" i="1" spc="-6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i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dependent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7454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5" dirty="0"/>
              <a:t> </a:t>
            </a:r>
            <a:r>
              <a:rPr dirty="0"/>
              <a:t>dependence</a:t>
            </a:r>
            <a:r>
              <a:rPr spc="15" dirty="0"/>
              <a:t> </a:t>
            </a:r>
            <a:r>
              <a:rPr spc="-5" dirty="0"/>
              <a:t>between</a:t>
            </a:r>
            <a:r>
              <a:rPr spc="20" dirty="0"/>
              <a:t> </a:t>
            </a:r>
            <a:r>
              <a:rPr dirty="0"/>
              <a:t>rows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008383" y="1454685"/>
            <a:ext cx="198120" cy="605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12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56894" y="1613571"/>
            <a:ext cx="205104" cy="221615"/>
            <a:chOff x="1256894" y="1613571"/>
            <a:chExt cx="205104" cy="22161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56894" y="1613571"/>
              <a:ext cx="204638" cy="22103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4994" y="1628681"/>
              <a:ext cx="127892" cy="144452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654464" y="1613571"/>
            <a:ext cx="213360" cy="221615"/>
            <a:chOff x="1654464" y="1613571"/>
            <a:chExt cx="213360" cy="2216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4464" y="1613571"/>
              <a:ext cx="213307" cy="2210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2564" y="1628611"/>
              <a:ext cx="137107" cy="144793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256894" y="2043323"/>
            <a:ext cx="205104" cy="221615"/>
            <a:chOff x="1256894" y="2043323"/>
            <a:chExt cx="205104" cy="221615"/>
          </a:xfrm>
        </p:grpSpPr>
        <p:pic>
          <p:nvPicPr>
            <p:cNvPr id="11" name="object 1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56894" y="2043323"/>
              <a:ext cx="204638" cy="22103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4994" y="2058432"/>
              <a:ext cx="127892" cy="144452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585909" y="2043323"/>
            <a:ext cx="281940" cy="221615"/>
            <a:chOff x="1585909" y="2043323"/>
            <a:chExt cx="281940" cy="221615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4464" y="2043323"/>
              <a:ext cx="213307" cy="22103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697327" y="2063125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4" y="1658"/>
                  </a:lnTo>
                  <a:lnTo>
                    <a:pt x="107951" y="3125"/>
                  </a:lnTo>
                  <a:lnTo>
                    <a:pt x="109284" y="16181"/>
                  </a:lnTo>
                  <a:lnTo>
                    <a:pt x="109257" y="24978"/>
                  </a:lnTo>
                  <a:lnTo>
                    <a:pt x="108093" y="30573"/>
                  </a:lnTo>
                  <a:lnTo>
                    <a:pt x="106014" y="34022"/>
                  </a:lnTo>
                  <a:lnTo>
                    <a:pt x="89788" y="55119"/>
                  </a:lnTo>
                  <a:lnTo>
                    <a:pt x="77377" y="72227"/>
                  </a:lnTo>
                  <a:lnTo>
                    <a:pt x="58528" y="87723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69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6" y="17289"/>
                  </a:lnTo>
                  <a:lnTo>
                    <a:pt x="117470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697327" y="2063124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5909" y="2043323"/>
              <a:ext cx="213307" cy="22103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628772" y="2063125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7"/>
                  </a:lnTo>
                  <a:lnTo>
                    <a:pt x="58529" y="87723"/>
                  </a:lnTo>
                  <a:lnTo>
                    <a:pt x="22990" y="103986"/>
                  </a:lnTo>
                  <a:lnTo>
                    <a:pt x="14635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8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9"/>
                  </a:lnTo>
                  <a:lnTo>
                    <a:pt x="117471" y="8477"/>
                  </a:lnTo>
                  <a:lnTo>
                    <a:pt x="116559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628772" y="2063124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6046757" y="1454685"/>
            <a:ext cx="198120" cy="605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20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267867" y="1613571"/>
            <a:ext cx="205104" cy="221615"/>
            <a:chOff x="5267867" y="1613571"/>
            <a:chExt cx="205104" cy="221615"/>
          </a:xfrm>
        </p:grpSpPr>
        <p:pic>
          <p:nvPicPr>
            <p:cNvPr id="22" name="object 2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67867" y="1613571"/>
              <a:ext cx="204638" cy="22103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05967" y="1628681"/>
              <a:ext cx="127892" cy="144452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5665437" y="1613571"/>
            <a:ext cx="213360" cy="221615"/>
            <a:chOff x="5665437" y="1613571"/>
            <a:chExt cx="213360" cy="221615"/>
          </a:xfrm>
        </p:grpSpPr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5437" y="1613571"/>
              <a:ext cx="213307" cy="22103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03537" y="1628611"/>
              <a:ext cx="137107" cy="144793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5596883" y="2043323"/>
            <a:ext cx="281940" cy="221615"/>
            <a:chOff x="5596883" y="2043323"/>
            <a:chExt cx="281940" cy="221615"/>
          </a:xfrm>
        </p:grpSpPr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5436" y="2043323"/>
              <a:ext cx="213307" cy="22103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708299" y="2063125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7"/>
                  </a:lnTo>
                  <a:lnTo>
                    <a:pt x="58528" y="87723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9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708299" y="2063124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96883" y="2043323"/>
              <a:ext cx="213307" cy="22103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639746" y="2063125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7"/>
                  </a:lnTo>
                  <a:lnTo>
                    <a:pt x="58528" y="87723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9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639746" y="2063124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5204367" y="2043323"/>
            <a:ext cx="306705" cy="221615"/>
            <a:chOff x="5204367" y="2043323"/>
            <a:chExt cx="306705" cy="221615"/>
          </a:xfrm>
        </p:grpSpPr>
        <p:pic>
          <p:nvPicPr>
            <p:cNvPr id="35" name="object 3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305967" y="2043323"/>
              <a:ext cx="204638" cy="22103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348829" y="2063194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1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9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7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7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348829" y="2063194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04367" y="2043323"/>
              <a:ext cx="204638" cy="221038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247229" y="2063194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1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9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7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7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247229" y="2063194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/>
          <p:nvPr/>
        </p:nvSpPr>
        <p:spPr>
          <a:xfrm>
            <a:off x="2017398" y="1425899"/>
            <a:ext cx="346710" cy="695325"/>
          </a:xfrm>
          <a:custGeom>
            <a:avLst/>
            <a:gdLst/>
            <a:ahLst/>
            <a:cxnLst/>
            <a:rect l="l" t="t" r="r" b="b"/>
            <a:pathLst>
              <a:path w="346710" h="695325">
                <a:moveTo>
                  <a:pt x="346142" y="0"/>
                </a:moveTo>
                <a:lnTo>
                  <a:pt x="0" y="0"/>
                </a:lnTo>
                <a:lnTo>
                  <a:pt x="0" y="695223"/>
                </a:lnTo>
                <a:lnTo>
                  <a:pt x="346142" y="695223"/>
                </a:lnTo>
                <a:lnTo>
                  <a:pt x="34614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025315" y="1410218"/>
            <a:ext cx="346710" cy="695325"/>
          </a:xfrm>
          <a:custGeom>
            <a:avLst/>
            <a:gdLst/>
            <a:ahLst/>
            <a:cxnLst/>
            <a:rect l="l" t="t" r="r" b="b"/>
            <a:pathLst>
              <a:path w="346710" h="695325">
                <a:moveTo>
                  <a:pt x="346142" y="0"/>
                </a:moveTo>
                <a:lnTo>
                  <a:pt x="0" y="0"/>
                </a:lnTo>
                <a:lnTo>
                  <a:pt x="0" y="695223"/>
                </a:lnTo>
                <a:lnTo>
                  <a:pt x="346142" y="695223"/>
                </a:lnTo>
                <a:lnTo>
                  <a:pt x="34614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1153490" y="1018743"/>
            <a:ext cx="533908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50970" algn="l"/>
              </a:tabLst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Non-singular	Singular</a:t>
            </a:r>
            <a:r>
              <a:rPr sz="1400" b="1" spc="-6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system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553085" algn="l"/>
                <a:tab pos="3950970" algn="l"/>
                <a:tab pos="4191000" algn="l"/>
                <a:tab pos="4591050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	b =</a:t>
            </a:r>
            <a:r>
              <a:rPr sz="1400" spc="430" dirty="0">
                <a:latin typeface="Arial MT"/>
                <a:cs typeface="Arial MT"/>
              </a:rPr>
              <a:t> </a:t>
            </a:r>
            <a:r>
              <a:rPr sz="2100" b="1" baseline="-4000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	</a:t>
            </a:r>
            <a:r>
              <a:rPr sz="1400" dirty="0">
                <a:latin typeface="Arial MT"/>
                <a:cs typeface="Arial MT"/>
              </a:rPr>
              <a:t>•	a +	b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130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  <a:tabLst>
                <a:tab pos="3950970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+ 2b =</a:t>
            </a:r>
            <a:r>
              <a:rPr sz="1400" spc="430" dirty="0">
                <a:latin typeface="Arial MT"/>
                <a:cs typeface="Arial MT"/>
              </a:rPr>
              <a:t> </a:t>
            </a:r>
            <a:r>
              <a:rPr sz="2100" b="1" baseline="-4000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	</a:t>
            </a: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0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160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4" name="object 44"/>
          <p:cNvGraphicFramePr>
            <a:graphicFrameLocks noGrp="1"/>
          </p:cNvGraphicFramePr>
          <p:nvPr/>
        </p:nvGraphicFramePr>
        <p:xfrm>
          <a:off x="2990850" y="1441450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45" name="object 45"/>
          <p:cNvGrpSpPr/>
          <p:nvPr/>
        </p:nvGrpSpPr>
        <p:grpSpPr>
          <a:xfrm>
            <a:off x="3140048" y="1178403"/>
            <a:ext cx="249554" cy="272415"/>
            <a:chOff x="3140048" y="1178403"/>
            <a:chExt cx="249554" cy="272415"/>
          </a:xfrm>
        </p:grpSpPr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40048" y="1178403"/>
              <a:ext cx="249280" cy="27183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78148" y="1193516"/>
              <a:ext cx="172330" cy="195107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3608708" y="1178403"/>
            <a:ext cx="261620" cy="272415"/>
            <a:chOff x="3608708" y="1178403"/>
            <a:chExt cx="261620" cy="272415"/>
          </a:xfrm>
        </p:grpSpPr>
        <p:pic>
          <p:nvPicPr>
            <p:cNvPr id="49" name="object 4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08708" y="1178403"/>
              <a:ext cx="261204" cy="27183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46808" y="1193420"/>
              <a:ext cx="185004" cy="195577"/>
            </a:xfrm>
            <a:prstGeom prst="rect">
              <a:avLst/>
            </a:prstGeom>
          </p:spPr>
        </p:pic>
      </p:grpSp>
      <p:graphicFrame>
        <p:nvGraphicFramePr>
          <p:cNvPr id="51" name="object 51"/>
          <p:cNvGraphicFramePr>
            <a:graphicFrameLocks noGrp="1"/>
          </p:cNvGraphicFramePr>
          <p:nvPr/>
        </p:nvGraphicFramePr>
        <p:xfrm>
          <a:off x="7016750" y="1416050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52" name="object 52"/>
          <p:cNvGrpSpPr/>
          <p:nvPr/>
        </p:nvGrpSpPr>
        <p:grpSpPr>
          <a:xfrm>
            <a:off x="7166977" y="1149762"/>
            <a:ext cx="249554" cy="272415"/>
            <a:chOff x="7166977" y="1149762"/>
            <a:chExt cx="249554" cy="272415"/>
          </a:xfrm>
        </p:grpSpPr>
        <p:pic>
          <p:nvPicPr>
            <p:cNvPr id="53" name="object 5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66977" y="1149762"/>
              <a:ext cx="249280" cy="27183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05077" y="1164875"/>
              <a:ext cx="172330" cy="195107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7635637" y="1149762"/>
            <a:ext cx="261620" cy="272415"/>
            <a:chOff x="7635637" y="1149762"/>
            <a:chExt cx="261620" cy="272415"/>
          </a:xfrm>
        </p:grpSpPr>
        <p:pic>
          <p:nvPicPr>
            <p:cNvPr id="56" name="object 5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35637" y="1149762"/>
              <a:ext cx="261204" cy="27183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73737" y="1164779"/>
              <a:ext cx="185004" cy="195577"/>
            </a:xfrm>
            <a:prstGeom prst="rect">
              <a:avLst/>
            </a:prstGeom>
          </p:spPr>
        </p:pic>
      </p:grpSp>
      <p:grpSp>
        <p:nvGrpSpPr>
          <p:cNvPr id="58" name="object 58"/>
          <p:cNvGrpSpPr/>
          <p:nvPr/>
        </p:nvGrpSpPr>
        <p:grpSpPr>
          <a:xfrm>
            <a:off x="4591287" y="950735"/>
            <a:ext cx="486409" cy="3282315"/>
            <a:chOff x="4591287" y="950735"/>
            <a:chExt cx="486409" cy="3282315"/>
          </a:xfrm>
        </p:grpSpPr>
        <p:pic>
          <p:nvPicPr>
            <p:cNvPr id="59" name="object 5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91287" y="950735"/>
              <a:ext cx="101600" cy="3282029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4642087" y="968835"/>
              <a:ext cx="0" cy="3206115"/>
            </a:xfrm>
            <a:custGeom>
              <a:avLst/>
              <a:gdLst/>
              <a:ahLst/>
              <a:cxnLst/>
              <a:rect l="l" t="t" r="r" b="b"/>
              <a:pathLst>
                <a:path h="3206115">
                  <a:moveTo>
                    <a:pt x="0" y="320582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36424" y="1535592"/>
              <a:ext cx="341156" cy="519735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4787304" y="1565760"/>
              <a:ext cx="248285" cy="358775"/>
            </a:xfrm>
            <a:custGeom>
              <a:avLst/>
              <a:gdLst/>
              <a:ahLst/>
              <a:cxnLst/>
              <a:rect l="l" t="t" r="r" b="b"/>
              <a:pathLst>
                <a:path w="248285" h="358775">
                  <a:moveTo>
                    <a:pt x="248298" y="0"/>
                  </a:moveTo>
                  <a:lnTo>
                    <a:pt x="189129" y="21200"/>
                  </a:lnTo>
                  <a:lnTo>
                    <a:pt x="138001" y="43370"/>
                  </a:lnTo>
                  <a:lnTo>
                    <a:pt x="94913" y="66508"/>
                  </a:lnTo>
                  <a:lnTo>
                    <a:pt x="59865" y="90615"/>
                  </a:lnTo>
                  <a:lnTo>
                    <a:pt x="13892" y="141736"/>
                  </a:lnTo>
                  <a:lnTo>
                    <a:pt x="80" y="196732"/>
                  </a:lnTo>
                  <a:lnTo>
                    <a:pt x="5234" y="225683"/>
                  </a:lnTo>
                  <a:lnTo>
                    <a:pt x="18429" y="255603"/>
                  </a:lnTo>
                  <a:lnTo>
                    <a:pt x="39665" y="286492"/>
                  </a:lnTo>
                  <a:lnTo>
                    <a:pt x="68941" y="318349"/>
                  </a:lnTo>
                  <a:lnTo>
                    <a:pt x="106258" y="351176"/>
                  </a:lnTo>
                  <a:lnTo>
                    <a:pt x="116713" y="358422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4858776" y="1866844"/>
              <a:ext cx="135255" cy="120014"/>
            </a:xfrm>
            <a:custGeom>
              <a:avLst/>
              <a:gdLst/>
              <a:ahLst/>
              <a:cxnLst/>
              <a:rect l="l" t="t" r="r" b="b"/>
              <a:pathLst>
                <a:path w="135254" h="120014">
                  <a:moveTo>
                    <a:pt x="69447" y="0"/>
                  </a:moveTo>
                  <a:lnTo>
                    <a:pt x="0" y="100208"/>
                  </a:lnTo>
                  <a:lnTo>
                    <a:pt x="134931" y="119551"/>
                  </a:lnTo>
                  <a:lnTo>
                    <a:pt x="69447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/>
          <p:cNvSpPr txBox="1"/>
          <p:nvPr/>
        </p:nvSpPr>
        <p:spPr>
          <a:xfrm>
            <a:off x="4989658" y="2462818"/>
            <a:ext cx="1655445" cy="6451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20"/>
              </a:spcBef>
            </a:pP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Second</a:t>
            </a:r>
            <a:r>
              <a:rPr sz="1400" b="1" spc="-3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equation</a:t>
            </a:r>
            <a:r>
              <a:rPr sz="1400" b="1" spc="-3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is </a:t>
            </a:r>
            <a:r>
              <a:rPr sz="1400" b="1" spc="-37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a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multiple of the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first</a:t>
            </a:r>
            <a:r>
              <a:rPr sz="1400" b="1" spc="-1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one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8125217" y="1540336"/>
            <a:ext cx="275590" cy="514350"/>
            <a:chOff x="8125217" y="1540336"/>
            <a:chExt cx="275590" cy="514350"/>
          </a:xfrm>
        </p:grpSpPr>
        <p:pic>
          <p:nvPicPr>
            <p:cNvPr id="66" name="object 6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25217" y="1540336"/>
              <a:ext cx="275369" cy="514052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8174101" y="1569585"/>
              <a:ext cx="175895" cy="351155"/>
            </a:xfrm>
            <a:custGeom>
              <a:avLst/>
              <a:gdLst/>
              <a:ahLst/>
              <a:cxnLst/>
              <a:rect l="l" t="t" r="r" b="b"/>
              <a:pathLst>
                <a:path w="175895" h="351155">
                  <a:moveTo>
                    <a:pt x="0" y="0"/>
                  </a:moveTo>
                  <a:lnTo>
                    <a:pt x="54118" y="32439"/>
                  </a:lnTo>
                  <a:lnTo>
                    <a:pt x="98300" y="65304"/>
                  </a:lnTo>
                  <a:lnTo>
                    <a:pt x="132546" y="98594"/>
                  </a:lnTo>
                  <a:lnTo>
                    <a:pt x="156857" y="132310"/>
                  </a:lnTo>
                  <a:lnTo>
                    <a:pt x="175670" y="201019"/>
                  </a:lnTo>
                  <a:lnTo>
                    <a:pt x="170173" y="236012"/>
                  </a:lnTo>
                  <a:lnTo>
                    <a:pt x="154740" y="271430"/>
                  </a:lnTo>
                  <a:lnTo>
                    <a:pt x="129372" y="307274"/>
                  </a:lnTo>
                  <a:lnTo>
                    <a:pt x="94067" y="343543"/>
                  </a:lnTo>
                  <a:lnTo>
                    <a:pt x="83834" y="351092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8170044" y="1864083"/>
              <a:ext cx="134620" cy="121920"/>
            </a:xfrm>
            <a:custGeom>
              <a:avLst/>
              <a:gdLst/>
              <a:ahLst/>
              <a:cxnLst/>
              <a:rect l="l" t="t" r="r" b="b"/>
              <a:pathLst>
                <a:path w="134620" h="121919">
                  <a:moveTo>
                    <a:pt x="61922" y="0"/>
                  </a:moveTo>
                  <a:lnTo>
                    <a:pt x="0" y="121434"/>
                  </a:lnTo>
                  <a:lnTo>
                    <a:pt x="134301" y="98111"/>
                  </a:lnTo>
                  <a:lnTo>
                    <a:pt x="6192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/>
          <p:cNvSpPr txBox="1"/>
          <p:nvPr/>
        </p:nvSpPr>
        <p:spPr>
          <a:xfrm>
            <a:off x="6953655" y="2462818"/>
            <a:ext cx="1625600" cy="6451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20"/>
              </a:spcBef>
            </a:pP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Second row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is a </a:t>
            </a:r>
            <a:r>
              <a:rPr sz="1400" b="1" spc="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multiple of the first </a:t>
            </a:r>
            <a:r>
              <a:rPr sz="1400" b="1" spc="-38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row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806404" y="2462818"/>
            <a:ext cx="1398905" cy="6451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20"/>
              </a:spcBef>
            </a:pP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No</a:t>
            </a:r>
            <a:r>
              <a:rPr sz="1400" b="1" spc="-3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equation</a:t>
            </a:r>
            <a:r>
              <a:rPr sz="1400" b="1" spc="-3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is</a:t>
            </a:r>
            <a:r>
              <a:rPr sz="1400" b="1" spc="-2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a </a:t>
            </a:r>
            <a:r>
              <a:rPr sz="1400" b="1" spc="-37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multiple of the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other</a:t>
            </a:r>
            <a:r>
              <a:rPr sz="1400" b="1" spc="-1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one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2770400" y="2462818"/>
            <a:ext cx="1240790" cy="6451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20"/>
              </a:spcBef>
            </a:pP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No row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is a </a:t>
            </a:r>
            <a:r>
              <a:rPr sz="1400" b="1" spc="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multiple</a:t>
            </a:r>
            <a:r>
              <a:rPr sz="1400" b="1" spc="-3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1400" b="1" spc="-3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the </a:t>
            </a:r>
            <a:r>
              <a:rPr sz="1400" b="1" spc="-37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other</a:t>
            </a:r>
            <a:r>
              <a:rPr sz="1400" b="1" spc="-1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one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6973930" y="3301072"/>
            <a:ext cx="1597025" cy="4419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4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Rows</a:t>
            </a:r>
            <a:r>
              <a:rPr sz="1400" b="1" spc="-4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are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algn="ctr">
              <a:lnSpc>
                <a:spcPts val="1640"/>
              </a:lnSpc>
            </a:pPr>
            <a:r>
              <a:rPr sz="1400" b="1" i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linearly</a:t>
            </a:r>
            <a:r>
              <a:rPr sz="1400" b="1" i="1" spc="-6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i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dependent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7454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5" dirty="0"/>
              <a:t> </a:t>
            </a:r>
            <a:r>
              <a:rPr dirty="0"/>
              <a:t>dependence</a:t>
            </a:r>
            <a:r>
              <a:rPr spc="15" dirty="0"/>
              <a:t> </a:t>
            </a:r>
            <a:r>
              <a:rPr spc="-5" dirty="0"/>
              <a:t>between</a:t>
            </a:r>
            <a:r>
              <a:rPr spc="20" dirty="0"/>
              <a:t> </a:t>
            </a:r>
            <a:r>
              <a:rPr dirty="0"/>
              <a:t>rows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008383" y="1454685"/>
            <a:ext cx="198120" cy="605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12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56894" y="1613571"/>
            <a:ext cx="205104" cy="221615"/>
            <a:chOff x="1256894" y="1613571"/>
            <a:chExt cx="205104" cy="22161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56894" y="1613571"/>
              <a:ext cx="204638" cy="22103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4994" y="1628681"/>
              <a:ext cx="127892" cy="144452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654464" y="1613571"/>
            <a:ext cx="213360" cy="221615"/>
            <a:chOff x="1654464" y="1613571"/>
            <a:chExt cx="213360" cy="2216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4464" y="1613571"/>
              <a:ext cx="213307" cy="2210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2564" y="1628611"/>
              <a:ext cx="137107" cy="144793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256894" y="2043323"/>
            <a:ext cx="205104" cy="221615"/>
            <a:chOff x="1256894" y="2043323"/>
            <a:chExt cx="205104" cy="221615"/>
          </a:xfrm>
        </p:grpSpPr>
        <p:pic>
          <p:nvPicPr>
            <p:cNvPr id="11" name="object 1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56894" y="2043323"/>
              <a:ext cx="204638" cy="22103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4994" y="2058432"/>
              <a:ext cx="127892" cy="144452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585909" y="2043323"/>
            <a:ext cx="281940" cy="221615"/>
            <a:chOff x="1585909" y="2043323"/>
            <a:chExt cx="281940" cy="221615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4464" y="2043323"/>
              <a:ext cx="213307" cy="22103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697327" y="2063125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4" y="1658"/>
                  </a:lnTo>
                  <a:lnTo>
                    <a:pt x="107951" y="3125"/>
                  </a:lnTo>
                  <a:lnTo>
                    <a:pt x="109284" y="16181"/>
                  </a:lnTo>
                  <a:lnTo>
                    <a:pt x="109257" y="24978"/>
                  </a:lnTo>
                  <a:lnTo>
                    <a:pt x="108093" y="30573"/>
                  </a:lnTo>
                  <a:lnTo>
                    <a:pt x="106014" y="34022"/>
                  </a:lnTo>
                  <a:lnTo>
                    <a:pt x="89788" y="55119"/>
                  </a:lnTo>
                  <a:lnTo>
                    <a:pt x="77377" y="72227"/>
                  </a:lnTo>
                  <a:lnTo>
                    <a:pt x="58528" y="87723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69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6" y="17289"/>
                  </a:lnTo>
                  <a:lnTo>
                    <a:pt x="117470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697327" y="2063124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5909" y="2043323"/>
              <a:ext cx="213307" cy="22103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628772" y="2063125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7"/>
                  </a:lnTo>
                  <a:lnTo>
                    <a:pt x="58529" y="87723"/>
                  </a:lnTo>
                  <a:lnTo>
                    <a:pt x="22990" y="103986"/>
                  </a:lnTo>
                  <a:lnTo>
                    <a:pt x="14635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8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9"/>
                  </a:lnTo>
                  <a:lnTo>
                    <a:pt x="117471" y="8477"/>
                  </a:lnTo>
                  <a:lnTo>
                    <a:pt x="116559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628772" y="2063124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6046757" y="1454685"/>
            <a:ext cx="198120" cy="605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20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267867" y="1613571"/>
            <a:ext cx="205104" cy="221615"/>
            <a:chOff x="5267867" y="1613571"/>
            <a:chExt cx="205104" cy="221615"/>
          </a:xfrm>
        </p:grpSpPr>
        <p:pic>
          <p:nvPicPr>
            <p:cNvPr id="22" name="object 2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67867" y="1613571"/>
              <a:ext cx="204638" cy="22103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05967" y="1628681"/>
              <a:ext cx="127892" cy="144452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5665437" y="1613571"/>
            <a:ext cx="213360" cy="221615"/>
            <a:chOff x="5665437" y="1613571"/>
            <a:chExt cx="213360" cy="221615"/>
          </a:xfrm>
        </p:grpSpPr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5437" y="1613571"/>
              <a:ext cx="213307" cy="22103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03537" y="1628611"/>
              <a:ext cx="137107" cy="144793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5596883" y="2043323"/>
            <a:ext cx="281940" cy="221615"/>
            <a:chOff x="5596883" y="2043323"/>
            <a:chExt cx="281940" cy="221615"/>
          </a:xfrm>
        </p:grpSpPr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5436" y="2043323"/>
              <a:ext cx="213307" cy="22103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708299" y="2063125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7"/>
                  </a:lnTo>
                  <a:lnTo>
                    <a:pt x="58528" y="87723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9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708299" y="2063124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96883" y="2043323"/>
              <a:ext cx="213307" cy="22103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639746" y="2063125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7"/>
                  </a:lnTo>
                  <a:lnTo>
                    <a:pt x="58528" y="87723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9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639746" y="2063124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5204367" y="2043323"/>
            <a:ext cx="306705" cy="221615"/>
            <a:chOff x="5204367" y="2043323"/>
            <a:chExt cx="306705" cy="221615"/>
          </a:xfrm>
        </p:grpSpPr>
        <p:pic>
          <p:nvPicPr>
            <p:cNvPr id="35" name="object 3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305967" y="2043323"/>
              <a:ext cx="204638" cy="22103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348829" y="2063194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1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9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7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7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348829" y="2063194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04367" y="2043323"/>
              <a:ext cx="204638" cy="221038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247229" y="2063194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1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9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7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7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247229" y="2063194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/>
          <p:nvPr/>
        </p:nvSpPr>
        <p:spPr>
          <a:xfrm>
            <a:off x="2017398" y="1425899"/>
            <a:ext cx="346710" cy="695325"/>
          </a:xfrm>
          <a:custGeom>
            <a:avLst/>
            <a:gdLst/>
            <a:ahLst/>
            <a:cxnLst/>
            <a:rect l="l" t="t" r="r" b="b"/>
            <a:pathLst>
              <a:path w="346710" h="695325">
                <a:moveTo>
                  <a:pt x="346142" y="0"/>
                </a:moveTo>
                <a:lnTo>
                  <a:pt x="0" y="0"/>
                </a:lnTo>
                <a:lnTo>
                  <a:pt x="0" y="695223"/>
                </a:lnTo>
                <a:lnTo>
                  <a:pt x="346142" y="695223"/>
                </a:lnTo>
                <a:lnTo>
                  <a:pt x="34614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025315" y="1410218"/>
            <a:ext cx="346710" cy="695325"/>
          </a:xfrm>
          <a:custGeom>
            <a:avLst/>
            <a:gdLst/>
            <a:ahLst/>
            <a:cxnLst/>
            <a:rect l="l" t="t" r="r" b="b"/>
            <a:pathLst>
              <a:path w="346710" h="695325">
                <a:moveTo>
                  <a:pt x="346142" y="0"/>
                </a:moveTo>
                <a:lnTo>
                  <a:pt x="0" y="0"/>
                </a:lnTo>
                <a:lnTo>
                  <a:pt x="0" y="695223"/>
                </a:lnTo>
                <a:lnTo>
                  <a:pt x="346142" y="695223"/>
                </a:lnTo>
                <a:lnTo>
                  <a:pt x="34614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1153490" y="1018743"/>
            <a:ext cx="533908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50970" algn="l"/>
              </a:tabLst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Non-singular	Singular</a:t>
            </a:r>
            <a:r>
              <a:rPr sz="1400" b="1" spc="-6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system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553085" algn="l"/>
                <a:tab pos="3950970" algn="l"/>
                <a:tab pos="4191000" algn="l"/>
                <a:tab pos="4591050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	b =</a:t>
            </a:r>
            <a:r>
              <a:rPr sz="1400" spc="430" dirty="0">
                <a:latin typeface="Arial MT"/>
                <a:cs typeface="Arial MT"/>
              </a:rPr>
              <a:t> </a:t>
            </a:r>
            <a:r>
              <a:rPr sz="2100" b="1" baseline="-4000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	</a:t>
            </a:r>
            <a:r>
              <a:rPr sz="1400" dirty="0">
                <a:latin typeface="Arial MT"/>
                <a:cs typeface="Arial MT"/>
              </a:rPr>
              <a:t>•	a +	b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130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  <a:tabLst>
                <a:tab pos="3950970" algn="l"/>
              </a:tabLst>
            </a:pP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+ 2b =</a:t>
            </a:r>
            <a:r>
              <a:rPr sz="1400" spc="430" dirty="0">
                <a:latin typeface="Arial MT"/>
                <a:cs typeface="Arial MT"/>
              </a:rPr>
              <a:t> </a:t>
            </a:r>
            <a:r>
              <a:rPr sz="2100" b="1" baseline="-4000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	</a:t>
            </a:r>
            <a:r>
              <a:rPr sz="1400" dirty="0">
                <a:latin typeface="Arial MT"/>
                <a:cs typeface="Arial MT"/>
              </a:rPr>
              <a:t>•</a:t>
            </a:r>
            <a:r>
              <a:rPr sz="1400" spc="20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160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4" name="object 44"/>
          <p:cNvGraphicFramePr>
            <a:graphicFrameLocks noGrp="1"/>
          </p:cNvGraphicFramePr>
          <p:nvPr/>
        </p:nvGraphicFramePr>
        <p:xfrm>
          <a:off x="2990850" y="1441450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45" name="object 45"/>
          <p:cNvGrpSpPr/>
          <p:nvPr/>
        </p:nvGrpSpPr>
        <p:grpSpPr>
          <a:xfrm>
            <a:off x="3140048" y="1178403"/>
            <a:ext cx="249554" cy="272415"/>
            <a:chOff x="3140048" y="1178403"/>
            <a:chExt cx="249554" cy="272415"/>
          </a:xfrm>
        </p:grpSpPr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40048" y="1178403"/>
              <a:ext cx="249280" cy="27183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78148" y="1193516"/>
              <a:ext cx="172330" cy="195107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3608708" y="1178403"/>
            <a:ext cx="261620" cy="272415"/>
            <a:chOff x="3608708" y="1178403"/>
            <a:chExt cx="261620" cy="272415"/>
          </a:xfrm>
        </p:grpSpPr>
        <p:pic>
          <p:nvPicPr>
            <p:cNvPr id="49" name="object 4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08708" y="1178403"/>
              <a:ext cx="261204" cy="27183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46808" y="1193420"/>
              <a:ext cx="185004" cy="195577"/>
            </a:xfrm>
            <a:prstGeom prst="rect">
              <a:avLst/>
            </a:prstGeom>
          </p:spPr>
        </p:pic>
      </p:grpSp>
      <p:graphicFrame>
        <p:nvGraphicFramePr>
          <p:cNvPr id="51" name="object 51"/>
          <p:cNvGraphicFramePr>
            <a:graphicFrameLocks noGrp="1"/>
          </p:cNvGraphicFramePr>
          <p:nvPr/>
        </p:nvGraphicFramePr>
        <p:xfrm>
          <a:off x="7016750" y="1416050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52" name="object 52"/>
          <p:cNvGrpSpPr/>
          <p:nvPr/>
        </p:nvGrpSpPr>
        <p:grpSpPr>
          <a:xfrm>
            <a:off x="7166977" y="1149762"/>
            <a:ext cx="249554" cy="272415"/>
            <a:chOff x="7166977" y="1149762"/>
            <a:chExt cx="249554" cy="272415"/>
          </a:xfrm>
        </p:grpSpPr>
        <p:pic>
          <p:nvPicPr>
            <p:cNvPr id="53" name="object 5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66977" y="1149762"/>
              <a:ext cx="249280" cy="27183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05077" y="1164875"/>
              <a:ext cx="172330" cy="195107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7635637" y="1149762"/>
            <a:ext cx="261620" cy="272415"/>
            <a:chOff x="7635637" y="1149762"/>
            <a:chExt cx="261620" cy="272415"/>
          </a:xfrm>
        </p:grpSpPr>
        <p:pic>
          <p:nvPicPr>
            <p:cNvPr id="56" name="object 5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35637" y="1149762"/>
              <a:ext cx="261204" cy="27183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73737" y="1164779"/>
              <a:ext cx="185004" cy="195577"/>
            </a:xfrm>
            <a:prstGeom prst="rect">
              <a:avLst/>
            </a:prstGeom>
          </p:spPr>
        </p:pic>
      </p:grpSp>
      <p:grpSp>
        <p:nvGrpSpPr>
          <p:cNvPr id="58" name="object 58"/>
          <p:cNvGrpSpPr/>
          <p:nvPr/>
        </p:nvGrpSpPr>
        <p:grpSpPr>
          <a:xfrm>
            <a:off x="4591287" y="950735"/>
            <a:ext cx="486409" cy="3282315"/>
            <a:chOff x="4591287" y="950735"/>
            <a:chExt cx="486409" cy="3282315"/>
          </a:xfrm>
        </p:grpSpPr>
        <p:pic>
          <p:nvPicPr>
            <p:cNvPr id="59" name="object 5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91287" y="950735"/>
              <a:ext cx="101600" cy="3282029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4642087" y="968835"/>
              <a:ext cx="0" cy="3206115"/>
            </a:xfrm>
            <a:custGeom>
              <a:avLst/>
              <a:gdLst/>
              <a:ahLst/>
              <a:cxnLst/>
              <a:rect l="l" t="t" r="r" b="b"/>
              <a:pathLst>
                <a:path h="3206115">
                  <a:moveTo>
                    <a:pt x="0" y="320582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36424" y="1535592"/>
              <a:ext cx="341156" cy="519735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4787304" y="1565760"/>
              <a:ext cx="248285" cy="358775"/>
            </a:xfrm>
            <a:custGeom>
              <a:avLst/>
              <a:gdLst/>
              <a:ahLst/>
              <a:cxnLst/>
              <a:rect l="l" t="t" r="r" b="b"/>
              <a:pathLst>
                <a:path w="248285" h="358775">
                  <a:moveTo>
                    <a:pt x="248298" y="0"/>
                  </a:moveTo>
                  <a:lnTo>
                    <a:pt x="189129" y="21200"/>
                  </a:lnTo>
                  <a:lnTo>
                    <a:pt x="138001" y="43370"/>
                  </a:lnTo>
                  <a:lnTo>
                    <a:pt x="94913" y="66508"/>
                  </a:lnTo>
                  <a:lnTo>
                    <a:pt x="59865" y="90615"/>
                  </a:lnTo>
                  <a:lnTo>
                    <a:pt x="13892" y="141736"/>
                  </a:lnTo>
                  <a:lnTo>
                    <a:pt x="80" y="196732"/>
                  </a:lnTo>
                  <a:lnTo>
                    <a:pt x="5234" y="225683"/>
                  </a:lnTo>
                  <a:lnTo>
                    <a:pt x="18429" y="255603"/>
                  </a:lnTo>
                  <a:lnTo>
                    <a:pt x="39665" y="286492"/>
                  </a:lnTo>
                  <a:lnTo>
                    <a:pt x="68941" y="318349"/>
                  </a:lnTo>
                  <a:lnTo>
                    <a:pt x="106258" y="351176"/>
                  </a:lnTo>
                  <a:lnTo>
                    <a:pt x="116713" y="358422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4858776" y="1866844"/>
              <a:ext cx="135255" cy="120014"/>
            </a:xfrm>
            <a:custGeom>
              <a:avLst/>
              <a:gdLst/>
              <a:ahLst/>
              <a:cxnLst/>
              <a:rect l="l" t="t" r="r" b="b"/>
              <a:pathLst>
                <a:path w="135254" h="120014">
                  <a:moveTo>
                    <a:pt x="69447" y="0"/>
                  </a:moveTo>
                  <a:lnTo>
                    <a:pt x="0" y="100208"/>
                  </a:lnTo>
                  <a:lnTo>
                    <a:pt x="134931" y="119551"/>
                  </a:lnTo>
                  <a:lnTo>
                    <a:pt x="69447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/>
          <p:cNvSpPr txBox="1"/>
          <p:nvPr/>
        </p:nvSpPr>
        <p:spPr>
          <a:xfrm>
            <a:off x="4989658" y="2462818"/>
            <a:ext cx="1655445" cy="6451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20"/>
              </a:spcBef>
            </a:pP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Second</a:t>
            </a:r>
            <a:r>
              <a:rPr sz="1400" b="1" spc="-3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equation</a:t>
            </a:r>
            <a:r>
              <a:rPr sz="1400" b="1" spc="-3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is </a:t>
            </a:r>
            <a:r>
              <a:rPr sz="1400" b="1" spc="-37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a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multiple of the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first</a:t>
            </a:r>
            <a:r>
              <a:rPr sz="1400" b="1" spc="-1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one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8125217" y="1540336"/>
            <a:ext cx="275590" cy="514350"/>
            <a:chOff x="8125217" y="1540336"/>
            <a:chExt cx="275590" cy="514350"/>
          </a:xfrm>
        </p:grpSpPr>
        <p:pic>
          <p:nvPicPr>
            <p:cNvPr id="66" name="object 6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25217" y="1540336"/>
              <a:ext cx="275369" cy="514052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8174101" y="1569585"/>
              <a:ext cx="175895" cy="351155"/>
            </a:xfrm>
            <a:custGeom>
              <a:avLst/>
              <a:gdLst/>
              <a:ahLst/>
              <a:cxnLst/>
              <a:rect l="l" t="t" r="r" b="b"/>
              <a:pathLst>
                <a:path w="175895" h="351155">
                  <a:moveTo>
                    <a:pt x="0" y="0"/>
                  </a:moveTo>
                  <a:lnTo>
                    <a:pt x="54118" y="32439"/>
                  </a:lnTo>
                  <a:lnTo>
                    <a:pt x="98300" y="65304"/>
                  </a:lnTo>
                  <a:lnTo>
                    <a:pt x="132546" y="98594"/>
                  </a:lnTo>
                  <a:lnTo>
                    <a:pt x="156857" y="132310"/>
                  </a:lnTo>
                  <a:lnTo>
                    <a:pt x="175670" y="201019"/>
                  </a:lnTo>
                  <a:lnTo>
                    <a:pt x="170173" y="236012"/>
                  </a:lnTo>
                  <a:lnTo>
                    <a:pt x="154740" y="271430"/>
                  </a:lnTo>
                  <a:lnTo>
                    <a:pt x="129372" y="307274"/>
                  </a:lnTo>
                  <a:lnTo>
                    <a:pt x="94067" y="343543"/>
                  </a:lnTo>
                  <a:lnTo>
                    <a:pt x="83834" y="351092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8170044" y="1864083"/>
              <a:ext cx="134620" cy="121920"/>
            </a:xfrm>
            <a:custGeom>
              <a:avLst/>
              <a:gdLst/>
              <a:ahLst/>
              <a:cxnLst/>
              <a:rect l="l" t="t" r="r" b="b"/>
              <a:pathLst>
                <a:path w="134620" h="121919">
                  <a:moveTo>
                    <a:pt x="61922" y="0"/>
                  </a:moveTo>
                  <a:lnTo>
                    <a:pt x="0" y="121434"/>
                  </a:lnTo>
                  <a:lnTo>
                    <a:pt x="134301" y="98111"/>
                  </a:lnTo>
                  <a:lnTo>
                    <a:pt x="6192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/>
          <p:cNvSpPr txBox="1"/>
          <p:nvPr/>
        </p:nvSpPr>
        <p:spPr>
          <a:xfrm>
            <a:off x="6953655" y="2462818"/>
            <a:ext cx="1625600" cy="6451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20"/>
              </a:spcBef>
            </a:pP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Second row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is a </a:t>
            </a:r>
            <a:r>
              <a:rPr sz="1400" b="1" spc="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multiple of the first </a:t>
            </a:r>
            <a:r>
              <a:rPr sz="1400" b="1" spc="-38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row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806404" y="2462818"/>
            <a:ext cx="1398905" cy="6451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20"/>
              </a:spcBef>
            </a:pP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No</a:t>
            </a:r>
            <a:r>
              <a:rPr sz="1400" b="1" spc="-3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equation</a:t>
            </a:r>
            <a:r>
              <a:rPr sz="1400" b="1" spc="-3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is</a:t>
            </a:r>
            <a:r>
              <a:rPr sz="1400" b="1" spc="-2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a </a:t>
            </a:r>
            <a:r>
              <a:rPr sz="1400" b="1" spc="-37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multiple of the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other</a:t>
            </a:r>
            <a:r>
              <a:rPr sz="1400" b="1" spc="-1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one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2770400" y="2462818"/>
            <a:ext cx="1240790" cy="6451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20"/>
              </a:spcBef>
            </a:pP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No row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is a </a:t>
            </a:r>
            <a:r>
              <a:rPr sz="1400" b="1" spc="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multiple</a:t>
            </a:r>
            <a:r>
              <a:rPr sz="1400" b="1" spc="-3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1400" b="1" spc="-3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the </a:t>
            </a:r>
            <a:r>
              <a:rPr sz="1400" b="1" spc="-37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other</a:t>
            </a:r>
            <a:r>
              <a:rPr sz="1400" b="1" spc="-1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one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2624618" y="3301072"/>
            <a:ext cx="1754505" cy="4419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4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Rows</a:t>
            </a:r>
            <a:r>
              <a:rPr sz="1400" b="1" spc="-4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are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algn="ctr">
              <a:lnSpc>
                <a:spcPts val="1640"/>
              </a:lnSpc>
            </a:pPr>
            <a:r>
              <a:rPr sz="1400" b="1" i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linearly</a:t>
            </a:r>
            <a:r>
              <a:rPr sz="1400" b="1" i="1" spc="-7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i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independent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6973930" y="3301072"/>
            <a:ext cx="1597025" cy="4419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4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Rows</a:t>
            </a:r>
            <a:r>
              <a:rPr sz="1400" b="1" spc="-4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are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algn="ctr">
              <a:lnSpc>
                <a:spcPts val="1640"/>
              </a:lnSpc>
            </a:pPr>
            <a:r>
              <a:rPr sz="1400" b="1" i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linearly</a:t>
            </a:r>
            <a:r>
              <a:rPr sz="1400" b="1" i="1" spc="-6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i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dependent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693670" cy="5143500"/>
            <a:chOff x="0" y="0"/>
            <a:chExt cx="2693670" cy="51435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2693237" cy="5143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812" y="1615912"/>
              <a:ext cx="1911676" cy="1911676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3045250" y="2584450"/>
            <a:ext cx="5787390" cy="0"/>
          </a:xfrm>
          <a:custGeom>
            <a:avLst/>
            <a:gdLst/>
            <a:ahLst/>
            <a:cxnLst/>
            <a:rect l="l" t="t" r="r" b="b"/>
            <a:pathLst>
              <a:path w="5787390">
                <a:moveTo>
                  <a:pt x="0" y="0"/>
                </a:moveTo>
                <a:lnTo>
                  <a:pt x="5787024" y="0"/>
                </a:lnTo>
              </a:path>
            </a:pathLst>
          </a:custGeom>
          <a:ln w="25400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430111" y="3202877"/>
            <a:ext cx="29895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3000" b="1" spc="-5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determinant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528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" dirty="0"/>
              <a:t>Linear</a:t>
            </a:r>
            <a:r>
              <a:rPr spc="25" dirty="0"/>
              <a:t> </a:t>
            </a:r>
            <a:r>
              <a:rPr spc="-5" dirty="0"/>
              <a:t>Equations</a:t>
            </a:r>
            <a:endParaRPr spc="-5" dirty="0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7454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5" dirty="0"/>
              <a:t> </a:t>
            </a:r>
            <a:r>
              <a:rPr dirty="0"/>
              <a:t>dependence</a:t>
            </a:r>
            <a:r>
              <a:rPr spc="15" dirty="0"/>
              <a:t> </a:t>
            </a:r>
            <a:r>
              <a:rPr spc="-5" dirty="0"/>
              <a:t>between</a:t>
            </a:r>
            <a:r>
              <a:rPr spc="20" dirty="0"/>
              <a:t> </a:t>
            </a:r>
            <a:r>
              <a:rPr dirty="0"/>
              <a:t>rows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093068" y="1018743"/>
            <a:ext cx="13201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Singular</a:t>
            </a:r>
            <a:r>
              <a:rPr sz="1400" b="1" spc="-65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matrix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00721" y="1652725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948180" y="1389692"/>
            <a:ext cx="249554" cy="272415"/>
            <a:chOff x="948180" y="1389692"/>
            <a:chExt cx="249554" cy="272415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48180" y="1389692"/>
              <a:ext cx="249280" cy="27183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280" y="1404806"/>
              <a:ext cx="172330" cy="195107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1416839" y="1389692"/>
            <a:ext cx="261620" cy="272415"/>
            <a:chOff x="1416839" y="1389692"/>
            <a:chExt cx="261620" cy="27241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839" y="1389692"/>
              <a:ext cx="261204" cy="27183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4939" y="1404709"/>
              <a:ext cx="185004" cy="195577"/>
            </a:xfrm>
            <a:prstGeom prst="rect">
              <a:avLst/>
            </a:prstGeom>
          </p:spPr>
        </p:pic>
      </p:grp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079098" y="1652725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12" name="object 12"/>
          <p:cNvGrpSpPr/>
          <p:nvPr/>
        </p:nvGrpSpPr>
        <p:grpSpPr>
          <a:xfrm>
            <a:off x="5226555" y="1389692"/>
            <a:ext cx="249554" cy="272415"/>
            <a:chOff x="5226555" y="1389692"/>
            <a:chExt cx="249554" cy="272415"/>
          </a:xfrm>
        </p:grpSpPr>
        <p:pic>
          <p:nvPicPr>
            <p:cNvPr id="13" name="object 1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26555" y="1389692"/>
              <a:ext cx="249280" cy="27183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64655" y="1404806"/>
              <a:ext cx="172330" cy="195107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5695215" y="1389692"/>
            <a:ext cx="261620" cy="272415"/>
            <a:chOff x="5695215" y="1389692"/>
            <a:chExt cx="261620" cy="272415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95215" y="1389692"/>
              <a:ext cx="261204" cy="27183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3315" y="1404709"/>
              <a:ext cx="185004" cy="195577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4591287" y="950735"/>
            <a:ext cx="101600" cy="3282315"/>
            <a:chOff x="4591287" y="950735"/>
            <a:chExt cx="101600" cy="3282315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91287" y="950735"/>
              <a:ext cx="101600" cy="328202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642087" y="968835"/>
              <a:ext cx="0" cy="3206115"/>
            </a:xfrm>
            <a:custGeom>
              <a:avLst/>
              <a:gdLst/>
              <a:ahLst/>
              <a:cxnLst/>
              <a:rect l="l" t="t" r="r" b="b"/>
              <a:pathLst>
                <a:path h="3206115">
                  <a:moveTo>
                    <a:pt x="0" y="320582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814691" y="1042499"/>
            <a:ext cx="17049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Non-singular</a:t>
            </a:r>
            <a:r>
              <a:rPr sz="1400" b="1" spc="-5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matrix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4895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Solution:</a:t>
            </a:r>
            <a:r>
              <a:rPr spc="15" dirty="0"/>
              <a:t> </a:t>
            </a:r>
            <a:r>
              <a:rPr spc="-5" dirty="0"/>
              <a:t>Systems</a:t>
            </a:r>
            <a:r>
              <a:rPr spc="15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" dirty="0"/>
              <a:t>information</a:t>
            </a:r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6193966" y="1471585"/>
            <a:ext cx="1232535" cy="875665"/>
            <a:chOff x="6193966" y="1471585"/>
            <a:chExt cx="1232535" cy="87566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93966" y="1471585"/>
              <a:ext cx="409204" cy="29794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236829" y="1491386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4" y="146417"/>
                  </a:lnTo>
                  <a:lnTo>
                    <a:pt x="44119" y="165482"/>
                  </a:lnTo>
                  <a:lnTo>
                    <a:pt x="46232" y="185634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3" y="200384"/>
                  </a:lnTo>
                  <a:lnTo>
                    <a:pt x="61243" y="194020"/>
                  </a:lnTo>
                  <a:lnTo>
                    <a:pt x="61132" y="189358"/>
                  </a:lnTo>
                  <a:lnTo>
                    <a:pt x="61116" y="174221"/>
                  </a:lnTo>
                  <a:lnTo>
                    <a:pt x="68626" y="172085"/>
                  </a:lnTo>
                  <a:lnTo>
                    <a:pt x="77607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7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6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4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1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1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1"/>
                  </a:lnTo>
                  <a:lnTo>
                    <a:pt x="189164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1" y="206465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8"/>
                  </a:lnTo>
                  <a:lnTo>
                    <a:pt x="203755" y="176099"/>
                  </a:lnTo>
                  <a:lnTo>
                    <a:pt x="209112" y="160070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8" y="153167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7" y="207716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5" y="190840"/>
                  </a:lnTo>
                  <a:lnTo>
                    <a:pt x="242022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9" y="128209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5"/>
                  </a:lnTo>
                  <a:lnTo>
                    <a:pt x="49934" y="115310"/>
                  </a:lnTo>
                  <a:lnTo>
                    <a:pt x="27664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8" y="103415"/>
                  </a:lnTo>
                  <a:lnTo>
                    <a:pt x="27664" y="115310"/>
                  </a:lnTo>
                  <a:lnTo>
                    <a:pt x="49934" y="115310"/>
                  </a:lnTo>
                  <a:lnTo>
                    <a:pt x="54918" y="108742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4"/>
                  </a:lnTo>
                  <a:lnTo>
                    <a:pt x="273379" y="62349"/>
                  </a:lnTo>
                  <a:lnTo>
                    <a:pt x="277000" y="55525"/>
                  </a:lnTo>
                  <a:lnTo>
                    <a:pt x="173094" y="55525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70" y="32035"/>
                  </a:lnTo>
                  <a:lnTo>
                    <a:pt x="215521" y="47847"/>
                  </a:lnTo>
                  <a:lnTo>
                    <a:pt x="211727" y="49207"/>
                  </a:lnTo>
                  <a:lnTo>
                    <a:pt x="201869" y="52114"/>
                  </a:lnTo>
                  <a:lnTo>
                    <a:pt x="188230" y="54807"/>
                  </a:lnTo>
                  <a:lnTo>
                    <a:pt x="173094" y="55525"/>
                  </a:lnTo>
                  <a:lnTo>
                    <a:pt x="277000" y="55525"/>
                  </a:lnTo>
                  <a:lnTo>
                    <a:pt x="277925" y="53783"/>
                  </a:lnTo>
                  <a:lnTo>
                    <a:pt x="279725" y="50918"/>
                  </a:lnTo>
                  <a:lnTo>
                    <a:pt x="283146" y="49641"/>
                  </a:lnTo>
                  <a:lnTo>
                    <a:pt x="304227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7" y="31981"/>
                  </a:lnTo>
                  <a:lnTo>
                    <a:pt x="323136" y="29919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9" y="19494"/>
                  </a:lnTo>
                  <a:lnTo>
                    <a:pt x="296047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0"/>
                  </a:lnTo>
                  <a:lnTo>
                    <a:pt x="279620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7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7" y="496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236829" y="149138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5691" y="1471585"/>
              <a:ext cx="367942" cy="29794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668721" y="1491448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0137" y="154910"/>
                  </a:moveTo>
                  <a:lnTo>
                    <a:pt x="207309" y="154910"/>
                  </a:lnTo>
                  <a:lnTo>
                    <a:pt x="212144" y="159340"/>
                  </a:lnTo>
                  <a:lnTo>
                    <a:pt x="216213" y="171149"/>
                  </a:lnTo>
                  <a:lnTo>
                    <a:pt x="221316" y="185337"/>
                  </a:lnTo>
                  <a:lnTo>
                    <a:pt x="229250" y="196902"/>
                  </a:lnTo>
                  <a:lnTo>
                    <a:pt x="233106" y="200230"/>
                  </a:lnTo>
                  <a:lnTo>
                    <a:pt x="230942" y="204891"/>
                  </a:lnTo>
                  <a:lnTo>
                    <a:pt x="239194" y="205700"/>
                  </a:lnTo>
                  <a:lnTo>
                    <a:pt x="238614" y="207197"/>
                  </a:lnTo>
                  <a:lnTo>
                    <a:pt x="241425" y="212721"/>
                  </a:lnTo>
                  <a:lnTo>
                    <a:pt x="258461" y="213469"/>
                  </a:lnTo>
                  <a:lnTo>
                    <a:pt x="262389" y="205811"/>
                  </a:lnTo>
                  <a:lnTo>
                    <a:pt x="260435" y="201989"/>
                  </a:lnTo>
                  <a:lnTo>
                    <a:pt x="252143" y="199290"/>
                  </a:lnTo>
                  <a:lnTo>
                    <a:pt x="249895" y="198390"/>
                  </a:lnTo>
                  <a:lnTo>
                    <a:pt x="248857" y="196192"/>
                  </a:lnTo>
                  <a:lnTo>
                    <a:pt x="241013" y="172003"/>
                  </a:lnTo>
                  <a:lnTo>
                    <a:pt x="240137" y="154910"/>
                  </a:lnTo>
                  <a:close/>
                </a:path>
                <a:path w="283209" h="213994">
                  <a:moveTo>
                    <a:pt x="107919" y="211580"/>
                  </a:moveTo>
                  <a:lnTo>
                    <a:pt x="99787" y="211580"/>
                  </a:lnTo>
                  <a:lnTo>
                    <a:pt x="107942" y="211828"/>
                  </a:lnTo>
                  <a:lnTo>
                    <a:pt x="107919" y="211580"/>
                  </a:lnTo>
                  <a:close/>
                </a:path>
                <a:path w="283209" h="213994">
                  <a:moveTo>
                    <a:pt x="108839" y="155576"/>
                  </a:moveTo>
                  <a:lnTo>
                    <a:pt x="62503" y="155576"/>
                  </a:lnTo>
                  <a:lnTo>
                    <a:pt x="61247" y="163523"/>
                  </a:lnTo>
                  <a:lnTo>
                    <a:pt x="57903" y="175080"/>
                  </a:lnTo>
                  <a:lnTo>
                    <a:pt x="60993" y="179715"/>
                  </a:lnTo>
                  <a:lnTo>
                    <a:pt x="74352" y="200192"/>
                  </a:lnTo>
                  <a:lnTo>
                    <a:pt x="84838" y="209362"/>
                  </a:lnTo>
                  <a:lnTo>
                    <a:pt x="93100" y="211675"/>
                  </a:lnTo>
                  <a:lnTo>
                    <a:pt x="99787" y="211580"/>
                  </a:lnTo>
                  <a:lnTo>
                    <a:pt x="107919" y="211580"/>
                  </a:lnTo>
                  <a:lnTo>
                    <a:pt x="107737" y="209599"/>
                  </a:lnTo>
                  <a:lnTo>
                    <a:pt x="107693" y="203197"/>
                  </a:lnTo>
                  <a:lnTo>
                    <a:pt x="101923" y="200722"/>
                  </a:lnTo>
                  <a:lnTo>
                    <a:pt x="96323" y="200722"/>
                  </a:lnTo>
                  <a:lnTo>
                    <a:pt x="91912" y="198336"/>
                  </a:lnTo>
                  <a:lnTo>
                    <a:pt x="87156" y="192198"/>
                  </a:lnTo>
                  <a:lnTo>
                    <a:pt x="84763" y="184948"/>
                  </a:lnTo>
                  <a:lnTo>
                    <a:pt x="87440" y="179226"/>
                  </a:lnTo>
                  <a:lnTo>
                    <a:pt x="93543" y="173645"/>
                  </a:lnTo>
                  <a:lnTo>
                    <a:pt x="101355" y="164788"/>
                  </a:lnTo>
                  <a:lnTo>
                    <a:pt x="108839" y="155576"/>
                  </a:lnTo>
                  <a:close/>
                </a:path>
                <a:path w="283209" h="213994">
                  <a:moveTo>
                    <a:pt x="240487" y="146801"/>
                  </a:moveTo>
                  <a:lnTo>
                    <a:pt x="120702" y="146801"/>
                  </a:lnTo>
                  <a:lnTo>
                    <a:pt x="125756" y="147165"/>
                  </a:lnTo>
                  <a:lnTo>
                    <a:pt x="130276" y="148337"/>
                  </a:lnTo>
                  <a:lnTo>
                    <a:pt x="136487" y="149703"/>
                  </a:lnTo>
                  <a:lnTo>
                    <a:pt x="143851" y="150932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25" y="161441"/>
                  </a:lnTo>
                  <a:lnTo>
                    <a:pt x="160112" y="169500"/>
                  </a:lnTo>
                  <a:lnTo>
                    <a:pt x="159295" y="177103"/>
                  </a:lnTo>
                  <a:lnTo>
                    <a:pt x="157990" y="182424"/>
                  </a:lnTo>
                  <a:lnTo>
                    <a:pt x="155303" y="188756"/>
                  </a:lnTo>
                  <a:lnTo>
                    <a:pt x="156512" y="194405"/>
                  </a:lnTo>
                  <a:lnTo>
                    <a:pt x="157697" y="197924"/>
                  </a:lnTo>
                  <a:lnTo>
                    <a:pt x="157761" y="199678"/>
                  </a:lnTo>
                  <a:lnTo>
                    <a:pt x="155217" y="211580"/>
                  </a:lnTo>
                  <a:lnTo>
                    <a:pt x="174387" y="211580"/>
                  </a:lnTo>
                  <a:lnTo>
                    <a:pt x="177676" y="209599"/>
                  </a:lnTo>
                  <a:lnTo>
                    <a:pt x="176629" y="204425"/>
                  </a:lnTo>
                  <a:lnTo>
                    <a:pt x="175095" y="203313"/>
                  </a:lnTo>
                  <a:lnTo>
                    <a:pt x="171873" y="201799"/>
                  </a:lnTo>
                  <a:lnTo>
                    <a:pt x="171017" y="200192"/>
                  </a:lnTo>
                  <a:lnTo>
                    <a:pt x="194319" y="155110"/>
                  </a:lnTo>
                  <a:lnTo>
                    <a:pt x="206055" y="155110"/>
                  </a:lnTo>
                  <a:lnTo>
                    <a:pt x="207309" y="154910"/>
                  </a:lnTo>
                  <a:lnTo>
                    <a:pt x="240137" y="154910"/>
                  </a:lnTo>
                  <a:lnTo>
                    <a:pt x="240037" y="152956"/>
                  </a:lnTo>
                  <a:lnTo>
                    <a:pt x="240116" y="150932"/>
                  </a:lnTo>
                  <a:lnTo>
                    <a:pt x="240487" y="146801"/>
                  </a:lnTo>
                  <a:close/>
                </a:path>
                <a:path w="283209" h="213994">
                  <a:moveTo>
                    <a:pt x="24841" y="0"/>
                  </a:moveTo>
                  <a:lnTo>
                    <a:pt x="0" y="25934"/>
                  </a:lnTo>
                  <a:lnTo>
                    <a:pt x="5304" y="52429"/>
                  </a:lnTo>
                  <a:lnTo>
                    <a:pt x="30326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1"/>
                  </a:lnTo>
                  <a:lnTo>
                    <a:pt x="34413" y="108987"/>
                  </a:lnTo>
                  <a:lnTo>
                    <a:pt x="33592" y="112245"/>
                  </a:lnTo>
                  <a:lnTo>
                    <a:pt x="33148" y="115684"/>
                  </a:lnTo>
                  <a:lnTo>
                    <a:pt x="14501" y="148504"/>
                  </a:lnTo>
                  <a:lnTo>
                    <a:pt x="13751" y="149920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1016" y="169500"/>
                  </a:lnTo>
                  <a:lnTo>
                    <a:pt x="10964" y="182424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8"/>
                  </a:lnTo>
                  <a:lnTo>
                    <a:pt x="7604" y="198890"/>
                  </a:lnTo>
                  <a:lnTo>
                    <a:pt x="12228" y="207383"/>
                  </a:lnTo>
                  <a:lnTo>
                    <a:pt x="15204" y="211536"/>
                  </a:lnTo>
                  <a:lnTo>
                    <a:pt x="25011" y="206597"/>
                  </a:lnTo>
                  <a:lnTo>
                    <a:pt x="23867" y="200192"/>
                  </a:lnTo>
                  <a:lnTo>
                    <a:pt x="23943" y="197924"/>
                  </a:lnTo>
                  <a:lnTo>
                    <a:pt x="40075" y="160928"/>
                  </a:lnTo>
                  <a:lnTo>
                    <a:pt x="62503" y="155576"/>
                  </a:lnTo>
                  <a:lnTo>
                    <a:pt x="108839" y="155576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2" y="146801"/>
                  </a:lnTo>
                  <a:lnTo>
                    <a:pt x="240487" y="146801"/>
                  </a:lnTo>
                  <a:lnTo>
                    <a:pt x="241511" y="135375"/>
                  </a:lnTo>
                  <a:lnTo>
                    <a:pt x="241366" y="127073"/>
                  </a:lnTo>
                  <a:lnTo>
                    <a:pt x="241288" y="114887"/>
                  </a:lnTo>
                  <a:lnTo>
                    <a:pt x="243929" y="109889"/>
                  </a:lnTo>
                  <a:lnTo>
                    <a:pt x="250323" y="104774"/>
                  </a:lnTo>
                  <a:lnTo>
                    <a:pt x="261626" y="99395"/>
                  </a:lnTo>
                  <a:lnTo>
                    <a:pt x="273892" y="99395"/>
                  </a:lnTo>
                  <a:lnTo>
                    <a:pt x="277629" y="93464"/>
                  </a:lnTo>
                  <a:lnTo>
                    <a:pt x="278902" y="89757"/>
                  </a:lnTo>
                  <a:lnTo>
                    <a:pt x="280480" y="88522"/>
                  </a:lnTo>
                  <a:lnTo>
                    <a:pt x="282765" y="84569"/>
                  </a:lnTo>
                  <a:lnTo>
                    <a:pt x="281834" y="83828"/>
                  </a:lnTo>
                  <a:lnTo>
                    <a:pt x="280181" y="82839"/>
                  </a:lnTo>
                  <a:lnTo>
                    <a:pt x="275397" y="78074"/>
                  </a:lnTo>
                  <a:lnTo>
                    <a:pt x="57177" y="78074"/>
                  </a:lnTo>
                  <a:lnTo>
                    <a:pt x="47269" y="75878"/>
                  </a:lnTo>
                  <a:lnTo>
                    <a:pt x="31350" y="64019"/>
                  </a:lnTo>
                  <a:lnTo>
                    <a:pt x="19693" y="45282"/>
                  </a:lnTo>
                  <a:lnTo>
                    <a:pt x="16251" y="26376"/>
                  </a:lnTo>
                  <a:lnTo>
                    <a:pt x="24974" y="14011"/>
                  </a:lnTo>
                  <a:lnTo>
                    <a:pt x="30555" y="13289"/>
                  </a:lnTo>
                  <a:lnTo>
                    <a:pt x="41781" y="13289"/>
                  </a:lnTo>
                  <a:lnTo>
                    <a:pt x="42073" y="13079"/>
                  </a:lnTo>
                  <a:lnTo>
                    <a:pt x="42290" y="9558"/>
                  </a:lnTo>
                  <a:lnTo>
                    <a:pt x="39450" y="5206"/>
                  </a:lnTo>
                  <a:lnTo>
                    <a:pt x="33614" y="1521"/>
                  </a:lnTo>
                  <a:lnTo>
                    <a:pt x="24841" y="0"/>
                  </a:lnTo>
                  <a:close/>
                </a:path>
                <a:path w="283209" h="213994">
                  <a:moveTo>
                    <a:pt x="100772" y="200228"/>
                  </a:moveTo>
                  <a:lnTo>
                    <a:pt x="96323" y="200722"/>
                  </a:lnTo>
                  <a:lnTo>
                    <a:pt x="101923" y="200722"/>
                  </a:lnTo>
                  <a:lnTo>
                    <a:pt x="100772" y="200228"/>
                  </a:lnTo>
                  <a:close/>
                </a:path>
                <a:path w="283209" h="213994">
                  <a:moveTo>
                    <a:pt x="206055" y="155110"/>
                  </a:moveTo>
                  <a:lnTo>
                    <a:pt x="194319" y="155110"/>
                  </a:lnTo>
                  <a:lnTo>
                    <a:pt x="200580" y="155279"/>
                  </a:lnTo>
                  <a:lnTo>
                    <a:pt x="205319" y="155227"/>
                  </a:lnTo>
                  <a:lnTo>
                    <a:pt x="206055" y="155110"/>
                  </a:lnTo>
                  <a:close/>
                </a:path>
                <a:path w="283209" h="213994">
                  <a:moveTo>
                    <a:pt x="273892" y="99395"/>
                  </a:moveTo>
                  <a:lnTo>
                    <a:pt x="261626" y="99395"/>
                  </a:lnTo>
                  <a:lnTo>
                    <a:pt x="272023" y="102360"/>
                  </a:lnTo>
                  <a:lnTo>
                    <a:pt x="273892" y="99395"/>
                  </a:lnTo>
                  <a:close/>
                </a:path>
                <a:path w="283209" h="213994">
                  <a:moveTo>
                    <a:pt x="73429" y="76166"/>
                  </a:moveTo>
                  <a:lnTo>
                    <a:pt x="71281" y="76838"/>
                  </a:lnTo>
                  <a:lnTo>
                    <a:pt x="65522" y="77934"/>
                  </a:lnTo>
                  <a:lnTo>
                    <a:pt x="57177" y="78074"/>
                  </a:lnTo>
                  <a:lnTo>
                    <a:pt x="275397" y="78074"/>
                  </a:lnTo>
                  <a:lnTo>
                    <a:pt x="274472" y="77152"/>
                  </a:lnTo>
                  <a:lnTo>
                    <a:pt x="197014" y="77152"/>
                  </a:lnTo>
                  <a:lnTo>
                    <a:pt x="190214" y="76433"/>
                  </a:lnTo>
                  <a:lnTo>
                    <a:pt x="73140" y="76433"/>
                  </a:lnTo>
                  <a:lnTo>
                    <a:pt x="73429" y="76166"/>
                  </a:lnTo>
                  <a:close/>
                </a:path>
                <a:path w="283209" h="213994">
                  <a:moveTo>
                    <a:pt x="255386" y="40593"/>
                  </a:moveTo>
                  <a:lnTo>
                    <a:pt x="248645" y="42487"/>
                  </a:lnTo>
                  <a:lnTo>
                    <a:pt x="243558" y="56153"/>
                  </a:lnTo>
                  <a:lnTo>
                    <a:pt x="240308" y="56648"/>
                  </a:lnTo>
                  <a:lnTo>
                    <a:pt x="236409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7" y="69505"/>
                  </a:lnTo>
                  <a:lnTo>
                    <a:pt x="212071" y="73976"/>
                  </a:lnTo>
                  <a:lnTo>
                    <a:pt x="204782" y="76440"/>
                  </a:lnTo>
                  <a:lnTo>
                    <a:pt x="197014" y="77152"/>
                  </a:lnTo>
                  <a:lnTo>
                    <a:pt x="274472" y="77152"/>
                  </a:lnTo>
                  <a:lnTo>
                    <a:pt x="272253" y="74942"/>
                  </a:lnTo>
                  <a:lnTo>
                    <a:pt x="265210" y="61474"/>
                  </a:lnTo>
                  <a:lnTo>
                    <a:pt x="263667" y="60186"/>
                  </a:lnTo>
                  <a:lnTo>
                    <a:pt x="257262" y="58300"/>
                  </a:lnTo>
                  <a:lnTo>
                    <a:pt x="256311" y="56648"/>
                  </a:lnTo>
                  <a:lnTo>
                    <a:pt x="256259" y="56153"/>
                  </a:lnTo>
                  <a:lnTo>
                    <a:pt x="257610" y="49714"/>
                  </a:lnTo>
                  <a:lnTo>
                    <a:pt x="256880" y="44361"/>
                  </a:lnTo>
                  <a:lnTo>
                    <a:pt x="255386" y="40593"/>
                  </a:lnTo>
                  <a:close/>
                </a:path>
                <a:path w="283209" h="213994">
                  <a:moveTo>
                    <a:pt x="135098" y="70660"/>
                  </a:moveTo>
                  <a:lnTo>
                    <a:pt x="101687" y="71243"/>
                  </a:lnTo>
                  <a:lnTo>
                    <a:pt x="73140" y="76433"/>
                  </a:lnTo>
                  <a:lnTo>
                    <a:pt x="190214" y="76433"/>
                  </a:lnTo>
                  <a:lnTo>
                    <a:pt x="189589" y="76367"/>
                  </a:lnTo>
                  <a:lnTo>
                    <a:pt x="166643" y="72948"/>
                  </a:lnTo>
                  <a:lnTo>
                    <a:pt x="135098" y="70660"/>
                  </a:lnTo>
                  <a:close/>
                </a:path>
                <a:path w="283209" h="213994">
                  <a:moveTo>
                    <a:pt x="41781" y="13289"/>
                  </a:move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1781" y="132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668721" y="1491449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842" y="0"/>
                  </a:moveTo>
                  <a:lnTo>
                    <a:pt x="0" y="25935"/>
                  </a:lnTo>
                  <a:lnTo>
                    <a:pt x="5304" y="52429"/>
                  </a:lnTo>
                  <a:lnTo>
                    <a:pt x="30327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2"/>
                  </a:lnTo>
                  <a:lnTo>
                    <a:pt x="34413" y="108987"/>
                  </a:lnTo>
                  <a:lnTo>
                    <a:pt x="33593" y="112245"/>
                  </a:lnTo>
                  <a:lnTo>
                    <a:pt x="33148" y="115683"/>
                  </a:lnTo>
                  <a:lnTo>
                    <a:pt x="14501" y="148504"/>
                  </a:lnTo>
                  <a:lnTo>
                    <a:pt x="13752" y="149921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0876" y="171517"/>
                  </a:lnTo>
                  <a:lnTo>
                    <a:pt x="10871" y="180463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9"/>
                  </a:lnTo>
                  <a:lnTo>
                    <a:pt x="7604" y="198891"/>
                  </a:lnTo>
                  <a:lnTo>
                    <a:pt x="12229" y="207383"/>
                  </a:lnTo>
                  <a:lnTo>
                    <a:pt x="15204" y="211536"/>
                  </a:lnTo>
                  <a:lnTo>
                    <a:pt x="25012" y="206597"/>
                  </a:lnTo>
                  <a:lnTo>
                    <a:pt x="23776" y="199678"/>
                  </a:lnTo>
                  <a:lnTo>
                    <a:pt x="24585" y="191190"/>
                  </a:lnTo>
                  <a:lnTo>
                    <a:pt x="46225" y="158468"/>
                  </a:lnTo>
                  <a:lnTo>
                    <a:pt x="62503" y="155576"/>
                  </a:lnTo>
                  <a:lnTo>
                    <a:pt x="61246" y="163523"/>
                  </a:lnTo>
                  <a:lnTo>
                    <a:pt x="57904" y="175080"/>
                  </a:lnTo>
                  <a:lnTo>
                    <a:pt x="60993" y="179714"/>
                  </a:lnTo>
                  <a:lnTo>
                    <a:pt x="74353" y="200192"/>
                  </a:lnTo>
                  <a:lnTo>
                    <a:pt x="84839" y="209362"/>
                  </a:lnTo>
                  <a:lnTo>
                    <a:pt x="93100" y="211674"/>
                  </a:lnTo>
                  <a:lnTo>
                    <a:pt x="99788" y="211580"/>
                  </a:lnTo>
                  <a:lnTo>
                    <a:pt x="107942" y="211827"/>
                  </a:lnTo>
                  <a:lnTo>
                    <a:pt x="107693" y="209127"/>
                  </a:lnTo>
                  <a:lnTo>
                    <a:pt x="107693" y="206162"/>
                  </a:lnTo>
                  <a:lnTo>
                    <a:pt x="107693" y="203196"/>
                  </a:lnTo>
                  <a:lnTo>
                    <a:pt x="100772" y="200227"/>
                  </a:lnTo>
                  <a:lnTo>
                    <a:pt x="96323" y="200721"/>
                  </a:lnTo>
                  <a:lnTo>
                    <a:pt x="91912" y="198335"/>
                  </a:lnTo>
                  <a:lnTo>
                    <a:pt x="87156" y="192197"/>
                  </a:lnTo>
                  <a:lnTo>
                    <a:pt x="84763" y="184947"/>
                  </a:lnTo>
                  <a:lnTo>
                    <a:pt x="87441" y="179226"/>
                  </a:lnTo>
                  <a:lnTo>
                    <a:pt x="93543" y="173644"/>
                  </a:lnTo>
                  <a:lnTo>
                    <a:pt x="101355" y="164787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3" y="146801"/>
                  </a:lnTo>
                  <a:lnTo>
                    <a:pt x="125757" y="147164"/>
                  </a:lnTo>
                  <a:lnTo>
                    <a:pt x="130277" y="148337"/>
                  </a:lnTo>
                  <a:lnTo>
                    <a:pt x="136487" y="149702"/>
                  </a:lnTo>
                  <a:lnTo>
                    <a:pt x="143851" y="150931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47" y="161007"/>
                  </a:lnTo>
                  <a:lnTo>
                    <a:pt x="160113" y="169499"/>
                  </a:lnTo>
                  <a:lnTo>
                    <a:pt x="159299" y="177087"/>
                  </a:lnTo>
                  <a:lnTo>
                    <a:pt x="157990" y="182423"/>
                  </a:lnTo>
                  <a:lnTo>
                    <a:pt x="155303" y="188756"/>
                  </a:lnTo>
                  <a:lnTo>
                    <a:pt x="156512" y="194404"/>
                  </a:lnTo>
                  <a:lnTo>
                    <a:pt x="157390" y="197013"/>
                  </a:lnTo>
                  <a:lnTo>
                    <a:pt x="157782" y="198176"/>
                  </a:lnTo>
                  <a:lnTo>
                    <a:pt x="157810" y="199451"/>
                  </a:lnTo>
                  <a:lnTo>
                    <a:pt x="157546" y="200699"/>
                  </a:lnTo>
                  <a:lnTo>
                    <a:pt x="156518" y="205547"/>
                  </a:lnTo>
                  <a:lnTo>
                    <a:pt x="155217" y="211580"/>
                  </a:lnTo>
                  <a:lnTo>
                    <a:pt x="164008" y="211580"/>
                  </a:lnTo>
                  <a:lnTo>
                    <a:pt x="174387" y="211580"/>
                  </a:lnTo>
                  <a:lnTo>
                    <a:pt x="177677" y="209599"/>
                  </a:lnTo>
                  <a:lnTo>
                    <a:pt x="176976" y="206140"/>
                  </a:lnTo>
                  <a:lnTo>
                    <a:pt x="176630" y="204425"/>
                  </a:lnTo>
                  <a:lnTo>
                    <a:pt x="175095" y="203312"/>
                  </a:lnTo>
                  <a:lnTo>
                    <a:pt x="173645" y="202631"/>
                  </a:lnTo>
                  <a:lnTo>
                    <a:pt x="171873" y="201798"/>
                  </a:lnTo>
                  <a:lnTo>
                    <a:pt x="170882" y="199938"/>
                  </a:lnTo>
                  <a:lnTo>
                    <a:pt x="171136" y="197923"/>
                  </a:lnTo>
                  <a:lnTo>
                    <a:pt x="172845" y="188929"/>
                  </a:lnTo>
                  <a:lnTo>
                    <a:pt x="176774" y="177102"/>
                  </a:lnTo>
                  <a:lnTo>
                    <a:pt x="183680" y="164983"/>
                  </a:lnTo>
                  <a:lnTo>
                    <a:pt x="194319" y="155110"/>
                  </a:lnTo>
                  <a:lnTo>
                    <a:pt x="200580" y="155279"/>
                  </a:lnTo>
                  <a:lnTo>
                    <a:pt x="205320" y="155227"/>
                  </a:lnTo>
                  <a:lnTo>
                    <a:pt x="207310" y="154910"/>
                  </a:lnTo>
                  <a:lnTo>
                    <a:pt x="212144" y="159340"/>
                  </a:lnTo>
                  <a:lnTo>
                    <a:pt x="216214" y="171149"/>
                  </a:lnTo>
                  <a:lnTo>
                    <a:pt x="221316" y="185336"/>
                  </a:lnTo>
                  <a:lnTo>
                    <a:pt x="229250" y="196902"/>
                  </a:lnTo>
                  <a:lnTo>
                    <a:pt x="233105" y="200230"/>
                  </a:lnTo>
                  <a:lnTo>
                    <a:pt x="230942" y="204891"/>
                  </a:lnTo>
                  <a:lnTo>
                    <a:pt x="236200" y="205407"/>
                  </a:lnTo>
                  <a:lnTo>
                    <a:pt x="239194" y="205700"/>
                  </a:lnTo>
                  <a:lnTo>
                    <a:pt x="238613" y="207197"/>
                  </a:lnTo>
                  <a:lnTo>
                    <a:pt x="240020" y="209959"/>
                  </a:lnTo>
                  <a:lnTo>
                    <a:pt x="241426" y="212721"/>
                  </a:lnTo>
                  <a:lnTo>
                    <a:pt x="258462" y="213468"/>
                  </a:lnTo>
                  <a:lnTo>
                    <a:pt x="260649" y="209204"/>
                  </a:lnTo>
                  <a:lnTo>
                    <a:pt x="262390" y="205811"/>
                  </a:lnTo>
                  <a:lnTo>
                    <a:pt x="260434" y="201989"/>
                  </a:lnTo>
                  <a:lnTo>
                    <a:pt x="240000" y="152234"/>
                  </a:lnTo>
                  <a:lnTo>
                    <a:pt x="241511" y="135375"/>
                  </a:lnTo>
                  <a:lnTo>
                    <a:pt x="241241" y="119913"/>
                  </a:lnTo>
                  <a:lnTo>
                    <a:pt x="241288" y="114887"/>
                  </a:lnTo>
                  <a:lnTo>
                    <a:pt x="243930" y="109889"/>
                  </a:lnTo>
                  <a:lnTo>
                    <a:pt x="250324" y="104774"/>
                  </a:lnTo>
                  <a:lnTo>
                    <a:pt x="261626" y="99394"/>
                  </a:lnTo>
                  <a:lnTo>
                    <a:pt x="272024" y="102360"/>
                  </a:lnTo>
                  <a:lnTo>
                    <a:pt x="277629" y="93463"/>
                  </a:lnTo>
                  <a:lnTo>
                    <a:pt x="278903" y="89757"/>
                  </a:lnTo>
                  <a:lnTo>
                    <a:pt x="280481" y="88522"/>
                  </a:lnTo>
                  <a:lnTo>
                    <a:pt x="282766" y="84569"/>
                  </a:lnTo>
                  <a:lnTo>
                    <a:pt x="281834" y="83828"/>
                  </a:lnTo>
                  <a:lnTo>
                    <a:pt x="280180" y="82839"/>
                  </a:lnTo>
                  <a:lnTo>
                    <a:pt x="272254" y="74942"/>
                  </a:lnTo>
                  <a:lnTo>
                    <a:pt x="268377" y="67529"/>
                  </a:lnTo>
                  <a:lnTo>
                    <a:pt x="265211" y="61474"/>
                  </a:lnTo>
                  <a:lnTo>
                    <a:pt x="263668" y="60186"/>
                  </a:lnTo>
                  <a:lnTo>
                    <a:pt x="259117" y="58846"/>
                  </a:lnTo>
                  <a:lnTo>
                    <a:pt x="257263" y="58299"/>
                  </a:lnTo>
                  <a:lnTo>
                    <a:pt x="256197" y="56449"/>
                  </a:lnTo>
                  <a:lnTo>
                    <a:pt x="256608" y="54493"/>
                  </a:lnTo>
                  <a:lnTo>
                    <a:pt x="257611" y="49713"/>
                  </a:lnTo>
                  <a:lnTo>
                    <a:pt x="256881" y="44361"/>
                  </a:lnTo>
                  <a:lnTo>
                    <a:pt x="255386" y="40592"/>
                  </a:lnTo>
                  <a:lnTo>
                    <a:pt x="248646" y="42487"/>
                  </a:lnTo>
                  <a:lnTo>
                    <a:pt x="243559" y="56153"/>
                  </a:lnTo>
                  <a:lnTo>
                    <a:pt x="240308" y="56647"/>
                  </a:lnTo>
                  <a:lnTo>
                    <a:pt x="236410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8" y="69505"/>
                  </a:lnTo>
                  <a:lnTo>
                    <a:pt x="212071" y="73976"/>
                  </a:lnTo>
                  <a:lnTo>
                    <a:pt x="204783" y="76440"/>
                  </a:lnTo>
                  <a:lnTo>
                    <a:pt x="197015" y="77152"/>
                  </a:lnTo>
                  <a:lnTo>
                    <a:pt x="189590" y="76367"/>
                  </a:lnTo>
                  <a:lnTo>
                    <a:pt x="166643" y="72948"/>
                  </a:lnTo>
                  <a:lnTo>
                    <a:pt x="135099" y="70660"/>
                  </a:lnTo>
                  <a:lnTo>
                    <a:pt x="101688" y="71242"/>
                  </a:lnTo>
                  <a:lnTo>
                    <a:pt x="73140" y="76433"/>
                  </a:lnTo>
                  <a:lnTo>
                    <a:pt x="73429" y="76167"/>
                  </a:lnTo>
                  <a:lnTo>
                    <a:pt x="71281" y="76839"/>
                  </a:lnTo>
                  <a:lnTo>
                    <a:pt x="65523" y="77934"/>
                  </a:lnTo>
                  <a:lnTo>
                    <a:pt x="57177" y="78074"/>
                  </a:lnTo>
                  <a:lnTo>
                    <a:pt x="47270" y="75878"/>
                  </a:lnTo>
                  <a:lnTo>
                    <a:pt x="31350" y="64019"/>
                  </a:lnTo>
                  <a:lnTo>
                    <a:pt x="19694" y="45282"/>
                  </a:lnTo>
                  <a:lnTo>
                    <a:pt x="16251" y="26376"/>
                  </a:lnTo>
                  <a:lnTo>
                    <a:pt x="24975" y="14012"/>
                  </a:ln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2074" y="13079"/>
                  </a:lnTo>
                  <a:lnTo>
                    <a:pt x="42290" y="9557"/>
                  </a:lnTo>
                  <a:lnTo>
                    <a:pt x="39451" y="5205"/>
                  </a:lnTo>
                  <a:lnTo>
                    <a:pt x="33615" y="1520"/>
                  </a:lnTo>
                  <a:lnTo>
                    <a:pt x="24842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16154" y="1471585"/>
              <a:ext cx="409885" cy="2979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4254" y="1486673"/>
              <a:ext cx="333943" cy="22251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93966" y="1760135"/>
              <a:ext cx="409204" cy="29794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236829" y="1779936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4" y="146418"/>
                  </a:lnTo>
                  <a:lnTo>
                    <a:pt x="44119" y="165483"/>
                  </a:lnTo>
                  <a:lnTo>
                    <a:pt x="46232" y="185635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3" y="200384"/>
                  </a:lnTo>
                  <a:lnTo>
                    <a:pt x="61243" y="194020"/>
                  </a:lnTo>
                  <a:lnTo>
                    <a:pt x="61132" y="189358"/>
                  </a:lnTo>
                  <a:lnTo>
                    <a:pt x="61116" y="174221"/>
                  </a:lnTo>
                  <a:lnTo>
                    <a:pt x="68626" y="172085"/>
                  </a:lnTo>
                  <a:lnTo>
                    <a:pt x="77607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7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6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4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1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1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1"/>
                  </a:lnTo>
                  <a:lnTo>
                    <a:pt x="189164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1" y="206465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8"/>
                  </a:lnTo>
                  <a:lnTo>
                    <a:pt x="203755" y="176099"/>
                  </a:lnTo>
                  <a:lnTo>
                    <a:pt x="209112" y="160070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8" y="153167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7" y="207717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5" y="190840"/>
                  </a:lnTo>
                  <a:lnTo>
                    <a:pt x="242022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9" y="128209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5"/>
                  </a:lnTo>
                  <a:lnTo>
                    <a:pt x="49934" y="115310"/>
                  </a:lnTo>
                  <a:lnTo>
                    <a:pt x="27664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8" y="103415"/>
                  </a:lnTo>
                  <a:lnTo>
                    <a:pt x="27664" y="115310"/>
                  </a:lnTo>
                  <a:lnTo>
                    <a:pt x="49934" y="115310"/>
                  </a:lnTo>
                  <a:lnTo>
                    <a:pt x="54918" y="108742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4"/>
                  </a:lnTo>
                  <a:lnTo>
                    <a:pt x="273379" y="62349"/>
                  </a:lnTo>
                  <a:lnTo>
                    <a:pt x="277000" y="55525"/>
                  </a:lnTo>
                  <a:lnTo>
                    <a:pt x="173094" y="55525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70" y="32035"/>
                  </a:lnTo>
                  <a:lnTo>
                    <a:pt x="215521" y="47848"/>
                  </a:lnTo>
                  <a:lnTo>
                    <a:pt x="211727" y="49208"/>
                  </a:lnTo>
                  <a:lnTo>
                    <a:pt x="201869" y="52114"/>
                  </a:lnTo>
                  <a:lnTo>
                    <a:pt x="188230" y="54807"/>
                  </a:lnTo>
                  <a:lnTo>
                    <a:pt x="173094" y="55525"/>
                  </a:lnTo>
                  <a:lnTo>
                    <a:pt x="277000" y="55525"/>
                  </a:lnTo>
                  <a:lnTo>
                    <a:pt x="277925" y="53783"/>
                  </a:lnTo>
                  <a:lnTo>
                    <a:pt x="279725" y="50918"/>
                  </a:lnTo>
                  <a:lnTo>
                    <a:pt x="283146" y="49641"/>
                  </a:lnTo>
                  <a:lnTo>
                    <a:pt x="304227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7" y="31981"/>
                  </a:lnTo>
                  <a:lnTo>
                    <a:pt x="323136" y="29919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9" y="19494"/>
                  </a:lnTo>
                  <a:lnTo>
                    <a:pt x="296047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1"/>
                  </a:lnTo>
                  <a:lnTo>
                    <a:pt x="279620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7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7" y="496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236829" y="177993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5691" y="1760135"/>
              <a:ext cx="367942" cy="29794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668721" y="1779999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0137" y="154910"/>
                  </a:moveTo>
                  <a:lnTo>
                    <a:pt x="207309" y="154910"/>
                  </a:lnTo>
                  <a:lnTo>
                    <a:pt x="212144" y="159340"/>
                  </a:lnTo>
                  <a:lnTo>
                    <a:pt x="216213" y="171149"/>
                  </a:lnTo>
                  <a:lnTo>
                    <a:pt x="221316" y="185337"/>
                  </a:lnTo>
                  <a:lnTo>
                    <a:pt x="229250" y="196902"/>
                  </a:lnTo>
                  <a:lnTo>
                    <a:pt x="233106" y="200230"/>
                  </a:lnTo>
                  <a:lnTo>
                    <a:pt x="230942" y="204891"/>
                  </a:lnTo>
                  <a:lnTo>
                    <a:pt x="239194" y="205700"/>
                  </a:lnTo>
                  <a:lnTo>
                    <a:pt x="238614" y="207197"/>
                  </a:lnTo>
                  <a:lnTo>
                    <a:pt x="241425" y="212722"/>
                  </a:lnTo>
                  <a:lnTo>
                    <a:pt x="258461" y="213469"/>
                  </a:lnTo>
                  <a:lnTo>
                    <a:pt x="262389" y="205811"/>
                  </a:lnTo>
                  <a:lnTo>
                    <a:pt x="260435" y="201989"/>
                  </a:lnTo>
                  <a:lnTo>
                    <a:pt x="252143" y="199290"/>
                  </a:lnTo>
                  <a:lnTo>
                    <a:pt x="249895" y="198390"/>
                  </a:lnTo>
                  <a:lnTo>
                    <a:pt x="248857" y="196192"/>
                  </a:lnTo>
                  <a:lnTo>
                    <a:pt x="241013" y="172003"/>
                  </a:lnTo>
                  <a:lnTo>
                    <a:pt x="240137" y="154910"/>
                  </a:lnTo>
                  <a:close/>
                </a:path>
                <a:path w="283209" h="213994">
                  <a:moveTo>
                    <a:pt x="107919" y="211580"/>
                  </a:moveTo>
                  <a:lnTo>
                    <a:pt x="99787" y="211580"/>
                  </a:lnTo>
                  <a:lnTo>
                    <a:pt x="107942" y="211828"/>
                  </a:lnTo>
                  <a:lnTo>
                    <a:pt x="107919" y="211580"/>
                  </a:lnTo>
                  <a:close/>
                </a:path>
                <a:path w="283209" h="213994">
                  <a:moveTo>
                    <a:pt x="108839" y="155576"/>
                  </a:moveTo>
                  <a:lnTo>
                    <a:pt x="62503" y="155576"/>
                  </a:lnTo>
                  <a:lnTo>
                    <a:pt x="61247" y="163523"/>
                  </a:lnTo>
                  <a:lnTo>
                    <a:pt x="57903" y="175080"/>
                  </a:lnTo>
                  <a:lnTo>
                    <a:pt x="60993" y="179715"/>
                  </a:lnTo>
                  <a:lnTo>
                    <a:pt x="74352" y="200192"/>
                  </a:lnTo>
                  <a:lnTo>
                    <a:pt x="84838" y="209362"/>
                  </a:lnTo>
                  <a:lnTo>
                    <a:pt x="93100" y="211675"/>
                  </a:lnTo>
                  <a:lnTo>
                    <a:pt x="99787" y="211580"/>
                  </a:lnTo>
                  <a:lnTo>
                    <a:pt x="107919" y="211580"/>
                  </a:lnTo>
                  <a:lnTo>
                    <a:pt x="107737" y="209599"/>
                  </a:lnTo>
                  <a:lnTo>
                    <a:pt x="107693" y="203197"/>
                  </a:lnTo>
                  <a:lnTo>
                    <a:pt x="101923" y="200722"/>
                  </a:lnTo>
                  <a:lnTo>
                    <a:pt x="96323" y="200722"/>
                  </a:lnTo>
                  <a:lnTo>
                    <a:pt x="91912" y="198336"/>
                  </a:lnTo>
                  <a:lnTo>
                    <a:pt x="87156" y="192198"/>
                  </a:lnTo>
                  <a:lnTo>
                    <a:pt x="84763" y="184948"/>
                  </a:lnTo>
                  <a:lnTo>
                    <a:pt x="87440" y="179226"/>
                  </a:lnTo>
                  <a:lnTo>
                    <a:pt x="93543" y="173645"/>
                  </a:lnTo>
                  <a:lnTo>
                    <a:pt x="101355" y="164788"/>
                  </a:lnTo>
                  <a:lnTo>
                    <a:pt x="108839" y="155576"/>
                  </a:lnTo>
                  <a:close/>
                </a:path>
                <a:path w="283209" h="213994">
                  <a:moveTo>
                    <a:pt x="240487" y="146801"/>
                  </a:moveTo>
                  <a:lnTo>
                    <a:pt x="120702" y="146801"/>
                  </a:lnTo>
                  <a:lnTo>
                    <a:pt x="125756" y="147165"/>
                  </a:lnTo>
                  <a:lnTo>
                    <a:pt x="130276" y="148337"/>
                  </a:lnTo>
                  <a:lnTo>
                    <a:pt x="136487" y="149703"/>
                  </a:lnTo>
                  <a:lnTo>
                    <a:pt x="143851" y="150932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25" y="161441"/>
                  </a:lnTo>
                  <a:lnTo>
                    <a:pt x="160112" y="169500"/>
                  </a:lnTo>
                  <a:lnTo>
                    <a:pt x="159295" y="177103"/>
                  </a:lnTo>
                  <a:lnTo>
                    <a:pt x="157990" y="182424"/>
                  </a:lnTo>
                  <a:lnTo>
                    <a:pt x="155303" y="188756"/>
                  </a:lnTo>
                  <a:lnTo>
                    <a:pt x="156512" y="194405"/>
                  </a:lnTo>
                  <a:lnTo>
                    <a:pt x="157697" y="197924"/>
                  </a:lnTo>
                  <a:lnTo>
                    <a:pt x="157761" y="199678"/>
                  </a:lnTo>
                  <a:lnTo>
                    <a:pt x="155217" y="211580"/>
                  </a:lnTo>
                  <a:lnTo>
                    <a:pt x="174387" y="211580"/>
                  </a:lnTo>
                  <a:lnTo>
                    <a:pt x="177676" y="209599"/>
                  </a:lnTo>
                  <a:lnTo>
                    <a:pt x="176629" y="204425"/>
                  </a:lnTo>
                  <a:lnTo>
                    <a:pt x="175095" y="203313"/>
                  </a:lnTo>
                  <a:lnTo>
                    <a:pt x="171873" y="201799"/>
                  </a:lnTo>
                  <a:lnTo>
                    <a:pt x="171017" y="200192"/>
                  </a:lnTo>
                  <a:lnTo>
                    <a:pt x="194319" y="155110"/>
                  </a:lnTo>
                  <a:lnTo>
                    <a:pt x="206055" y="155110"/>
                  </a:lnTo>
                  <a:lnTo>
                    <a:pt x="207309" y="154910"/>
                  </a:lnTo>
                  <a:lnTo>
                    <a:pt x="240137" y="154910"/>
                  </a:lnTo>
                  <a:lnTo>
                    <a:pt x="240037" y="152956"/>
                  </a:lnTo>
                  <a:lnTo>
                    <a:pt x="240116" y="150932"/>
                  </a:lnTo>
                  <a:lnTo>
                    <a:pt x="240487" y="146801"/>
                  </a:lnTo>
                  <a:close/>
                </a:path>
                <a:path w="283209" h="213994">
                  <a:moveTo>
                    <a:pt x="24841" y="0"/>
                  </a:moveTo>
                  <a:lnTo>
                    <a:pt x="0" y="25935"/>
                  </a:lnTo>
                  <a:lnTo>
                    <a:pt x="5304" y="52430"/>
                  </a:lnTo>
                  <a:lnTo>
                    <a:pt x="30326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1"/>
                  </a:lnTo>
                  <a:lnTo>
                    <a:pt x="34413" y="108987"/>
                  </a:lnTo>
                  <a:lnTo>
                    <a:pt x="33592" y="112245"/>
                  </a:lnTo>
                  <a:lnTo>
                    <a:pt x="33148" y="115684"/>
                  </a:lnTo>
                  <a:lnTo>
                    <a:pt x="14501" y="148504"/>
                  </a:lnTo>
                  <a:lnTo>
                    <a:pt x="13751" y="149920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1016" y="169500"/>
                  </a:lnTo>
                  <a:lnTo>
                    <a:pt x="10964" y="182424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8"/>
                  </a:lnTo>
                  <a:lnTo>
                    <a:pt x="7604" y="198890"/>
                  </a:lnTo>
                  <a:lnTo>
                    <a:pt x="12228" y="207383"/>
                  </a:lnTo>
                  <a:lnTo>
                    <a:pt x="15204" y="211536"/>
                  </a:lnTo>
                  <a:lnTo>
                    <a:pt x="25011" y="206597"/>
                  </a:lnTo>
                  <a:lnTo>
                    <a:pt x="23867" y="200192"/>
                  </a:lnTo>
                  <a:lnTo>
                    <a:pt x="23943" y="197924"/>
                  </a:lnTo>
                  <a:lnTo>
                    <a:pt x="40075" y="160928"/>
                  </a:lnTo>
                  <a:lnTo>
                    <a:pt x="62503" y="155576"/>
                  </a:lnTo>
                  <a:lnTo>
                    <a:pt x="108839" y="155576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2" y="146801"/>
                  </a:lnTo>
                  <a:lnTo>
                    <a:pt x="240487" y="146801"/>
                  </a:lnTo>
                  <a:lnTo>
                    <a:pt x="241511" y="135375"/>
                  </a:lnTo>
                  <a:lnTo>
                    <a:pt x="241366" y="127073"/>
                  </a:lnTo>
                  <a:lnTo>
                    <a:pt x="241288" y="114887"/>
                  </a:lnTo>
                  <a:lnTo>
                    <a:pt x="243929" y="109889"/>
                  </a:lnTo>
                  <a:lnTo>
                    <a:pt x="250323" y="104774"/>
                  </a:lnTo>
                  <a:lnTo>
                    <a:pt x="261626" y="99395"/>
                  </a:lnTo>
                  <a:lnTo>
                    <a:pt x="273892" y="99395"/>
                  </a:lnTo>
                  <a:lnTo>
                    <a:pt x="277629" y="93464"/>
                  </a:lnTo>
                  <a:lnTo>
                    <a:pt x="278902" y="89757"/>
                  </a:lnTo>
                  <a:lnTo>
                    <a:pt x="280480" y="88522"/>
                  </a:lnTo>
                  <a:lnTo>
                    <a:pt x="282765" y="84569"/>
                  </a:lnTo>
                  <a:lnTo>
                    <a:pt x="281834" y="83828"/>
                  </a:lnTo>
                  <a:lnTo>
                    <a:pt x="280181" y="82839"/>
                  </a:lnTo>
                  <a:lnTo>
                    <a:pt x="275397" y="78074"/>
                  </a:lnTo>
                  <a:lnTo>
                    <a:pt x="57177" y="78074"/>
                  </a:lnTo>
                  <a:lnTo>
                    <a:pt x="47269" y="75878"/>
                  </a:lnTo>
                  <a:lnTo>
                    <a:pt x="31350" y="64019"/>
                  </a:lnTo>
                  <a:lnTo>
                    <a:pt x="19693" y="45282"/>
                  </a:lnTo>
                  <a:lnTo>
                    <a:pt x="16251" y="26376"/>
                  </a:lnTo>
                  <a:lnTo>
                    <a:pt x="24974" y="14011"/>
                  </a:lnTo>
                  <a:lnTo>
                    <a:pt x="30555" y="13289"/>
                  </a:lnTo>
                  <a:lnTo>
                    <a:pt x="41781" y="13289"/>
                  </a:lnTo>
                  <a:lnTo>
                    <a:pt x="42073" y="13079"/>
                  </a:lnTo>
                  <a:lnTo>
                    <a:pt x="42290" y="9558"/>
                  </a:lnTo>
                  <a:lnTo>
                    <a:pt x="39450" y="5206"/>
                  </a:lnTo>
                  <a:lnTo>
                    <a:pt x="33614" y="1521"/>
                  </a:lnTo>
                  <a:lnTo>
                    <a:pt x="24841" y="0"/>
                  </a:lnTo>
                  <a:close/>
                </a:path>
                <a:path w="283209" h="213994">
                  <a:moveTo>
                    <a:pt x="100772" y="200228"/>
                  </a:moveTo>
                  <a:lnTo>
                    <a:pt x="96323" y="200722"/>
                  </a:lnTo>
                  <a:lnTo>
                    <a:pt x="101923" y="200722"/>
                  </a:lnTo>
                  <a:lnTo>
                    <a:pt x="100772" y="200228"/>
                  </a:lnTo>
                  <a:close/>
                </a:path>
                <a:path w="283209" h="213994">
                  <a:moveTo>
                    <a:pt x="206055" y="155110"/>
                  </a:moveTo>
                  <a:lnTo>
                    <a:pt x="194319" y="155110"/>
                  </a:lnTo>
                  <a:lnTo>
                    <a:pt x="200580" y="155279"/>
                  </a:lnTo>
                  <a:lnTo>
                    <a:pt x="205319" y="155227"/>
                  </a:lnTo>
                  <a:lnTo>
                    <a:pt x="206055" y="155110"/>
                  </a:lnTo>
                  <a:close/>
                </a:path>
                <a:path w="283209" h="213994">
                  <a:moveTo>
                    <a:pt x="273892" y="99395"/>
                  </a:moveTo>
                  <a:lnTo>
                    <a:pt x="261626" y="99395"/>
                  </a:lnTo>
                  <a:lnTo>
                    <a:pt x="272023" y="102360"/>
                  </a:lnTo>
                  <a:lnTo>
                    <a:pt x="273892" y="99395"/>
                  </a:lnTo>
                  <a:close/>
                </a:path>
                <a:path w="283209" h="213994">
                  <a:moveTo>
                    <a:pt x="73429" y="76166"/>
                  </a:moveTo>
                  <a:lnTo>
                    <a:pt x="71281" y="76838"/>
                  </a:lnTo>
                  <a:lnTo>
                    <a:pt x="65522" y="77934"/>
                  </a:lnTo>
                  <a:lnTo>
                    <a:pt x="57177" y="78074"/>
                  </a:lnTo>
                  <a:lnTo>
                    <a:pt x="275397" y="78074"/>
                  </a:lnTo>
                  <a:lnTo>
                    <a:pt x="274472" y="77152"/>
                  </a:lnTo>
                  <a:lnTo>
                    <a:pt x="197014" y="77152"/>
                  </a:lnTo>
                  <a:lnTo>
                    <a:pt x="190214" y="76433"/>
                  </a:lnTo>
                  <a:lnTo>
                    <a:pt x="73140" y="76433"/>
                  </a:lnTo>
                  <a:lnTo>
                    <a:pt x="73429" y="76166"/>
                  </a:lnTo>
                  <a:close/>
                </a:path>
                <a:path w="283209" h="213994">
                  <a:moveTo>
                    <a:pt x="255386" y="40593"/>
                  </a:moveTo>
                  <a:lnTo>
                    <a:pt x="248645" y="42487"/>
                  </a:lnTo>
                  <a:lnTo>
                    <a:pt x="243558" y="56153"/>
                  </a:lnTo>
                  <a:lnTo>
                    <a:pt x="240308" y="56648"/>
                  </a:lnTo>
                  <a:lnTo>
                    <a:pt x="236409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7" y="69505"/>
                  </a:lnTo>
                  <a:lnTo>
                    <a:pt x="212071" y="73976"/>
                  </a:lnTo>
                  <a:lnTo>
                    <a:pt x="204782" y="76440"/>
                  </a:lnTo>
                  <a:lnTo>
                    <a:pt x="197014" y="77152"/>
                  </a:lnTo>
                  <a:lnTo>
                    <a:pt x="274472" y="77152"/>
                  </a:lnTo>
                  <a:lnTo>
                    <a:pt x="272253" y="74942"/>
                  </a:lnTo>
                  <a:lnTo>
                    <a:pt x="265210" y="61474"/>
                  </a:lnTo>
                  <a:lnTo>
                    <a:pt x="263667" y="60186"/>
                  </a:lnTo>
                  <a:lnTo>
                    <a:pt x="257262" y="58300"/>
                  </a:lnTo>
                  <a:lnTo>
                    <a:pt x="256311" y="56648"/>
                  </a:lnTo>
                  <a:lnTo>
                    <a:pt x="256259" y="56153"/>
                  </a:lnTo>
                  <a:lnTo>
                    <a:pt x="257610" y="49714"/>
                  </a:lnTo>
                  <a:lnTo>
                    <a:pt x="256880" y="44361"/>
                  </a:lnTo>
                  <a:lnTo>
                    <a:pt x="255386" y="40593"/>
                  </a:lnTo>
                  <a:close/>
                </a:path>
                <a:path w="283209" h="213994">
                  <a:moveTo>
                    <a:pt x="135098" y="70660"/>
                  </a:moveTo>
                  <a:lnTo>
                    <a:pt x="101687" y="71243"/>
                  </a:lnTo>
                  <a:lnTo>
                    <a:pt x="73140" y="76433"/>
                  </a:lnTo>
                  <a:lnTo>
                    <a:pt x="190214" y="76433"/>
                  </a:lnTo>
                  <a:lnTo>
                    <a:pt x="189589" y="76367"/>
                  </a:lnTo>
                  <a:lnTo>
                    <a:pt x="166643" y="72948"/>
                  </a:lnTo>
                  <a:lnTo>
                    <a:pt x="135098" y="70660"/>
                  </a:lnTo>
                  <a:close/>
                </a:path>
                <a:path w="283209" h="213994">
                  <a:moveTo>
                    <a:pt x="41781" y="13289"/>
                  </a:move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1781" y="132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668721" y="1779999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842" y="0"/>
                  </a:moveTo>
                  <a:lnTo>
                    <a:pt x="0" y="25935"/>
                  </a:lnTo>
                  <a:lnTo>
                    <a:pt x="5304" y="52429"/>
                  </a:lnTo>
                  <a:lnTo>
                    <a:pt x="30327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2"/>
                  </a:lnTo>
                  <a:lnTo>
                    <a:pt x="34413" y="108987"/>
                  </a:lnTo>
                  <a:lnTo>
                    <a:pt x="33593" y="112245"/>
                  </a:lnTo>
                  <a:lnTo>
                    <a:pt x="33148" y="115683"/>
                  </a:lnTo>
                  <a:lnTo>
                    <a:pt x="14501" y="148504"/>
                  </a:lnTo>
                  <a:lnTo>
                    <a:pt x="13752" y="149921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0876" y="171517"/>
                  </a:lnTo>
                  <a:lnTo>
                    <a:pt x="10871" y="180463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9"/>
                  </a:lnTo>
                  <a:lnTo>
                    <a:pt x="7604" y="198891"/>
                  </a:lnTo>
                  <a:lnTo>
                    <a:pt x="12229" y="207383"/>
                  </a:lnTo>
                  <a:lnTo>
                    <a:pt x="15204" y="211536"/>
                  </a:lnTo>
                  <a:lnTo>
                    <a:pt x="25012" y="206597"/>
                  </a:lnTo>
                  <a:lnTo>
                    <a:pt x="23776" y="199678"/>
                  </a:lnTo>
                  <a:lnTo>
                    <a:pt x="24585" y="191190"/>
                  </a:lnTo>
                  <a:lnTo>
                    <a:pt x="46225" y="158468"/>
                  </a:lnTo>
                  <a:lnTo>
                    <a:pt x="62503" y="155576"/>
                  </a:lnTo>
                  <a:lnTo>
                    <a:pt x="61246" y="163523"/>
                  </a:lnTo>
                  <a:lnTo>
                    <a:pt x="57904" y="175080"/>
                  </a:lnTo>
                  <a:lnTo>
                    <a:pt x="60993" y="179714"/>
                  </a:lnTo>
                  <a:lnTo>
                    <a:pt x="74353" y="200192"/>
                  </a:lnTo>
                  <a:lnTo>
                    <a:pt x="84839" y="209362"/>
                  </a:lnTo>
                  <a:lnTo>
                    <a:pt x="93100" y="211674"/>
                  </a:lnTo>
                  <a:lnTo>
                    <a:pt x="99788" y="211580"/>
                  </a:lnTo>
                  <a:lnTo>
                    <a:pt x="107942" y="211827"/>
                  </a:lnTo>
                  <a:lnTo>
                    <a:pt x="107693" y="209127"/>
                  </a:lnTo>
                  <a:lnTo>
                    <a:pt x="107693" y="206162"/>
                  </a:lnTo>
                  <a:lnTo>
                    <a:pt x="107693" y="203196"/>
                  </a:lnTo>
                  <a:lnTo>
                    <a:pt x="100772" y="200227"/>
                  </a:lnTo>
                  <a:lnTo>
                    <a:pt x="96323" y="200721"/>
                  </a:lnTo>
                  <a:lnTo>
                    <a:pt x="91912" y="198335"/>
                  </a:lnTo>
                  <a:lnTo>
                    <a:pt x="87156" y="192197"/>
                  </a:lnTo>
                  <a:lnTo>
                    <a:pt x="84763" y="184947"/>
                  </a:lnTo>
                  <a:lnTo>
                    <a:pt x="87441" y="179226"/>
                  </a:lnTo>
                  <a:lnTo>
                    <a:pt x="93543" y="173644"/>
                  </a:lnTo>
                  <a:lnTo>
                    <a:pt x="101355" y="164787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3" y="146801"/>
                  </a:lnTo>
                  <a:lnTo>
                    <a:pt x="125757" y="147164"/>
                  </a:lnTo>
                  <a:lnTo>
                    <a:pt x="130277" y="148337"/>
                  </a:lnTo>
                  <a:lnTo>
                    <a:pt x="136487" y="149702"/>
                  </a:lnTo>
                  <a:lnTo>
                    <a:pt x="143851" y="150931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47" y="161007"/>
                  </a:lnTo>
                  <a:lnTo>
                    <a:pt x="160113" y="169499"/>
                  </a:lnTo>
                  <a:lnTo>
                    <a:pt x="159299" y="177087"/>
                  </a:lnTo>
                  <a:lnTo>
                    <a:pt x="157990" y="182423"/>
                  </a:lnTo>
                  <a:lnTo>
                    <a:pt x="155303" y="188756"/>
                  </a:lnTo>
                  <a:lnTo>
                    <a:pt x="156512" y="194404"/>
                  </a:lnTo>
                  <a:lnTo>
                    <a:pt x="157390" y="197013"/>
                  </a:lnTo>
                  <a:lnTo>
                    <a:pt x="157782" y="198176"/>
                  </a:lnTo>
                  <a:lnTo>
                    <a:pt x="157810" y="199451"/>
                  </a:lnTo>
                  <a:lnTo>
                    <a:pt x="157546" y="200699"/>
                  </a:lnTo>
                  <a:lnTo>
                    <a:pt x="156518" y="205547"/>
                  </a:lnTo>
                  <a:lnTo>
                    <a:pt x="155217" y="211580"/>
                  </a:lnTo>
                  <a:lnTo>
                    <a:pt x="164008" y="211580"/>
                  </a:lnTo>
                  <a:lnTo>
                    <a:pt x="174387" y="211580"/>
                  </a:lnTo>
                  <a:lnTo>
                    <a:pt x="177677" y="209599"/>
                  </a:lnTo>
                  <a:lnTo>
                    <a:pt x="176976" y="206140"/>
                  </a:lnTo>
                  <a:lnTo>
                    <a:pt x="176630" y="204425"/>
                  </a:lnTo>
                  <a:lnTo>
                    <a:pt x="175095" y="203312"/>
                  </a:lnTo>
                  <a:lnTo>
                    <a:pt x="173645" y="202631"/>
                  </a:lnTo>
                  <a:lnTo>
                    <a:pt x="171873" y="201798"/>
                  </a:lnTo>
                  <a:lnTo>
                    <a:pt x="170882" y="199938"/>
                  </a:lnTo>
                  <a:lnTo>
                    <a:pt x="171136" y="197923"/>
                  </a:lnTo>
                  <a:lnTo>
                    <a:pt x="172845" y="188929"/>
                  </a:lnTo>
                  <a:lnTo>
                    <a:pt x="176774" y="177102"/>
                  </a:lnTo>
                  <a:lnTo>
                    <a:pt x="183680" y="164983"/>
                  </a:lnTo>
                  <a:lnTo>
                    <a:pt x="194319" y="155110"/>
                  </a:lnTo>
                  <a:lnTo>
                    <a:pt x="200580" y="155279"/>
                  </a:lnTo>
                  <a:lnTo>
                    <a:pt x="205320" y="155227"/>
                  </a:lnTo>
                  <a:lnTo>
                    <a:pt x="207310" y="154910"/>
                  </a:lnTo>
                  <a:lnTo>
                    <a:pt x="212144" y="159340"/>
                  </a:lnTo>
                  <a:lnTo>
                    <a:pt x="216214" y="171149"/>
                  </a:lnTo>
                  <a:lnTo>
                    <a:pt x="221316" y="185336"/>
                  </a:lnTo>
                  <a:lnTo>
                    <a:pt x="229250" y="196902"/>
                  </a:lnTo>
                  <a:lnTo>
                    <a:pt x="233105" y="200230"/>
                  </a:lnTo>
                  <a:lnTo>
                    <a:pt x="230942" y="204891"/>
                  </a:lnTo>
                  <a:lnTo>
                    <a:pt x="236200" y="205407"/>
                  </a:lnTo>
                  <a:lnTo>
                    <a:pt x="239194" y="205700"/>
                  </a:lnTo>
                  <a:lnTo>
                    <a:pt x="238613" y="207197"/>
                  </a:lnTo>
                  <a:lnTo>
                    <a:pt x="240020" y="209959"/>
                  </a:lnTo>
                  <a:lnTo>
                    <a:pt x="241426" y="212721"/>
                  </a:lnTo>
                  <a:lnTo>
                    <a:pt x="258462" y="213468"/>
                  </a:lnTo>
                  <a:lnTo>
                    <a:pt x="260649" y="209204"/>
                  </a:lnTo>
                  <a:lnTo>
                    <a:pt x="262390" y="205811"/>
                  </a:lnTo>
                  <a:lnTo>
                    <a:pt x="260434" y="201989"/>
                  </a:lnTo>
                  <a:lnTo>
                    <a:pt x="240000" y="152234"/>
                  </a:lnTo>
                  <a:lnTo>
                    <a:pt x="241511" y="135375"/>
                  </a:lnTo>
                  <a:lnTo>
                    <a:pt x="241241" y="119913"/>
                  </a:lnTo>
                  <a:lnTo>
                    <a:pt x="241288" y="114887"/>
                  </a:lnTo>
                  <a:lnTo>
                    <a:pt x="243930" y="109889"/>
                  </a:lnTo>
                  <a:lnTo>
                    <a:pt x="250324" y="104774"/>
                  </a:lnTo>
                  <a:lnTo>
                    <a:pt x="261626" y="99394"/>
                  </a:lnTo>
                  <a:lnTo>
                    <a:pt x="272024" y="102360"/>
                  </a:lnTo>
                  <a:lnTo>
                    <a:pt x="277629" y="93463"/>
                  </a:lnTo>
                  <a:lnTo>
                    <a:pt x="278903" y="89757"/>
                  </a:lnTo>
                  <a:lnTo>
                    <a:pt x="280481" y="88522"/>
                  </a:lnTo>
                  <a:lnTo>
                    <a:pt x="282766" y="84569"/>
                  </a:lnTo>
                  <a:lnTo>
                    <a:pt x="281834" y="83828"/>
                  </a:lnTo>
                  <a:lnTo>
                    <a:pt x="280180" y="82839"/>
                  </a:lnTo>
                  <a:lnTo>
                    <a:pt x="272254" y="74942"/>
                  </a:lnTo>
                  <a:lnTo>
                    <a:pt x="268377" y="67529"/>
                  </a:lnTo>
                  <a:lnTo>
                    <a:pt x="265211" y="61474"/>
                  </a:lnTo>
                  <a:lnTo>
                    <a:pt x="263668" y="60186"/>
                  </a:lnTo>
                  <a:lnTo>
                    <a:pt x="259117" y="58846"/>
                  </a:lnTo>
                  <a:lnTo>
                    <a:pt x="257263" y="58299"/>
                  </a:lnTo>
                  <a:lnTo>
                    <a:pt x="256197" y="56449"/>
                  </a:lnTo>
                  <a:lnTo>
                    <a:pt x="256608" y="54493"/>
                  </a:lnTo>
                  <a:lnTo>
                    <a:pt x="257611" y="49713"/>
                  </a:lnTo>
                  <a:lnTo>
                    <a:pt x="256881" y="44361"/>
                  </a:lnTo>
                  <a:lnTo>
                    <a:pt x="255386" y="40592"/>
                  </a:lnTo>
                  <a:lnTo>
                    <a:pt x="248646" y="42487"/>
                  </a:lnTo>
                  <a:lnTo>
                    <a:pt x="243559" y="56153"/>
                  </a:lnTo>
                  <a:lnTo>
                    <a:pt x="240308" y="56647"/>
                  </a:lnTo>
                  <a:lnTo>
                    <a:pt x="236410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8" y="69505"/>
                  </a:lnTo>
                  <a:lnTo>
                    <a:pt x="212071" y="73976"/>
                  </a:lnTo>
                  <a:lnTo>
                    <a:pt x="204783" y="76440"/>
                  </a:lnTo>
                  <a:lnTo>
                    <a:pt x="197015" y="77152"/>
                  </a:lnTo>
                  <a:lnTo>
                    <a:pt x="189590" y="76367"/>
                  </a:lnTo>
                  <a:lnTo>
                    <a:pt x="166643" y="72948"/>
                  </a:lnTo>
                  <a:lnTo>
                    <a:pt x="135099" y="70660"/>
                  </a:lnTo>
                  <a:lnTo>
                    <a:pt x="101688" y="71242"/>
                  </a:lnTo>
                  <a:lnTo>
                    <a:pt x="73140" y="76433"/>
                  </a:lnTo>
                  <a:lnTo>
                    <a:pt x="73429" y="76167"/>
                  </a:lnTo>
                  <a:lnTo>
                    <a:pt x="71281" y="76839"/>
                  </a:lnTo>
                  <a:lnTo>
                    <a:pt x="65523" y="77934"/>
                  </a:lnTo>
                  <a:lnTo>
                    <a:pt x="57177" y="78074"/>
                  </a:lnTo>
                  <a:lnTo>
                    <a:pt x="47270" y="75878"/>
                  </a:lnTo>
                  <a:lnTo>
                    <a:pt x="31350" y="64019"/>
                  </a:lnTo>
                  <a:lnTo>
                    <a:pt x="19694" y="45282"/>
                  </a:lnTo>
                  <a:lnTo>
                    <a:pt x="16251" y="26376"/>
                  </a:lnTo>
                  <a:lnTo>
                    <a:pt x="24975" y="14012"/>
                  </a:ln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2074" y="13079"/>
                  </a:lnTo>
                  <a:lnTo>
                    <a:pt x="42290" y="9557"/>
                  </a:lnTo>
                  <a:lnTo>
                    <a:pt x="39451" y="5205"/>
                  </a:lnTo>
                  <a:lnTo>
                    <a:pt x="33615" y="1520"/>
                  </a:lnTo>
                  <a:lnTo>
                    <a:pt x="24842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93966" y="2048686"/>
              <a:ext cx="409204" cy="29794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236829" y="206848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4" y="146418"/>
                  </a:lnTo>
                  <a:lnTo>
                    <a:pt x="44119" y="165483"/>
                  </a:lnTo>
                  <a:lnTo>
                    <a:pt x="46232" y="185635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3" y="200384"/>
                  </a:lnTo>
                  <a:lnTo>
                    <a:pt x="61243" y="194020"/>
                  </a:lnTo>
                  <a:lnTo>
                    <a:pt x="61132" y="189358"/>
                  </a:lnTo>
                  <a:lnTo>
                    <a:pt x="61116" y="174221"/>
                  </a:lnTo>
                  <a:lnTo>
                    <a:pt x="68626" y="172085"/>
                  </a:lnTo>
                  <a:lnTo>
                    <a:pt x="77607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7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6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4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2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1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1"/>
                  </a:lnTo>
                  <a:lnTo>
                    <a:pt x="189164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1" y="206465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8"/>
                  </a:lnTo>
                  <a:lnTo>
                    <a:pt x="203755" y="176099"/>
                  </a:lnTo>
                  <a:lnTo>
                    <a:pt x="209112" y="160070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8" y="153167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7" y="207717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5" y="190840"/>
                  </a:lnTo>
                  <a:lnTo>
                    <a:pt x="242022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9" y="128209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5"/>
                  </a:lnTo>
                  <a:lnTo>
                    <a:pt x="49934" y="115310"/>
                  </a:lnTo>
                  <a:lnTo>
                    <a:pt x="27664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8" y="103415"/>
                  </a:lnTo>
                  <a:lnTo>
                    <a:pt x="27664" y="115310"/>
                  </a:lnTo>
                  <a:lnTo>
                    <a:pt x="49934" y="115310"/>
                  </a:lnTo>
                  <a:lnTo>
                    <a:pt x="54918" y="108742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5"/>
                  </a:lnTo>
                  <a:lnTo>
                    <a:pt x="273379" y="62349"/>
                  </a:lnTo>
                  <a:lnTo>
                    <a:pt x="277000" y="55525"/>
                  </a:lnTo>
                  <a:lnTo>
                    <a:pt x="173094" y="55525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70" y="32036"/>
                  </a:lnTo>
                  <a:lnTo>
                    <a:pt x="215521" y="47848"/>
                  </a:lnTo>
                  <a:lnTo>
                    <a:pt x="211727" y="49208"/>
                  </a:lnTo>
                  <a:lnTo>
                    <a:pt x="201869" y="52114"/>
                  </a:lnTo>
                  <a:lnTo>
                    <a:pt x="188230" y="54807"/>
                  </a:lnTo>
                  <a:lnTo>
                    <a:pt x="173094" y="55525"/>
                  </a:lnTo>
                  <a:lnTo>
                    <a:pt x="277000" y="55525"/>
                  </a:lnTo>
                  <a:lnTo>
                    <a:pt x="277925" y="53783"/>
                  </a:lnTo>
                  <a:lnTo>
                    <a:pt x="279725" y="50918"/>
                  </a:lnTo>
                  <a:lnTo>
                    <a:pt x="283146" y="49641"/>
                  </a:lnTo>
                  <a:lnTo>
                    <a:pt x="304227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7" y="31981"/>
                  </a:lnTo>
                  <a:lnTo>
                    <a:pt x="323136" y="29919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9" y="19494"/>
                  </a:lnTo>
                  <a:lnTo>
                    <a:pt x="296047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1"/>
                  </a:lnTo>
                  <a:lnTo>
                    <a:pt x="279620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7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7" y="496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236829" y="206848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93966" y="2048686"/>
              <a:ext cx="409204" cy="29794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236829" y="206848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4" y="146418"/>
                  </a:lnTo>
                  <a:lnTo>
                    <a:pt x="44119" y="165483"/>
                  </a:lnTo>
                  <a:lnTo>
                    <a:pt x="46232" y="185635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3" y="200384"/>
                  </a:lnTo>
                  <a:lnTo>
                    <a:pt x="61243" y="194020"/>
                  </a:lnTo>
                  <a:lnTo>
                    <a:pt x="61132" y="189358"/>
                  </a:lnTo>
                  <a:lnTo>
                    <a:pt x="61116" y="174221"/>
                  </a:lnTo>
                  <a:lnTo>
                    <a:pt x="68626" y="172085"/>
                  </a:lnTo>
                  <a:lnTo>
                    <a:pt x="77607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7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6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4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2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1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1"/>
                  </a:lnTo>
                  <a:lnTo>
                    <a:pt x="189164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1" y="206465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8"/>
                  </a:lnTo>
                  <a:lnTo>
                    <a:pt x="203755" y="176099"/>
                  </a:lnTo>
                  <a:lnTo>
                    <a:pt x="209112" y="160070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8" y="153167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7" y="207717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5" y="190840"/>
                  </a:lnTo>
                  <a:lnTo>
                    <a:pt x="242022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9" y="128209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5"/>
                  </a:lnTo>
                  <a:lnTo>
                    <a:pt x="49934" y="115310"/>
                  </a:lnTo>
                  <a:lnTo>
                    <a:pt x="27664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8" y="103415"/>
                  </a:lnTo>
                  <a:lnTo>
                    <a:pt x="27664" y="115310"/>
                  </a:lnTo>
                  <a:lnTo>
                    <a:pt x="49934" y="115310"/>
                  </a:lnTo>
                  <a:lnTo>
                    <a:pt x="54918" y="108742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5"/>
                  </a:lnTo>
                  <a:lnTo>
                    <a:pt x="273379" y="62349"/>
                  </a:lnTo>
                  <a:lnTo>
                    <a:pt x="277000" y="55525"/>
                  </a:lnTo>
                  <a:lnTo>
                    <a:pt x="173094" y="55525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70" y="32036"/>
                  </a:lnTo>
                  <a:lnTo>
                    <a:pt x="215521" y="47848"/>
                  </a:lnTo>
                  <a:lnTo>
                    <a:pt x="211727" y="49208"/>
                  </a:lnTo>
                  <a:lnTo>
                    <a:pt x="201869" y="52114"/>
                  </a:lnTo>
                  <a:lnTo>
                    <a:pt x="188230" y="54807"/>
                  </a:lnTo>
                  <a:lnTo>
                    <a:pt x="173094" y="55525"/>
                  </a:lnTo>
                  <a:lnTo>
                    <a:pt x="277000" y="55525"/>
                  </a:lnTo>
                  <a:lnTo>
                    <a:pt x="277925" y="53783"/>
                  </a:lnTo>
                  <a:lnTo>
                    <a:pt x="279725" y="50918"/>
                  </a:lnTo>
                  <a:lnTo>
                    <a:pt x="283146" y="49641"/>
                  </a:lnTo>
                  <a:lnTo>
                    <a:pt x="304227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7" y="31981"/>
                  </a:lnTo>
                  <a:lnTo>
                    <a:pt x="323136" y="29919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9" y="19494"/>
                  </a:lnTo>
                  <a:lnTo>
                    <a:pt x="296047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1"/>
                  </a:lnTo>
                  <a:lnTo>
                    <a:pt x="279620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7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7" y="49641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236829" y="206848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93966" y="1760135"/>
              <a:ext cx="409204" cy="29794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236829" y="1779936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4" y="146418"/>
                  </a:lnTo>
                  <a:lnTo>
                    <a:pt x="44119" y="165483"/>
                  </a:lnTo>
                  <a:lnTo>
                    <a:pt x="46232" y="185635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3" y="200384"/>
                  </a:lnTo>
                  <a:lnTo>
                    <a:pt x="61243" y="194020"/>
                  </a:lnTo>
                  <a:lnTo>
                    <a:pt x="61132" y="189358"/>
                  </a:lnTo>
                  <a:lnTo>
                    <a:pt x="61116" y="174221"/>
                  </a:lnTo>
                  <a:lnTo>
                    <a:pt x="68626" y="172085"/>
                  </a:lnTo>
                  <a:lnTo>
                    <a:pt x="77607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7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6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4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1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1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1"/>
                  </a:lnTo>
                  <a:lnTo>
                    <a:pt x="189164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1" y="206465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8"/>
                  </a:lnTo>
                  <a:lnTo>
                    <a:pt x="203755" y="176099"/>
                  </a:lnTo>
                  <a:lnTo>
                    <a:pt x="209112" y="160070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8" y="153167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7" y="207717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5" y="190840"/>
                  </a:lnTo>
                  <a:lnTo>
                    <a:pt x="242022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9" y="128209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5"/>
                  </a:lnTo>
                  <a:lnTo>
                    <a:pt x="49934" y="115310"/>
                  </a:lnTo>
                  <a:lnTo>
                    <a:pt x="27664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8" y="103415"/>
                  </a:lnTo>
                  <a:lnTo>
                    <a:pt x="27664" y="115310"/>
                  </a:lnTo>
                  <a:lnTo>
                    <a:pt x="49934" y="115310"/>
                  </a:lnTo>
                  <a:lnTo>
                    <a:pt x="54918" y="108742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4"/>
                  </a:lnTo>
                  <a:lnTo>
                    <a:pt x="273379" y="62349"/>
                  </a:lnTo>
                  <a:lnTo>
                    <a:pt x="277000" y="55525"/>
                  </a:lnTo>
                  <a:lnTo>
                    <a:pt x="173094" y="55525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70" y="32035"/>
                  </a:lnTo>
                  <a:lnTo>
                    <a:pt x="215521" y="47848"/>
                  </a:lnTo>
                  <a:lnTo>
                    <a:pt x="211727" y="49208"/>
                  </a:lnTo>
                  <a:lnTo>
                    <a:pt x="201869" y="52114"/>
                  </a:lnTo>
                  <a:lnTo>
                    <a:pt x="188230" y="54807"/>
                  </a:lnTo>
                  <a:lnTo>
                    <a:pt x="173094" y="55525"/>
                  </a:lnTo>
                  <a:lnTo>
                    <a:pt x="277000" y="55525"/>
                  </a:lnTo>
                  <a:lnTo>
                    <a:pt x="277925" y="53783"/>
                  </a:lnTo>
                  <a:lnTo>
                    <a:pt x="279725" y="50918"/>
                  </a:lnTo>
                  <a:lnTo>
                    <a:pt x="283146" y="49641"/>
                  </a:lnTo>
                  <a:lnTo>
                    <a:pt x="304227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7" y="31981"/>
                  </a:lnTo>
                  <a:lnTo>
                    <a:pt x="323136" y="29919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9" y="19494"/>
                  </a:lnTo>
                  <a:lnTo>
                    <a:pt x="296047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1"/>
                  </a:lnTo>
                  <a:lnTo>
                    <a:pt x="279620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7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7" y="49641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236829" y="177993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93966" y="1471585"/>
              <a:ext cx="409204" cy="29794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236829" y="1491386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4" y="146417"/>
                  </a:lnTo>
                  <a:lnTo>
                    <a:pt x="44119" y="165482"/>
                  </a:lnTo>
                  <a:lnTo>
                    <a:pt x="46232" y="185634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3" y="200384"/>
                  </a:lnTo>
                  <a:lnTo>
                    <a:pt x="61243" y="194020"/>
                  </a:lnTo>
                  <a:lnTo>
                    <a:pt x="61132" y="189358"/>
                  </a:lnTo>
                  <a:lnTo>
                    <a:pt x="61116" y="174221"/>
                  </a:lnTo>
                  <a:lnTo>
                    <a:pt x="68626" y="172085"/>
                  </a:lnTo>
                  <a:lnTo>
                    <a:pt x="77607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7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6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4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1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1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1"/>
                  </a:lnTo>
                  <a:lnTo>
                    <a:pt x="189164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1" y="206465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8"/>
                  </a:lnTo>
                  <a:lnTo>
                    <a:pt x="203755" y="176099"/>
                  </a:lnTo>
                  <a:lnTo>
                    <a:pt x="209112" y="160070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8" y="153167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7" y="207716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5" y="190840"/>
                  </a:lnTo>
                  <a:lnTo>
                    <a:pt x="242022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9" y="128209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5"/>
                  </a:lnTo>
                  <a:lnTo>
                    <a:pt x="49934" y="115310"/>
                  </a:lnTo>
                  <a:lnTo>
                    <a:pt x="27664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8" y="103415"/>
                  </a:lnTo>
                  <a:lnTo>
                    <a:pt x="27664" y="115310"/>
                  </a:lnTo>
                  <a:lnTo>
                    <a:pt x="49934" y="115310"/>
                  </a:lnTo>
                  <a:lnTo>
                    <a:pt x="54918" y="108742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4"/>
                  </a:lnTo>
                  <a:lnTo>
                    <a:pt x="273379" y="62349"/>
                  </a:lnTo>
                  <a:lnTo>
                    <a:pt x="277000" y="55525"/>
                  </a:lnTo>
                  <a:lnTo>
                    <a:pt x="173094" y="55525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70" y="32035"/>
                  </a:lnTo>
                  <a:lnTo>
                    <a:pt x="215521" y="47847"/>
                  </a:lnTo>
                  <a:lnTo>
                    <a:pt x="211727" y="49207"/>
                  </a:lnTo>
                  <a:lnTo>
                    <a:pt x="201869" y="52114"/>
                  </a:lnTo>
                  <a:lnTo>
                    <a:pt x="188230" y="54807"/>
                  </a:lnTo>
                  <a:lnTo>
                    <a:pt x="173094" y="55525"/>
                  </a:lnTo>
                  <a:lnTo>
                    <a:pt x="277000" y="55525"/>
                  </a:lnTo>
                  <a:lnTo>
                    <a:pt x="277925" y="53783"/>
                  </a:lnTo>
                  <a:lnTo>
                    <a:pt x="279725" y="50918"/>
                  </a:lnTo>
                  <a:lnTo>
                    <a:pt x="283146" y="49641"/>
                  </a:lnTo>
                  <a:lnTo>
                    <a:pt x="304227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7" y="31981"/>
                  </a:lnTo>
                  <a:lnTo>
                    <a:pt x="323136" y="29919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9" y="19494"/>
                  </a:lnTo>
                  <a:lnTo>
                    <a:pt x="296047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0"/>
                  </a:lnTo>
                  <a:lnTo>
                    <a:pt x="279620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7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7" y="49641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236829" y="149138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/>
          <p:cNvGrpSpPr/>
          <p:nvPr/>
        </p:nvGrpSpPr>
        <p:grpSpPr>
          <a:xfrm>
            <a:off x="2360112" y="3060445"/>
            <a:ext cx="410209" cy="298450"/>
            <a:chOff x="2360112" y="3060445"/>
            <a:chExt cx="410209" cy="298450"/>
          </a:xfrm>
        </p:grpSpPr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60112" y="3060445"/>
              <a:ext cx="409885" cy="29794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98212" y="3075532"/>
              <a:ext cx="333943" cy="222513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750110" y="1057536"/>
            <a:ext cx="5269865" cy="227457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470"/>
              </a:spcBef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Given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this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system: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98120" indent="-180975">
              <a:lnSpc>
                <a:spcPct val="100000"/>
              </a:lnSpc>
              <a:spcBef>
                <a:spcPts val="370"/>
              </a:spcBef>
              <a:buChar char="•"/>
              <a:tabLst>
                <a:tab pos="198755" algn="l"/>
              </a:tabLst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dog,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cat,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bird,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one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red.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98120" indent="-180975">
              <a:lnSpc>
                <a:spcPct val="100000"/>
              </a:lnSpc>
              <a:spcBef>
                <a:spcPts val="370"/>
              </a:spcBef>
              <a:buChar char="•"/>
              <a:tabLst>
                <a:tab pos="198755" algn="l"/>
              </a:tabLst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dog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cat,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one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orange.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98120" indent="-180975">
              <a:lnSpc>
                <a:spcPct val="100000"/>
              </a:lnSpc>
              <a:spcBef>
                <a:spcPts val="370"/>
              </a:spcBef>
              <a:buChar char="•"/>
              <a:tabLst>
                <a:tab pos="198755" algn="l"/>
              </a:tabLst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dog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black.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5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Solution</a:t>
            </a:r>
            <a:r>
              <a:rPr sz="1800" b="1" spc="-4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1: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bird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red.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83070" y="1693327"/>
            <a:ext cx="532130" cy="448945"/>
            <a:chOff x="183070" y="1693327"/>
            <a:chExt cx="532130" cy="448945"/>
          </a:xfrm>
        </p:grpSpPr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3070" y="1693327"/>
              <a:ext cx="531954" cy="44859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5932" y="1713190"/>
              <a:ext cx="446229" cy="362874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25932" y="1713190"/>
              <a:ext cx="446405" cy="363220"/>
            </a:xfrm>
            <a:custGeom>
              <a:avLst/>
              <a:gdLst/>
              <a:ahLst/>
              <a:cxnLst/>
              <a:rect l="l" t="t" r="r" b="b"/>
              <a:pathLst>
                <a:path w="446405" h="363219">
                  <a:moveTo>
                    <a:pt x="201311" y="0"/>
                  </a:moveTo>
                  <a:lnTo>
                    <a:pt x="153461" y="65306"/>
                  </a:lnTo>
                  <a:lnTo>
                    <a:pt x="255281" y="139759"/>
                  </a:lnTo>
                  <a:lnTo>
                    <a:pt x="0" y="139759"/>
                  </a:lnTo>
                  <a:lnTo>
                    <a:pt x="0" y="223219"/>
                  </a:lnTo>
                  <a:lnTo>
                    <a:pt x="253821" y="223219"/>
                  </a:lnTo>
                  <a:lnTo>
                    <a:pt x="153252" y="297776"/>
                  </a:lnTo>
                  <a:lnTo>
                    <a:pt x="201519" y="362874"/>
                  </a:lnTo>
                  <a:lnTo>
                    <a:pt x="446229" y="181489"/>
                  </a:lnTo>
                  <a:lnTo>
                    <a:pt x="201311" y="0"/>
                  </a:lnTo>
                  <a:close/>
                </a:path>
              </a:pathLst>
            </a:custGeom>
            <a:ln w="9524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7454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5" dirty="0"/>
              <a:t> </a:t>
            </a:r>
            <a:r>
              <a:rPr dirty="0"/>
              <a:t>dependence</a:t>
            </a:r>
            <a:r>
              <a:rPr spc="15" dirty="0"/>
              <a:t> </a:t>
            </a:r>
            <a:r>
              <a:rPr spc="-5" dirty="0"/>
              <a:t>between</a:t>
            </a:r>
            <a:r>
              <a:rPr spc="20" dirty="0"/>
              <a:t> </a:t>
            </a:r>
            <a:r>
              <a:rPr dirty="0"/>
              <a:t>rows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093068" y="1018743"/>
            <a:ext cx="13201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Singular</a:t>
            </a:r>
            <a:r>
              <a:rPr sz="1400" b="1" spc="-65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matrix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00721" y="1652725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948180" y="1389692"/>
            <a:ext cx="249554" cy="272415"/>
            <a:chOff x="948180" y="1389692"/>
            <a:chExt cx="249554" cy="272415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48180" y="1389692"/>
              <a:ext cx="249280" cy="27183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280" y="1404806"/>
              <a:ext cx="172330" cy="195107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1416839" y="1389692"/>
            <a:ext cx="261620" cy="272415"/>
            <a:chOff x="1416839" y="1389692"/>
            <a:chExt cx="261620" cy="27241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839" y="1389692"/>
              <a:ext cx="261204" cy="27183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4939" y="1404709"/>
              <a:ext cx="185004" cy="195577"/>
            </a:xfrm>
            <a:prstGeom prst="rect">
              <a:avLst/>
            </a:prstGeom>
          </p:spPr>
        </p:pic>
      </p:grp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079098" y="1652725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12" name="object 12"/>
          <p:cNvGrpSpPr/>
          <p:nvPr/>
        </p:nvGrpSpPr>
        <p:grpSpPr>
          <a:xfrm>
            <a:off x="5226555" y="1389692"/>
            <a:ext cx="249554" cy="272415"/>
            <a:chOff x="5226555" y="1389692"/>
            <a:chExt cx="249554" cy="272415"/>
          </a:xfrm>
        </p:grpSpPr>
        <p:pic>
          <p:nvPicPr>
            <p:cNvPr id="13" name="object 1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26555" y="1389692"/>
              <a:ext cx="249280" cy="27183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64655" y="1404806"/>
              <a:ext cx="172330" cy="195107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5695215" y="1389692"/>
            <a:ext cx="261620" cy="272415"/>
            <a:chOff x="5695215" y="1389692"/>
            <a:chExt cx="261620" cy="272415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95215" y="1389692"/>
              <a:ext cx="261204" cy="27183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3315" y="1404709"/>
              <a:ext cx="185004" cy="195577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4591287" y="950735"/>
            <a:ext cx="101600" cy="3282315"/>
            <a:chOff x="4591287" y="950735"/>
            <a:chExt cx="101600" cy="3282315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91287" y="950735"/>
              <a:ext cx="101600" cy="328202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642087" y="968835"/>
              <a:ext cx="0" cy="3206115"/>
            </a:xfrm>
            <a:custGeom>
              <a:avLst/>
              <a:gdLst/>
              <a:ahLst/>
              <a:cxnLst/>
              <a:rect l="l" t="t" r="r" b="b"/>
              <a:pathLst>
                <a:path h="3206115">
                  <a:moveTo>
                    <a:pt x="0" y="320582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6143573" y="1753877"/>
            <a:ext cx="275590" cy="514350"/>
            <a:chOff x="6143573" y="1753877"/>
            <a:chExt cx="275590" cy="514350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43573" y="1753877"/>
              <a:ext cx="275369" cy="51405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192457" y="1783125"/>
              <a:ext cx="175895" cy="351155"/>
            </a:xfrm>
            <a:custGeom>
              <a:avLst/>
              <a:gdLst/>
              <a:ahLst/>
              <a:cxnLst/>
              <a:rect l="l" t="t" r="r" b="b"/>
              <a:pathLst>
                <a:path w="175895" h="351155">
                  <a:moveTo>
                    <a:pt x="0" y="0"/>
                  </a:moveTo>
                  <a:lnTo>
                    <a:pt x="54118" y="32439"/>
                  </a:lnTo>
                  <a:lnTo>
                    <a:pt x="98300" y="65304"/>
                  </a:lnTo>
                  <a:lnTo>
                    <a:pt x="132546" y="98594"/>
                  </a:lnTo>
                  <a:lnTo>
                    <a:pt x="156857" y="132310"/>
                  </a:lnTo>
                  <a:lnTo>
                    <a:pt x="175670" y="201019"/>
                  </a:lnTo>
                  <a:lnTo>
                    <a:pt x="170173" y="236012"/>
                  </a:lnTo>
                  <a:lnTo>
                    <a:pt x="154740" y="271430"/>
                  </a:lnTo>
                  <a:lnTo>
                    <a:pt x="129372" y="307274"/>
                  </a:lnTo>
                  <a:lnTo>
                    <a:pt x="94067" y="343543"/>
                  </a:lnTo>
                  <a:lnTo>
                    <a:pt x="83834" y="351092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188400" y="2077623"/>
              <a:ext cx="134620" cy="121920"/>
            </a:xfrm>
            <a:custGeom>
              <a:avLst/>
              <a:gdLst/>
              <a:ahLst/>
              <a:cxnLst/>
              <a:rect l="l" t="t" r="r" b="b"/>
              <a:pathLst>
                <a:path w="134620" h="121919">
                  <a:moveTo>
                    <a:pt x="61922" y="0"/>
                  </a:moveTo>
                  <a:lnTo>
                    <a:pt x="0" y="121434"/>
                  </a:lnTo>
                  <a:lnTo>
                    <a:pt x="134301" y="98111"/>
                  </a:lnTo>
                  <a:lnTo>
                    <a:pt x="6192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814691" y="1042499"/>
            <a:ext cx="17049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Non-singular</a:t>
            </a:r>
            <a:r>
              <a:rPr sz="1400" b="1" spc="-5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matrix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7454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5" dirty="0"/>
              <a:t> </a:t>
            </a:r>
            <a:r>
              <a:rPr dirty="0"/>
              <a:t>dependence</a:t>
            </a:r>
            <a:r>
              <a:rPr spc="15" dirty="0"/>
              <a:t> </a:t>
            </a:r>
            <a:r>
              <a:rPr spc="-5" dirty="0"/>
              <a:t>between</a:t>
            </a:r>
            <a:r>
              <a:rPr spc="20" dirty="0"/>
              <a:t> </a:t>
            </a:r>
            <a:r>
              <a:rPr dirty="0"/>
              <a:t>rows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093068" y="1018743"/>
            <a:ext cx="13201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Singular</a:t>
            </a:r>
            <a:r>
              <a:rPr sz="1400" b="1" spc="-65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matrix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00721" y="1652725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948180" y="1389692"/>
            <a:ext cx="249554" cy="272415"/>
            <a:chOff x="948180" y="1389692"/>
            <a:chExt cx="249554" cy="272415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48180" y="1389692"/>
              <a:ext cx="249280" cy="27183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280" y="1404806"/>
              <a:ext cx="172330" cy="195107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1416839" y="1389692"/>
            <a:ext cx="261620" cy="272415"/>
            <a:chOff x="1416839" y="1389692"/>
            <a:chExt cx="261620" cy="27241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839" y="1389692"/>
              <a:ext cx="261204" cy="27183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4939" y="1404709"/>
              <a:ext cx="185004" cy="195577"/>
            </a:xfrm>
            <a:prstGeom prst="rect">
              <a:avLst/>
            </a:prstGeom>
          </p:spPr>
        </p:pic>
      </p:grp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079098" y="1652725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12" name="object 12"/>
          <p:cNvGrpSpPr/>
          <p:nvPr/>
        </p:nvGrpSpPr>
        <p:grpSpPr>
          <a:xfrm>
            <a:off x="5226555" y="1389692"/>
            <a:ext cx="249554" cy="272415"/>
            <a:chOff x="5226555" y="1389692"/>
            <a:chExt cx="249554" cy="272415"/>
          </a:xfrm>
        </p:grpSpPr>
        <p:pic>
          <p:nvPicPr>
            <p:cNvPr id="13" name="object 1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26555" y="1389692"/>
              <a:ext cx="249280" cy="27183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64655" y="1404806"/>
              <a:ext cx="172330" cy="195107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5695215" y="1389692"/>
            <a:ext cx="261620" cy="272415"/>
            <a:chOff x="5695215" y="1389692"/>
            <a:chExt cx="261620" cy="272415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95215" y="1389692"/>
              <a:ext cx="261204" cy="27183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3315" y="1404709"/>
              <a:ext cx="185004" cy="195577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4591287" y="950735"/>
            <a:ext cx="101600" cy="3282315"/>
            <a:chOff x="4591287" y="950735"/>
            <a:chExt cx="101600" cy="3282315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91287" y="950735"/>
              <a:ext cx="101600" cy="328202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642087" y="968835"/>
              <a:ext cx="0" cy="3206115"/>
            </a:xfrm>
            <a:custGeom>
              <a:avLst/>
              <a:gdLst/>
              <a:ahLst/>
              <a:cxnLst/>
              <a:rect l="l" t="t" r="r" b="b"/>
              <a:pathLst>
                <a:path h="3206115">
                  <a:moveTo>
                    <a:pt x="0" y="320582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6143573" y="1753877"/>
            <a:ext cx="275590" cy="514350"/>
            <a:chOff x="6143573" y="1753877"/>
            <a:chExt cx="275590" cy="514350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43573" y="1753877"/>
              <a:ext cx="275369" cy="51405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192457" y="1783125"/>
              <a:ext cx="175895" cy="351155"/>
            </a:xfrm>
            <a:custGeom>
              <a:avLst/>
              <a:gdLst/>
              <a:ahLst/>
              <a:cxnLst/>
              <a:rect l="l" t="t" r="r" b="b"/>
              <a:pathLst>
                <a:path w="175895" h="351155">
                  <a:moveTo>
                    <a:pt x="0" y="0"/>
                  </a:moveTo>
                  <a:lnTo>
                    <a:pt x="54118" y="32439"/>
                  </a:lnTo>
                  <a:lnTo>
                    <a:pt x="98300" y="65304"/>
                  </a:lnTo>
                  <a:lnTo>
                    <a:pt x="132546" y="98594"/>
                  </a:lnTo>
                  <a:lnTo>
                    <a:pt x="156857" y="132310"/>
                  </a:lnTo>
                  <a:lnTo>
                    <a:pt x="175670" y="201019"/>
                  </a:lnTo>
                  <a:lnTo>
                    <a:pt x="170173" y="236012"/>
                  </a:lnTo>
                  <a:lnTo>
                    <a:pt x="154740" y="271430"/>
                  </a:lnTo>
                  <a:lnTo>
                    <a:pt x="129372" y="307274"/>
                  </a:lnTo>
                  <a:lnTo>
                    <a:pt x="94067" y="343543"/>
                  </a:lnTo>
                  <a:lnTo>
                    <a:pt x="83834" y="351092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188400" y="2077623"/>
              <a:ext cx="134620" cy="121920"/>
            </a:xfrm>
            <a:custGeom>
              <a:avLst/>
              <a:gdLst/>
              <a:ahLst/>
              <a:cxnLst/>
              <a:rect l="l" t="t" r="r" b="b"/>
              <a:pathLst>
                <a:path w="134620" h="121919">
                  <a:moveTo>
                    <a:pt x="61922" y="0"/>
                  </a:moveTo>
                  <a:lnTo>
                    <a:pt x="0" y="121434"/>
                  </a:lnTo>
                  <a:lnTo>
                    <a:pt x="134301" y="98111"/>
                  </a:lnTo>
                  <a:lnTo>
                    <a:pt x="6192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814691" y="1042499"/>
            <a:ext cx="17049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Non-singular</a:t>
            </a:r>
            <a:r>
              <a:rPr sz="1400" b="1" spc="-5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matrix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105400" y="28829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608252" y="28829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7454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5" dirty="0"/>
              <a:t> </a:t>
            </a:r>
            <a:r>
              <a:rPr dirty="0"/>
              <a:t>dependence</a:t>
            </a:r>
            <a:r>
              <a:rPr spc="15" dirty="0"/>
              <a:t> </a:t>
            </a:r>
            <a:r>
              <a:rPr spc="-5" dirty="0"/>
              <a:t>between</a:t>
            </a:r>
            <a:r>
              <a:rPr spc="20" dirty="0"/>
              <a:t> </a:t>
            </a:r>
            <a:r>
              <a:rPr dirty="0"/>
              <a:t>rows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093068" y="1018743"/>
            <a:ext cx="13201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Singular</a:t>
            </a:r>
            <a:r>
              <a:rPr sz="1400" b="1" spc="-65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matrix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00721" y="1652725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948180" y="1389692"/>
            <a:ext cx="249554" cy="272415"/>
            <a:chOff x="948180" y="1389692"/>
            <a:chExt cx="249554" cy="272415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48180" y="1389692"/>
              <a:ext cx="249280" cy="27183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280" y="1404806"/>
              <a:ext cx="172330" cy="195107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1416839" y="1389692"/>
            <a:ext cx="261620" cy="272415"/>
            <a:chOff x="1416839" y="1389692"/>
            <a:chExt cx="261620" cy="27241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839" y="1389692"/>
              <a:ext cx="261204" cy="27183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4939" y="1404709"/>
              <a:ext cx="185004" cy="195577"/>
            </a:xfrm>
            <a:prstGeom prst="rect">
              <a:avLst/>
            </a:prstGeom>
          </p:spPr>
        </p:pic>
      </p:grp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079098" y="1652725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12" name="object 12"/>
          <p:cNvGrpSpPr/>
          <p:nvPr/>
        </p:nvGrpSpPr>
        <p:grpSpPr>
          <a:xfrm>
            <a:off x="5226555" y="1389692"/>
            <a:ext cx="249554" cy="272415"/>
            <a:chOff x="5226555" y="1389692"/>
            <a:chExt cx="249554" cy="272415"/>
          </a:xfrm>
        </p:grpSpPr>
        <p:pic>
          <p:nvPicPr>
            <p:cNvPr id="13" name="object 1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26555" y="1389692"/>
              <a:ext cx="249280" cy="27183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64655" y="1404806"/>
              <a:ext cx="172330" cy="195107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5695215" y="1389692"/>
            <a:ext cx="261620" cy="272415"/>
            <a:chOff x="5695215" y="1389692"/>
            <a:chExt cx="261620" cy="272415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95215" y="1389692"/>
              <a:ext cx="261204" cy="27183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3315" y="1404709"/>
              <a:ext cx="185004" cy="195577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4591287" y="950735"/>
            <a:ext cx="101600" cy="3282315"/>
            <a:chOff x="4591287" y="950735"/>
            <a:chExt cx="101600" cy="3282315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91287" y="950735"/>
              <a:ext cx="101600" cy="328202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642087" y="968835"/>
              <a:ext cx="0" cy="3206115"/>
            </a:xfrm>
            <a:custGeom>
              <a:avLst/>
              <a:gdLst/>
              <a:ahLst/>
              <a:cxnLst/>
              <a:rect l="l" t="t" r="r" b="b"/>
              <a:pathLst>
                <a:path h="3206115">
                  <a:moveTo>
                    <a:pt x="0" y="320582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6143573" y="1753877"/>
            <a:ext cx="275590" cy="514350"/>
            <a:chOff x="6143573" y="1753877"/>
            <a:chExt cx="275590" cy="514350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43573" y="1753877"/>
              <a:ext cx="275369" cy="51405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192457" y="1783125"/>
              <a:ext cx="175895" cy="351155"/>
            </a:xfrm>
            <a:custGeom>
              <a:avLst/>
              <a:gdLst/>
              <a:ahLst/>
              <a:cxnLst/>
              <a:rect l="l" t="t" r="r" b="b"/>
              <a:pathLst>
                <a:path w="175895" h="351155">
                  <a:moveTo>
                    <a:pt x="0" y="0"/>
                  </a:moveTo>
                  <a:lnTo>
                    <a:pt x="54118" y="32439"/>
                  </a:lnTo>
                  <a:lnTo>
                    <a:pt x="98300" y="65304"/>
                  </a:lnTo>
                  <a:lnTo>
                    <a:pt x="132546" y="98594"/>
                  </a:lnTo>
                  <a:lnTo>
                    <a:pt x="156857" y="132310"/>
                  </a:lnTo>
                  <a:lnTo>
                    <a:pt x="175670" y="201019"/>
                  </a:lnTo>
                  <a:lnTo>
                    <a:pt x="170173" y="236012"/>
                  </a:lnTo>
                  <a:lnTo>
                    <a:pt x="154740" y="271430"/>
                  </a:lnTo>
                  <a:lnTo>
                    <a:pt x="129372" y="307274"/>
                  </a:lnTo>
                  <a:lnTo>
                    <a:pt x="94067" y="343543"/>
                  </a:lnTo>
                  <a:lnTo>
                    <a:pt x="83834" y="351092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188400" y="2077623"/>
              <a:ext cx="134620" cy="121920"/>
            </a:xfrm>
            <a:custGeom>
              <a:avLst/>
              <a:gdLst/>
              <a:ahLst/>
              <a:cxnLst/>
              <a:rect l="l" t="t" r="r" b="b"/>
              <a:pathLst>
                <a:path w="134620" h="121919">
                  <a:moveTo>
                    <a:pt x="61922" y="0"/>
                  </a:moveTo>
                  <a:lnTo>
                    <a:pt x="0" y="121434"/>
                  </a:lnTo>
                  <a:lnTo>
                    <a:pt x="134301" y="98111"/>
                  </a:lnTo>
                  <a:lnTo>
                    <a:pt x="6192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814691" y="1042499"/>
            <a:ext cx="17049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Non-singular</a:t>
            </a:r>
            <a:r>
              <a:rPr sz="1400" b="1" spc="-5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matrix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105400" y="28829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608252" y="28829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219395" y="2927893"/>
            <a:ext cx="5645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7040" algn="l"/>
              </a:tabLst>
            </a:pPr>
            <a:r>
              <a:rPr sz="1400" dirty="0">
                <a:latin typeface="Arial MT"/>
                <a:cs typeface="Arial MT"/>
              </a:rPr>
              <a:t>x 2	=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7454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5" dirty="0"/>
              <a:t> </a:t>
            </a:r>
            <a:r>
              <a:rPr dirty="0"/>
              <a:t>dependence</a:t>
            </a:r>
            <a:r>
              <a:rPr spc="15" dirty="0"/>
              <a:t> </a:t>
            </a:r>
            <a:r>
              <a:rPr spc="-5" dirty="0"/>
              <a:t>between</a:t>
            </a:r>
            <a:r>
              <a:rPr spc="20" dirty="0"/>
              <a:t> </a:t>
            </a:r>
            <a:r>
              <a:rPr dirty="0"/>
              <a:t>rows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093068" y="1018743"/>
            <a:ext cx="13201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Singular</a:t>
            </a:r>
            <a:r>
              <a:rPr sz="1400" b="1" spc="-65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matrix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00721" y="1652725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948180" y="1389692"/>
            <a:ext cx="249554" cy="272415"/>
            <a:chOff x="948180" y="1389692"/>
            <a:chExt cx="249554" cy="272415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48180" y="1389692"/>
              <a:ext cx="249280" cy="27183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280" y="1404806"/>
              <a:ext cx="172330" cy="195107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1416839" y="1389692"/>
            <a:ext cx="261620" cy="272415"/>
            <a:chOff x="1416839" y="1389692"/>
            <a:chExt cx="261620" cy="27241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839" y="1389692"/>
              <a:ext cx="261204" cy="27183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4939" y="1404709"/>
              <a:ext cx="185004" cy="195577"/>
            </a:xfrm>
            <a:prstGeom prst="rect">
              <a:avLst/>
            </a:prstGeom>
          </p:spPr>
        </p:pic>
      </p:grp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079098" y="1652725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12" name="object 12"/>
          <p:cNvGrpSpPr/>
          <p:nvPr/>
        </p:nvGrpSpPr>
        <p:grpSpPr>
          <a:xfrm>
            <a:off x="5226555" y="1389692"/>
            <a:ext cx="249554" cy="272415"/>
            <a:chOff x="5226555" y="1389692"/>
            <a:chExt cx="249554" cy="272415"/>
          </a:xfrm>
        </p:grpSpPr>
        <p:pic>
          <p:nvPicPr>
            <p:cNvPr id="13" name="object 1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26555" y="1389692"/>
              <a:ext cx="249280" cy="27183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64655" y="1404806"/>
              <a:ext cx="172330" cy="195107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5695215" y="1389692"/>
            <a:ext cx="261620" cy="272415"/>
            <a:chOff x="5695215" y="1389692"/>
            <a:chExt cx="261620" cy="272415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95215" y="1389692"/>
              <a:ext cx="261204" cy="27183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3315" y="1404709"/>
              <a:ext cx="185004" cy="195577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4591287" y="950735"/>
            <a:ext cx="101600" cy="3282315"/>
            <a:chOff x="4591287" y="950735"/>
            <a:chExt cx="101600" cy="3282315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91287" y="950735"/>
              <a:ext cx="101600" cy="328202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642087" y="968835"/>
              <a:ext cx="0" cy="3206115"/>
            </a:xfrm>
            <a:custGeom>
              <a:avLst/>
              <a:gdLst/>
              <a:ahLst/>
              <a:cxnLst/>
              <a:rect l="l" t="t" r="r" b="b"/>
              <a:pathLst>
                <a:path h="3206115">
                  <a:moveTo>
                    <a:pt x="0" y="320582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6143573" y="1753877"/>
            <a:ext cx="275590" cy="514350"/>
            <a:chOff x="6143573" y="1753877"/>
            <a:chExt cx="275590" cy="514350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43573" y="1753877"/>
              <a:ext cx="275369" cy="51405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192457" y="1783125"/>
              <a:ext cx="175895" cy="351155"/>
            </a:xfrm>
            <a:custGeom>
              <a:avLst/>
              <a:gdLst/>
              <a:ahLst/>
              <a:cxnLst/>
              <a:rect l="l" t="t" r="r" b="b"/>
              <a:pathLst>
                <a:path w="175895" h="351155">
                  <a:moveTo>
                    <a:pt x="0" y="0"/>
                  </a:moveTo>
                  <a:lnTo>
                    <a:pt x="54118" y="32439"/>
                  </a:lnTo>
                  <a:lnTo>
                    <a:pt x="98300" y="65304"/>
                  </a:lnTo>
                  <a:lnTo>
                    <a:pt x="132546" y="98594"/>
                  </a:lnTo>
                  <a:lnTo>
                    <a:pt x="156857" y="132310"/>
                  </a:lnTo>
                  <a:lnTo>
                    <a:pt x="175670" y="201019"/>
                  </a:lnTo>
                  <a:lnTo>
                    <a:pt x="170173" y="236012"/>
                  </a:lnTo>
                  <a:lnTo>
                    <a:pt x="154740" y="271430"/>
                  </a:lnTo>
                  <a:lnTo>
                    <a:pt x="129372" y="307274"/>
                  </a:lnTo>
                  <a:lnTo>
                    <a:pt x="94067" y="343543"/>
                  </a:lnTo>
                  <a:lnTo>
                    <a:pt x="83834" y="351092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188400" y="2077623"/>
              <a:ext cx="134620" cy="121920"/>
            </a:xfrm>
            <a:custGeom>
              <a:avLst/>
              <a:gdLst/>
              <a:ahLst/>
              <a:cxnLst/>
              <a:rect l="l" t="t" r="r" b="b"/>
              <a:pathLst>
                <a:path w="134620" h="121919">
                  <a:moveTo>
                    <a:pt x="61922" y="0"/>
                  </a:moveTo>
                  <a:lnTo>
                    <a:pt x="0" y="121434"/>
                  </a:lnTo>
                  <a:lnTo>
                    <a:pt x="134301" y="98111"/>
                  </a:lnTo>
                  <a:lnTo>
                    <a:pt x="6192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814691" y="1042499"/>
            <a:ext cx="17049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Non-singular</a:t>
            </a:r>
            <a:r>
              <a:rPr sz="1400" b="1" spc="-5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matrix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105400" y="28829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608252" y="28829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219395" y="2927893"/>
            <a:ext cx="5645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7040" algn="l"/>
              </a:tabLst>
            </a:pPr>
            <a:r>
              <a:rPr sz="1400" dirty="0">
                <a:latin typeface="Arial MT"/>
                <a:cs typeface="Arial MT"/>
              </a:rPr>
              <a:t>x 2	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896100" y="28829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398952" y="28829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7454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5" dirty="0"/>
              <a:t> </a:t>
            </a:r>
            <a:r>
              <a:rPr dirty="0"/>
              <a:t>dependence</a:t>
            </a:r>
            <a:r>
              <a:rPr spc="15" dirty="0"/>
              <a:t> </a:t>
            </a:r>
            <a:r>
              <a:rPr spc="-5" dirty="0"/>
              <a:t>between</a:t>
            </a:r>
            <a:r>
              <a:rPr spc="20" dirty="0"/>
              <a:t> </a:t>
            </a:r>
            <a:r>
              <a:rPr dirty="0"/>
              <a:t>rows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093068" y="1018743"/>
            <a:ext cx="13201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Singular</a:t>
            </a:r>
            <a:r>
              <a:rPr sz="1400" b="1" spc="-65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matrix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00721" y="1652725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948180" y="1389692"/>
            <a:ext cx="249554" cy="272415"/>
            <a:chOff x="948180" y="1389692"/>
            <a:chExt cx="249554" cy="272415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48180" y="1389692"/>
              <a:ext cx="249280" cy="27183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280" y="1404806"/>
              <a:ext cx="172330" cy="195107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1416839" y="1389692"/>
            <a:ext cx="261620" cy="272415"/>
            <a:chOff x="1416839" y="1389692"/>
            <a:chExt cx="261620" cy="27241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839" y="1389692"/>
              <a:ext cx="261204" cy="27183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4939" y="1404709"/>
              <a:ext cx="185004" cy="195577"/>
            </a:xfrm>
            <a:prstGeom prst="rect">
              <a:avLst/>
            </a:prstGeom>
          </p:spPr>
        </p:pic>
      </p:grp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079098" y="1652725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12" name="object 12"/>
          <p:cNvGrpSpPr/>
          <p:nvPr/>
        </p:nvGrpSpPr>
        <p:grpSpPr>
          <a:xfrm>
            <a:off x="5226555" y="1389692"/>
            <a:ext cx="249554" cy="272415"/>
            <a:chOff x="5226555" y="1389692"/>
            <a:chExt cx="249554" cy="272415"/>
          </a:xfrm>
        </p:grpSpPr>
        <p:pic>
          <p:nvPicPr>
            <p:cNvPr id="13" name="object 1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26555" y="1389692"/>
              <a:ext cx="249280" cy="27183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64655" y="1404806"/>
              <a:ext cx="172330" cy="195107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5695215" y="1389692"/>
            <a:ext cx="261620" cy="272415"/>
            <a:chOff x="5695215" y="1389692"/>
            <a:chExt cx="261620" cy="272415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95215" y="1389692"/>
              <a:ext cx="261204" cy="27183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3315" y="1404709"/>
              <a:ext cx="185004" cy="195577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4591287" y="950735"/>
            <a:ext cx="101600" cy="3282315"/>
            <a:chOff x="4591287" y="950735"/>
            <a:chExt cx="101600" cy="3282315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91287" y="950735"/>
              <a:ext cx="101600" cy="328202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642087" y="968835"/>
              <a:ext cx="0" cy="3206115"/>
            </a:xfrm>
            <a:custGeom>
              <a:avLst/>
              <a:gdLst/>
              <a:ahLst/>
              <a:cxnLst/>
              <a:rect l="l" t="t" r="r" b="b"/>
              <a:pathLst>
                <a:path h="3206115">
                  <a:moveTo>
                    <a:pt x="0" y="320582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6143573" y="1753877"/>
            <a:ext cx="275590" cy="514350"/>
            <a:chOff x="6143573" y="1753877"/>
            <a:chExt cx="275590" cy="514350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43573" y="1753877"/>
              <a:ext cx="275369" cy="51405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192457" y="1783125"/>
              <a:ext cx="175895" cy="351155"/>
            </a:xfrm>
            <a:custGeom>
              <a:avLst/>
              <a:gdLst/>
              <a:ahLst/>
              <a:cxnLst/>
              <a:rect l="l" t="t" r="r" b="b"/>
              <a:pathLst>
                <a:path w="175895" h="351155">
                  <a:moveTo>
                    <a:pt x="0" y="0"/>
                  </a:moveTo>
                  <a:lnTo>
                    <a:pt x="54118" y="32439"/>
                  </a:lnTo>
                  <a:lnTo>
                    <a:pt x="98300" y="65304"/>
                  </a:lnTo>
                  <a:lnTo>
                    <a:pt x="132546" y="98594"/>
                  </a:lnTo>
                  <a:lnTo>
                    <a:pt x="156857" y="132310"/>
                  </a:lnTo>
                  <a:lnTo>
                    <a:pt x="175670" y="201019"/>
                  </a:lnTo>
                  <a:lnTo>
                    <a:pt x="170173" y="236012"/>
                  </a:lnTo>
                  <a:lnTo>
                    <a:pt x="154740" y="271430"/>
                  </a:lnTo>
                  <a:lnTo>
                    <a:pt x="129372" y="307274"/>
                  </a:lnTo>
                  <a:lnTo>
                    <a:pt x="94067" y="343543"/>
                  </a:lnTo>
                  <a:lnTo>
                    <a:pt x="83834" y="351092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188400" y="2077623"/>
              <a:ext cx="134620" cy="121920"/>
            </a:xfrm>
            <a:custGeom>
              <a:avLst/>
              <a:gdLst/>
              <a:ahLst/>
              <a:cxnLst/>
              <a:rect l="l" t="t" r="r" b="b"/>
              <a:pathLst>
                <a:path w="134620" h="121919">
                  <a:moveTo>
                    <a:pt x="61922" y="0"/>
                  </a:moveTo>
                  <a:lnTo>
                    <a:pt x="0" y="121434"/>
                  </a:lnTo>
                  <a:lnTo>
                    <a:pt x="134301" y="98111"/>
                  </a:lnTo>
                  <a:lnTo>
                    <a:pt x="6192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814691" y="1042499"/>
            <a:ext cx="17049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Non-singular</a:t>
            </a:r>
            <a:r>
              <a:rPr sz="1400" b="1" spc="-5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matrix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105400" y="28829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608252" y="28829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219395" y="2927893"/>
            <a:ext cx="5645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7040" algn="l"/>
              </a:tabLst>
            </a:pPr>
            <a:r>
              <a:rPr sz="1400" dirty="0">
                <a:latin typeface="Arial MT"/>
                <a:cs typeface="Arial MT"/>
              </a:rPr>
              <a:t>x 2	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896100" y="28829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398952" y="28829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093068" y="3485319"/>
            <a:ext cx="21215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Rows</a:t>
            </a:r>
            <a:r>
              <a:rPr sz="1400" b="1" spc="-4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linearly</a:t>
            </a:r>
            <a:r>
              <a:rPr sz="1400" b="1" spc="-4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dependent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7454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5" dirty="0"/>
              <a:t> </a:t>
            </a:r>
            <a:r>
              <a:rPr dirty="0"/>
              <a:t>dependence</a:t>
            </a:r>
            <a:r>
              <a:rPr spc="15" dirty="0"/>
              <a:t> </a:t>
            </a:r>
            <a:r>
              <a:rPr spc="-5" dirty="0"/>
              <a:t>between</a:t>
            </a:r>
            <a:r>
              <a:rPr spc="20" dirty="0"/>
              <a:t> </a:t>
            </a:r>
            <a:r>
              <a:rPr dirty="0"/>
              <a:t>rows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093068" y="1018743"/>
            <a:ext cx="13201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Singular</a:t>
            </a:r>
            <a:r>
              <a:rPr sz="1400" b="1" spc="-65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matrix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00721" y="1652725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948180" y="1389692"/>
            <a:ext cx="249554" cy="272415"/>
            <a:chOff x="948180" y="1389692"/>
            <a:chExt cx="249554" cy="272415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48180" y="1389692"/>
              <a:ext cx="249280" cy="27183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280" y="1404806"/>
              <a:ext cx="172330" cy="195107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1416839" y="1389692"/>
            <a:ext cx="261620" cy="272415"/>
            <a:chOff x="1416839" y="1389692"/>
            <a:chExt cx="261620" cy="27241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839" y="1389692"/>
              <a:ext cx="261204" cy="27183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4939" y="1404709"/>
              <a:ext cx="185004" cy="195577"/>
            </a:xfrm>
            <a:prstGeom prst="rect">
              <a:avLst/>
            </a:prstGeom>
          </p:spPr>
        </p:pic>
      </p:grp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079098" y="1652725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12" name="object 12"/>
          <p:cNvGrpSpPr/>
          <p:nvPr/>
        </p:nvGrpSpPr>
        <p:grpSpPr>
          <a:xfrm>
            <a:off x="5226555" y="1389692"/>
            <a:ext cx="249554" cy="272415"/>
            <a:chOff x="5226555" y="1389692"/>
            <a:chExt cx="249554" cy="272415"/>
          </a:xfrm>
        </p:grpSpPr>
        <p:pic>
          <p:nvPicPr>
            <p:cNvPr id="13" name="object 1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26555" y="1389692"/>
              <a:ext cx="249280" cy="27183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64655" y="1404806"/>
              <a:ext cx="172330" cy="195107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5695215" y="1389692"/>
            <a:ext cx="261620" cy="272415"/>
            <a:chOff x="5695215" y="1389692"/>
            <a:chExt cx="261620" cy="272415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95215" y="1389692"/>
              <a:ext cx="261204" cy="27183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3315" y="1404709"/>
              <a:ext cx="185004" cy="195577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4591287" y="950735"/>
            <a:ext cx="101600" cy="3282315"/>
            <a:chOff x="4591287" y="950735"/>
            <a:chExt cx="101600" cy="3282315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91287" y="950735"/>
              <a:ext cx="101600" cy="328202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642087" y="968835"/>
              <a:ext cx="0" cy="3206115"/>
            </a:xfrm>
            <a:custGeom>
              <a:avLst/>
              <a:gdLst/>
              <a:ahLst/>
              <a:cxnLst/>
              <a:rect l="l" t="t" r="r" b="b"/>
              <a:pathLst>
                <a:path h="3206115">
                  <a:moveTo>
                    <a:pt x="0" y="320582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6143573" y="1753877"/>
            <a:ext cx="275590" cy="514350"/>
            <a:chOff x="6143573" y="1753877"/>
            <a:chExt cx="275590" cy="514350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43573" y="1753877"/>
              <a:ext cx="275369" cy="51405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192457" y="1783125"/>
              <a:ext cx="175895" cy="351155"/>
            </a:xfrm>
            <a:custGeom>
              <a:avLst/>
              <a:gdLst/>
              <a:ahLst/>
              <a:cxnLst/>
              <a:rect l="l" t="t" r="r" b="b"/>
              <a:pathLst>
                <a:path w="175895" h="351155">
                  <a:moveTo>
                    <a:pt x="0" y="0"/>
                  </a:moveTo>
                  <a:lnTo>
                    <a:pt x="54118" y="32439"/>
                  </a:lnTo>
                  <a:lnTo>
                    <a:pt x="98300" y="65304"/>
                  </a:lnTo>
                  <a:lnTo>
                    <a:pt x="132546" y="98594"/>
                  </a:lnTo>
                  <a:lnTo>
                    <a:pt x="156857" y="132310"/>
                  </a:lnTo>
                  <a:lnTo>
                    <a:pt x="175670" y="201019"/>
                  </a:lnTo>
                  <a:lnTo>
                    <a:pt x="170173" y="236012"/>
                  </a:lnTo>
                  <a:lnTo>
                    <a:pt x="154740" y="271430"/>
                  </a:lnTo>
                  <a:lnTo>
                    <a:pt x="129372" y="307274"/>
                  </a:lnTo>
                  <a:lnTo>
                    <a:pt x="94067" y="343543"/>
                  </a:lnTo>
                  <a:lnTo>
                    <a:pt x="83834" y="351092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188400" y="2077623"/>
              <a:ext cx="134620" cy="121920"/>
            </a:xfrm>
            <a:custGeom>
              <a:avLst/>
              <a:gdLst/>
              <a:ahLst/>
              <a:cxnLst/>
              <a:rect l="l" t="t" r="r" b="b"/>
              <a:pathLst>
                <a:path w="134620" h="121919">
                  <a:moveTo>
                    <a:pt x="61922" y="0"/>
                  </a:moveTo>
                  <a:lnTo>
                    <a:pt x="0" y="121434"/>
                  </a:lnTo>
                  <a:lnTo>
                    <a:pt x="134301" y="98111"/>
                  </a:lnTo>
                  <a:lnTo>
                    <a:pt x="6192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814691" y="1042499"/>
            <a:ext cx="17049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Non-singular</a:t>
            </a:r>
            <a:r>
              <a:rPr sz="1400" b="1" spc="-5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matrix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862969" y="1753877"/>
            <a:ext cx="275590" cy="514350"/>
            <a:chOff x="1862969" y="1753877"/>
            <a:chExt cx="275590" cy="514350"/>
          </a:xfrm>
        </p:grpSpPr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2969" y="1753877"/>
              <a:ext cx="275369" cy="51405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911853" y="1783125"/>
              <a:ext cx="175895" cy="351155"/>
            </a:xfrm>
            <a:custGeom>
              <a:avLst/>
              <a:gdLst/>
              <a:ahLst/>
              <a:cxnLst/>
              <a:rect l="l" t="t" r="r" b="b"/>
              <a:pathLst>
                <a:path w="175894" h="351155">
                  <a:moveTo>
                    <a:pt x="0" y="0"/>
                  </a:moveTo>
                  <a:lnTo>
                    <a:pt x="54118" y="32439"/>
                  </a:lnTo>
                  <a:lnTo>
                    <a:pt x="98300" y="65304"/>
                  </a:lnTo>
                  <a:lnTo>
                    <a:pt x="132546" y="98594"/>
                  </a:lnTo>
                  <a:lnTo>
                    <a:pt x="156857" y="132310"/>
                  </a:lnTo>
                  <a:lnTo>
                    <a:pt x="175670" y="201019"/>
                  </a:lnTo>
                  <a:lnTo>
                    <a:pt x="170173" y="236012"/>
                  </a:lnTo>
                  <a:lnTo>
                    <a:pt x="154740" y="271430"/>
                  </a:lnTo>
                  <a:lnTo>
                    <a:pt x="129372" y="307274"/>
                  </a:lnTo>
                  <a:lnTo>
                    <a:pt x="94067" y="343543"/>
                  </a:lnTo>
                  <a:lnTo>
                    <a:pt x="83834" y="351092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907796" y="2077623"/>
              <a:ext cx="134620" cy="121920"/>
            </a:xfrm>
            <a:custGeom>
              <a:avLst/>
              <a:gdLst/>
              <a:ahLst/>
              <a:cxnLst/>
              <a:rect l="l" t="t" r="r" b="b"/>
              <a:pathLst>
                <a:path w="134619" h="121919">
                  <a:moveTo>
                    <a:pt x="61922" y="0"/>
                  </a:moveTo>
                  <a:lnTo>
                    <a:pt x="0" y="121434"/>
                  </a:lnTo>
                  <a:lnTo>
                    <a:pt x="134301" y="98111"/>
                  </a:lnTo>
                  <a:lnTo>
                    <a:pt x="6192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5105400" y="28829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608252" y="28829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219395" y="2927893"/>
            <a:ext cx="5645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7040" algn="l"/>
              </a:tabLst>
            </a:pPr>
            <a:r>
              <a:rPr sz="1400" dirty="0">
                <a:latin typeface="Arial MT"/>
                <a:cs typeface="Arial MT"/>
              </a:rPr>
              <a:t>x 2	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896100" y="28829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398952" y="28829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093068" y="3485319"/>
            <a:ext cx="21215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Rows</a:t>
            </a:r>
            <a:r>
              <a:rPr sz="1400" b="1" spc="-4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linearly</a:t>
            </a:r>
            <a:r>
              <a:rPr sz="1400" b="1" spc="-4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dependent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7454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5" dirty="0"/>
              <a:t> </a:t>
            </a:r>
            <a:r>
              <a:rPr dirty="0"/>
              <a:t>dependence</a:t>
            </a:r>
            <a:r>
              <a:rPr spc="15" dirty="0"/>
              <a:t> </a:t>
            </a:r>
            <a:r>
              <a:rPr spc="-5" dirty="0"/>
              <a:t>between</a:t>
            </a:r>
            <a:r>
              <a:rPr spc="20" dirty="0"/>
              <a:t> </a:t>
            </a:r>
            <a:r>
              <a:rPr dirty="0"/>
              <a:t>rows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093068" y="1018743"/>
            <a:ext cx="13201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Singular</a:t>
            </a:r>
            <a:r>
              <a:rPr sz="1400" b="1" spc="-65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matrix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00721" y="1652725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948180" y="1389692"/>
            <a:ext cx="249554" cy="272415"/>
            <a:chOff x="948180" y="1389692"/>
            <a:chExt cx="249554" cy="272415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48180" y="1389692"/>
              <a:ext cx="249280" cy="27183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280" y="1404806"/>
              <a:ext cx="172330" cy="195107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1416839" y="1389692"/>
            <a:ext cx="261620" cy="272415"/>
            <a:chOff x="1416839" y="1389692"/>
            <a:chExt cx="261620" cy="27241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839" y="1389692"/>
              <a:ext cx="261204" cy="27183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4939" y="1404709"/>
              <a:ext cx="185004" cy="195577"/>
            </a:xfrm>
            <a:prstGeom prst="rect">
              <a:avLst/>
            </a:prstGeom>
          </p:spPr>
        </p:pic>
      </p:grp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079098" y="1652725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12" name="object 12"/>
          <p:cNvGrpSpPr/>
          <p:nvPr/>
        </p:nvGrpSpPr>
        <p:grpSpPr>
          <a:xfrm>
            <a:off x="5226555" y="1389692"/>
            <a:ext cx="249554" cy="272415"/>
            <a:chOff x="5226555" y="1389692"/>
            <a:chExt cx="249554" cy="272415"/>
          </a:xfrm>
        </p:grpSpPr>
        <p:pic>
          <p:nvPicPr>
            <p:cNvPr id="13" name="object 1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26555" y="1389692"/>
              <a:ext cx="249280" cy="27183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64655" y="1404806"/>
              <a:ext cx="172330" cy="195107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5695215" y="1389692"/>
            <a:ext cx="261620" cy="272415"/>
            <a:chOff x="5695215" y="1389692"/>
            <a:chExt cx="261620" cy="272415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95215" y="1389692"/>
              <a:ext cx="261204" cy="27183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3315" y="1404709"/>
              <a:ext cx="185004" cy="195577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4591287" y="950735"/>
            <a:ext cx="101600" cy="3282315"/>
            <a:chOff x="4591287" y="950735"/>
            <a:chExt cx="101600" cy="3282315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91287" y="950735"/>
              <a:ext cx="101600" cy="328202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642087" y="968835"/>
              <a:ext cx="0" cy="3206115"/>
            </a:xfrm>
            <a:custGeom>
              <a:avLst/>
              <a:gdLst/>
              <a:ahLst/>
              <a:cxnLst/>
              <a:rect l="l" t="t" r="r" b="b"/>
              <a:pathLst>
                <a:path h="3206115">
                  <a:moveTo>
                    <a:pt x="0" y="320582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6143573" y="1753877"/>
            <a:ext cx="275590" cy="514350"/>
            <a:chOff x="6143573" y="1753877"/>
            <a:chExt cx="275590" cy="514350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43573" y="1753877"/>
              <a:ext cx="275369" cy="51405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192457" y="1783125"/>
              <a:ext cx="175895" cy="351155"/>
            </a:xfrm>
            <a:custGeom>
              <a:avLst/>
              <a:gdLst/>
              <a:ahLst/>
              <a:cxnLst/>
              <a:rect l="l" t="t" r="r" b="b"/>
              <a:pathLst>
                <a:path w="175895" h="351155">
                  <a:moveTo>
                    <a:pt x="0" y="0"/>
                  </a:moveTo>
                  <a:lnTo>
                    <a:pt x="54118" y="32439"/>
                  </a:lnTo>
                  <a:lnTo>
                    <a:pt x="98300" y="65304"/>
                  </a:lnTo>
                  <a:lnTo>
                    <a:pt x="132546" y="98594"/>
                  </a:lnTo>
                  <a:lnTo>
                    <a:pt x="156857" y="132310"/>
                  </a:lnTo>
                  <a:lnTo>
                    <a:pt x="175670" y="201019"/>
                  </a:lnTo>
                  <a:lnTo>
                    <a:pt x="170173" y="236012"/>
                  </a:lnTo>
                  <a:lnTo>
                    <a:pt x="154740" y="271430"/>
                  </a:lnTo>
                  <a:lnTo>
                    <a:pt x="129372" y="307274"/>
                  </a:lnTo>
                  <a:lnTo>
                    <a:pt x="94067" y="343543"/>
                  </a:lnTo>
                  <a:lnTo>
                    <a:pt x="83834" y="351092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188400" y="2077623"/>
              <a:ext cx="134620" cy="121920"/>
            </a:xfrm>
            <a:custGeom>
              <a:avLst/>
              <a:gdLst/>
              <a:ahLst/>
              <a:cxnLst/>
              <a:rect l="l" t="t" r="r" b="b"/>
              <a:pathLst>
                <a:path w="134620" h="121919">
                  <a:moveTo>
                    <a:pt x="61922" y="0"/>
                  </a:moveTo>
                  <a:lnTo>
                    <a:pt x="0" y="121434"/>
                  </a:lnTo>
                  <a:lnTo>
                    <a:pt x="134301" y="98111"/>
                  </a:lnTo>
                  <a:lnTo>
                    <a:pt x="6192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814691" y="1042499"/>
            <a:ext cx="17049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Non-singular</a:t>
            </a:r>
            <a:r>
              <a:rPr sz="1400" b="1" spc="-5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matrix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862969" y="1753877"/>
            <a:ext cx="275590" cy="514350"/>
            <a:chOff x="1862969" y="1753877"/>
            <a:chExt cx="275590" cy="514350"/>
          </a:xfrm>
        </p:grpSpPr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2969" y="1753877"/>
              <a:ext cx="275369" cy="51405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911853" y="1783125"/>
              <a:ext cx="175895" cy="351155"/>
            </a:xfrm>
            <a:custGeom>
              <a:avLst/>
              <a:gdLst/>
              <a:ahLst/>
              <a:cxnLst/>
              <a:rect l="l" t="t" r="r" b="b"/>
              <a:pathLst>
                <a:path w="175894" h="351155">
                  <a:moveTo>
                    <a:pt x="0" y="0"/>
                  </a:moveTo>
                  <a:lnTo>
                    <a:pt x="54118" y="32439"/>
                  </a:lnTo>
                  <a:lnTo>
                    <a:pt x="98300" y="65304"/>
                  </a:lnTo>
                  <a:lnTo>
                    <a:pt x="132546" y="98594"/>
                  </a:lnTo>
                  <a:lnTo>
                    <a:pt x="156857" y="132310"/>
                  </a:lnTo>
                  <a:lnTo>
                    <a:pt x="175670" y="201019"/>
                  </a:lnTo>
                  <a:lnTo>
                    <a:pt x="170173" y="236012"/>
                  </a:lnTo>
                  <a:lnTo>
                    <a:pt x="154740" y="271430"/>
                  </a:lnTo>
                  <a:lnTo>
                    <a:pt x="129372" y="307274"/>
                  </a:lnTo>
                  <a:lnTo>
                    <a:pt x="94067" y="343543"/>
                  </a:lnTo>
                  <a:lnTo>
                    <a:pt x="83834" y="351092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907796" y="2077623"/>
              <a:ext cx="134620" cy="121920"/>
            </a:xfrm>
            <a:custGeom>
              <a:avLst/>
              <a:gdLst/>
              <a:ahLst/>
              <a:cxnLst/>
              <a:rect l="l" t="t" r="r" b="b"/>
              <a:pathLst>
                <a:path w="134619" h="121919">
                  <a:moveTo>
                    <a:pt x="61922" y="0"/>
                  </a:moveTo>
                  <a:lnTo>
                    <a:pt x="0" y="121434"/>
                  </a:lnTo>
                  <a:lnTo>
                    <a:pt x="134301" y="98111"/>
                  </a:lnTo>
                  <a:lnTo>
                    <a:pt x="6192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5105400" y="28829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608252" y="28829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219395" y="2927893"/>
            <a:ext cx="5645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7040" algn="l"/>
              </a:tabLst>
            </a:pPr>
            <a:r>
              <a:rPr sz="1400" dirty="0">
                <a:latin typeface="Arial MT"/>
                <a:cs typeface="Arial MT"/>
              </a:rPr>
              <a:t>x 2	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896100" y="28829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398952" y="28829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87400" y="28702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90252" y="28702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093068" y="3485319"/>
            <a:ext cx="21215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Rows</a:t>
            </a:r>
            <a:r>
              <a:rPr sz="1400" b="1" spc="-4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linearly</a:t>
            </a:r>
            <a:r>
              <a:rPr sz="1400" b="1" spc="-4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dependent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7454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5" dirty="0"/>
              <a:t> </a:t>
            </a:r>
            <a:r>
              <a:rPr dirty="0"/>
              <a:t>dependence</a:t>
            </a:r>
            <a:r>
              <a:rPr spc="15" dirty="0"/>
              <a:t> </a:t>
            </a:r>
            <a:r>
              <a:rPr spc="-5" dirty="0"/>
              <a:t>between</a:t>
            </a:r>
            <a:r>
              <a:rPr spc="20" dirty="0"/>
              <a:t> </a:t>
            </a:r>
            <a:r>
              <a:rPr dirty="0"/>
              <a:t>rows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093068" y="1018743"/>
            <a:ext cx="13201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Singular</a:t>
            </a:r>
            <a:r>
              <a:rPr sz="1400" b="1" spc="-65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matrix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00721" y="1652725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948180" y="1389692"/>
            <a:ext cx="249554" cy="272415"/>
            <a:chOff x="948180" y="1389692"/>
            <a:chExt cx="249554" cy="272415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48180" y="1389692"/>
              <a:ext cx="249280" cy="27183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280" y="1404806"/>
              <a:ext cx="172330" cy="195107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1416839" y="1389692"/>
            <a:ext cx="261620" cy="272415"/>
            <a:chOff x="1416839" y="1389692"/>
            <a:chExt cx="261620" cy="27241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839" y="1389692"/>
              <a:ext cx="261204" cy="27183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4939" y="1404709"/>
              <a:ext cx="185004" cy="195577"/>
            </a:xfrm>
            <a:prstGeom prst="rect">
              <a:avLst/>
            </a:prstGeom>
          </p:spPr>
        </p:pic>
      </p:grp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079098" y="1652725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12" name="object 12"/>
          <p:cNvGrpSpPr/>
          <p:nvPr/>
        </p:nvGrpSpPr>
        <p:grpSpPr>
          <a:xfrm>
            <a:off x="5226555" y="1389692"/>
            <a:ext cx="249554" cy="272415"/>
            <a:chOff x="5226555" y="1389692"/>
            <a:chExt cx="249554" cy="272415"/>
          </a:xfrm>
        </p:grpSpPr>
        <p:pic>
          <p:nvPicPr>
            <p:cNvPr id="13" name="object 1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26555" y="1389692"/>
              <a:ext cx="249280" cy="27183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64655" y="1404806"/>
              <a:ext cx="172330" cy="195107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5695215" y="1389692"/>
            <a:ext cx="261620" cy="272415"/>
            <a:chOff x="5695215" y="1389692"/>
            <a:chExt cx="261620" cy="272415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95215" y="1389692"/>
              <a:ext cx="261204" cy="27183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3315" y="1404709"/>
              <a:ext cx="185004" cy="195577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4591287" y="950735"/>
            <a:ext cx="101600" cy="3282315"/>
            <a:chOff x="4591287" y="950735"/>
            <a:chExt cx="101600" cy="3282315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91287" y="950735"/>
              <a:ext cx="101600" cy="328202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642087" y="968835"/>
              <a:ext cx="0" cy="3206115"/>
            </a:xfrm>
            <a:custGeom>
              <a:avLst/>
              <a:gdLst/>
              <a:ahLst/>
              <a:cxnLst/>
              <a:rect l="l" t="t" r="r" b="b"/>
              <a:pathLst>
                <a:path h="3206115">
                  <a:moveTo>
                    <a:pt x="0" y="320582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6143573" y="1753877"/>
            <a:ext cx="275590" cy="514350"/>
            <a:chOff x="6143573" y="1753877"/>
            <a:chExt cx="275590" cy="514350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43573" y="1753877"/>
              <a:ext cx="275369" cy="51405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192457" y="1783125"/>
              <a:ext cx="175895" cy="351155"/>
            </a:xfrm>
            <a:custGeom>
              <a:avLst/>
              <a:gdLst/>
              <a:ahLst/>
              <a:cxnLst/>
              <a:rect l="l" t="t" r="r" b="b"/>
              <a:pathLst>
                <a:path w="175895" h="351155">
                  <a:moveTo>
                    <a:pt x="0" y="0"/>
                  </a:moveTo>
                  <a:lnTo>
                    <a:pt x="54118" y="32439"/>
                  </a:lnTo>
                  <a:lnTo>
                    <a:pt x="98300" y="65304"/>
                  </a:lnTo>
                  <a:lnTo>
                    <a:pt x="132546" y="98594"/>
                  </a:lnTo>
                  <a:lnTo>
                    <a:pt x="156857" y="132310"/>
                  </a:lnTo>
                  <a:lnTo>
                    <a:pt x="175670" y="201019"/>
                  </a:lnTo>
                  <a:lnTo>
                    <a:pt x="170173" y="236012"/>
                  </a:lnTo>
                  <a:lnTo>
                    <a:pt x="154740" y="271430"/>
                  </a:lnTo>
                  <a:lnTo>
                    <a:pt x="129372" y="307274"/>
                  </a:lnTo>
                  <a:lnTo>
                    <a:pt x="94067" y="343543"/>
                  </a:lnTo>
                  <a:lnTo>
                    <a:pt x="83834" y="351092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188400" y="2077623"/>
              <a:ext cx="134620" cy="121920"/>
            </a:xfrm>
            <a:custGeom>
              <a:avLst/>
              <a:gdLst/>
              <a:ahLst/>
              <a:cxnLst/>
              <a:rect l="l" t="t" r="r" b="b"/>
              <a:pathLst>
                <a:path w="134620" h="121919">
                  <a:moveTo>
                    <a:pt x="61922" y="0"/>
                  </a:moveTo>
                  <a:lnTo>
                    <a:pt x="0" y="121434"/>
                  </a:lnTo>
                  <a:lnTo>
                    <a:pt x="134301" y="98111"/>
                  </a:lnTo>
                  <a:lnTo>
                    <a:pt x="6192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814691" y="1042499"/>
            <a:ext cx="17049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Non-singular</a:t>
            </a:r>
            <a:r>
              <a:rPr sz="1400" b="1" spc="-5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matrix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862969" y="1753877"/>
            <a:ext cx="275590" cy="514350"/>
            <a:chOff x="1862969" y="1753877"/>
            <a:chExt cx="275590" cy="514350"/>
          </a:xfrm>
        </p:grpSpPr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2969" y="1753877"/>
              <a:ext cx="275369" cy="51405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911853" y="1783125"/>
              <a:ext cx="175895" cy="351155"/>
            </a:xfrm>
            <a:custGeom>
              <a:avLst/>
              <a:gdLst/>
              <a:ahLst/>
              <a:cxnLst/>
              <a:rect l="l" t="t" r="r" b="b"/>
              <a:pathLst>
                <a:path w="175894" h="351155">
                  <a:moveTo>
                    <a:pt x="0" y="0"/>
                  </a:moveTo>
                  <a:lnTo>
                    <a:pt x="54118" y="32439"/>
                  </a:lnTo>
                  <a:lnTo>
                    <a:pt x="98300" y="65304"/>
                  </a:lnTo>
                  <a:lnTo>
                    <a:pt x="132546" y="98594"/>
                  </a:lnTo>
                  <a:lnTo>
                    <a:pt x="156857" y="132310"/>
                  </a:lnTo>
                  <a:lnTo>
                    <a:pt x="175670" y="201019"/>
                  </a:lnTo>
                  <a:lnTo>
                    <a:pt x="170173" y="236012"/>
                  </a:lnTo>
                  <a:lnTo>
                    <a:pt x="154740" y="271430"/>
                  </a:lnTo>
                  <a:lnTo>
                    <a:pt x="129372" y="307274"/>
                  </a:lnTo>
                  <a:lnTo>
                    <a:pt x="94067" y="343543"/>
                  </a:lnTo>
                  <a:lnTo>
                    <a:pt x="83834" y="351092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907796" y="2077623"/>
              <a:ext cx="134620" cy="121920"/>
            </a:xfrm>
            <a:custGeom>
              <a:avLst/>
              <a:gdLst/>
              <a:ahLst/>
              <a:cxnLst/>
              <a:rect l="l" t="t" r="r" b="b"/>
              <a:pathLst>
                <a:path w="134619" h="121919">
                  <a:moveTo>
                    <a:pt x="61922" y="0"/>
                  </a:moveTo>
                  <a:lnTo>
                    <a:pt x="0" y="121434"/>
                  </a:lnTo>
                  <a:lnTo>
                    <a:pt x="134301" y="98111"/>
                  </a:lnTo>
                  <a:lnTo>
                    <a:pt x="6192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5105400" y="28829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608252" y="28829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219395" y="2927893"/>
            <a:ext cx="5645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7040" algn="l"/>
              </a:tabLst>
            </a:pPr>
            <a:r>
              <a:rPr sz="1400" dirty="0">
                <a:latin typeface="Arial MT"/>
                <a:cs typeface="Arial MT"/>
              </a:rPr>
              <a:t>x 2	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896100" y="28829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398952" y="28829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87400" y="28702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90252" y="28702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892623" y="2910321"/>
            <a:ext cx="5645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7040" algn="l"/>
              </a:tabLst>
            </a:pPr>
            <a:r>
              <a:rPr sz="1400" dirty="0">
                <a:latin typeface="Arial MT"/>
                <a:cs typeface="Arial MT"/>
              </a:rPr>
              <a:t>x ?	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093068" y="3485319"/>
            <a:ext cx="21215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Rows</a:t>
            </a:r>
            <a:r>
              <a:rPr sz="1400" b="1" spc="-4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linearly</a:t>
            </a:r>
            <a:r>
              <a:rPr sz="1400" b="1" spc="-4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dependent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7454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5" dirty="0"/>
              <a:t> </a:t>
            </a:r>
            <a:r>
              <a:rPr dirty="0"/>
              <a:t>dependence</a:t>
            </a:r>
            <a:r>
              <a:rPr spc="15" dirty="0"/>
              <a:t> </a:t>
            </a:r>
            <a:r>
              <a:rPr spc="-5" dirty="0"/>
              <a:t>between</a:t>
            </a:r>
            <a:r>
              <a:rPr spc="20" dirty="0"/>
              <a:t> </a:t>
            </a:r>
            <a:r>
              <a:rPr dirty="0"/>
              <a:t>rows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093068" y="1018743"/>
            <a:ext cx="13201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Singular</a:t>
            </a:r>
            <a:r>
              <a:rPr sz="1400" b="1" spc="-65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matrix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00721" y="1652725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948180" y="1389692"/>
            <a:ext cx="249554" cy="272415"/>
            <a:chOff x="948180" y="1389692"/>
            <a:chExt cx="249554" cy="272415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48180" y="1389692"/>
              <a:ext cx="249280" cy="27183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280" y="1404806"/>
              <a:ext cx="172330" cy="195107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1416839" y="1389692"/>
            <a:ext cx="261620" cy="272415"/>
            <a:chOff x="1416839" y="1389692"/>
            <a:chExt cx="261620" cy="27241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839" y="1389692"/>
              <a:ext cx="261204" cy="27183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4939" y="1404709"/>
              <a:ext cx="185004" cy="195577"/>
            </a:xfrm>
            <a:prstGeom prst="rect">
              <a:avLst/>
            </a:prstGeom>
          </p:spPr>
        </p:pic>
      </p:grp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079098" y="1652725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12" name="object 12"/>
          <p:cNvGrpSpPr/>
          <p:nvPr/>
        </p:nvGrpSpPr>
        <p:grpSpPr>
          <a:xfrm>
            <a:off x="5226555" y="1389692"/>
            <a:ext cx="249554" cy="272415"/>
            <a:chOff x="5226555" y="1389692"/>
            <a:chExt cx="249554" cy="272415"/>
          </a:xfrm>
        </p:grpSpPr>
        <p:pic>
          <p:nvPicPr>
            <p:cNvPr id="13" name="object 1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26555" y="1389692"/>
              <a:ext cx="249280" cy="27183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64655" y="1404806"/>
              <a:ext cx="172330" cy="195107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5695215" y="1389692"/>
            <a:ext cx="261620" cy="272415"/>
            <a:chOff x="5695215" y="1389692"/>
            <a:chExt cx="261620" cy="272415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95215" y="1389692"/>
              <a:ext cx="261204" cy="27183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3315" y="1404709"/>
              <a:ext cx="185004" cy="195577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4591287" y="950735"/>
            <a:ext cx="101600" cy="3282315"/>
            <a:chOff x="4591287" y="950735"/>
            <a:chExt cx="101600" cy="3282315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91287" y="950735"/>
              <a:ext cx="101600" cy="328202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642087" y="968835"/>
              <a:ext cx="0" cy="3206115"/>
            </a:xfrm>
            <a:custGeom>
              <a:avLst/>
              <a:gdLst/>
              <a:ahLst/>
              <a:cxnLst/>
              <a:rect l="l" t="t" r="r" b="b"/>
              <a:pathLst>
                <a:path h="3206115">
                  <a:moveTo>
                    <a:pt x="0" y="320582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6143573" y="1753877"/>
            <a:ext cx="275590" cy="514350"/>
            <a:chOff x="6143573" y="1753877"/>
            <a:chExt cx="275590" cy="514350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43573" y="1753877"/>
              <a:ext cx="275369" cy="51405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192457" y="1783125"/>
              <a:ext cx="175895" cy="351155"/>
            </a:xfrm>
            <a:custGeom>
              <a:avLst/>
              <a:gdLst/>
              <a:ahLst/>
              <a:cxnLst/>
              <a:rect l="l" t="t" r="r" b="b"/>
              <a:pathLst>
                <a:path w="175895" h="351155">
                  <a:moveTo>
                    <a:pt x="0" y="0"/>
                  </a:moveTo>
                  <a:lnTo>
                    <a:pt x="54118" y="32439"/>
                  </a:lnTo>
                  <a:lnTo>
                    <a:pt x="98300" y="65304"/>
                  </a:lnTo>
                  <a:lnTo>
                    <a:pt x="132546" y="98594"/>
                  </a:lnTo>
                  <a:lnTo>
                    <a:pt x="156857" y="132310"/>
                  </a:lnTo>
                  <a:lnTo>
                    <a:pt x="175670" y="201019"/>
                  </a:lnTo>
                  <a:lnTo>
                    <a:pt x="170173" y="236012"/>
                  </a:lnTo>
                  <a:lnTo>
                    <a:pt x="154740" y="271430"/>
                  </a:lnTo>
                  <a:lnTo>
                    <a:pt x="129372" y="307274"/>
                  </a:lnTo>
                  <a:lnTo>
                    <a:pt x="94067" y="343543"/>
                  </a:lnTo>
                  <a:lnTo>
                    <a:pt x="83834" y="351092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188400" y="2077623"/>
              <a:ext cx="134620" cy="121920"/>
            </a:xfrm>
            <a:custGeom>
              <a:avLst/>
              <a:gdLst/>
              <a:ahLst/>
              <a:cxnLst/>
              <a:rect l="l" t="t" r="r" b="b"/>
              <a:pathLst>
                <a:path w="134620" h="121919">
                  <a:moveTo>
                    <a:pt x="61922" y="0"/>
                  </a:moveTo>
                  <a:lnTo>
                    <a:pt x="0" y="121434"/>
                  </a:lnTo>
                  <a:lnTo>
                    <a:pt x="134301" y="98111"/>
                  </a:lnTo>
                  <a:lnTo>
                    <a:pt x="6192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814691" y="1042499"/>
            <a:ext cx="17049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Non-singular</a:t>
            </a:r>
            <a:r>
              <a:rPr sz="1400" b="1" spc="-5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matrix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862969" y="1753877"/>
            <a:ext cx="275590" cy="514350"/>
            <a:chOff x="1862969" y="1753877"/>
            <a:chExt cx="275590" cy="514350"/>
          </a:xfrm>
        </p:grpSpPr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2969" y="1753877"/>
              <a:ext cx="275369" cy="51405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911853" y="1783125"/>
              <a:ext cx="175895" cy="351155"/>
            </a:xfrm>
            <a:custGeom>
              <a:avLst/>
              <a:gdLst/>
              <a:ahLst/>
              <a:cxnLst/>
              <a:rect l="l" t="t" r="r" b="b"/>
              <a:pathLst>
                <a:path w="175894" h="351155">
                  <a:moveTo>
                    <a:pt x="0" y="0"/>
                  </a:moveTo>
                  <a:lnTo>
                    <a:pt x="54118" y="32439"/>
                  </a:lnTo>
                  <a:lnTo>
                    <a:pt x="98300" y="65304"/>
                  </a:lnTo>
                  <a:lnTo>
                    <a:pt x="132546" y="98594"/>
                  </a:lnTo>
                  <a:lnTo>
                    <a:pt x="156857" y="132310"/>
                  </a:lnTo>
                  <a:lnTo>
                    <a:pt x="175670" y="201019"/>
                  </a:lnTo>
                  <a:lnTo>
                    <a:pt x="170173" y="236012"/>
                  </a:lnTo>
                  <a:lnTo>
                    <a:pt x="154740" y="271430"/>
                  </a:lnTo>
                  <a:lnTo>
                    <a:pt x="129372" y="307274"/>
                  </a:lnTo>
                  <a:lnTo>
                    <a:pt x="94067" y="343543"/>
                  </a:lnTo>
                  <a:lnTo>
                    <a:pt x="83834" y="351092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907796" y="2077623"/>
              <a:ext cx="134620" cy="121920"/>
            </a:xfrm>
            <a:custGeom>
              <a:avLst/>
              <a:gdLst/>
              <a:ahLst/>
              <a:cxnLst/>
              <a:rect l="l" t="t" r="r" b="b"/>
              <a:pathLst>
                <a:path w="134619" h="121919">
                  <a:moveTo>
                    <a:pt x="61922" y="0"/>
                  </a:moveTo>
                  <a:lnTo>
                    <a:pt x="0" y="121434"/>
                  </a:lnTo>
                  <a:lnTo>
                    <a:pt x="134301" y="98111"/>
                  </a:lnTo>
                  <a:lnTo>
                    <a:pt x="6192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5105400" y="28829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608252" y="28829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219395" y="2927893"/>
            <a:ext cx="5645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7040" algn="l"/>
              </a:tabLst>
            </a:pPr>
            <a:r>
              <a:rPr sz="1400" dirty="0">
                <a:latin typeface="Arial MT"/>
                <a:cs typeface="Arial MT"/>
              </a:rPr>
              <a:t>x 2	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896100" y="28829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398952" y="28829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87400" y="28702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90252" y="28702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892623" y="2910321"/>
            <a:ext cx="5645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7040" algn="l"/>
              </a:tabLst>
            </a:pPr>
            <a:r>
              <a:rPr sz="1400" dirty="0">
                <a:latin typeface="Arial MT"/>
                <a:cs typeface="Arial MT"/>
              </a:rPr>
              <a:t>x ?	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565400" y="28702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068252" y="28702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093068" y="3485319"/>
            <a:ext cx="21215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Rows</a:t>
            </a:r>
            <a:r>
              <a:rPr sz="1400" b="1" spc="-4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linearly</a:t>
            </a:r>
            <a:r>
              <a:rPr sz="1400" b="1" spc="-4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dependent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7454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5" dirty="0"/>
              <a:t> </a:t>
            </a:r>
            <a:r>
              <a:rPr dirty="0"/>
              <a:t>dependence</a:t>
            </a:r>
            <a:r>
              <a:rPr spc="15" dirty="0"/>
              <a:t> </a:t>
            </a:r>
            <a:r>
              <a:rPr spc="-5" dirty="0"/>
              <a:t>between</a:t>
            </a:r>
            <a:r>
              <a:rPr spc="20" dirty="0"/>
              <a:t> </a:t>
            </a:r>
            <a:r>
              <a:rPr dirty="0"/>
              <a:t>rows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093068" y="1018743"/>
            <a:ext cx="13201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Singular</a:t>
            </a:r>
            <a:r>
              <a:rPr sz="1400" b="1" spc="-65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matrix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00721" y="1652725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948180" y="1389692"/>
            <a:ext cx="249554" cy="272415"/>
            <a:chOff x="948180" y="1389692"/>
            <a:chExt cx="249554" cy="272415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48180" y="1389692"/>
              <a:ext cx="249280" cy="27183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280" y="1404806"/>
              <a:ext cx="172330" cy="195107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1416839" y="1389692"/>
            <a:ext cx="261620" cy="272415"/>
            <a:chOff x="1416839" y="1389692"/>
            <a:chExt cx="261620" cy="27241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839" y="1389692"/>
              <a:ext cx="261204" cy="27183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4939" y="1404709"/>
              <a:ext cx="185004" cy="195577"/>
            </a:xfrm>
            <a:prstGeom prst="rect">
              <a:avLst/>
            </a:prstGeom>
          </p:spPr>
        </p:pic>
      </p:grp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079098" y="1652725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12" name="object 12"/>
          <p:cNvGrpSpPr/>
          <p:nvPr/>
        </p:nvGrpSpPr>
        <p:grpSpPr>
          <a:xfrm>
            <a:off x="5226555" y="1389692"/>
            <a:ext cx="249554" cy="272415"/>
            <a:chOff x="5226555" y="1389692"/>
            <a:chExt cx="249554" cy="272415"/>
          </a:xfrm>
        </p:grpSpPr>
        <p:pic>
          <p:nvPicPr>
            <p:cNvPr id="13" name="object 1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26555" y="1389692"/>
              <a:ext cx="249280" cy="27183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64655" y="1404806"/>
              <a:ext cx="172330" cy="195107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5695215" y="1389692"/>
            <a:ext cx="261620" cy="272415"/>
            <a:chOff x="5695215" y="1389692"/>
            <a:chExt cx="261620" cy="272415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95215" y="1389692"/>
              <a:ext cx="261204" cy="27183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3315" y="1404709"/>
              <a:ext cx="185004" cy="195577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4591287" y="950735"/>
            <a:ext cx="101600" cy="3282315"/>
            <a:chOff x="4591287" y="950735"/>
            <a:chExt cx="101600" cy="3282315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91287" y="950735"/>
              <a:ext cx="101600" cy="328202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642087" y="968835"/>
              <a:ext cx="0" cy="3206115"/>
            </a:xfrm>
            <a:custGeom>
              <a:avLst/>
              <a:gdLst/>
              <a:ahLst/>
              <a:cxnLst/>
              <a:rect l="l" t="t" r="r" b="b"/>
              <a:pathLst>
                <a:path h="3206115">
                  <a:moveTo>
                    <a:pt x="0" y="320582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6143573" y="1753877"/>
            <a:ext cx="275590" cy="514350"/>
            <a:chOff x="6143573" y="1753877"/>
            <a:chExt cx="275590" cy="514350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43573" y="1753877"/>
              <a:ext cx="275369" cy="51405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192457" y="1783125"/>
              <a:ext cx="175895" cy="351155"/>
            </a:xfrm>
            <a:custGeom>
              <a:avLst/>
              <a:gdLst/>
              <a:ahLst/>
              <a:cxnLst/>
              <a:rect l="l" t="t" r="r" b="b"/>
              <a:pathLst>
                <a:path w="175895" h="351155">
                  <a:moveTo>
                    <a:pt x="0" y="0"/>
                  </a:moveTo>
                  <a:lnTo>
                    <a:pt x="54118" y="32439"/>
                  </a:lnTo>
                  <a:lnTo>
                    <a:pt x="98300" y="65304"/>
                  </a:lnTo>
                  <a:lnTo>
                    <a:pt x="132546" y="98594"/>
                  </a:lnTo>
                  <a:lnTo>
                    <a:pt x="156857" y="132310"/>
                  </a:lnTo>
                  <a:lnTo>
                    <a:pt x="175670" y="201019"/>
                  </a:lnTo>
                  <a:lnTo>
                    <a:pt x="170173" y="236012"/>
                  </a:lnTo>
                  <a:lnTo>
                    <a:pt x="154740" y="271430"/>
                  </a:lnTo>
                  <a:lnTo>
                    <a:pt x="129372" y="307274"/>
                  </a:lnTo>
                  <a:lnTo>
                    <a:pt x="94067" y="343543"/>
                  </a:lnTo>
                  <a:lnTo>
                    <a:pt x="83834" y="351092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188400" y="2077623"/>
              <a:ext cx="134620" cy="121920"/>
            </a:xfrm>
            <a:custGeom>
              <a:avLst/>
              <a:gdLst/>
              <a:ahLst/>
              <a:cxnLst/>
              <a:rect l="l" t="t" r="r" b="b"/>
              <a:pathLst>
                <a:path w="134620" h="121919">
                  <a:moveTo>
                    <a:pt x="61922" y="0"/>
                  </a:moveTo>
                  <a:lnTo>
                    <a:pt x="0" y="121434"/>
                  </a:lnTo>
                  <a:lnTo>
                    <a:pt x="134301" y="98111"/>
                  </a:lnTo>
                  <a:lnTo>
                    <a:pt x="6192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814691" y="1042499"/>
            <a:ext cx="17049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Non-singular</a:t>
            </a:r>
            <a:r>
              <a:rPr sz="1400" b="1" spc="-5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matrix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862969" y="1753877"/>
            <a:ext cx="275590" cy="514350"/>
            <a:chOff x="1862969" y="1753877"/>
            <a:chExt cx="275590" cy="514350"/>
          </a:xfrm>
        </p:grpSpPr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2969" y="1753877"/>
              <a:ext cx="275369" cy="51405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911853" y="1783125"/>
              <a:ext cx="175895" cy="351155"/>
            </a:xfrm>
            <a:custGeom>
              <a:avLst/>
              <a:gdLst/>
              <a:ahLst/>
              <a:cxnLst/>
              <a:rect l="l" t="t" r="r" b="b"/>
              <a:pathLst>
                <a:path w="175894" h="351155">
                  <a:moveTo>
                    <a:pt x="0" y="0"/>
                  </a:moveTo>
                  <a:lnTo>
                    <a:pt x="54118" y="32439"/>
                  </a:lnTo>
                  <a:lnTo>
                    <a:pt x="98300" y="65304"/>
                  </a:lnTo>
                  <a:lnTo>
                    <a:pt x="132546" y="98594"/>
                  </a:lnTo>
                  <a:lnTo>
                    <a:pt x="156857" y="132310"/>
                  </a:lnTo>
                  <a:lnTo>
                    <a:pt x="175670" y="201019"/>
                  </a:lnTo>
                  <a:lnTo>
                    <a:pt x="170173" y="236012"/>
                  </a:lnTo>
                  <a:lnTo>
                    <a:pt x="154740" y="271430"/>
                  </a:lnTo>
                  <a:lnTo>
                    <a:pt x="129372" y="307274"/>
                  </a:lnTo>
                  <a:lnTo>
                    <a:pt x="94067" y="343543"/>
                  </a:lnTo>
                  <a:lnTo>
                    <a:pt x="83834" y="351092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907796" y="2077623"/>
              <a:ext cx="134620" cy="121920"/>
            </a:xfrm>
            <a:custGeom>
              <a:avLst/>
              <a:gdLst/>
              <a:ahLst/>
              <a:cxnLst/>
              <a:rect l="l" t="t" r="r" b="b"/>
              <a:pathLst>
                <a:path w="134619" h="121919">
                  <a:moveTo>
                    <a:pt x="61922" y="0"/>
                  </a:moveTo>
                  <a:lnTo>
                    <a:pt x="0" y="121434"/>
                  </a:lnTo>
                  <a:lnTo>
                    <a:pt x="134301" y="98111"/>
                  </a:lnTo>
                  <a:lnTo>
                    <a:pt x="6192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5105400" y="28829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608252" y="28829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219395" y="2927893"/>
            <a:ext cx="5645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7040" algn="l"/>
              </a:tabLst>
            </a:pPr>
            <a:r>
              <a:rPr sz="1400" dirty="0">
                <a:latin typeface="Arial MT"/>
                <a:cs typeface="Arial MT"/>
              </a:rPr>
              <a:t>x 2	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896100" y="28829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398952" y="28829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87400" y="28702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90252" y="28702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892623" y="2910321"/>
            <a:ext cx="5645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7040" algn="l"/>
              </a:tabLst>
            </a:pPr>
            <a:r>
              <a:rPr sz="1400" dirty="0">
                <a:latin typeface="Arial MT"/>
                <a:cs typeface="Arial MT"/>
              </a:rPr>
              <a:t>x ?	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565400" y="28702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068252" y="28702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093068" y="3485319"/>
            <a:ext cx="21215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Rows</a:t>
            </a:r>
            <a:r>
              <a:rPr sz="1400" b="1" spc="-4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linearly</a:t>
            </a:r>
            <a:r>
              <a:rPr sz="1400" b="1" spc="-4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dependent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14691" y="3509074"/>
            <a:ext cx="22796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Rows</a:t>
            </a:r>
            <a:r>
              <a:rPr sz="1400" b="1" spc="-4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linearly</a:t>
            </a:r>
            <a:r>
              <a:rPr sz="1400" b="1" spc="-4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independent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4895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Solution:</a:t>
            </a:r>
            <a:r>
              <a:rPr spc="15" dirty="0"/>
              <a:t> </a:t>
            </a:r>
            <a:r>
              <a:rPr spc="-5" dirty="0"/>
              <a:t>Systems</a:t>
            </a:r>
            <a:r>
              <a:rPr spc="15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" dirty="0"/>
              <a:t>information</a:t>
            </a:r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6193966" y="1471585"/>
            <a:ext cx="1232535" cy="875665"/>
            <a:chOff x="6193966" y="1471585"/>
            <a:chExt cx="1232535" cy="87566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93966" y="1471585"/>
              <a:ext cx="409204" cy="29794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236829" y="1491386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4" y="146417"/>
                  </a:lnTo>
                  <a:lnTo>
                    <a:pt x="44119" y="165482"/>
                  </a:lnTo>
                  <a:lnTo>
                    <a:pt x="46232" y="185634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3" y="200384"/>
                  </a:lnTo>
                  <a:lnTo>
                    <a:pt x="61243" y="194020"/>
                  </a:lnTo>
                  <a:lnTo>
                    <a:pt x="61132" y="189358"/>
                  </a:lnTo>
                  <a:lnTo>
                    <a:pt x="61116" y="174221"/>
                  </a:lnTo>
                  <a:lnTo>
                    <a:pt x="68626" y="172085"/>
                  </a:lnTo>
                  <a:lnTo>
                    <a:pt x="77607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7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6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4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1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1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1"/>
                  </a:lnTo>
                  <a:lnTo>
                    <a:pt x="189164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1" y="206465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8"/>
                  </a:lnTo>
                  <a:lnTo>
                    <a:pt x="203755" y="176099"/>
                  </a:lnTo>
                  <a:lnTo>
                    <a:pt x="209112" y="160070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8" y="153167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7" y="207716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5" y="190840"/>
                  </a:lnTo>
                  <a:lnTo>
                    <a:pt x="242022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9" y="128209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5"/>
                  </a:lnTo>
                  <a:lnTo>
                    <a:pt x="49934" y="115310"/>
                  </a:lnTo>
                  <a:lnTo>
                    <a:pt x="27664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8" y="103415"/>
                  </a:lnTo>
                  <a:lnTo>
                    <a:pt x="27664" y="115310"/>
                  </a:lnTo>
                  <a:lnTo>
                    <a:pt x="49934" y="115310"/>
                  </a:lnTo>
                  <a:lnTo>
                    <a:pt x="54918" y="108742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4"/>
                  </a:lnTo>
                  <a:lnTo>
                    <a:pt x="273379" y="62349"/>
                  </a:lnTo>
                  <a:lnTo>
                    <a:pt x="277000" y="55525"/>
                  </a:lnTo>
                  <a:lnTo>
                    <a:pt x="173094" y="55525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70" y="32035"/>
                  </a:lnTo>
                  <a:lnTo>
                    <a:pt x="215521" y="47847"/>
                  </a:lnTo>
                  <a:lnTo>
                    <a:pt x="211727" y="49207"/>
                  </a:lnTo>
                  <a:lnTo>
                    <a:pt x="201869" y="52114"/>
                  </a:lnTo>
                  <a:lnTo>
                    <a:pt x="188230" y="54807"/>
                  </a:lnTo>
                  <a:lnTo>
                    <a:pt x="173094" y="55525"/>
                  </a:lnTo>
                  <a:lnTo>
                    <a:pt x="277000" y="55525"/>
                  </a:lnTo>
                  <a:lnTo>
                    <a:pt x="277925" y="53783"/>
                  </a:lnTo>
                  <a:lnTo>
                    <a:pt x="279725" y="50918"/>
                  </a:lnTo>
                  <a:lnTo>
                    <a:pt x="283146" y="49641"/>
                  </a:lnTo>
                  <a:lnTo>
                    <a:pt x="304227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7" y="31981"/>
                  </a:lnTo>
                  <a:lnTo>
                    <a:pt x="323136" y="29919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9" y="19494"/>
                  </a:lnTo>
                  <a:lnTo>
                    <a:pt x="296047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0"/>
                  </a:lnTo>
                  <a:lnTo>
                    <a:pt x="279620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7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7" y="496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236829" y="149138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5691" y="1471585"/>
              <a:ext cx="367942" cy="29794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668721" y="1491448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0137" y="154910"/>
                  </a:moveTo>
                  <a:lnTo>
                    <a:pt x="207309" y="154910"/>
                  </a:lnTo>
                  <a:lnTo>
                    <a:pt x="212144" y="159340"/>
                  </a:lnTo>
                  <a:lnTo>
                    <a:pt x="216213" y="171149"/>
                  </a:lnTo>
                  <a:lnTo>
                    <a:pt x="221316" y="185337"/>
                  </a:lnTo>
                  <a:lnTo>
                    <a:pt x="229250" y="196902"/>
                  </a:lnTo>
                  <a:lnTo>
                    <a:pt x="233106" y="200230"/>
                  </a:lnTo>
                  <a:lnTo>
                    <a:pt x="230942" y="204891"/>
                  </a:lnTo>
                  <a:lnTo>
                    <a:pt x="239194" y="205700"/>
                  </a:lnTo>
                  <a:lnTo>
                    <a:pt x="238614" y="207197"/>
                  </a:lnTo>
                  <a:lnTo>
                    <a:pt x="241425" y="212721"/>
                  </a:lnTo>
                  <a:lnTo>
                    <a:pt x="258461" y="213469"/>
                  </a:lnTo>
                  <a:lnTo>
                    <a:pt x="262389" y="205811"/>
                  </a:lnTo>
                  <a:lnTo>
                    <a:pt x="260435" y="201989"/>
                  </a:lnTo>
                  <a:lnTo>
                    <a:pt x="252143" y="199290"/>
                  </a:lnTo>
                  <a:lnTo>
                    <a:pt x="249895" y="198390"/>
                  </a:lnTo>
                  <a:lnTo>
                    <a:pt x="248857" y="196192"/>
                  </a:lnTo>
                  <a:lnTo>
                    <a:pt x="241013" y="172003"/>
                  </a:lnTo>
                  <a:lnTo>
                    <a:pt x="240137" y="154910"/>
                  </a:lnTo>
                  <a:close/>
                </a:path>
                <a:path w="283209" h="213994">
                  <a:moveTo>
                    <a:pt x="107919" y="211580"/>
                  </a:moveTo>
                  <a:lnTo>
                    <a:pt x="99787" y="211580"/>
                  </a:lnTo>
                  <a:lnTo>
                    <a:pt x="107942" y="211828"/>
                  </a:lnTo>
                  <a:lnTo>
                    <a:pt x="107919" y="211580"/>
                  </a:lnTo>
                  <a:close/>
                </a:path>
                <a:path w="283209" h="213994">
                  <a:moveTo>
                    <a:pt x="108839" y="155576"/>
                  </a:moveTo>
                  <a:lnTo>
                    <a:pt x="62503" y="155576"/>
                  </a:lnTo>
                  <a:lnTo>
                    <a:pt x="61247" y="163523"/>
                  </a:lnTo>
                  <a:lnTo>
                    <a:pt x="57903" y="175080"/>
                  </a:lnTo>
                  <a:lnTo>
                    <a:pt x="60993" y="179715"/>
                  </a:lnTo>
                  <a:lnTo>
                    <a:pt x="74352" y="200192"/>
                  </a:lnTo>
                  <a:lnTo>
                    <a:pt x="84838" y="209362"/>
                  </a:lnTo>
                  <a:lnTo>
                    <a:pt x="93100" y="211675"/>
                  </a:lnTo>
                  <a:lnTo>
                    <a:pt x="99787" y="211580"/>
                  </a:lnTo>
                  <a:lnTo>
                    <a:pt x="107919" y="211580"/>
                  </a:lnTo>
                  <a:lnTo>
                    <a:pt x="107737" y="209599"/>
                  </a:lnTo>
                  <a:lnTo>
                    <a:pt x="107693" y="203197"/>
                  </a:lnTo>
                  <a:lnTo>
                    <a:pt x="101923" y="200722"/>
                  </a:lnTo>
                  <a:lnTo>
                    <a:pt x="96323" y="200722"/>
                  </a:lnTo>
                  <a:lnTo>
                    <a:pt x="91912" y="198336"/>
                  </a:lnTo>
                  <a:lnTo>
                    <a:pt x="87156" y="192198"/>
                  </a:lnTo>
                  <a:lnTo>
                    <a:pt x="84763" y="184948"/>
                  </a:lnTo>
                  <a:lnTo>
                    <a:pt x="87440" y="179226"/>
                  </a:lnTo>
                  <a:lnTo>
                    <a:pt x="93543" y="173645"/>
                  </a:lnTo>
                  <a:lnTo>
                    <a:pt x="101355" y="164788"/>
                  </a:lnTo>
                  <a:lnTo>
                    <a:pt x="108839" y="155576"/>
                  </a:lnTo>
                  <a:close/>
                </a:path>
                <a:path w="283209" h="213994">
                  <a:moveTo>
                    <a:pt x="240487" y="146801"/>
                  </a:moveTo>
                  <a:lnTo>
                    <a:pt x="120702" y="146801"/>
                  </a:lnTo>
                  <a:lnTo>
                    <a:pt x="125756" y="147165"/>
                  </a:lnTo>
                  <a:lnTo>
                    <a:pt x="130276" y="148337"/>
                  </a:lnTo>
                  <a:lnTo>
                    <a:pt x="136487" y="149703"/>
                  </a:lnTo>
                  <a:lnTo>
                    <a:pt x="143851" y="150932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25" y="161441"/>
                  </a:lnTo>
                  <a:lnTo>
                    <a:pt x="160112" y="169500"/>
                  </a:lnTo>
                  <a:lnTo>
                    <a:pt x="159295" y="177103"/>
                  </a:lnTo>
                  <a:lnTo>
                    <a:pt x="157990" y="182424"/>
                  </a:lnTo>
                  <a:lnTo>
                    <a:pt x="155303" y="188756"/>
                  </a:lnTo>
                  <a:lnTo>
                    <a:pt x="156512" y="194405"/>
                  </a:lnTo>
                  <a:lnTo>
                    <a:pt x="157697" y="197924"/>
                  </a:lnTo>
                  <a:lnTo>
                    <a:pt x="157761" y="199678"/>
                  </a:lnTo>
                  <a:lnTo>
                    <a:pt x="155217" y="211580"/>
                  </a:lnTo>
                  <a:lnTo>
                    <a:pt x="174387" y="211580"/>
                  </a:lnTo>
                  <a:lnTo>
                    <a:pt x="177676" y="209599"/>
                  </a:lnTo>
                  <a:lnTo>
                    <a:pt x="176629" y="204425"/>
                  </a:lnTo>
                  <a:lnTo>
                    <a:pt x="175095" y="203313"/>
                  </a:lnTo>
                  <a:lnTo>
                    <a:pt x="171873" y="201799"/>
                  </a:lnTo>
                  <a:lnTo>
                    <a:pt x="171017" y="200192"/>
                  </a:lnTo>
                  <a:lnTo>
                    <a:pt x="194319" y="155110"/>
                  </a:lnTo>
                  <a:lnTo>
                    <a:pt x="206055" y="155110"/>
                  </a:lnTo>
                  <a:lnTo>
                    <a:pt x="207309" y="154910"/>
                  </a:lnTo>
                  <a:lnTo>
                    <a:pt x="240137" y="154910"/>
                  </a:lnTo>
                  <a:lnTo>
                    <a:pt x="240037" y="152956"/>
                  </a:lnTo>
                  <a:lnTo>
                    <a:pt x="240116" y="150932"/>
                  </a:lnTo>
                  <a:lnTo>
                    <a:pt x="240487" y="146801"/>
                  </a:lnTo>
                  <a:close/>
                </a:path>
                <a:path w="283209" h="213994">
                  <a:moveTo>
                    <a:pt x="24841" y="0"/>
                  </a:moveTo>
                  <a:lnTo>
                    <a:pt x="0" y="25934"/>
                  </a:lnTo>
                  <a:lnTo>
                    <a:pt x="5304" y="52429"/>
                  </a:lnTo>
                  <a:lnTo>
                    <a:pt x="30326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1"/>
                  </a:lnTo>
                  <a:lnTo>
                    <a:pt x="34413" y="108987"/>
                  </a:lnTo>
                  <a:lnTo>
                    <a:pt x="33592" y="112245"/>
                  </a:lnTo>
                  <a:lnTo>
                    <a:pt x="33148" y="115684"/>
                  </a:lnTo>
                  <a:lnTo>
                    <a:pt x="14501" y="148504"/>
                  </a:lnTo>
                  <a:lnTo>
                    <a:pt x="13751" y="149920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1016" y="169500"/>
                  </a:lnTo>
                  <a:lnTo>
                    <a:pt x="10964" y="182424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8"/>
                  </a:lnTo>
                  <a:lnTo>
                    <a:pt x="7604" y="198890"/>
                  </a:lnTo>
                  <a:lnTo>
                    <a:pt x="12228" y="207383"/>
                  </a:lnTo>
                  <a:lnTo>
                    <a:pt x="15204" y="211536"/>
                  </a:lnTo>
                  <a:lnTo>
                    <a:pt x="25011" y="206597"/>
                  </a:lnTo>
                  <a:lnTo>
                    <a:pt x="23867" y="200192"/>
                  </a:lnTo>
                  <a:lnTo>
                    <a:pt x="23943" y="197924"/>
                  </a:lnTo>
                  <a:lnTo>
                    <a:pt x="40075" y="160928"/>
                  </a:lnTo>
                  <a:lnTo>
                    <a:pt x="62503" y="155576"/>
                  </a:lnTo>
                  <a:lnTo>
                    <a:pt x="108839" y="155576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2" y="146801"/>
                  </a:lnTo>
                  <a:lnTo>
                    <a:pt x="240487" y="146801"/>
                  </a:lnTo>
                  <a:lnTo>
                    <a:pt x="241511" y="135375"/>
                  </a:lnTo>
                  <a:lnTo>
                    <a:pt x="241366" y="127073"/>
                  </a:lnTo>
                  <a:lnTo>
                    <a:pt x="241288" y="114887"/>
                  </a:lnTo>
                  <a:lnTo>
                    <a:pt x="243929" y="109889"/>
                  </a:lnTo>
                  <a:lnTo>
                    <a:pt x="250323" y="104774"/>
                  </a:lnTo>
                  <a:lnTo>
                    <a:pt x="261626" y="99395"/>
                  </a:lnTo>
                  <a:lnTo>
                    <a:pt x="273892" y="99395"/>
                  </a:lnTo>
                  <a:lnTo>
                    <a:pt x="277629" y="93464"/>
                  </a:lnTo>
                  <a:lnTo>
                    <a:pt x="278902" y="89757"/>
                  </a:lnTo>
                  <a:lnTo>
                    <a:pt x="280480" y="88522"/>
                  </a:lnTo>
                  <a:lnTo>
                    <a:pt x="282765" y="84569"/>
                  </a:lnTo>
                  <a:lnTo>
                    <a:pt x="281834" y="83828"/>
                  </a:lnTo>
                  <a:lnTo>
                    <a:pt x="280181" y="82839"/>
                  </a:lnTo>
                  <a:lnTo>
                    <a:pt x="275397" y="78074"/>
                  </a:lnTo>
                  <a:lnTo>
                    <a:pt x="57177" y="78074"/>
                  </a:lnTo>
                  <a:lnTo>
                    <a:pt x="47269" y="75878"/>
                  </a:lnTo>
                  <a:lnTo>
                    <a:pt x="31350" y="64019"/>
                  </a:lnTo>
                  <a:lnTo>
                    <a:pt x="19693" y="45282"/>
                  </a:lnTo>
                  <a:lnTo>
                    <a:pt x="16251" y="26376"/>
                  </a:lnTo>
                  <a:lnTo>
                    <a:pt x="24974" y="14011"/>
                  </a:lnTo>
                  <a:lnTo>
                    <a:pt x="30555" y="13289"/>
                  </a:lnTo>
                  <a:lnTo>
                    <a:pt x="41781" y="13289"/>
                  </a:lnTo>
                  <a:lnTo>
                    <a:pt x="42073" y="13079"/>
                  </a:lnTo>
                  <a:lnTo>
                    <a:pt x="42290" y="9558"/>
                  </a:lnTo>
                  <a:lnTo>
                    <a:pt x="39450" y="5206"/>
                  </a:lnTo>
                  <a:lnTo>
                    <a:pt x="33614" y="1521"/>
                  </a:lnTo>
                  <a:lnTo>
                    <a:pt x="24841" y="0"/>
                  </a:lnTo>
                  <a:close/>
                </a:path>
                <a:path w="283209" h="213994">
                  <a:moveTo>
                    <a:pt x="100772" y="200228"/>
                  </a:moveTo>
                  <a:lnTo>
                    <a:pt x="96323" y="200722"/>
                  </a:lnTo>
                  <a:lnTo>
                    <a:pt x="101923" y="200722"/>
                  </a:lnTo>
                  <a:lnTo>
                    <a:pt x="100772" y="200228"/>
                  </a:lnTo>
                  <a:close/>
                </a:path>
                <a:path w="283209" h="213994">
                  <a:moveTo>
                    <a:pt x="206055" y="155110"/>
                  </a:moveTo>
                  <a:lnTo>
                    <a:pt x="194319" y="155110"/>
                  </a:lnTo>
                  <a:lnTo>
                    <a:pt x="200580" y="155279"/>
                  </a:lnTo>
                  <a:lnTo>
                    <a:pt x="205319" y="155227"/>
                  </a:lnTo>
                  <a:lnTo>
                    <a:pt x="206055" y="155110"/>
                  </a:lnTo>
                  <a:close/>
                </a:path>
                <a:path w="283209" h="213994">
                  <a:moveTo>
                    <a:pt x="273892" y="99395"/>
                  </a:moveTo>
                  <a:lnTo>
                    <a:pt x="261626" y="99395"/>
                  </a:lnTo>
                  <a:lnTo>
                    <a:pt x="272023" y="102360"/>
                  </a:lnTo>
                  <a:lnTo>
                    <a:pt x="273892" y="99395"/>
                  </a:lnTo>
                  <a:close/>
                </a:path>
                <a:path w="283209" h="213994">
                  <a:moveTo>
                    <a:pt x="73429" y="76166"/>
                  </a:moveTo>
                  <a:lnTo>
                    <a:pt x="71281" y="76838"/>
                  </a:lnTo>
                  <a:lnTo>
                    <a:pt x="65522" y="77934"/>
                  </a:lnTo>
                  <a:lnTo>
                    <a:pt x="57177" y="78074"/>
                  </a:lnTo>
                  <a:lnTo>
                    <a:pt x="275397" y="78074"/>
                  </a:lnTo>
                  <a:lnTo>
                    <a:pt x="274472" y="77152"/>
                  </a:lnTo>
                  <a:lnTo>
                    <a:pt x="197014" y="77152"/>
                  </a:lnTo>
                  <a:lnTo>
                    <a:pt x="190214" y="76433"/>
                  </a:lnTo>
                  <a:lnTo>
                    <a:pt x="73140" y="76433"/>
                  </a:lnTo>
                  <a:lnTo>
                    <a:pt x="73429" y="76166"/>
                  </a:lnTo>
                  <a:close/>
                </a:path>
                <a:path w="283209" h="213994">
                  <a:moveTo>
                    <a:pt x="255386" y="40593"/>
                  </a:moveTo>
                  <a:lnTo>
                    <a:pt x="248645" y="42487"/>
                  </a:lnTo>
                  <a:lnTo>
                    <a:pt x="243558" y="56153"/>
                  </a:lnTo>
                  <a:lnTo>
                    <a:pt x="240308" y="56648"/>
                  </a:lnTo>
                  <a:lnTo>
                    <a:pt x="236409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7" y="69505"/>
                  </a:lnTo>
                  <a:lnTo>
                    <a:pt x="212071" y="73976"/>
                  </a:lnTo>
                  <a:lnTo>
                    <a:pt x="204782" y="76440"/>
                  </a:lnTo>
                  <a:lnTo>
                    <a:pt x="197014" y="77152"/>
                  </a:lnTo>
                  <a:lnTo>
                    <a:pt x="274472" y="77152"/>
                  </a:lnTo>
                  <a:lnTo>
                    <a:pt x="272253" y="74942"/>
                  </a:lnTo>
                  <a:lnTo>
                    <a:pt x="265210" y="61474"/>
                  </a:lnTo>
                  <a:lnTo>
                    <a:pt x="263667" y="60186"/>
                  </a:lnTo>
                  <a:lnTo>
                    <a:pt x="257262" y="58300"/>
                  </a:lnTo>
                  <a:lnTo>
                    <a:pt x="256311" y="56648"/>
                  </a:lnTo>
                  <a:lnTo>
                    <a:pt x="256259" y="56153"/>
                  </a:lnTo>
                  <a:lnTo>
                    <a:pt x="257610" y="49714"/>
                  </a:lnTo>
                  <a:lnTo>
                    <a:pt x="256880" y="44361"/>
                  </a:lnTo>
                  <a:lnTo>
                    <a:pt x="255386" y="40593"/>
                  </a:lnTo>
                  <a:close/>
                </a:path>
                <a:path w="283209" h="213994">
                  <a:moveTo>
                    <a:pt x="135098" y="70660"/>
                  </a:moveTo>
                  <a:lnTo>
                    <a:pt x="101687" y="71243"/>
                  </a:lnTo>
                  <a:lnTo>
                    <a:pt x="73140" y="76433"/>
                  </a:lnTo>
                  <a:lnTo>
                    <a:pt x="190214" y="76433"/>
                  </a:lnTo>
                  <a:lnTo>
                    <a:pt x="189589" y="76367"/>
                  </a:lnTo>
                  <a:lnTo>
                    <a:pt x="166643" y="72948"/>
                  </a:lnTo>
                  <a:lnTo>
                    <a:pt x="135098" y="70660"/>
                  </a:lnTo>
                  <a:close/>
                </a:path>
                <a:path w="283209" h="213994">
                  <a:moveTo>
                    <a:pt x="41781" y="13289"/>
                  </a:move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1781" y="132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668721" y="1491449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842" y="0"/>
                  </a:moveTo>
                  <a:lnTo>
                    <a:pt x="0" y="25935"/>
                  </a:lnTo>
                  <a:lnTo>
                    <a:pt x="5304" y="52429"/>
                  </a:lnTo>
                  <a:lnTo>
                    <a:pt x="30327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2"/>
                  </a:lnTo>
                  <a:lnTo>
                    <a:pt x="34413" y="108987"/>
                  </a:lnTo>
                  <a:lnTo>
                    <a:pt x="33593" y="112245"/>
                  </a:lnTo>
                  <a:lnTo>
                    <a:pt x="33148" y="115683"/>
                  </a:lnTo>
                  <a:lnTo>
                    <a:pt x="14501" y="148504"/>
                  </a:lnTo>
                  <a:lnTo>
                    <a:pt x="13752" y="149921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0876" y="171517"/>
                  </a:lnTo>
                  <a:lnTo>
                    <a:pt x="10871" y="180463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9"/>
                  </a:lnTo>
                  <a:lnTo>
                    <a:pt x="7604" y="198891"/>
                  </a:lnTo>
                  <a:lnTo>
                    <a:pt x="12229" y="207383"/>
                  </a:lnTo>
                  <a:lnTo>
                    <a:pt x="15204" y="211536"/>
                  </a:lnTo>
                  <a:lnTo>
                    <a:pt x="25012" y="206597"/>
                  </a:lnTo>
                  <a:lnTo>
                    <a:pt x="23776" y="199678"/>
                  </a:lnTo>
                  <a:lnTo>
                    <a:pt x="24585" y="191190"/>
                  </a:lnTo>
                  <a:lnTo>
                    <a:pt x="46225" y="158468"/>
                  </a:lnTo>
                  <a:lnTo>
                    <a:pt x="62503" y="155576"/>
                  </a:lnTo>
                  <a:lnTo>
                    <a:pt x="61246" y="163523"/>
                  </a:lnTo>
                  <a:lnTo>
                    <a:pt x="57904" y="175080"/>
                  </a:lnTo>
                  <a:lnTo>
                    <a:pt x="60993" y="179714"/>
                  </a:lnTo>
                  <a:lnTo>
                    <a:pt x="74353" y="200192"/>
                  </a:lnTo>
                  <a:lnTo>
                    <a:pt x="84839" y="209362"/>
                  </a:lnTo>
                  <a:lnTo>
                    <a:pt x="93100" y="211674"/>
                  </a:lnTo>
                  <a:lnTo>
                    <a:pt x="99788" y="211580"/>
                  </a:lnTo>
                  <a:lnTo>
                    <a:pt x="107942" y="211827"/>
                  </a:lnTo>
                  <a:lnTo>
                    <a:pt x="107693" y="209127"/>
                  </a:lnTo>
                  <a:lnTo>
                    <a:pt x="107693" y="206162"/>
                  </a:lnTo>
                  <a:lnTo>
                    <a:pt x="107693" y="203196"/>
                  </a:lnTo>
                  <a:lnTo>
                    <a:pt x="100772" y="200227"/>
                  </a:lnTo>
                  <a:lnTo>
                    <a:pt x="96323" y="200721"/>
                  </a:lnTo>
                  <a:lnTo>
                    <a:pt x="91912" y="198335"/>
                  </a:lnTo>
                  <a:lnTo>
                    <a:pt x="87156" y="192197"/>
                  </a:lnTo>
                  <a:lnTo>
                    <a:pt x="84763" y="184947"/>
                  </a:lnTo>
                  <a:lnTo>
                    <a:pt x="87441" y="179226"/>
                  </a:lnTo>
                  <a:lnTo>
                    <a:pt x="93543" y="173644"/>
                  </a:lnTo>
                  <a:lnTo>
                    <a:pt x="101355" y="164787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3" y="146801"/>
                  </a:lnTo>
                  <a:lnTo>
                    <a:pt x="125757" y="147164"/>
                  </a:lnTo>
                  <a:lnTo>
                    <a:pt x="130277" y="148337"/>
                  </a:lnTo>
                  <a:lnTo>
                    <a:pt x="136487" y="149702"/>
                  </a:lnTo>
                  <a:lnTo>
                    <a:pt x="143851" y="150931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47" y="161007"/>
                  </a:lnTo>
                  <a:lnTo>
                    <a:pt x="160113" y="169499"/>
                  </a:lnTo>
                  <a:lnTo>
                    <a:pt x="159299" y="177087"/>
                  </a:lnTo>
                  <a:lnTo>
                    <a:pt x="157990" y="182423"/>
                  </a:lnTo>
                  <a:lnTo>
                    <a:pt x="155303" y="188756"/>
                  </a:lnTo>
                  <a:lnTo>
                    <a:pt x="156512" y="194404"/>
                  </a:lnTo>
                  <a:lnTo>
                    <a:pt x="157390" y="197013"/>
                  </a:lnTo>
                  <a:lnTo>
                    <a:pt x="157782" y="198176"/>
                  </a:lnTo>
                  <a:lnTo>
                    <a:pt x="157810" y="199451"/>
                  </a:lnTo>
                  <a:lnTo>
                    <a:pt x="157546" y="200699"/>
                  </a:lnTo>
                  <a:lnTo>
                    <a:pt x="156518" y="205547"/>
                  </a:lnTo>
                  <a:lnTo>
                    <a:pt x="155217" y="211580"/>
                  </a:lnTo>
                  <a:lnTo>
                    <a:pt x="164008" y="211580"/>
                  </a:lnTo>
                  <a:lnTo>
                    <a:pt x="174387" y="211580"/>
                  </a:lnTo>
                  <a:lnTo>
                    <a:pt x="177677" y="209599"/>
                  </a:lnTo>
                  <a:lnTo>
                    <a:pt x="176976" y="206140"/>
                  </a:lnTo>
                  <a:lnTo>
                    <a:pt x="176630" y="204425"/>
                  </a:lnTo>
                  <a:lnTo>
                    <a:pt x="175095" y="203312"/>
                  </a:lnTo>
                  <a:lnTo>
                    <a:pt x="173645" y="202631"/>
                  </a:lnTo>
                  <a:lnTo>
                    <a:pt x="171873" y="201798"/>
                  </a:lnTo>
                  <a:lnTo>
                    <a:pt x="170882" y="199938"/>
                  </a:lnTo>
                  <a:lnTo>
                    <a:pt x="171136" y="197923"/>
                  </a:lnTo>
                  <a:lnTo>
                    <a:pt x="172845" y="188929"/>
                  </a:lnTo>
                  <a:lnTo>
                    <a:pt x="176774" y="177102"/>
                  </a:lnTo>
                  <a:lnTo>
                    <a:pt x="183680" y="164983"/>
                  </a:lnTo>
                  <a:lnTo>
                    <a:pt x="194319" y="155110"/>
                  </a:lnTo>
                  <a:lnTo>
                    <a:pt x="200580" y="155279"/>
                  </a:lnTo>
                  <a:lnTo>
                    <a:pt x="205320" y="155227"/>
                  </a:lnTo>
                  <a:lnTo>
                    <a:pt x="207310" y="154910"/>
                  </a:lnTo>
                  <a:lnTo>
                    <a:pt x="212144" y="159340"/>
                  </a:lnTo>
                  <a:lnTo>
                    <a:pt x="216214" y="171149"/>
                  </a:lnTo>
                  <a:lnTo>
                    <a:pt x="221316" y="185336"/>
                  </a:lnTo>
                  <a:lnTo>
                    <a:pt x="229250" y="196902"/>
                  </a:lnTo>
                  <a:lnTo>
                    <a:pt x="233105" y="200230"/>
                  </a:lnTo>
                  <a:lnTo>
                    <a:pt x="230942" y="204891"/>
                  </a:lnTo>
                  <a:lnTo>
                    <a:pt x="236200" y="205407"/>
                  </a:lnTo>
                  <a:lnTo>
                    <a:pt x="239194" y="205700"/>
                  </a:lnTo>
                  <a:lnTo>
                    <a:pt x="238613" y="207197"/>
                  </a:lnTo>
                  <a:lnTo>
                    <a:pt x="240020" y="209959"/>
                  </a:lnTo>
                  <a:lnTo>
                    <a:pt x="241426" y="212721"/>
                  </a:lnTo>
                  <a:lnTo>
                    <a:pt x="258462" y="213468"/>
                  </a:lnTo>
                  <a:lnTo>
                    <a:pt x="260649" y="209204"/>
                  </a:lnTo>
                  <a:lnTo>
                    <a:pt x="262390" y="205811"/>
                  </a:lnTo>
                  <a:lnTo>
                    <a:pt x="260434" y="201989"/>
                  </a:lnTo>
                  <a:lnTo>
                    <a:pt x="240000" y="152234"/>
                  </a:lnTo>
                  <a:lnTo>
                    <a:pt x="241511" y="135375"/>
                  </a:lnTo>
                  <a:lnTo>
                    <a:pt x="241241" y="119913"/>
                  </a:lnTo>
                  <a:lnTo>
                    <a:pt x="241288" y="114887"/>
                  </a:lnTo>
                  <a:lnTo>
                    <a:pt x="243930" y="109889"/>
                  </a:lnTo>
                  <a:lnTo>
                    <a:pt x="250324" y="104774"/>
                  </a:lnTo>
                  <a:lnTo>
                    <a:pt x="261626" y="99394"/>
                  </a:lnTo>
                  <a:lnTo>
                    <a:pt x="272024" y="102360"/>
                  </a:lnTo>
                  <a:lnTo>
                    <a:pt x="277629" y="93463"/>
                  </a:lnTo>
                  <a:lnTo>
                    <a:pt x="278903" y="89757"/>
                  </a:lnTo>
                  <a:lnTo>
                    <a:pt x="280481" y="88522"/>
                  </a:lnTo>
                  <a:lnTo>
                    <a:pt x="282766" y="84569"/>
                  </a:lnTo>
                  <a:lnTo>
                    <a:pt x="281834" y="83828"/>
                  </a:lnTo>
                  <a:lnTo>
                    <a:pt x="280180" y="82839"/>
                  </a:lnTo>
                  <a:lnTo>
                    <a:pt x="272254" y="74942"/>
                  </a:lnTo>
                  <a:lnTo>
                    <a:pt x="268377" y="67529"/>
                  </a:lnTo>
                  <a:lnTo>
                    <a:pt x="265211" y="61474"/>
                  </a:lnTo>
                  <a:lnTo>
                    <a:pt x="263668" y="60186"/>
                  </a:lnTo>
                  <a:lnTo>
                    <a:pt x="259117" y="58846"/>
                  </a:lnTo>
                  <a:lnTo>
                    <a:pt x="257263" y="58299"/>
                  </a:lnTo>
                  <a:lnTo>
                    <a:pt x="256197" y="56449"/>
                  </a:lnTo>
                  <a:lnTo>
                    <a:pt x="256608" y="54493"/>
                  </a:lnTo>
                  <a:lnTo>
                    <a:pt x="257611" y="49713"/>
                  </a:lnTo>
                  <a:lnTo>
                    <a:pt x="256881" y="44361"/>
                  </a:lnTo>
                  <a:lnTo>
                    <a:pt x="255386" y="40592"/>
                  </a:lnTo>
                  <a:lnTo>
                    <a:pt x="248646" y="42487"/>
                  </a:lnTo>
                  <a:lnTo>
                    <a:pt x="243559" y="56153"/>
                  </a:lnTo>
                  <a:lnTo>
                    <a:pt x="240308" y="56647"/>
                  </a:lnTo>
                  <a:lnTo>
                    <a:pt x="236410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8" y="69505"/>
                  </a:lnTo>
                  <a:lnTo>
                    <a:pt x="212071" y="73976"/>
                  </a:lnTo>
                  <a:lnTo>
                    <a:pt x="204783" y="76440"/>
                  </a:lnTo>
                  <a:lnTo>
                    <a:pt x="197015" y="77152"/>
                  </a:lnTo>
                  <a:lnTo>
                    <a:pt x="189590" y="76367"/>
                  </a:lnTo>
                  <a:lnTo>
                    <a:pt x="166643" y="72948"/>
                  </a:lnTo>
                  <a:lnTo>
                    <a:pt x="135099" y="70660"/>
                  </a:lnTo>
                  <a:lnTo>
                    <a:pt x="101688" y="71242"/>
                  </a:lnTo>
                  <a:lnTo>
                    <a:pt x="73140" y="76433"/>
                  </a:lnTo>
                  <a:lnTo>
                    <a:pt x="73429" y="76167"/>
                  </a:lnTo>
                  <a:lnTo>
                    <a:pt x="71281" y="76839"/>
                  </a:lnTo>
                  <a:lnTo>
                    <a:pt x="65523" y="77934"/>
                  </a:lnTo>
                  <a:lnTo>
                    <a:pt x="57177" y="78074"/>
                  </a:lnTo>
                  <a:lnTo>
                    <a:pt x="47270" y="75878"/>
                  </a:lnTo>
                  <a:lnTo>
                    <a:pt x="31350" y="64019"/>
                  </a:lnTo>
                  <a:lnTo>
                    <a:pt x="19694" y="45282"/>
                  </a:lnTo>
                  <a:lnTo>
                    <a:pt x="16251" y="26376"/>
                  </a:lnTo>
                  <a:lnTo>
                    <a:pt x="24975" y="14012"/>
                  </a:ln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2074" y="13079"/>
                  </a:lnTo>
                  <a:lnTo>
                    <a:pt x="42290" y="9557"/>
                  </a:lnTo>
                  <a:lnTo>
                    <a:pt x="39451" y="5205"/>
                  </a:lnTo>
                  <a:lnTo>
                    <a:pt x="33615" y="1520"/>
                  </a:lnTo>
                  <a:lnTo>
                    <a:pt x="24842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16154" y="1471585"/>
              <a:ext cx="409885" cy="2979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4254" y="1486673"/>
              <a:ext cx="333943" cy="22251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93966" y="1760135"/>
              <a:ext cx="409204" cy="29794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236829" y="1779936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4" y="146418"/>
                  </a:lnTo>
                  <a:lnTo>
                    <a:pt x="44119" y="165483"/>
                  </a:lnTo>
                  <a:lnTo>
                    <a:pt x="46232" y="185635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3" y="200384"/>
                  </a:lnTo>
                  <a:lnTo>
                    <a:pt x="61243" y="194020"/>
                  </a:lnTo>
                  <a:lnTo>
                    <a:pt x="61132" y="189358"/>
                  </a:lnTo>
                  <a:lnTo>
                    <a:pt x="61116" y="174221"/>
                  </a:lnTo>
                  <a:lnTo>
                    <a:pt x="68626" y="172085"/>
                  </a:lnTo>
                  <a:lnTo>
                    <a:pt x="77607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7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6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4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1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1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1"/>
                  </a:lnTo>
                  <a:lnTo>
                    <a:pt x="189164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1" y="206465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8"/>
                  </a:lnTo>
                  <a:lnTo>
                    <a:pt x="203755" y="176099"/>
                  </a:lnTo>
                  <a:lnTo>
                    <a:pt x="209112" y="160070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8" y="153167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7" y="207717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5" y="190840"/>
                  </a:lnTo>
                  <a:lnTo>
                    <a:pt x="242022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9" y="128209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5"/>
                  </a:lnTo>
                  <a:lnTo>
                    <a:pt x="49934" y="115310"/>
                  </a:lnTo>
                  <a:lnTo>
                    <a:pt x="27664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8" y="103415"/>
                  </a:lnTo>
                  <a:lnTo>
                    <a:pt x="27664" y="115310"/>
                  </a:lnTo>
                  <a:lnTo>
                    <a:pt x="49934" y="115310"/>
                  </a:lnTo>
                  <a:lnTo>
                    <a:pt x="54918" y="108742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4"/>
                  </a:lnTo>
                  <a:lnTo>
                    <a:pt x="273379" y="62349"/>
                  </a:lnTo>
                  <a:lnTo>
                    <a:pt x="277000" y="55525"/>
                  </a:lnTo>
                  <a:lnTo>
                    <a:pt x="173094" y="55525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70" y="32035"/>
                  </a:lnTo>
                  <a:lnTo>
                    <a:pt x="215521" y="47848"/>
                  </a:lnTo>
                  <a:lnTo>
                    <a:pt x="211727" y="49208"/>
                  </a:lnTo>
                  <a:lnTo>
                    <a:pt x="201869" y="52114"/>
                  </a:lnTo>
                  <a:lnTo>
                    <a:pt x="188230" y="54807"/>
                  </a:lnTo>
                  <a:lnTo>
                    <a:pt x="173094" y="55525"/>
                  </a:lnTo>
                  <a:lnTo>
                    <a:pt x="277000" y="55525"/>
                  </a:lnTo>
                  <a:lnTo>
                    <a:pt x="277925" y="53783"/>
                  </a:lnTo>
                  <a:lnTo>
                    <a:pt x="279725" y="50918"/>
                  </a:lnTo>
                  <a:lnTo>
                    <a:pt x="283146" y="49641"/>
                  </a:lnTo>
                  <a:lnTo>
                    <a:pt x="304227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7" y="31981"/>
                  </a:lnTo>
                  <a:lnTo>
                    <a:pt x="323136" y="29919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9" y="19494"/>
                  </a:lnTo>
                  <a:lnTo>
                    <a:pt x="296047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1"/>
                  </a:lnTo>
                  <a:lnTo>
                    <a:pt x="279620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7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7" y="496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236829" y="177993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5691" y="1760135"/>
              <a:ext cx="367942" cy="29794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668721" y="1779999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0137" y="154910"/>
                  </a:moveTo>
                  <a:lnTo>
                    <a:pt x="207309" y="154910"/>
                  </a:lnTo>
                  <a:lnTo>
                    <a:pt x="212144" y="159340"/>
                  </a:lnTo>
                  <a:lnTo>
                    <a:pt x="216213" y="171149"/>
                  </a:lnTo>
                  <a:lnTo>
                    <a:pt x="221316" y="185337"/>
                  </a:lnTo>
                  <a:lnTo>
                    <a:pt x="229250" y="196902"/>
                  </a:lnTo>
                  <a:lnTo>
                    <a:pt x="233106" y="200230"/>
                  </a:lnTo>
                  <a:lnTo>
                    <a:pt x="230942" y="204891"/>
                  </a:lnTo>
                  <a:lnTo>
                    <a:pt x="239194" y="205700"/>
                  </a:lnTo>
                  <a:lnTo>
                    <a:pt x="238614" y="207197"/>
                  </a:lnTo>
                  <a:lnTo>
                    <a:pt x="241425" y="212722"/>
                  </a:lnTo>
                  <a:lnTo>
                    <a:pt x="258461" y="213469"/>
                  </a:lnTo>
                  <a:lnTo>
                    <a:pt x="262389" y="205811"/>
                  </a:lnTo>
                  <a:lnTo>
                    <a:pt x="260435" y="201989"/>
                  </a:lnTo>
                  <a:lnTo>
                    <a:pt x="252143" y="199290"/>
                  </a:lnTo>
                  <a:lnTo>
                    <a:pt x="249895" y="198390"/>
                  </a:lnTo>
                  <a:lnTo>
                    <a:pt x="248857" y="196192"/>
                  </a:lnTo>
                  <a:lnTo>
                    <a:pt x="241013" y="172003"/>
                  </a:lnTo>
                  <a:lnTo>
                    <a:pt x="240137" y="154910"/>
                  </a:lnTo>
                  <a:close/>
                </a:path>
                <a:path w="283209" h="213994">
                  <a:moveTo>
                    <a:pt x="107919" y="211580"/>
                  </a:moveTo>
                  <a:lnTo>
                    <a:pt x="99787" y="211580"/>
                  </a:lnTo>
                  <a:lnTo>
                    <a:pt x="107942" y="211828"/>
                  </a:lnTo>
                  <a:lnTo>
                    <a:pt x="107919" y="211580"/>
                  </a:lnTo>
                  <a:close/>
                </a:path>
                <a:path w="283209" h="213994">
                  <a:moveTo>
                    <a:pt x="108839" y="155576"/>
                  </a:moveTo>
                  <a:lnTo>
                    <a:pt x="62503" y="155576"/>
                  </a:lnTo>
                  <a:lnTo>
                    <a:pt x="61247" y="163523"/>
                  </a:lnTo>
                  <a:lnTo>
                    <a:pt x="57903" y="175080"/>
                  </a:lnTo>
                  <a:lnTo>
                    <a:pt x="60993" y="179715"/>
                  </a:lnTo>
                  <a:lnTo>
                    <a:pt x="74352" y="200192"/>
                  </a:lnTo>
                  <a:lnTo>
                    <a:pt x="84838" y="209362"/>
                  </a:lnTo>
                  <a:lnTo>
                    <a:pt x="93100" y="211675"/>
                  </a:lnTo>
                  <a:lnTo>
                    <a:pt x="99787" y="211580"/>
                  </a:lnTo>
                  <a:lnTo>
                    <a:pt x="107919" y="211580"/>
                  </a:lnTo>
                  <a:lnTo>
                    <a:pt x="107737" y="209599"/>
                  </a:lnTo>
                  <a:lnTo>
                    <a:pt x="107693" y="203197"/>
                  </a:lnTo>
                  <a:lnTo>
                    <a:pt x="101923" y="200722"/>
                  </a:lnTo>
                  <a:lnTo>
                    <a:pt x="96323" y="200722"/>
                  </a:lnTo>
                  <a:lnTo>
                    <a:pt x="91912" y="198336"/>
                  </a:lnTo>
                  <a:lnTo>
                    <a:pt x="87156" y="192198"/>
                  </a:lnTo>
                  <a:lnTo>
                    <a:pt x="84763" y="184948"/>
                  </a:lnTo>
                  <a:lnTo>
                    <a:pt x="87440" y="179226"/>
                  </a:lnTo>
                  <a:lnTo>
                    <a:pt x="93543" y="173645"/>
                  </a:lnTo>
                  <a:lnTo>
                    <a:pt x="101355" y="164788"/>
                  </a:lnTo>
                  <a:lnTo>
                    <a:pt x="108839" y="155576"/>
                  </a:lnTo>
                  <a:close/>
                </a:path>
                <a:path w="283209" h="213994">
                  <a:moveTo>
                    <a:pt x="240487" y="146801"/>
                  </a:moveTo>
                  <a:lnTo>
                    <a:pt x="120702" y="146801"/>
                  </a:lnTo>
                  <a:lnTo>
                    <a:pt x="125756" y="147165"/>
                  </a:lnTo>
                  <a:lnTo>
                    <a:pt x="130276" y="148337"/>
                  </a:lnTo>
                  <a:lnTo>
                    <a:pt x="136487" y="149703"/>
                  </a:lnTo>
                  <a:lnTo>
                    <a:pt x="143851" y="150932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25" y="161441"/>
                  </a:lnTo>
                  <a:lnTo>
                    <a:pt x="160112" y="169500"/>
                  </a:lnTo>
                  <a:lnTo>
                    <a:pt x="159295" y="177103"/>
                  </a:lnTo>
                  <a:lnTo>
                    <a:pt x="157990" y="182424"/>
                  </a:lnTo>
                  <a:lnTo>
                    <a:pt x="155303" y="188756"/>
                  </a:lnTo>
                  <a:lnTo>
                    <a:pt x="156512" y="194405"/>
                  </a:lnTo>
                  <a:lnTo>
                    <a:pt x="157697" y="197924"/>
                  </a:lnTo>
                  <a:lnTo>
                    <a:pt x="157761" y="199678"/>
                  </a:lnTo>
                  <a:lnTo>
                    <a:pt x="155217" y="211580"/>
                  </a:lnTo>
                  <a:lnTo>
                    <a:pt x="174387" y="211580"/>
                  </a:lnTo>
                  <a:lnTo>
                    <a:pt x="177676" y="209599"/>
                  </a:lnTo>
                  <a:lnTo>
                    <a:pt x="176629" y="204425"/>
                  </a:lnTo>
                  <a:lnTo>
                    <a:pt x="175095" y="203313"/>
                  </a:lnTo>
                  <a:lnTo>
                    <a:pt x="171873" y="201799"/>
                  </a:lnTo>
                  <a:lnTo>
                    <a:pt x="171017" y="200192"/>
                  </a:lnTo>
                  <a:lnTo>
                    <a:pt x="194319" y="155110"/>
                  </a:lnTo>
                  <a:lnTo>
                    <a:pt x="206055" y="155110"/>
                  </a:lnTo>
                  <a:lnTo>
                    <a:pt x="207309" y="154910"/>
                  </a:lnTo>
                  <a:lnTo>
                    <a:pt x="240137" y="154910"/>
                  </a:lnTo>
                  <a:lnTo>
                    <a:pt x="240037" y="152956"/>
                  </a:lnTo>
                  <a:lnTo>
                    <a:pt x="240116" y="150932"/>
                  </a:lnTo>
                  <a:lnTo>
                    <a:pt x="240487" y="146801"/>
                  </a:lnTo>
                  <a:close/>
                </a:path>
                <a:path w="283209" h="213994">
                  <a:moveTo>
                    <a:pt x="24841" y="0"/>
                  </a:moveTo>
                  <a:lnTo>
                    <a:pt x="0" y="25935"/>
                  </a:lnTo>
                  <a:lnTo>
                    <a:pt x="5304" y="52430"/>
                  </a:lnTo>
                  <a:lnTo>
                    <a:pt x="30326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1"/>
                  </a:lnTo>
                  <a:lnTo>
                    <a:pt x="34413" y="108987"/>
                  </a:lnTo>
                  <a:lnTo>
                    <a:pt x="33592" y="112245"/>
                  </a:lnTo>
                  <a:lnTo>
                    <a:pt x="33148" y="115684"/>
                  </a:lnTo>
                  <a:lnTo>
                    <a:pt x="14501" y="148504"/>
                  </a:lnTo>
                  <a:lnTo>
                    <a:pt x="13751" y="149920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1016" y="169500"/>
                  </a:lnTo>
                  <a:lnTo>
                    <a:pt x="10964" y="182424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8"/>
                  </a:lnTo>
                  <a:lnTo>
                    <a:pt x="7604" y="198890"/>
                  </a:lnTo>
                  <a:lnTo>
                    <a:pt x="12228" y="207383"/>
                  </a:lnTo>
                  <a:lnTo>
                    <a:pt x="15204" y="211536"/>
                  </a:lnTo>
                  <a:lnTo>
                    <a:pt x="25011" y="206597"/>
                  </a:lnTo>
                  <a:lnTo>
                    <a:pt x="23867" y="200192"/>
                  </a:lnTo>
                  <a:lnTo>
                    <a:pt x="23943" y="197924"/>
                  </a:lnTo>
                  <a:lnTo>
                    <a:pt x="40075" y="160928"/>
                  </a:lnTo>
                  <a:lnTo>
                    <a:pt x="62503" y="155576"/>
                  </a:lnTo>
                  <a:lnTo>
                    <a:pt x="108839" y="155576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2" y="146801"/>
                  </a:lnTo>
                  <a:lnTo>
                    <a:pt x="240487" y="146801"/>
                  </a:lnTo>
                  <a:lnTo>
                    <a:pt x="241511" y="135375"/>
                  </a:lnTo>
                  <a:lnTo>
                    <a:pt x="241366" y="127073"/>
                  </a:lnTo>
                  <a:lnTo>
                    <a:pt x="241288" y="114887"/>
                  </a:lnTo>
                  <a:lnTo>
                    <a:pt x="243929" y="109889"/>
                  </a:lnTo>
                  <a:lnTo>
                    <a:pt x="250323" y="104774"/>
                  </a:lnTo>
                  <a:lnTo>
                    <a:pt x="261626" y="99395"/>
                  </a:lnTo>
                  <a:lnTo>
                    <a:pt x="273892" y="99395"/>
                  </a:lnTo>
                  <a:lnTo>
                    <a:pt x="277629" y="93464"/>
                  </a:lnTo>
                  <a:lnTo>
                    <a:pt x="278902" y="89757"/>
                  </a:lnTo>
                  <a:lnTo>
                    <a:pt x="280480" y="88522"/>
                  </a:lnTo>
                  <a:lnTo>
                    <a:pt x="282765" y="84569"/>
                  </a:lnTo>
                  <a:lnTo>
                    <a:pt x="281834" y="83828"/>
                  </a:lnTo>
                  <a:lnTo>
                    <a:pt x="280181" y="82839"/>
                  </a:lnTo>
                  <a:lnTo>
                    <a:pt x="275397" y="78074"/>
                  </a:lnTo>
                  <a:lnTo>
                    <a:pt x="57177" y="78074"/>
                  </a:lnTo>
                  <a:lnTo>
                    <a:pt x="47269" y="75878"/>
                  </a:lnTo>
                  <a:lnTo>
                    <a:pt x="31350" y="64019"/>
                  </a:lnTo>
                  <a:lnTo>
                    <a:pt x="19693" y="45282"/>
                  </a:lnTo>
                  <a:lnTo>
                    <a:pt x="16251" y="26376"/>
                  </a:lnTo>
                  <a:lnTo>
                    <a:pt x="24974" y="14011"/>
                  </a:lnTo>
                  <a:lnTo>
                    <a:pt x="30555" y="13289"/>
                  </a:lnTo>
                  <a:lnTo>
                    <a:pt x="41781" y="13289"/>
                  </a:lnTo>
                  <a:lnTo>
                    <a:pt x="42073" y="13079"/>
                  </a:lnTo>
                  <a:lnTo>
                    <a:pt x="42290" y="9558"/>
                  </a:lnTo>
                  <a:lnTo>
                    <a:pt x="39450" y="5206"/>
                  </a:lnTo>
                  <a:lnTo>
                    <a:pt x="33614" y="1521"/>
                  </a:lnTo>
                  <a:lnTo>
                    <a:pt x="24841" y="0"/>
                  </a:lnTo>
                  <a:close/>
                </a:path>
                <a:path w="283209" h="213994">
                  <a:moveTo>
                    <a:pt x="100772" y="200228"/>
                  </a:moveTo>
                  <a:lnTo>
                    <a:pt x="96323" y="200722"/>
                  </a:lnTo>
                  <a:lnTo>
                    <a:pt x="101923" y="200722"/>
                  </a:lnTo>
                  <a:lnTo>
                    <a:pt x="100772" y="200228"/>
                  </a:lnTo>
                  <a:close/>
                </a:path>
                <a:path w="283209" h="213994">
                  <a:moveTo>
                    <a:pt x="206055" y="155110"/>
                  </a:moveTo>
                  <a:lnTo>
                    <a:pt x="194319" y="155110"/>
                  </a:lnTo>
                  <a:lnTo>
                    <a:pt x="200580" y="155279"/>
                  </a:lnTo>
                  <a:lnTo>
                    <a:pt x="205319" y="155227"/>
                  </a:lnTo>
                  <a:lnTo>
                    <a:pt x="206055" y="155110"/>
                  </a:lnTo>
                  <a:close/>
                </a:path>
                <a:path w="283209" h="213994">
                  <a:moveTo>
                    <a:pt x="273892" y="99395"/>
                  </a:moveTo>
                  <a:lnTo>
                    <a:pt x="261626" y="99395"/>
                  </a:lnTo>
                  <a:lnTo>
                    <a:pt x="272023" y="102360"/>
                  </a:lnTo>
                  <a:lnTo>
                    <a:pt x="273892" y="99395"/>
                  </a:lnTo>
                  <a:close/>
                </a:path>
                <a:path w="283209" h="213994">
                  <a:moveTo>
                    <a:pt x="73429" y="76166"/>
                  </a:moveTo>
                  <a:lnTo>
                    <a:pt x="71281" y="76838"/>
                  </a:lnTo>
                  <a:lnTo>
                    <a:pt x="65522" y="77934"/>
                  </a:lnTo>
                  <a:lnTo>
                    <a:pt x="57177" y="78074"/>
                  </a:lnTo>
                  <a:lnTo>
                    <a:pt x="275397" y="78074"/>
                  </a:lnTo>
                  <a:lnTo>
                    <a:pt x="274472" y="77152"/>
                  </a:lnTo>
                  <a:lnTo>
                    <a:pt x="197014" y="77152"/>
                  </a:lnTo>
                  <a:lnTo>
                    <a:pt x="190214" y="76433"/>
                  </a:lnTo>
                  <a:lnTo>
                    <a:pt x="73140" y="76433"/>
                  </a:lnTo>
                  <a:lnTo>
                    <a:pt x="73429" y="76166"/>
                  </a:lnTo>
                  <a:close/>
                </a:path>
                <a:path w="283209" h="213994">
                  <a:moveTo>
                    <a:pt x="255386" y="40593"/>
                  </a:moveTo>
                  <a:lnTo>
                    <a:pt x="248645" y="42487"/>
                  </a:lnTo>
                  <a:lnTo>
                    <a:pt x="243558" y="56153"/>
                  </a:lnTo>
                  <a:lnTo>
                    <a:pt x="240308" y="56648"/>
                  </a:lnTo>
                  <a:lnTo>
                    <a:pt x="236409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7" y="69505"/>
                  </a:lnTo>
                  <a:lnTo>
                    <a:pt x="212071" y="73976"/>
                  </a:lnTo>
                  <a:lnTo>
                    <a:pt x="204782" y="76440"/>
                  </a:lnTo>
                  <a:lnTo>
                    <a:pt x="197014" y="77152"/>
                  </a:lnTo>
                  <a:lnTo>
                    <a:pt x="274472" y="77152"/>
                  </a:lnTo>
                  <a:lnTo>
                    <a:pt x="272253" y="74942"/>
                  </a:lnTo>
                  <a:lnTo>
                    <a:pt x="265210" y="61474"/>
                  </a:lnTo>
                  <a:lnTo>
                    <a:pt x="263667" y="60186"/>
                  </a:lnTo>
                  <a:lnTo>
                    <a:pt x="257262" y="58300"/>
                  </a:lnTo>
                  <a:lnTo>
                    <a:pt x="256311" y="56648"/>
                  </a:lnTo>
                  <a:lnTo>
                    <a:pt x="256259" y="56153"/>
                  </a:lnTo>
                  <a:lnTo>
                    <a:pt x="257610" y="49714"/>
                  </a:lnTo>
                  <a:lnTo>
                    <a:pt x="256880" y="44361"/>
                  </a:lnTo>
                  <a:lnTo>
                    <a:pt x="255386" y="40593"/>
                  </a:lnTo>
                  <a:close/>
                </a:path>
                <a:path w="283209" h="213994">
                  <a:moveTo>
                    <a:pt x="135098" y="70660"/>
                  </a:moveTo>
                  <a:lnTo>
                    <a:pt x="101687" y="71243"/>
                  </a:lnTo>
                  <a:lnTo>
                    <a:pt x="73140" y="76433"/>
                  </a:lnTo>
                  <a:lnTo>
                    <a:pt x="190214" y="76433"/>
                  </a:lnTo>
                  <a:lnTo>
                    <a:pt x="189589" y="76367"/>
                  </a:lnTo>
                  <a:lnTo>
                    <a:pt x="166643" y="72948"/>
                  </a:lnTo>
                  <a:lnTo>
                    <a:pt x="135098" y="70660"/>
                  </a:lnTo>
                  <a:close/>
                </a:path>
                <a:path w="283209" h="213994">
                  <a:moveTo>
                    <a:pt x="41781" y="13289"/>
                  </a:move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1781" y="132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668721" y="1779999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842" y="0"/>
                  </a:moveTo>
                  <a:lnTo>
                    <a:pt x="0" y="25935"/>
                  </a:lnTo>
                  <a:lnTo>
                    <a:pt x="5304" y="52429"/>
                  </a:lnTo>
                  <a:lnTo>
                    <a:pt x="30327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2"/>
                  </a:lnTo>
                  <a:lnTo>
                    <a:pt x="34413" y="108987"/>
                  </a:lnTo>
                  <a:lnTo>
                    <a:pt x="33593" y="112245"/>
                  </a:lnTo>
                  <a:lnTo>
                    <a:pt x="33148" y="115683"/>
                  </a:lnTo>
                  <a:lnTo>
                    <a:pt x="14501" y="148504"/>
                  </a:lnTo>
                  <a:lnTo>
                    <a:pt x="13752" y="149921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0876" y="171517"/>
                  </a:lnTo>
                  <a:lnTo>
                    <a:pt x="10871" y="180463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9"/>
                  </a:lnTo>
                  <a:lnTo>
                    <a:pt x="7604" y="198891"/>
                  </a:lnTo>
                  <a:lnTo>
                    <a:pt x="12229" y="207383"/>
                  </a:lnTo>
                  <a:lnTo>
                    <a:pt x="15204" y="211536"/>
                  </a:lnTo>
                  <a:lnTo>
                    <a:pt x="25012" y="206597"/>
                  </a:lnTo>
                  <a:lnTo>
                    <a:pt x="23776" y="199678"/>
                  </a:lnTo>
                  <a:lnTo>
                    <a:pt x="24585" y="191190"/>
                  </a:lnTo>
                  <a:lnTo>
                    <a:pt x="46225" y="158468"/>
                  </a:lnTo>
                  <a:lnTo>
                    <a:pt x="62503" y="155576"/>
                  </a:lnTo>
                  <a:lnTo>
                    <a:pt x="61246" y="163523"/>
                  </a:lnTo>
                  <a:lnTo>
                    <a:pt x="57904" y="175080"/>
                  </a:lnTo>
                  <a:lnTo>
                    <a:pt x="60993" y="179714"/>
                  </a:lnTo>
                  <a:lnTo>
                    <a:pt x="74353" y="200192"/>
                  </a:lnTo>
                  <a:lnTo>
                    <a:pt x="84839" y="209362"/>
                  </a:lnTo>
                  <a:lnTo>
                    <a:pt x="93100" y="211674"/>
                  </a:lnTo>
                  <a:lnTo>
                    <a:pt x="99788" y="211580"/>
                  </a:lnTo>
                  <a:lnTo>
                    <a:pt x="107942" y="211827"/>
                  </a:lnTo>
                  <a:lnTo>
                    <a:pt x="107693" y="209127"/>
                  </a:lnTo>
                  <a:lnTo>
                    <a:pt x="107693" y="206162"/>
                  </a:lnTo>
                  <a:lnTo>
                    <a:pt x="107693" y="203196"/>
                  </a:lnTo>
                  <a:lnTo>
                    <a:pt x="100772" y="200227"/>
                  </a:lnTo>
                  <a:lnTo>
                    <a:pt x="96323" y="200721"/>
                  </a:lnTo>
                  <a:lnTo>
                    <a:pt x="91912" y="198335"/>
                  </a:lnTo>
                  <a:lnTo>
                    <a:pt x="87156" y="192197"/>
                  </a:lnTo>
                  <a:lnTo>
                    <a:pt x="84763" y="184947"/>
                  </a:lnTo>
                  <a:lnTo>
                    <a:pt x="87441" y="179226"/>
                  </a:lnTo>
                  <a:lnTo>
                    <a:pt x="93543" y="173644"/>
                  </a:lnTo>
                  <a:lnTo>
                    <a:pt x="101355" y="164787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3" y="146801"/>
                  </a:lnTo>
                  <a:lnTo>
                    <a:pt x="125757" y="147164"/>
                  </a:lnTo>
                  <a:lnTo>
                    <a:pt x="130277" y="148337"/>
                  </a:lnTo>
                  <a:lnTo>
                    <a:pt x="136487" y="149702"/>
                  </a:lnTo>
                  <a:lnTo>
                    <a:pt x="143851" y="150931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47" y="161007"/>
                  </a:lnTo>
                  <a:lnTo>
                    <a:pt x="160113" y="169499"/>
                  </a:lnTo>
                  <a:lnTo>
                    <a:pt x="159299" y="177087"/>
                  </a:lnTo>
                  <a:lnTo>
                    <a:pt x="157990" y="182423"/>
                  </a:lnTo>
                  <a:lnTo>
                    <a:pt x="155303" y="188756"/>
                  </a:lnTo>
                  <a:lnTo>
                    <a:pt x="156512" y="194404"/>
                  </a:lnTo>
                  <a:lnTo>
                    <a:pt x="157390" y="197013"/>
                  </a:lnTo>
                  <a:lnTo>
                    <a:pt x="157782" y="198176"/>
                  </a:lnTo>
                  <a:lnTo>
                    <a:pt x="157810" y="199451"/>
                  </a:lnTo>
                  <a:lnTo>
                    <a:pt x="157546" y="200699"/>
                  </a:lnTo>
                  <a:lnTo>
                    <a:pt x="156518" y="205547"/>
                  </a:lnTo>
                  <a:lnTo>
                    <a:pt x="155217" y="211580"/>
                  </a:lnTo>
                  <a:lnTo>
                    <a:pt x="164008" y="211580"/>
                  </a:lnTo>
                  <a:lnTo>
                    <a:pt x="174387" y="211580"/>
                  </a:lnTo>
                  <a:lnTo>
                    <a:pt x="177677" y="209599"/>
                  </a:lnTo>
                  <a:lnTo>
                    <a:pt x="176976" y="206140"/>
                  </a:lnTo>
                  <a:lnTo>
                    <a:pt x="176630" y="204425"/>
                  </a:lnTo>
                  <a:lnTo>
                    <a:pt x="175095" y="203312"/>
                  </a:lnTo>
                  <a:lnTo>
                    <a:pt x="173645" y="202631"/>
                  </a:lnTo>
                  <a:lnTo>
                    <a:pt x="171873" y="201798"/>
                  </a:lnTo>
                  <a:lnTo>
                    <a:pt x="170882" y="199938"/>
                  </a:lnTo>
                  <a:lnTo>
                    <a:pt x="171136" y="197923"/>
                  </a:lnTo>
                  <a:lnTo>
                    <a:pt x="172845" y="188929"/>
                  </a:lnTo>
                  <a:lnTo>
                    <a:pt x="176774" y="177102"/>
                  </a:lnTo>
                  <a:lnTo>
                    <a:pt x="183680" y="164983"/>
                  </a:lnTo>
                  <a:lnTo>
                    <a:pt x="194319" y="155110"/>
                  </a:lnTo>
                  <a:lnTo>
                    <a:pt x="200580" y="155279"/>
                  </a:lnTo>
                  <a:lnTo>
                    <a:pt x="205320" y="155227"/>
                  </a:lnTo>
                  <a:lnTo>
                    <a:pt x="207310" y="154910"/>
                  </a:lnTo>
                  <a:lnTo>
                    <a:pt x="212144" y="159340"/>
                  </a:lnTo>
                  <a:lnTo>
                    <a:pt x="216214" y="171149"/>
                  </a:lnTo>
                  <a:lnTo>
                    <a:pt x="221316" y="185336"/>
                  </a:lnTo>
                  <a:lnTo>
                    <a:pt x="229250" y="196902"/>
                  </a:lnTo>
                  <a:lnTo>
                    <a:pt x="233105" y="200230"/>
                  </a:lnTo>
                  <a:lnTo>
                    <a:pt x="230942" y="204891"/>
                  </a:lnTo>
                  <a:lnTo>
                    <a:pt x="236200" y="205407"/>
                  </a:lnTo>
                  <a:lnTo>
                    <a:pt x="239194" y="205700"/>
                  </a:lnTo>
                  <a:lnTo>
                    <a:pt x="238613" y="207197"/>
                  </a:lnTo>
                  <a:lnTo>
                    <a:pt x="240020" y="209959"/>
                  </a:lnTo>
                  <a:lnTo>
                    <a:pt x="241426" y="212721"/>
                  </a:lnTo>
                  <a:lnTo>
                    <a:pt x="258462" y="213468"/>
                  </a:lnTo>
                  <a:lnTo>
                    <a:pt x="260649" y="209204"/>
                  </a:lnTo>
                  <a:lnTo>
                    <a:pt x="262390" y="205811"/>
                  </a:lnTo>
                  <a:lnTo>
                    <a:pt x="260434" y="201989"/>
                  </a:lnTo>
                  <a:lnTo>
                    <a:pt x="240000" y="152234"/>
                  </a:lnTo>
                  <a:lnTo>
                    <a:pt x="241511" y="135375"/>
                  </a:lnTo>
                  <a:lnTo>
                    <a:pt x="241241" y="119913"/>
                  </a:lnTo>
                  <a:lnTo>
                    <a:pt x="241288" y="114887"/>
                  </a:lnTo>
                  <a:lnTo>
                    <a:pt x="243930" y="109889"/>
                  </a:lnTo>
                  <a:lnTo>
                    <a:pt x="250324" y="104774"/>
                  </a:lnTo>
                  <a:lnTo>
                    <a:pt x="261626" y="99394"/>
                  </a:lnTo>
                  <a:lnTo>
                    <a:pt x="272024" y="102360"/>
                  </a:lnTo>
                  <a:lnTo>
                    <a:pt x="277629" y="93463"/>
                  </a:lnTo>
                  <a:lnTo>
                    <a:pt x="278903" y="89757"/>
                  </a:lnTo>
                  <a:lnTo>
                    <a:pt x="280481" y="88522"/>
                  </a:lnTo>
                  <a:lnTo>
                    <a:pt x="282766" y="84569"/>
                  </a:lnTo>
                  <a:lnTo>
                    <a:pt x="281834" y="83828"/>
                  </a:lnTo>
                  <a:lnTo>
                    <a:pt x="280180" y="82839"/>
                  </a:lnTo>
                  <a:lnTo>
                    <a:pt x="272254" y="74942"/>
                  </a:lnTo>
                  <a:lnTo>
                    <a:pt x="268377" y="67529"/>
                  </a:lnTo>
                  <a:lnTo>
                    <a:pt x="265211" y="61474"/>
                  </a:lnTo>
                  <a:lnTo>
                    <a:pt x="263668" y="60186"/>
                  </a:lnTo>
                  <a:lnTo>
                    <a:pt x="259117" y="58846"/>
                  </a:lnTo>
                  <a:lnTo>
                    <a:pt x="257263" y="58299"/>
                  </a:lnTo>
                  <a:lnTo>
                    <a:pt x="256197" y="56449"/>
                  </a:lnTo>
                  <a:lnTo>
                    <a:pt x="256608" y="54493"/>
                  </a:lnTo>
                  <a:lnTo>
                    <a:pt x="257611" y="49713"/>
                  </a:lnTo>
                  <a:lnTo>
                    <a:pt x="256881" y="44361"/>
                  </a:lnTo>
                  <a:lnTo>
                    <a:pt x="255386" y="40592"/>
                  </a:lnTo>
                  <a:lnTo>
                    <a:pt x="248646" y="42487"/>
                  </a:lnTo>
                  <a:lnTo>
                    <a:pt x="243559" y="56153"/>
                  </a:lnTo>
                  <a:lnTo>
                    <a:pt x="240308" y="56647"/>
                  </a:lnTo>
                  <a:lnTo>
                    <a:pt x="236410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8" y="69505"/>
                  </a:lnTo>
                  <a:lnTo>
                    <a:pt x="212071" y="73976"/>
                  </a:lnTo>
                  <a:lnTo>
                    <a:pt x="204783" y="76440"/>
                  </a:lnTo>
                  <a:lnTo>
                    <a:pt x="197015" y="77152"/>
                  </a:lnTo>
                  <a:lnTo>
                    <a:pt x="189590" y="76367"/>
                  </a:lnTo>
                  <a:lnTo>
                    <a:pt x="166643" y="72948"/>
                  </a:lnTo>
                  <a:lnTo>
                    <a:pt x="135099" y="70660"/>
                  </a:lnTo>
                  <a:lnTo>
                    <a:pt x="101688" y="71242"/>
                  </a:lnTo>
                  <a:lnTo>
                    <a:pt x="73140" y="76433"/>
                  </a:lnTo>
                  <a:lnTo>
                    <a:pt x="73429" y="76167"/>
                  </a:lnTo>
                  <a:lnTo>
                    <a:pt x="71281" y="76839"/>
                  </a:lnTo>
                  <a:lnTo>
                    <a:pt x="65523" y="77934"/>
                  </a:lnTo>
                  <a:lnTo>
                    <a:pt x="57177" y="78074"/>
                  </a:lnTo>
                  <a:lnTo>
                    <a:pt x="47270" y="75878"/>
                  </a:lnTo>
                  <a:lnTo>
                    <a:pt x="31350" y="64019"/>
                  </a:lnTo>
                  <a:lnTo>
                    <a:pt x="19694" y="45282"/>
                  </a:lnTo>
                  <a:lnTo>
                    <a:pt x="16251" y="26376"/>
                  </a:lnTo>
                  <a:lnTo>
                    <a:pt x="24975" y="14012"/>
                  </a:ln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2074" y="13079"/>
                  </a:lnTo>
                  <a:lnTo>
                    <a:pt x="42290" y="9557"/>
                  </a:lnTo>
                  <a:lnTo>
                    <a:pt x="39451" y="5205"/>
                  </a:lnTo>
                  <a:lnTo>
                    <a:pt x="33615" y="1520"/>
                  </a:lnTo>
                  <a:lnTo>
                    <a:pt x="24842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93966" y="2048686"/>
              <a:ext cx="409204" cy="29794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236829" y="206848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4" y="146418"/>
                  </a:lnTo>
                  <a:lnTo>
                    <a:pt x="44119" y="165483"/>
                  </a:lnTo>
                  <a:lnTo>
                    <a:pt x="46232" y="185635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3" y="200384"/>
                  </a:lnTo>
                  <a:lnTo>
                    <a:pt x="61243" y="194020"/>
                  </a:lnTo>
                  <a:lnTo>
                    <a:pt x="61132" y="189358"/>
                  </a:lnTo>
                  <a:lnTo>
                    <a:pt x="61116" y="174221"/>
                  </a:lnTo>
                  <a:lnTo>
                    <a:pt x="68626" y="172085"/>
                  </a:lnTo>
                  <a:lnTo>
                    <a:pt x="77607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7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6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4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2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1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1"/>
                  </a:lnTo>
                  <a:lnTo>
                    <a:pt x="189164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1" y="206465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8"/>
                  </a:lnTo>
                  <a:lnTo>
                    <a:pt x="203755" y="176099"/>
                  </a:lnTo>
                  <a:lnTo>
                    <a:pt x="209112" y="160070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8" y="153167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7" y="207717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5" y="190840"/>
                  </a:lnTo>
                  <a:lnTo>
                    <a:pt x="242022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9" y="128209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5"/>
                  </a:lnTo>
                  <a:lnTo>
                    <a:pt x="49934" y="115310"/>
                  </a:lnTo>
                  <a:lnTo>
                    <a:pt x="27664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8" y="103415"/>
                  </a:lnTo>
                  <a:lnTo>
                    <a:pt x="27664" y="115310"/>
                  </a:lnTo>
                  <a:lnTo>
                    <a:pt x="49934" y="115310"/>
                  </a:lnTo>
                  <a:lnTo>
                    <a:pt x="54918" y="108742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5"/>
                  </a:lnTo>
                  <a:lnTo>
                    <a:pt x="273379" y="62349"/>
                  </a:lnTo>
                  <a:lnTo>
                    <a:pt x="277000" y="55525"/>
                  </a:lnTo>
                  <a:lnTo>
                    <a:pt x="173094" y="55525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70" y="32036"/>
                  </a:lnTo>
                  <a:lnTo>
                    <a:pt x="215521" y="47848"/>
                  </a:lnTo>
                  <a:lnTo>
                    <a:pt x="211727" y="49208"/>
                  </a:lnTo>
                  <a:lnTo>
                    <a:pt x="201869" y="52114"/>
                  </a:lnTo>
                  <a:lnTo>
                    <a:pt x="188230" y="54807"/>
                  </a:lnTo>
                  <a:lnTo>
                    <a:pt x="173094" y="55525"/>
                  </a:lnTo>
                  <a:lnTo>
                    <a:pt x="277000" y="55525"/>
                  </a:lnTo>
                  <a:lnTo>
                    <a:pt x="277925" y="53783"/>
                  </a:lnTo>
                  <a:lnTo>
                    <a:pt x="279725" y="50918"/>
                  </a:lnTo>
                  <a:lnTo>
                    <a:pt x="283146" y="49641"/>
                  </a:lnTo>
                  <a:lnTo>
                    <a:pt x="304227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7" y="31981"/>
                  </a:lnTo>
                  <a:lnTo>
                    <a:pt x="323136" y="29919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9" y="19494"/>
                  </a:lnTo>
                  <a:lnTo>
                    <a:pt x="296047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1"/>
                  </a:lnTo>
                  <a:lnTo>
                    <a:pt x="279620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7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7" y="496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236829" y="206848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93966" y="2048686"/>
              <a:ext cx="409204" cy="29794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236829" y="206848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4" y="146418"/>
                  </a:lnTo>
                  <a:lnTo>
                    <a:pt x="44119" y="165483"/>
                  </a:lnTo>
                  <a:lnTo>
                    <a:pt x="46232" y="185635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3" y="200384"/>
                  </a:lnTo>
                  <a:lnTo>
                    <a:pt x="61243" y="194020"/>
                  </a:lnTo>
                  <a:lnTo>
                    <a:pt x="61132" y="189358"/>
                  </a:lnTo>
                  <a:lnTo>
                    <a:pt x="61116" y="174221"/>
                  </a:lnTo>
                  <a:lnTo>
                    <a:pt x="68626" y="172085"/>
                  </a:lnTo>
                  <a:lnTo>
                    <a:pt x="77607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7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6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4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2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1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1"/>
                  </a:lnTo>
                  <a:lnTo>
                    <a:pt x="189164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1" y="206465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8"/>
                  </a:lnTo>
                  <a:lnTo>
                    <a:pt x="203755" y="176099"/>
                  </a:lnTo>
                  <a:lnTo>
                    <a:pt x="209112" y="160070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8" y="153167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7" y="207717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5" y="190840"/>
                  </a:lnTo>
                  <a:lnTo>
                    <a:pt x="242022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9" y="128209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5"/>
                  </a:lnTo>
                  <a:lnTo>
                    <a:pt x="49934" y="115310"/>
                  </a:lnTo>
                  <a:lnTo>
                    <a:pt x="27664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8" y="103415"/>
                  </a:lnTo>
                  <a:lnTo>
                    <a:pt x="27664" y="115310"/>
                  </a:lnTo>
                  <a:lnTo>
                    <a:pt x="49934" y="115310"/>
                  </a:lnTo>
                  <a:lnTo>
                    <a:pt x="54918" y="108742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5"/>
                  </a:lnTo>
                  <a:lnTo>
                    <a:pt x="273379" y="62349"/>
                  </a:lnTo>
                  <a:lnTo>
                    <a:pt x="277000" y="55525"/>
                  </a:lnTo>
                  <a:lnTo>
                    <a:pt x="173094" y="55525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70" y="32036"/>
                  </a:lnTo>
                  <a:lnTo>
                    <a:pt x="215521" y="47848"/>
                  </a:lnTo>
                  <a:lnTo>
                    <a:pt x="211727" y="49208"/>
                  </a:lnTo>
                  <a:lnTo>
                    <a:pt x="201869" y="52114"/>
                  </a:lnTo>
                  <a:lnTo>
                    <a:pt x="188230" y="54807"/>
                  </a:lnTo>
                  <a:lnTo>
                    <a:pt x="173094" y="55525"/>
                  </a:lnTo>
                  <a:lnTo>
                    <a:pt x="277000" y="55525"/>
                  </a:lnTo>
                  <a:lnTo>
                    <a:pt x="277925" y="53783"/>
                  </a:lnTo>
                  <a:lnTo>
                    <a:pt x="279725" y="50918"/>
                  </a:lnTo>
                  <a:lnTo>
                    <a:pt x="283146" y="49641"/>
                  </a:lnTo>
                  <a:lnTo>
                    <a:pt x="304227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7" y="31981"/>
                  </a:lnTo>
                  <a:lnTo>
                    <a:pt x="323136" y="29919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9" y="19494"/>
                  </a:lnTo>
                  <a:lnTo>
                    <a:pt x="296047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1"/>
                  </a:lnTo>
                  <a:lnTo>
                    <a:pt x="279620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7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7" y="49641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236829" y="206848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5691" y="1760135"/>
              <a:ext cx="367942" cy="29794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668721" y="1779999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0137" y="154910"/>
                  </a:moveTo>
                  <a:lnTo>
                    <a:pt x="207309" y="154910"/>
                  </a:lnTo>
                  <a:lnTo>
                    <a:pt x="212144" y="159340"/>
                  </a:lnTo>
                  <a:lnTo>
                    <a:pt x="216213" y="171149"/>
                  </a:lnTo>
                  <a:lnTo>
                    <a:pt x="221316" y="185337"/>
                  </a:lnTo>
                  <a:lnTo>
                    <a:pt x="229250" y="196902"/>
                  </a:lnTo>
                  <a:lnTo>
                    <a:pt x="233106" y="200230"/>
                  </a:lnTo>
                  <a:lnTo>
                    <a:pt x="230942" y="204891"/>
                  </a:lnTo>
                  <a:lnTo>
                    <a:pt x="239194" y="205700"/>
                  </a:lnTo>
                  <a:lnTo>
                    <a:pt x="238614" y="207197"/>
                  </a:lnTo>
                  <a:lnTo>
                    <a:pt x="241425" y="212722"/>
                  </a:lnTo>
                  <a:lnTo>
                    <a:pt x="258461" y="213469"/>
                  </a:lnTo>
                  <a:lnTo>
                    <a:pt x="262389" y="205811"/>
                  </a:lnTo>
                  <a:lnTo>
                    <a:pt x="260435" y="201989"/>
                  </a:lnTo>
                  <a:lnTo>
                    <a:pt x="252143" y="199290"/>
                  </a:lnTo>
                  <a:lnTo>
                    <a:pt x="249895" y="198390"/>
                  </a:lnTo>
                  <a:lnTo>
                    <a:pt x="248857" y="196192"/>
                  </a:lnTo>
                  <a:lnTo>
                    <a:pt x="241013" y="172003"/>
                  </a:lnTo>
                  <a:lnTo>
                    <a:pt x="240137" y="154910"/>
                  </a:lnTo>
                  <a:close/>
                </a:path>
                <a:path w="283209" h="213994">
                  <a:moveTo>
                    <a:pt x="107919" y="211580"/>
                  </a:moveTo>
                  <a:lnTo>
                    <a:pt x="99787" y="211580"/>
                  </a:lnTo>
                  <a:lnTo>
                    <a:pt x="107942" y="211828"/>
                  </a:lnTo>
                  <a:lnTo>
                    <a:pt x="107919" y="211580"/>
                  </a:lnTo>
                  <a:close/>
                </a:path>
                <a:path w="283209" h="213994">
                  <a:moveTo>
                    <a:pt x="108839" y="155576"/>
                  </a:moveTo>
                  <a:lnTo>
                    <a:pt x="62503" y="155576"/>
                  </a:lnTo>
                  <a:lnTo>
                    <a:pt x="61247" y="163523"/>
                  </a:lnTo>
                  <a:lnTo>
                    <a:pt x="57903" y="175080"/>
                  </a:lnTo>
                  <a:lnTo>
                    <a:pt x="60993" y="179715"/>
                  </a:lnTo>
                  <a:lnTo>
                    <a:pt x="74352" y="200192"/>
                  </a:lnTo>
                  <a:lnTo>
                    <a:pt x="84838" y="209362"/>
                  </a:lnTo>
                  <a:lnTo>
                    <a:pt x="93100" y="211675"/>
                  </a:lnTo>
                  <a:lnTo>
                    <a:pt x="99787" y="211580"/>
                  </a:lnTo>
                  <a:lnTo>
                    <a:pt x="107919" y="211580"/>
                  </a:lnTo>
                  <a:lnTo>
                    <a:pt x="107737" y="209599"/>
                  </a:lnTo>
                  <a:lnTo>
                    <a:pt x="107693" y="203197"/>
                  </a:lnTo>
                  <a:lnTo>
                    <a:pt x="101923" y="200722"/>
                  </a:lnTo>
                  <a:lnTo>
                    <a:pt x="96323" y="200722"/>
                  </a:lnTo>
                  <a:lnTo>
                    <a:pt x="91912" y="198336"/>
                  </a:lnTo>
                  <a:lnTo>
                    <a:pt x="87156" y="192198"/>
                  </a:lnTo>
                  <a:lnTo>
                    <a:pt x="84763" y="184948"/>
                  </a:lnTo>
                  <a:lnTo>
                    <a:pt x="87440" y="179226"/>
                  </a:lnTo>
                  <a:lnTo>
                    <a:pt x="93543" y="173645"/>
                  </a:lnTo>
                  <a:lnTo>
                    <a:pt x="101355" y="164788"/>
                  </a:lnTo>
                  <a:lnTo>
                    <a:pt x="108839" y="155576"/>
                  </a:lnTo>
                  <a:close/>
                </a:path>
                <a:path w="283209" h="213994">
                  <a:moveTo>
                    <a:pt x="240487" y="146801"/>
                  </a:moveTo>
                  <a:lnTo>
                    <a:pt x="120702" y="146801"/>
                  </a:lnTo>
                  <a:lnTo>
                    <a:pt x="125756" y="147165"/>
                  </a:lnTo>
                  <a:lnTo>
                    <a:pt x="130276" y="148337"/>
                  </a:lnTo>
                  <a:lnTo>
                    <a:pt x="136487" y="149703"/>
                  </a:lnTo>
                  <a:lnTo>
                    <a:pt x="143851" y="150932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25" y="161441"/>
                  </a:lnTo>
                  <a:lnTo>
                    <a:pt x="160112" y="169500"/>
                  </a:lnTo>
                  <a:lnTo>
                    <a:pt x="159295" y="177103"/>
                  </a:lnTo>
                  <a:lnTo>
                    <a:pt x="157990" y="182424"/>
                  </a:lnTo>
                  <a:lnTo>
                    <a:pt x="155303" y="188756"/>
                  </a:lnTo>
                  <a:lnTo>
                    <a:pt x="156512" y="194405"/>
                  </a:lnTo>
                  <a:lnTo>
                    <a:pt x="157697" y="197924"/>
                  </a:lnTo>
                  <a:lnTo>
                    <a:pt x="157761" y="199678"/>
                  </a:lnTo>
                  <a:lnTo>
                    <a:pt x="155217" y="211580"/>
                  </a:lnTo>
                  <a:lnTo>
                    <a:pt x="174387" y="211580"/>
                  </a:lnTo>
                  <a:lnTo>
                    <a:pt x="177676" y="209599"/>
                  </a:lnTo>
                  <a:lnTo>
                    <a:pt x="176629" y="204425"/>
                  </a:lnTo>
                  <a:lnTo>
                    <a:pt x="175095" y="203313"/>
                  </a:lnTo>
                  <a:lnTo>
                    <a:pt x="171873" y="201799"/>
                  </a:lnTo>
                  <a:lnTo>
                    <a:pt x="171017" y="200192"/>
                  </a:lnTo>
                  <a:lnTo>
                    <a:pt x="194319" y="155110"/>
                  </a:lnTo>
                  <a:lnTo>
                    <a:pt x="206055" y="155110"/>
                  </a:lnTo>
                  <a:lnTo>
                    <a:pt x="207309" y="154910"/>
                  </a:lnTo>
                  <a:lnTo>
                    <a:pt x="240137" y="154910"/>
                  </a:lnTo>
                  <a:lnTo>
                    <a:pt x="240037" y="152956"/>
                  </a:lnTo>
                  <a:lnTo>
                    <a:pt x="240116" y="150932"/>
                  </a:lnTo>
                  <a:lnTo>
                    <a:pt x="240487" y="146801"/>
                  </a:lnTo>
                  <a:close/>
                </a:path>
                <a:path w="283209" h="213994">
                  <a:moveTo>
                    <a:pt x="24841" y="0"/>
                  </a:moveTo>
                  <a:lnTo>
                    <a:pt x="0" y="25935"/>
                  </a:lnTo>
                  <a:lnTo>
                    <a:pt x="5304" y="52430"/>
                  </a:lnTo>
                  <a:lnTo>
                    <a:pt x="30326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1"/>
                  </a:lnTo>
                  <a:lnTo>
                    <a:pt x="34413" y="108987"/>
                  </a:lnTo>
                  <a:lnTo>
                    <a:pt x="33592" y="112245"/>
                  </a:lnTo>
                  <a:lnTo>
                    <a:pt x="33148" y="115684"/>
                  </a:lnTo>
                  <a:lnTo>
                    <a:pt x="14501" y="148504"/>
                  </a:lnTo>
                  <a:lnTo>
                    <a:pt x="13751" y="149920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1016" y="169500"/>
                  </a:lnTo>
                  <a:lnTo>
                    <a:pt x="10964" y="182424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8"/>
                  </a:lnTo>
                  <a:lnTo>
                    <a:pt x="7604" y="198890"/>
                  </a:lnTo>
                  <a:lnTo>
                    <a:pt x="12228" y="207383"/>
                  </a:lnTo>
                  <a:lnTo>
                    <a:pt x="15204" y="211536"/>
                  </a:lnTo>
                  <a:lnTo>
                    <a:pt x="25011" y="206597"/>
                  </a:lnTo>
                  <a:lnTo>
                    <a:pt x="23867" y="200192"/>
                  </a:lnTo>
                  <a:lnTo>
                    <a:pt x="23943" y="197924"/>
                  </a:lnTo>
                  <a:lnTo>
                    <a:pt x="40075" y="160928"/>
                  </a:lnTo>
                  <a:lnTo>
                    <a:pt x="62503" y="155576"/>
                  </a:lnTo>
                  <a:lnTo>
                    <a:pt x="108839" y="155576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2" y="146801"/>
                  </a:lnTo>
                  <a:lnTo>
                    <a:pt x="240487" y="146801"/>
                  </a:lnTo>
                  <a:lnTo>
                    <a:pt x="241511" y="135375"/>
                  </a:lnTo>
                  <a:lnTo>
                    <a:pt x="241366" y="127073"/>
                  </a:lnTo>
                  <a:lnTo>
                    <a:pt x="241288" y="114887"/>
                  </a:lnTo>
                  <a:lnTo>
                    <a:pt x="243929" y="109889"/>
                  </a:lnTo>
                  <a:lnTo>
                    <a:pt x="250323" y="104774"/>
                  </a:lnTo>
                  <a:lnTo>
                    <a:pt x="261626" y="99395"/>
                  </a:lnTo>
                  <a:lnTo>
                    <a:pt x="273892" y="99395"/>
                  </a:lnTo>
                  <a:lnTo>
                    <a:pt x="277629" y="93464"/>
                  </a:lnTo>
                  <a:lnTo>
                    <a:pt x="278902" y="89757"/>
                  </a:lnTo>
                  <a:lnTo>
                    <a:pt x="280480" y="88522"/>
                  </a:lnTo>
                  <a:lnTo>
                    <a:pt x="282765" y="84569"/>
                  </a:lnTo>
                  <a:lnTo>
                    <a:pt x="281834" y="83828"/>
                  </a:lnTo>
                  <a:lnTo>
                    <a:pt x="280181" y="82839"/>
                  </a:lnTo>
                  <a:lnTo>
                    <a:pt x="275397" y="78074"/>
                  </a:lnTo>
                  <a:lnTo>
                    <a:pt x="57177" y="78074"/>
                  </a:lnTo>
                  <a:lnTo>
                    <a:pt x="47269" y="75878"/>
                  </a:lnTo>
                  <a:lnTo>
                    <a:pt x="31350" y="64019"/>
                  </a:lnTo>
                  <a:lnTo>
                    <a:pt x="19693" y="45282"/>
                  </a:lnTo>
                  <a:lnTo>
                    <a:pt x="16251" y="26376"/>
                  </a:lnTo>
                  <a:lnTo>
                    <a:pt x="24974" y="14011"/>
                  </a:lnTo>
                  <a:lnTo>
                    <a:pt x="30555" y="13289"/>
                  </a:lnTo>
                  <a:lnTo>
                    <a:pt x="41781" y="13289"/>
                  </a:lnTo>
                  <a:lnTo>
                    <a:pt x="42073" y="13079"/>
                  </a:lnTo>
                  <a:lnTo>
                    <a:pt x="42290" y="9558"/>
                  </a:lnTo>
                  <a:lnTo>
                    <a:pt x="39450" y="5206"/>
                  </a:lnTo>
                  <a:lnTo>
                    <a:pt x="33614" y="1521"/>
                  </a:lnTo>
                  <a:lnTo>
                    <a:pt x="24841" y="0"/>
                  </a:lnTo>
                  <a:close/>
                </a:path>
                <a:path w="283209" h="213994">
                  <a:moveTo>
                    <a:pt x="100772" y="200228"/>
                  </a:moveTo>
                  <a:lnTo>
                    <a:pt x="96323" y="200722"/>
                  </a:lnTo>
                  <a:lnTo>
                    <a:pt x="101923" y="200722"/>
                  </a:lnTo>
                  <a:lnTo>
                    <a:pt x="100772" y="200228"/>
                  </a:lnTo>
                  <a:close/>
                </a:path>
                <a:path w="283209" h="213994">
                  <a:moveTo>
                    <a:pt x="206055" y="155110"/>
                  </a:moveTo>
                  <a:lnTo>
                    <a:pt x="194319" y="155110"/>
                  </a:lnTo>
                  <a:lnTo>
                    <a:pt x="200580" y="155279"/>
                  </a:lnTo>
                  <a:lnTo>
                    <a:pt x="205319" y="155227"/>
                  </a:lnTo>
                  <a:lnTo>
                    <a:pt x="206055" y="155110"/>
                  </a:lnTo>
                  <a:close/>
                </a:path>
                <a:path w="283209" h="213994">
                  <a:moveTo>
                    <a:pt x="273892" y="99395"/>
                  </a:moveTo>
                  <a:lnTo>
                    <a:pt x="261626" y="99395"/>
                  </a:lnTo>
                  <a:lnTo>
                    <a:pt x="272023" y="102360"/>
                  </a:lnTo>
                  <a:lnTo>
                    <a:pt x="273892" y="99395"/>
                  </a:lnTo>
                  <a:close/>
                </a:path>
                <a:path w="283209" h="213994">
                  <a:moveTo>
                    <a:pt x="73429" y="76166"/>
                  </a:moveTo>
                  <a:lnTo>
                    <a:pt x="71281" y="76838"/>
                  </a:lnTo>
                  <a:lnTo>
                    <a:pt x="65522" y="77934"/>
                  </a:lnTo>
                  <a:lnTo>
                    <a:pt x="57177" y="78074"/>
                  </a:lnTo>
                  <a:lnTo>
                    <a:pt x="275397" y="78074"/>
                  </a:lnTo>
                  <a:lnTo>
                    <a:pt x="274472" y="77152"/>
                  </a:lnTo>
                  <a:lnTo>
                    <a:pt x="197014" y="77152"/>
                  </a:lnTo>
                  <a:lnTo>
                    <a:pt x="190214" y="76433"/>
                  </a:lnTo>
                  <a:lnTo>
                    <a:pt x="73140" y="76433"/>
                  </a:lnTo>
                  <a:lnTo>
                    <a:pt x="73429" y="76166"/>
                  </a:lnTo>
                  <a:close/>
                </a:path>
                <a:path w="283209" h="213994">
                  <a:moveTo>
                    <a:pt x="255386" y="40593"/>
                  </a:moveTo>
                  <a:lnTo>
                    <a:pt x="248645" y="42487"/>
                  </a:lnTo>
                  <a:lnTo>
                    <a:pt x="243558" y="56153"/>
                  </a:lnTo>
                  <a:lnTo>
                    <a:pt x="240308" y="56648"/>
                  </a:lnTo>
                  <a:lnTo>
                    <a:pt x="236409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7" y="69505"/>
                  </a:lnTo>
                  <a:lnTo>
                    <a:pt x="212071" y="73976"/>
                  </a:lnTo>
                  <a:lnTo>
                    <a:pt x="204782" y="76440"/>
                  </a:lnTo>
                  <a:lnTo>
                    <a:pt x="197014" y="77152"/>
                  </a:lnTo>
                  <a:lnTo>
                    <a:pt x="274472" y="77152"/>
                  </a:lnTo>
                  <a:lnTo>
                    <a:pt x="272253" y="74942"/>
                  </a:lnTo>
                  <a:lnTo>
                    <a:pt x="265210" y="61474"/>
                  </a:lnTo>
                  <a:lnTo>
                    <a:pt x="263667" y="60186"/>
                  </a:lnTo>
                  <a:lnTo>
                    <a:pt x="257262" y="58300"/>
                  </a:lnTo>
                  <a:lnTo>
                    <a:pt x="256311" y="56648"/>
                  </a:lnTo>
                  <a:lnTo>
                    <a:pt x="256259" y="56153"/>
                  </a:lnTo>
                  <a:lnTo>
                    <a:pt x="257610" y="49714"/>
                  </a:lnTo>
                  <a:lnTo>
                    <a:pt x="256880" y="44361"/>
                  </a:lnTo>
                  <a:lnTo>
                    <a:pt x="255386" y="40593"/>
                  </a:lnTo>
                  <a:close/>
                </a:path>
                <a:path w="283209" h="213994">
                  <a:moveTo>
                    <a:pt x="135098" y="70660"/>
                  </a:moveTo>
                  <a:lnTo>
                    <a:pt x="101687" y="71243"/>
                  </a:lnTo>
                  <a:lnTo>
                    <a:pt x="73140" y="76433"/>
                  </a:lnTo>
                  <a:lnTo>
                    <a:pt x="190214" y="76433"/>
                  </a:lnTo>
                  <a:lnTo>
                    <a:pt x="189589" y="76367"/>
                  </a:lnTo>
                  <a:lnTo>
                    <a:pt x="166643" y="72948"/>
                  </a:lnTo>
                  <a:lnTo>
                    <a:pt x="135098" y="70660"/>
                  </a:lnTo>
                  <a:close/>
                </a:path>
                <a:path w="283209" h="213994">
                  <a:moveTo>
                    <a:pt x="41781" y="13289"/>
                  </a:move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1781" y="13289"/>
                  </a:lnTo>
                  <a:close/>
                </a:path>
              </a:pathLst>
            </a:custGeom>
            <a:solidFill>
              <a:srgbClr val="CC89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668721" y="1779999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842" y="0"/>
                  </a:moveTo>
                  <a:lnTo>
                    <a:pt x="0" y="25935"/>
                  </a:lnTo>
                  <a:lnTo>
                    <a:pt x="5304" y="52429"/>
                  </a:lnTo>
                  <a:lnTo>
                    <a:pt x="30327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2"/>
                  </a:lnTo>
                  <a:lnTo>
                    <a:pt x="34413" y="108987"/>
                  </a:lnTo>
                  <a:lnTo>
                    <a:pt x="33593" y="112245"/>
                  </a:lnTo>
                  <a:lnTo>
                    <a:pt x="33148" y="115683"/>
                  </a:lnTo>
                  <a:lnTo>
                    <a:pt x="14501" y="148504"/>
                  </a:lnTo>
                  <a:lnTo>
                    <a:pt x="13752" y="149921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0876" y="171517"/>
                  </a:lnTo>
                  <a:lnTo>
                    <a:pt x="10871" y="180463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9"/>
                  </a:lnTo>
                  <a:lnTo>
                    <a:pt x="7604" y="198891"/>
                  </a:lnTo>
                  <a:lnTo>
                    <a:pt x="12229" y="207383"/>
                  </a:lnTo>
                  <a:lnTo>
                    <a:pt x="15204" y="211536"/>
                  </a:lnTo>
                  <a:lnTo>
                    <a:pt x="25012" y="206597"/>
                  </a:lnTo>
                  <a:lnTo>
                    <a:pt x="23776" y="199678"/>
                  </a:lnTo>
                  <a:lnTo>
                    <a:pt x="24585" y="191190"/>
                  </a:lnTo>
                  <a:lnTo>
                    <a:pt x="46225" y="158468"/>
                  </a:lnTo>
                  <a:lnTo>
                    <a:pt x="62503" y="155576"/>
                  </a:lnTo>
                  <a:lnTo>
                    <a:pt x="61246" y="163523"/>
                  </a:lnTo>
                  <a:lnTo>
                    <a:pt x="57904" y="175080"/>
                  </a:lnTo>
                  <a:lnTo>
                    <a:pt x="60993" y="179714"/>
                  </a:lnTo>
                  <a:lnTo>
                    <a:pt x="74353" y="200192"/>
                  </a:lnTo>
                  <a:lnTo>
                    <a:pt x="84839" y="209362"/>
                  </a:lnTo>
                  <a:lnTo>
                    <a:pt x="93100" y="211674"/>
                  </a:lnTo>
                  <a:lnTo>
                    <a:pt x="99788" y="211580"/>
                  </a:lnTo>
                  <a:lnTo>
                    <a:pt x="107942" y="211827"/>
                  </a:lnTo>
                  <a:lnTo>
                    <a:pt x="107693" y="209127"/>
                  </a:lnTo>
                  <a:lnTo>
                    <a:pt x="107693" y="206162"/>
                  </a:lnTo>
                  <a:lnTo>
                    <a:pt x="107693" y="203196"/>
                  </a:lnTo>
                  <a:lnTo>
                    <a:pt x="100772" y="200227"/>
                  </a:lnTo>
                  <a:lnTo>
                    <a:pt x="96323" y="200721"/>
                  </a:lnTo>
                  <a:lnTo>
                    <a:pt x="91912" y="198335"/>
                  </a:lnTo>
                  <a:lnTo>
                    <a:pt x="87156" y="192197"/>
                  </a:lnTo>
                  <a:lnTo>
                    <a:pt x="84763" y="184947"/>
                  </a:lnTo>
                  <a:lnTo>
                    <a:pt x="87441" y="179226"/>
                  </a:lnTo>
                  <a:lnTo>
                    <a:pt x="93543" y="173644"/>
                  </a:lnTo>
                  <a:lnTo>
                    <a:pt x="101355" y="164787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3" y="146801"/>
                  </a:lnTo>
                  <a:lnTo>
                    <a:pt x="125757" y="147164"/>
                  </a:lnTo>
                  <a:lnTo>
                    <a:pt x="130277" y="148337"/>
                  </a:lnTo>
                  <a:lnTo>
                    <a:pt x="136487" y="149702"/>
                  </a:lnTo>
                  <a:lnTo>
                    <a:pt x="143851" y="150931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47" y="161007"/>
                  </a:lnTo>
                  <a:lnTo>
                    <a:pt x="160113" y="169499"/>
                  </a:lnTo>
                  <a:lnTo>
                    <a:pt x="159299" y="177087"/>
                  </a:lnTo>
                  <a:lnTo>
                    <a:pt x="157990" y="182423"/>
                  </a:lnTo>
                  <a:lnTo>
                    <a:pt x="155303" y="188756"/>
                  </a:lnTo>
                  <a:lnTo>
                    <a:pt x="156512" y="194404"/>
                  </a:lnTo>
                  <a:lnTo>
                    <a:pt x="157390" y="197013"/>
                  </a:lnTo>
                  <a:lnTo>
                    <a:pt x="157782" y="198176"/>
                  </a:lnTo>
                  <a:lnTo>
                    <a:pt x="157810" y="199451"/>
                  </a:lnTo>
                  <a:lnTo>
                    <a:pt x="157546" y="200699"/>
                  </a:lnTo>
                  <a:lnTo>
                    <a:pt x="156518" y="205547"/>
                  </a:lnTo>
                  <a:lnTo>
                    <a:pt x="155217" y="211580"/>
                  </a:lnTo>
                  <a:lnTo>
                    <a:pt x="164008" y="211580"/>
                  </a:lnTo>
                  <a:lnTo>
                    <a:pt x="174387" y="211580"/>
                  </a:lnTo>
                  <a:lnTo>
                    <a:pt x="177677" y="209599"/>
                  </a:lnTo>
                  <a:lnTo>
                    <a:pt x="176976" y="206140"/>
                  </a:lnTo>
                  <a:lnTo>
                    <a:pt x="176630" y="204425"/>
                  </a:lnTo>
                  <a:lnTo>
                    <a:pt x="175095" y="203312"/>
                  </a:lnTo>
                  <a:lnTo>
                    <a:pt x="173645" y="202631"/>
                  </a:lnTo>
                  <a:lnTo>
                    <a:pt x="171873" y="201798"/>
                  </a:lnTo>
                  <a:lnTo>
                    <a:pt x="170882" y="199938"/>
                  </a:lnTo>
                  <a:lnTo>
                    <a:pt x="171136" y="197923"/>
                  </a:lnTo>
                  <a:lnTo>
                    <a:pt x="172845" y="188929"/>
                  </a:lnTo>
                  <a:lnTo>
                    <a:pt x="176774" y="177102"/>
                  </a:lnTo>
                  <a:lnTo>
                    <a:pt x="183680" y="164983"/>
                  </a:lnTo>
                  <a:lnTo>
                    <a:pt x="194319" y="155110"/>
                  </a:lnTo>
                  <a:lnTo>
                    <a:pt x="200580" y="155279"/>
                  </a:lnTo>
                  <a:lnTo>
                    <a:pt x="205320" y="155227"/>
                  </a:lnTo>
                  <a:lnTo>
                    <a:pt x="207310" y="154910"/>
                  </a:lnTo>
                  <a:lnTo>
                    <a:pt x="212144" y="159340"/>
                  </a:lnTo>
                  <a:lnTo>
                    <a:pt x="216214" y="171149"/>
                  </a:lnTo>
                  <a:lnTo>
                    <a:pt x="221316" y="185336"/>
                  </a:lnTo>
                  <a:lnTo>
                    <a:pt x="229250" y="196902"/>
                  </a:lnTo>
                  <a:lnTo>
                    <a:pt x="233105" y="200230"/>
                  </a:lnTo>
                  <a:lnTo>
                    <a:pt x="230942" y="204891"/>
                  </a:lnTo>
                  <a:lnTo>
                    <a:pt x="236200" y="205407"/>
                  </a:lnTo>
                  <a:lnTo>
                    <a:pt x="239194" y="205700"/>
                  </a:lnTo>
                  <a:lnTo>
                    <a:pt x="238613" y="207197"/>
                  </a:lnTo>
                  <a:lnTo>
                    <a:pt x="240020" y="209959"/>
                  </a:lnTo>
                  <a:lnTo>
                    <a:pt x="241426" y="212721"/>
                  </a:lnTo>
                  <a:lnTo>
                    <a:pt x="258462" y="213468"/>
                  </a:lnTo>
                  <a:lnTo>
                    <a:pt x="260649" y="209204"/>
                  </a:lnTo>
                  <a:lnTo>
                    <a:pt x="262390" y="205811"/>
                  </a:lnTo>
                  <a:lnTo>
                    <a:pt x="260434" y="201989"/>
                  </a:lnTo>
                  <a:lnTo>
                    <a:pt x="240000" y="152234"/>
                  </a:lnTo>
                  <a:lnTo>
                    <a:pt x="241511" y="135375"/>
                  </a:lnTo>
                  <a:lnTo>
                    <a:pt x="241241" y="119913"/>
                  </a:lnTo>
                  <a:lnTo>
                    <a:pt x="241288" y="114887"/>
                  </a:lnTo>
                  <a:lnTo>
                    <a:pt x="243930" y="109889"/>
                  </a:lnTo>
                  <a:lnTo>
                    <a:pt x="250324" y="104774"/>
                  </a:lnTo>
                  <a:lnTo>
                    <a:pt x="261626" y="99394"/>
                  </a:lnTo>
                  <a:lnTo>
                    <a:pt x="272024" y="102360"/>
                  </a:lnTo>
                  <a:lnTo>
                    <a:pt x="277629" y="93463"/>
                  </a:lnTo>
                  <a:lnTo>
                    <a:pt x="278903" y="89757"/>
                  </a:lnTo>
                  <a:lnTo>
                    <a:pt x="280481" y="88522"/>
                  </a:lnTo>
                  <a:lnTo>
                    <a:pt x="282766" y="84569"/>
                  </a:lnTo>
                  <a:lnTo>
                    <a:pt x="281834" y="83828"/>
                  </a:lnTo>
                  <a:lnTo>
                    <a:pt x="280180" y="82839"/>
                  </a:lnTo>
                  <a:lnTo>
                    <a:pt x="272254" y="74942"/>
                  </a:lnTo>
                  <a:lnTo>
                    <a:pt x="268377" y="67529"/>
                  </a:lnTo>
                  <a:lnTo>
                    <a:pt x="265211" y="61474"/>
                  </a:lnTo>
                  <a:lnTo>
                    <a:pt x="263668" y="60186"/>
                  </a:lnTo>
                  <a:lnTo>
                    <a:pt x="259117" y="58846"/>
                  </a:lnTo>
                  <a:lnTo>
                    <a:pt x="257263" y="58299"/>
                  </a:lnTo>
                  <a:lnTo>
                    <a:pt x="256197" y="56449"/>
                  </a:lnTo>
                  <a:lnTo>
                    <a:pt x="256608" y="54493"/>
                  </a:lnTo>
                  <a:lnTo>
                    <a:pt x="257611" y="49713"/>
                  </a:lnTo>
                  <a:lnTo>
                    <a:pt x="256881" y="44361"/>
                  </a:lnTo>
                  <a:lnTo>
                    <a:pt x="255386" y="40592"/>
                  </a:lnTo>
                  <a:lnTo>
                    <a:pt x="248646" y="42487"/>
                  </a:lnTo>
                  <a:lnTo>
                    <a:pt x="243559" y="56153"/>
                  </a:lnTo>
                  <a:lnTo>
                    <a:pt x="240308" y="56647"/>
                  </a:lnTo>
                  <a:lnTo>
                    <a:pt x="236410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8" y="69505"/>
                  </a:lnTo>
                  <a:lnTo>
                    <a:pt x="212071" y="73976"/>
                  </a:lnTo>
                  <a:lnTo>
                    <a:pt x="204783" y="76440"/>
                  </a:lnTo>
                  <a:lnTo>
                    <a:pt x="197015" y="77152"/>
                  </a:lnTo>
                  <a:lnTo>
                    <a:pt x="189590" y="76367"/>
                  </a:lnTo>
                  <a:lnTo>
                    <a:pt x="166643" y="72948"/>
                  </a:lnTo>
                  <a:lnTo>
                    <a:pt x="135099" y="70660"/>
                  </a:lnTo>
                  <a:lnTo>
                    <a:pt x="101688" y="71242"/>
                  </a:lnTo>
                  <a:lnTo>
                    <a:pt x="73140" y="76433"/>
                  </a:lnTo>
                  <a:lnTo>
                    <a:pt x="73429" y="76167"/>
                  </a:lnTo>
                  <a:lnTo>
                    <a:pt x="71281" y="76839"/>
                  </a:lnTo>
                  <a:lnTo>
                    <a:pt x="65523" y="77934"/>
                  </a:lnTo>
                  <a:lnTo>
                    <a:pt x="57177" y="78074"/>
                  </a:lnTo>
                  <a:lnTo>
                    <a:pt x="47270" y="75878"/>
                  </a:lnTo>
                  <a:lnTo>
                    <a:pt x="31350" y="64019"/>
                  </a:lnTo>
                  <a:lnTo>
                    <a:pt x="19694" y="45282"/>
                  </a:lnTo>
                  <a:lnTo>
                    <a:pt x="16251" y="26376"/>
                  </a:lnTo>
                  <a:lnTo>
                    <a:pt x="24975" y="14012"/>
                  </a:ln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2074" y="13079"/>
                  </a:lnTo>
                  <a:lnTo>
                    <a:pt x="42290" y="9557"/>
                  </a:lnTo>
                  <a:lnTo>
                    <a:pt x="39451" y="5205"/>
                  </a:lnTo>
                  <a:lnTo>
                    <a:pt x="33615" y="1520"/>
                  </a:lnTo>
                  <a:lnTo>
                    <a:pt x="24842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93966" y="1760135"/>
              <a:ext cx="409204" cy="29794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236829" y="1779936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4" y="146418"/>
                  </a:lnTo>
                  <a:lnTo>
                    <a:pt x="44119" y="165483"/>
                  </a:lnTo>
                  <a:lnTo>
                    <a:pt x="46232" y="185635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3" y="200384"/>
                  </a:lnTo>
                  <a:lnTo>
                    <a:pt x="61243" y="194020"/>
                  </a:lnTo>
                  <a:lnTo>
                    <a:pt x="61132" y="189358"/>
                  </a:lnTo>
                  <a:lnTo>
                    <a:pt x="61116" y="174221"/>
                  </a:lnTo>
                  <a:lnTo>
                    <a:pt x="68626" y="172085"/>
                  </a:lnTo>
                  <a:lnTo>
                    <a:pt x="77607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7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6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4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1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1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1"/>
                  </a:lnTo>
                  <a:lnTo>
                    <a:pt x="189164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1" y="206465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8"/>
                  </a:lnTo>
                  <a:lnTo>
                    <a:pt x="203755" y="176099"/>
                  </a:lnTo>
                  <a:lnTo>
                    <a:pt x="209112" y="160070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8" y="153167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7" y="207717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5" y="190840"/>
                  </a:lnTo>
                  <a:lnTo>
                    <a:pt x="242022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9" y="128209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5"/>
                  </a:lnTo>
                  <a:lnTo>
                    <a:pt x="49934" y="115310"/>
                  </a:lnTo>
                  <a:lnTo>
                    <a:pt x="27664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8" y="103415"/>
                  </a:lnTo>
                  <a:lnTo>
                    <a:pt x="27664" y="115310"/>
                  </a:lnTo>
                  <a:lnTo>
                    <a:pt x="49934" y="115310"/>
                  </a:lnTo>
                  <a:lnTo>
                    <a:pt x="54918" y="108742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4"/>
                  </a:lnTo>
                  <a:lnTo>
                    <a:pt x="273379" y="62349"/>
                  </a:lnTo>
                  <a:lnTo>
                    <a:pt x="277000" y="55525"/>
                  </a:lnTo>
                  <a:lnTo>
                    <a:pt x="173094" y="55525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70" y="32035"/>
                  </a:lnTo>
                  <a:lnTo>
                    <a:pt x="215521" y="47848"/>
                  </a:lnTo>
                  <a:lnTo>
                    <a:pt x="211727" y="49208"/>
                  </a:lnTo>
                  <a:lnTo>
                    <a:pt x="201869" y="52114"/>
                  </a:lnTo>
                  <a:lnTo>
                    <a:pt x="188230" y="54807"/>
                  </a:lnTo>
                  <a:lnTo>
                    <a:pt x="173094" y="55525"/>
                  </a:lnTo>
                  <a:lnTo>
                    <a:pt x="277000" y="55525"/>
                  </a:lnTo>
                  <a:lnTo>
                    <a:pt x="277925" y="53783"/>
                  </a:lnTo>
                  <a:lnTo>
                    <a:pt x="279725" y="50918"/>
                  </a:lnTo>
                  <a:lnTo>
                    <a:pt x="283146" y="49641"/>
                  </a:lnTo>
                  <a:lnTo>
                    <a:pt x="304227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7" y="31981"/>
                  </a:lnTo>
                  <a:lnTo>
                    <a:pt x="323136" y="29919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9" y="19494"/>
                  </a:lnTo>
                  <a:lnTo>
                    <a:pt x="296047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1"/>
                  </a:lnTo>
                  <a:lnTo>
                    <a:pt x="279620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7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7" y="49641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236829" y="177993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93966" y="1471585"/>
              <a:ext cx="409204" cy="29794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236829" y="1491386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4" y="146417"/>
                  </a:lnTo>
                  <a:lnTo>
                    <a:pt x="44119" y="165482"/>
                  </a:lnTo>
                  <a:lnTo>
                    <a:pt x="46232" y="185634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3" y="200384"/>
                  </a:lnTo>
                  <a:lnTo>
                    <a:pt x="61243" y="194020"/>
                  </a:lnTo>
                  <a:lnTo>
                    <a:pt x="61132" y="189358"/>
                  </a:lnTo>
                  <a:lnTo>
                    <a:pt x="61116" y="174221"/>
                  </a:lnTo>
                  <a:lnTo>
                    <a:pt x="68626" y="172085"/>
                  </a:lnTo>
                  <a:lnTo>
                    <a:pt x="77607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7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6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4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1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1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1"/>
                  </a:lnTo>
                  <a:lnTo>
                    <a:pt x="189164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1" y="206465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8"/>
                  </a:lnTo>
                  <a:lnTo>
                    <a:pt x="203755" y="176099"/>
                  </a:lnTo>
                  <a:lnTo>
                    <a:pt x="209112" y="160070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8" y="153167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7" y="207716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5" y="190840"/>
                  </a:lnTo>
                  <a:lnTo>
                    <a:pt x="242022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9" y="128209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5"/>
                  </a:lnTo>
                  <a:lnTo>
                    <a:pt x="49934" y="115310"/>
                  </a:lnTo>
                  <a:lnTo>
                    <a:pt x="27664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8" y="103415"/>
                  </a:lnTo>
                  <a:lnTo>
                    <a:pt x="27664" y="115310"/>
                  </a:lnTo>
                  <a:lnTo>
                    <a:pt x="49934" y="115310"/>
                  </a:lnTo>
                  <a:lnTo>
                    <a:pt x="54918" y="108742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4"/>
                  </a:lnTo>
                  <a:lnTo>
                    <a:pt x="273379" y="62349"/>
                  </a:lnTo>
                  <a:lnTo>
                    <a:pt x="277000" y="55525"/>
                  </a:lnTo>
                  <a:lnTo>
                    <a:pt x="173094" y="55525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70" y="32035"/>
                  </a:lnTo>
                  <a:lnTo>
                    <a:pt x="215521" y="47847"/>
                  </a:lnTo>
                  <a:lnTo>
                    <a:pt x="211727" y="49207"/>
                  </a:lnTo>
                  <a:lnTo>
                    <a:pt x="201869" y="52114"/>
                  </a:lnTo>
                  <a:lnTo>
                    <a:pt x="188230" y="54807"/>
                  </a:lnTo>
                  <a:lnTo>
                    <a:pt x="173094" y="55525"/>
                  </a:lnTo>
                  <a:lnTo>
                    <a:pt x="277000" y="55525"/>
                  </a:lnTo>
                  <a:lnTo>
                    <a:pt x="277925" y="53783"/>
                  </a:lnTo>
                  <a:lnTo>
                    <a:pt x="279725" y="50918"/>
                  </a:lnTo>
                  <a:lnTo>
                    <a:pt x="283146" y="49641"/>
                  </a:lnTo>
                  <a:lnTo>
                    <a:pt x="304227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7" y="31981"/>
                  </a:lnTo>
                  <a:lnTo>
                    <a:pt x="323136" y="29919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9" y="19494"/>
                  </a:lnTo>
                  <a:lnTo>
                    <a:pt x="296047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0"/>
                  </a:lnTo>
                  <a:lnTo>
                    <a:pt x="279620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7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7" y="49641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6236829" y="149138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/>
          <p:cNvGrpSpPr/>
          <p:nvPr/>
        </p:nvGrpSpPr>
        <p:grpSpPr>
          <a:xfrm>
            <a:off x="2360112" y="3060445"/>
            <a:ext cx="410209" cy="298450"/>
            <a:chOff x="2360112" y="3060445"/>
            <a:chExt cx="410209" cy="298450"/>
          </a:xfrm>
        </p:grpSpPr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60112" y="3060445"/>
              <a:ext cx="409885" cy="29794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98212" y="3075532"/>
              <a:ext cx="333943" cy="222513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750110" y="1057536"/>
            <a:ext cx="5269865" cy="227457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470"/>
              </a:spcBef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Given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this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system: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98120" indent="-180975">
              <a:lnSpc>
                <a:spcPct val="100000"/>
              </a:lnSpc>
              <a:spcBef>
                <a:spcPts val="370"/>
              </a:spcBef>
              <a:buChar char="•"/>
              <a:tabLst>
                <a:tab pos="198755" algn="l"/>
              </a:tabLst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dog,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cat,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bird,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one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red.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98120" indent="-180975">
              <a:lnSpc>
                <a:spcPct val="100000"/>
              </a:lnSpc>
              <a:spcBef>
                <a:spcPts val="370"/>
              </a:spcBef>
              <a:buChar char="•"/>
              <a:tabLst>
                <a:tab pos="198755" algn="l"/>
              </a:tabLst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dog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cat,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one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orange.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98120" indent="-180975">
              <a:lnSpc>
                <a:spcPct val="100000"/>
              </a:lnSpc>
              <a:spcBef>
                <a:spcPts val="370"/>
              </a:spcBef>
              <a:buChar char="•"/>
              <a:tabLst>
                <a:tab pos="198755" algn="l"/>
              </a:tabLst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dog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black.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5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Solution</a:t>
            </a:r>
            <a:r>
              <a:rPr sz="1800" b="1" spc="-4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1: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bird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red.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83070" y="1693327"/>
            <a:ext cx="532130" cy="448945"/>
            <a:chOff x="183070" y="1693327"/>
            <a:chExt cx="532130" cy="448945"/>
          </a:xfrm>
        </p:grpSpPr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3070" y="1693327"/>
              <a:ext cx="531954" cy="44859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5932" y="1713190"/>
              <a:ext cx="446229" cy="362874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225932" y="1713190"/>
              <a:ext cx="446405" cy="363220"/>
            </a:xfrm>
            <a:custGeom>
              <a:avLst/>
              <a:gdLst/>
              <a:ahLst/>
              <a:cxnLst/>
              <a:rect l="l" t="t" r="r" b="b"/>
              <a:pathLst>
                <a:path w="446405" h="363219">
                  <a:moveTo>
                    <a:pt x="201311" y="0"/>
                  </a:moveTo>
                  <a:lnTo>
                    <a:pt x="153461" y="65306"/>
                  </a:lnTo>
                  <a:lnTo>
                    <a:pt x="255281" y="139759"/>
                  </a:lnTo>
                  <a:lnTo>
                    <a:pt x="0" y="139759"/>
                  </a:lnTo>
                  <a:lnTo>
                    <a:pt x="0" y="223219"/>
                  </a:lnTo>
                  <a:lnTo>
                    <a:pt x="253821" y="223219"/>
                  </a:lnTo>
                  <a:lnTo>
                    <a:pt x="153252" y="297776"/>
                  </a:lnTo>
                  <a:lnTo>
                    <a:pt x="201519" y="362874"/>
                  </a:lnTo>
                  <a:lnTo>
                    <a:pt x="446229" y="181489"/>
                  </a:lnTo>
                  <a:lnTo>
                    <a:pt x="201311" y="0"/>
                  </a:lnTo>
                  <a:close/>
                </a:path>
              </a:pathLst>
            </a:custGeom>
            <a:ln w="9524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1012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Determinant</a:t>
            </a:r>
            <a:endParaRPr spc="-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00721" y="1652725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948180" y="1389692"/>
            <a:ext cx="249554" cy="272415"/>
            <a:chOff x="948180" y="1389692"/>
            <a:chExt cx="249554" cy="27241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48180" y="1389692"/>
              <a:ext cx="249280" cy="27183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280" y="1404806"/>
              <a:ext cx="172330" cy="195107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416839" y="1389692"/>
            <a:ext cx="261620" cy="272415"/>
            <a:chOff x="1416839" y="1389692"/>
            <a:chExt cx="261620" cy="2724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839" y="1389692"/>
              <a:ext cx="261204" cy="2718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4939" y="1404709"/>
              <a:ext cx="185004" cy="19557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87400" y="31750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90252" y="31750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98973" y="3212454"/>
            <a:ext cx="5346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7195" algn="l"/>
              </a:tabLst>
            </a:pPr>
            <a:r>
              <a:rPr sz="1400" dirty="0">
                <a:latin typeface="Arial MT"/>
                <a:cs typeface="Arial MT"/>
              </a:rPr>
              <a:t>* k	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65400" y="31750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68252" y="31750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d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14691" y="2888809"/>
            <a:ext cx="16459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Matrix</a:t>
            </a:r>
            <a:r>
              <a:rPr sz="1400" b="1" spc="-2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is</a:t>
            </a:r>
            <a:r>
              <a:rPr sz="1400" b="1" spc="-2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singular</a:t>
            </a:r>
            <a:r>
              <a:rPr sz="1400" b="1" spc="-2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if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1012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Determinant</a:t>
            </a:r>
            <a:endParaRPr spc="-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00721" y="1652725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948180" y="1389692"/>
            <a:ext cx="249554" cy="272415"/>
            <a:chOff x="948180" y="1389692"/>
            <a:chExt cx="249554" cy="27241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48180" y="1389692"/>
              <a:ext cx="249280" cy="27183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280" y="1404806"/>
              <a:ext cx="172330" cy="195107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416839" y="1389692"/>
            <a:ext cx="261620" cy="272415"/>
            <a:chOff x="1416839" y="1389692"/>
            <a:chExt cx="261620" cy="2724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839" y="1389692"/>
              <a:ext cx="261204" cy="2718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4939" y="1404709"/>
              <a:ext cx="185004" cy="19557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87400" y="31750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90252" y="31750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98973" y="3212454"/>
            <a:ext cx="5346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7195" algn="l"/>
              </a:tabLst>
            </a:pPr>
            <a:r>
              <a:rPr sz="1400" dirty="0">
                <a:latin typeface="Arial MT"/>
                <a:cs typeface="Arial MT"/>
              </a:rPr>
              <a:t>* k	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65400" y="31750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68252" y="31750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d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14691" y="2888809"/>
            <a:ext cx="16459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Matrix</a:t>
            </a:r>
            <a:r>
              <a:rPr sz="1400" b="1" spc="-2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is</a:t>
            </a:r>
            <a:r>
              <a:rPr sz="1400" b="1" spc="-2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singular</a:t>
            </a:r>
            <a:r>
              <a:rPr sz="1400" b="1" spc="-2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if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75782" y="1143382"/>
            <a:ext cx="624840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15620" algn="l"/>
              </a:tabLst>
            </a:pPr>
            <a:r>
              <a:rPr sz="1700" i="1" spc="10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k</a:t>
            </a:r>
            <a:r>
              <a:rPr sz="1700" i="1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endParaRPr sz="17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1012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Determinant</a:t>
            </a:r>
            <a:endParaRPr spc="-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00721" y="1652725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948180" y="1389692"/>
            <a:ext cx="249554" cy="272415"/>
            <a:chOff x="948180" y="1389692"/>
            <a:chExt cx="249554" cy="27241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48180" y="1389692"/>
              <a:ext cx="249280" cy="27183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280" y="1404806"/>
              <a:ext cx="172330" cy="195107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416839" y="1389692"/>
            <a:ext cx="261620" cy="272415"/>
            <a:chOff x="1416839" y="1389692"/>
            <a:chExt cx="261620" cy="2724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839" y="1389692"/>
              <a:ext cx="261204" cy="2718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4939" y="1404709"/>
              <a:ext cx="185004" cy="19557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87400" y="31750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90252" y="31750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98973" y="3212454"/>
            <a:ext cx="5346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7195" algn="l"/>
              </a:tabLst>
            </a:pPr>
            <a:r>
              <a:rPr sz="1400" dirty="0">
                <a:latin typeface="Arial MT"/>
                <a:cs typeface="Arial MT"/>
              </a:rPr>
              <a:t>* k	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65400" y="31750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68252" y="31750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d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14691" y="2888809"/>
            <a:ext cx="16459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Matrix</a:t>
            </a:r>
            <a:r>
              <a:rPr sz="1400" b="1" spc="-2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is</a:t>
            </a:r>
            <a:r>
              <a:rPr sz="1400" b="1" spc="-2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singular</a:t>
            </a:r>
            <a:r>
              <a:rPr sz="1400" b="1" spc="-2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if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75782" y="1053920"/>
            <a:ext cx="625475" cy="72136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  <a:tabLst>
                <a:tab pos="515620" algn="l"/>
              </a:tabLst>
            </a:pPr>
            <a:r>
              <a:rPr sz="1700" i="1" spc="10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k</a:t>
            </a:r>
            <a:r>
              <a:rPr sz="1700" i="1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123190">
              <a:lnSpc>
                <a:spcPct val="100000"/>
              </a:lnSpc>
              <a:spcBef>
                <a:spcPts val="700"/>
              </a:spcBef>
              <a:tabLst>
                <a:tab pos="504190" algn="l"/>
              </a:tabLst>
            </a:pP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k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d</a:t>
            </a:r>
            <a:endParaRPr sz="17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1012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Determinant</a:t>
            </a:r>
            <a:endParaRPr spc="-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00721" y="1652725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948180" y="1389692"/>
            <a:ext cx="249554" cy="272415"/>
            <a:chOff x="948180" y="1389692"/>
            <a:chExt cx="249554" cy="27241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48180" y="1389692"/>
              <a:ext cx="249280" cy="27183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280" y="1404806"/>
              <a:ext cx="172330" cy="195107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416839" y="1389692"/>
            <a:ext cx="261620" cy="272415"/>
            <a:chOff x="1416839" y="1389692"/>
            <a:chExt cx="261620" cy="2724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839" y="1389692"/>
              <a:ext cx="261204" cy="2718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4939" y="1404709"/>
              <a:ext cx="185004" cy="19557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87400" y="31750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90252" y="31750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98973" y="3212454"/>
            <a:ext cx="5346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7195" algn="l"/>
              </a:tabLst>
            </a:pPr>
            <a:r>
              <a:rPr sz="1400" dirty="0">
                <a:latin typeface="Arial MT"/>
                <a:cs typeface="Arial MT"/>
              </a:rPr>
              <a:t>* k	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65400" y="31750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68252" y="31750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d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14691" y="2888809"/>
            <a:ext cx="16459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Matrix</a:t>
            </a:r>
            <a:r>
              <a:rPr sz="1400" b="1" spc="-2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is</a:t>
            </a:r>
            <a:r>
              <a:rPr sz="1400" b="1" spc="-2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singular</a:t>
            </a:r>
            <a:r>
              <a:rPr sz="1400" b="1" spc="-2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if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799252" y="2415957"/>
            <a:ext cx="151130" cy="14604"/>
          </a:xfrm>
          <a:custGeom>
            <a:avLst/>
            <a:gdLst/>
            <a:ahLst/>
            <a:cxnLst/>
            <a:rect l="l" t="t" r="r" b="b"/>
            <a:pathLst>
              <a:path w="151129" h="14605">
                <a:moveTo>
                  <a:pt x="151008" y="0"/>
                </a:moveTo>
                <a:lnTo>
                  <a:pt x="0" y="0"/>
                </a:lnTo>
                <a:lnTo>
                  <a:pt x="0" y="14217"/>
                </a:lnTo>
                <a:lnTo>
                  <a:pt x="151008" y="14217"/>
                </a:lnTo>
                <a:lnTo>
                  <a:pt x="151008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232989" y="2415957"/>
            <a:ext cx="151130" cy="14604"/>
          </a:xfrm>
          <a:custGeom>
            <a:avLst/>
            <a:gdLst/>
            <a:ahLst/>
            <a:cxnLst/>
            <a:rect l="l" t="t" r="r" b="b"/>
            <a:pathLst>
              <a:path w="151129" h="14605">
                <a:moveTo>
                  <a:pt x="150793" y="0"/>
                </a:moveTo>
                <a:lnTo>
                  <a:pt x="0" y="0"/>
                </a:lnTo>
                <a:lnTo>
                  <a:pt x="0" y="14217"/>
                </a:lnTo>
                <a:lnTo>
                  <a:pt x="150793" y="14217"/>
                </a:lnTo>
                <a:lnTo>
                  <a:pt x="150793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5757295" y="1053920"/>
            <a:ext cx="1066165" cy="147955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800"/>
              </a:spcBef>
              <a:tabLst>
                <a:tab pos="534035" algn="l"/>
              </a:tabLst>
            </a:pPr>
            <a:r>
              <a:rPr sz="1700" i="1" spc="50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ak	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141605">
              <a:lnSpc>
                <a:spcPct val="100000"/>
              </a:lnSpc>
              <a:spcBef>
                <a:spcPts val="700"/>
              </a:spcBef>
              <a:tabLst>
                <a:tab pos="522605" algn="l"/>
              </a:tabLst>
            </a:pP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k	d</a:t>
            </a: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50">
              <a:latin typeface="Times New Roman" panose="02020603050405020304"/>
              <a:cs typeface="Times New Roman" panose="02020603050405020304"/>
            </a:endParaRPr>
          </a:p>
          <a:p>
            <a:pPr marL="69215">
              <a:lnSpc>
                <a:spcPts val="1620"/>
              </a:lnSpc>
              <a:tabLst>
                <a:tab pos="496570" algn="l"/>
              </a:tabLst>
            </a:pP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c	d</a:t>
            </a: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63500">
              <a:lnSpc>
                <a:spcPts val="1620"/>
              </a:lnSpc>
            </a:pPr>
            <a:r>
              <a:rPr sz="2550" i="1" spc="-7" baseline="-41000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550" i="1" spc="434" baseline="-41000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00" spc="220" dirty="0">
                <a:solidFill>
                  <a:srgbClr val="1A1A1A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1700" spc="270" dirty="0">
                <a:solidFill>
                  <a:srgbClr val="1A1A1A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550" i="1" spc="-7" baseline="-41000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550" i="1" spc="434" baseline="-41000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00" spc="220" dirty="0">
                <a:solidFill>
                  <a:srgbClr val="1A1A1A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1700" spc="85" dirty="0">
                <a:solidFill>
                  <a:srgbClr val="1A1A1A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k</a:t>
            </a:r>
            <a:endParaRPr sz="17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1012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Determinant</a:t>
            </a:r>
            <a:endParaRPr spc="-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00721" y="1652725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948180" y="1389692"/>
            <a:ext cx="249554" cy="272415"/>
            <a:chOff x="948180" y="1389692"/>
            <a:chExt cx="249554" cy="27241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48180" y="1389692"/>
              <a:ext cx="249280" cy="27183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280" y="1404806"/>
              <a:ext cx="172330" cy="195107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416839" y="1389692"/>
            <a:ext cx="261620" cy="272415"/>
            <a:chOff x="1416839" y="1389692"/>
            <a:chExt cx="261620" cy="2724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839" y="1389692"/>
              <a:ext cx="261204" cy="2718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4939" y="1404709"/>
              <a:ext cx="185004" cy="19557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87400" y="31750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90252" y="31750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98973" y="3212454"/>
            <a:ext cx="5346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7195" algn="l"/>
              </a:tabLst>
            </a:pPr>
            <a:r>
              <a:rPr sz="1400" dirty="0">
                <a:latin typeface="Arial MT"/>
                <a:cs typeface="Arial MT"/>
              </a:rPr>
              <a:t>* k	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65400" y="31750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68252" y="31750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d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14691" y="2888809"/>
            <a:ext cx="16459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Matrix</a:t>
            </a:r>
            <a:r>
              <a:rPr sz="1400" b="1" spc="-2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is</a:t>
            </a:r>
            <a:r>
              <a:rPr sz="1400" b="1" spc="-2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singular</a:t>
            </a:r>
            <a:r>
              <a:rPr sz="1400" b="1" spc="-2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if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799252" y="2415957"/>
            <a:ext cx="151130" cy="14604"/>
          </a:xfrm>
          <a:custGeom>
            <a:avLst/>
            <a:gdLst/>
            <a:ahLst/>
            <a:cxnLst/>
            <a:rect l="l" t="t" r="r" b="b"/>
            <a:pathLst>
              <a:path w="151129" h="14605">
                <a:moveTo>
                  <a:pt x="151008" y="0"/>
                </a:moveTo>
                <a:lnTo>
                  <a:pt x="0" y="0"/>
                </a:lnTo>
                <a:lnTo>
                  <a:pt x="0" y="14217"/>
                </a:lnTo>
                <a:lnTo>
                  <a:pt x="151008" y="14217"/>
                </a:lnTo>
                <a:lnTo>
                  <a:pt x="151008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232989" y="2415957"/>
            <a:ext cx="151130" cy="14604"/>
          </a:xfrm>
          <a:custGeom>
            <a:avLst/>
            <a:gdLst/>
            <a:ahLst/>
            <a:cxnLst/>
            <a:rect l="l" t="t" r="r" b="b"/>
            <a:pathLst>
              <a:path w="151129" h="14605">
                <a:moveTo>
                  <a:pt x="150793" y="0"/>
                </a:moveTo>
                <a:lnTo>
                  <a:pt x="0" y="0"/>
                </a:lnTo>
                <a:lnTo>
                  <a:pt x="0" y="14217"/>
                </a:lnTo>
                <a:lnTo>
                  <a:pt x="150793" y="14217"/>
                </a:lnTo>
                <a:lnTo>
                  <a:pt x="150793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5757295" y="1053920"/>
            <a:ext cx="1066165" cy="147955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800"/>
              </a:spcBef>
              <a:tabLst>
                <a:tab pos="534035" algn="l"/>
              </a:tabLst>
            </a:pPr>
            <a:r>
              <a:rPr sz="1700" i="1" spc="50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ak	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141605">
              <a:lnSpc>
                <a:spcPct val="100000"/>
              </a:lnSpc>
              <a:spcBef>
                <a:spcPts val="700"/>
              </a:spcBef>
              <a:tabLst>
                <a:tab pos="522605" algn="l"/>
              </a:tabLst>
            </a:pP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k	d</a:t>
            </a: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50">
              <a:latin typeface="Times New Roman" panose="02020603050405020304"/>
              <a:cs typeface="Times New Roman" panose="02020603050405020304"/>
            </a:endParaRPr>
          </a:p>
          <a:p>
            <a:pPr marL="69215">
              <a:lnSpc>
                <a:spcPts val="1620"/>
              </a:lnSpc>
              <a:tabLst>
                <a:tab pos="496570" algn="l"/>
              </a:tabLst>
            </a:pP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c	d</a:t>
            </a: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63500">
              <a:lnSpc>
                <a:spcPts val="1620"/>
              </a:lnSpc>
            </a:pPr>
            <a:r>
              <a:rPr sz="2550" i="1" spc="-7" baseline="-41000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550" i="1" spc="434" baseline="-41000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00" spc="220" dirty="0">
                <a:solidFill>
                  <a:srgbClr val="1A1A1A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1700" spc="270" dirty="0">
                <a:solidFill>
                  <a:srgbClr val="1A1A1A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550" i="1" spc="-7" baseline="-41000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550" i="1" spc="434" baseline="-41000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00" spc="220" dirty="0">
                <a:solidFill>
                  <a:srgbClr val="1A1A1A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1700" spc="85" dirty="0">
                <a:solidFill>
                  <a:srgbClr val="1A1A1A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k</a:t>
            </a:r>
            <a:endParaRPr sz="17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775782" y="3022452"/>
            <a:ext cx="748030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21970" algn="l"/>
              </a:tabLst>
            </a:pPr>
            <a:r>
              <a:rPr sz="1700" i="1" spc="12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d</a:t>
            </a:r>
            <a:r>
              <a:rPr sz="1700" i="1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700" i="1" spc="6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endParaRPr sz="17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1012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Determinant</a:t>
            </a:r>
            <a:endParaRPr spc="-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00721" y="1652725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948180" y="1389692"/>
            <a:ext cx="249554" cy="272415"/>
            <a:chOff x="948180" y="1389692"/>
            <a:chExt cx="249554" cy="27241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48180" y="1389692"/>
              <a:ext cx="249280" cy="27183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280" y="1404806"/>
              <a:ext cx="172330" cy="195107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416839" y="1389692"/>
            <a:ext cx="261620" cy="272415"/>
            <a:chOff x="1416839" y="1389692"/>
            <a:chExt cx="261620" cy="2724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839" y="1389692"/>
              <a:ext cx="261204" cy="2718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4939" y="1404709"/>
              <a:ext cx="185004" cy="19557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87400" y="31750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90252" y="31750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98973" y="3212454"/>
            <a:ext cx="5346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7195" algn="l"/>
              </a:tabLst>
            </a:pPr>
            <a:r>
              <a:rPr sz="1400" dirty="0">
                <a:latin typeface="Arial MT"/>
                <a:cs typeface="Arial MT"/>
              </a:rPr>
              <a:t>* k	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65400" y="31750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68252" y="31750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d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14691" y="2888809"/>
            <a:ext cx="16459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Matrix</a:t>
            </a:r>
            <a:r>
              <a:rPr sz="1400" b="1" spc="-2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is</a:t>
            </a:r>
            <a:r>
              <a:rPr sz="1400" b="1" spc="-2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singular</a:t>
            </a:r>
            <a:r>
              <a:rPr sz="1400" b="1" spc="-2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if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799252" y="2415957"/>
            <a:ext cx="151130" cy="14604"/>
          </a:xfrm>
          <a:custGeom>
            <a:avLst/>
            <a:gdLst/>
            <a:ahLst/>
            <a:cxnLst/>
            <a:rect l="l" t="t" r="r" b="b"/>
            <a:pathLst>
              <a:path w="151129" h="14605">
                <a:moveTo>
                  <a:pt x="151008" y="0"/>
                </a:moveTo>
                <a:lnTo>
                  <a:pt x="0" y="0"/>
                </a:lnTo>
                <a:lnTo>
                  <a:pt x="0" y="14217"/>
                </a:lnTo>
                <a:lnTo>
                  <a:pt x="151008" y="14217"/>
                </a:lnTo>
                <a:lnTo>
                  <a:pt x="151008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232989" y="2415957"/>
            <a:ext cx="151130" cy="14604"/>
          </a:xfrm>
          <a:custGeom>
            <a:avLst/>
            <a:gdLst/>
            <a:ahLst/>
            <a:cxnLst/>
            <a:rect l="l" t="t" r="r" b="b"/>
            <a:pathLst>
              <a:path w="151129" h="14605">
                <a:moveTo>
                  <a:pt x="150793" y="0"/>
                </a:moveTo>
                <a:lnTo>
                  <a:pt x="0" y="0"/>
                </a:lnTo>
                <a:lnTo>
                  <a:pt x="0" y="14217"/>
                </a:lnTo>
                <a:lnTo>
                  <a:pt x="150793" y="14217"/>
                </a:lnTo>
                <a:lnTo>
                  <a:pt x="150793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5757295" y="1053920"/>
            <a:ext cx="1066165" cy="147955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800"/>
              </a:spcBef>
              <a:tabLst>
                <a:tab pos="534035" algn="l"/>
              </a:tabLst>
            </a:pPr>
            <a:r>
              <a:rPr sz="1700" i="1" spc="50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ak	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141605">
              <a:lnSpc>
                <a:spcPct val="100000"/>
              </a:lnSpc>
              <a:spcBef>
                <a:spcPts val="700"/>
              </a:spcBef>
              <a:tabLst>
                <a:tab pos="522605" algn="l"/>
              </a:tabLst>
            </a:pP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k	d</a:t>
            </a: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50">
              <a:latin typeface="Times New Roman" panose="02020603050405020304"/>
              <a:cs typeface="Times New Roman" panose="02020603050405020304"/>
            </a:endParaRPr>
          </a:p>
          <a:p>
            <a:pPr marL="69215">
              <a:lnSpc>
                <a:spcPts val="1620"/>
              </a:lnSpc>
              <a:tabLst>
                <a:tab pos="496570" algn="l"/>
              </a:tabLst>
            </a:pP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c	d</a:t>
            </a: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63500">
              <a:lnSpc>
                <a:spcPts val="1620"/>
              </a:lnSpc>
            </a:pPr>
            <a:r>
              <a:rPr sz="2550" i="1" spc="-7" baseline="-41000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550" i="1" spc="434" baseline="-41000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00" spc="220" dirty="0">
                <a:solidFill>
                  <a:srgbClr val="1A1A1A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1700" spc="270" dirty="0">
                <a:solidFill>
                  <a:srgbClr val="1A1A1A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550" i="1" spc="-7" baseline="-41000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550" i="1" spc="434" baseline="-41000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00" spc="220" dirty="0">
                <a:solidFill>
                  <a:srgbClr val="1A1A1A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1700" spc="85" dirty="0">
                <a:solidFill>
                  <a:srgbClr val="1A1A1A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k</a:t>
            </a:r>
            <a:endParaRPr sz="17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775782" y="3022452"/>
            <a:ext cx="748030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21970" algn="l"/>
              </a:tabLst>
            </a:pPr>
            <a:r>
              <a:rPr sz="1700" i="1" spc="12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d</a:t>
            </a:r>
            <a:r>
              <a:rPr sz="1700" i="1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700" i="1" spc="6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endParaRPr sz="17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75782" y="3673045"/>
            <a:ext cx="714375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88315" algn="l"/>
              </a:tabLst>
            </a:pPr>
            <a:r>
              <a:rPr sz="1700" i="1" spc="12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d</a:t>
            </a:r>
            <a:r>
              <a:rPr sz="1700" i="1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700" i="1" spc="6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endParaRPr sz="17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1012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Determinant</a:t>
            </a:r>
            <a:endParaRPr spc="-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00721" y="1652725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948180" y="1389692"/>
            <a:ext cx="249554" cy="272415"/>
            <a:chOff x="948180" y="1389692"/>
            <a:chExt cx="249554" cy="27241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48180" y="1389692"/>
              <a:ext cx="249280" cy="27183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280" y="1404806"/>
              <a:ext cx="172330" cy="195107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416839" y="1389692"/>
            <a:ext cx="261620" cy="272415"/>
            <a:chOff x="1416839" y="1389692"/>
            <a:chExt cx="261620" cy="2724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839" y="1389692"/>
              <a:ext cx="261204" cy="2718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4939" y="1404709"/>
              <a:ext cx="185004" cy="19557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87400" y="31750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90252" y="31750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98973" y="3212454"/>
            <a:ext cx="5346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7195" algn="l"/>
              </a:tabLst>
            </a:pPr>
            <a:r>
              <a:rPr sz="1400" dirty="0">
                <a:latin typeface="Arial MT"/>
                <a:cs typeface="Arial MT"/>
              </a:rPr>
              <a:t>* k	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65400" y="31750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68252" y="31750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d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14691" y="2888809"/>
            <a:ext cx="16459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Matrix</a:t>
            </a:r>
            <a:r>
              <a:rPr sz="1400" b="1" spc="-2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is</a:t>
            </a:r>
            <a:r>
              <a:rPr sz="1400" b="1" spc="-2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singular</a:t>
            </a:r>
            <a:r>
              <a:rPr sz="1400" b="1" spc="-2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if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799252" y="2415957"/>
            <a:ext cx="151130" cy="14604"/>
          </a:xfrm>
          <a:custGeom>
            <a:avLst/>
            <a:gdLst/>
            <a:ahLst/>
            <a:cxnLst/>
            <a:rect l="l" t="t" r="r" b="b"/>
            <a:pathLst>
              <a:path w="151129" h="14605">
                <a:moveTo>
                  <a:pt x="151008" y="0"/>
                </a:moveTo>
                <a:lnTo>
                  <a:pt x="0" y="0"/>
                </a:lnTo>
                <a:lnTo>
                  <a:pt x="0" y="14217"/>
                </a:lnTo>
                <a:lnTo>
                  <a:pt x="151008" y="14217"/>
                </a:lnTo>
                <a:lnTo>
                  <a:pt x="151008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232989" y="2415957"/>
            <a:ext cx="151130" cy="14604"/>
          </a:xfrm>
          <a:custGeom>
            <a:avLst/>
            <a:gdLst/>
            <a:ahLst/>
            <a:cxnLst/>
            <a:rect l="l" t="t" r="r" b="b"/>
            <a:pathLst>
              <a:path w="151129" h="14605">
                <a:moveTo>
                  <a:pt x="150793" y="0"/>
                </a:moveTo>
                <a:lnTo>
                  <a:pt x="0" y="0"/>
                </a:lnTo>
                <a:lnTo>
                  <a:pt x="0" y="14217"/>
                </a:lnTo>
                <a:lnTo>
                  <a:pt x="150793" y="14217"/>
                </a:lnTo>
                <a:lnTo>
                  <a:pt x="150793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5757295" y="1053920"/>
            <a:ext cx="1066165" cy="147955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800"/>
              </a:spcBef>
              <a:tabLst>
                <a:tab pos="534035" algn="l"/>
              </a:tabLst>
            </a:pPr>
            <a:r>
              <a:rPr sz="1700" i="1" spc="50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ak	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141605">
              <a:lnSpc>
                <a:spcPct val="100000"/>
              </a:lnSpc>
              <a:spcBef>
                <a:spcPts val="700"/>
              </a:spcBef>
              <a:tabLst>
                <a:tab pos="522605" algn="l"/>
              </a:tabLst>
            </a:pP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k	d</a:t>
            </a: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50">
              <a:latin typeface="Times New Roman" panose="02020603050405020304"/>
              <a:cs typeface="Times New Roman" panose="02020603050405020304"/>
            </a:endParaRPr>
          </a:p>
          <a:p>
            <a:pPr marL="69215">
              <a:lnSpc>
                <a:spcPts val="1620"/>
              </a:lnSpc>
              <a:tabLst>
                <a:tab pos="496570" algn="l"/>
              </a:tabLst>
            </a:pP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c	d</a:t>
            </a: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63500">
              <a:lnSpc>
                <a:spcPts val="1620"/>
              </a:lnSpc>
            </a:pPr>
            <a:r>
              <a:rPr sz="2550" i="1" spc="-7" baseline="-41000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550" i="1" spc="434" baseline="-41000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00" spc="220" dirty="0">
                <a:solidFill>
                  <a:srgbClr val="1A1A1A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1700" spc="270" dirty="0">
                <a:solidFill>
                  <a:srgbClr val="1A1A1A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550" i="1" spc="-7" baseline="-41000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550" i="1" spc="434" baseline="-41000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00" spc="220" dirty="0">
                <a:solidFill>
                  <a:srgbClr val="1A1A1A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1700" spc="85" dirty="0">
                <a:solidFill>
                  <a:srgbClr val="1A1A1A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k</a:t>
            </a:r>
            <a:endParaRPr sz="17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775782" y="3022452"/>
            <a:ext cx="748030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21970" algn="l"/>
              </a:tabLst>
            </a:pPr>
            <a:r>
              <a:rPr sz="1700" i="1" spc="12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d</a:t>
            </a:r>
            <a:r>
              <a:rPr sz="1700" i="1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700" i="1" spc="6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endParaRPr sz="17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75782" y="3673045"/>
            <a:ext cx="714375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88315" algn="l"/>
              </a:tabLst>
            </a:pPr>
            <a:r>
              <a:rPr sz="1700" i="1" spc="12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d</a:t>
            </a:r>
            <a:r>
              <a:rPr sz="1700" i="1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700" i="1" spc="6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endParaRPr sz="17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636800" y="3624300"/>
            <a:ext cx="960755" cy="450850"/>
            <a:chOff x="5636800" y="3624300"/>
            <a:chExt cx="960755" cy="450850"/>
          </a:xfrm>
        </p:grpSpPr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36800" y="3624300"/>
              <a:ext cx="960411" cy="45036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687600" y="3652101"/>
              <a:ext cx="859155" cy="349250"/>
            </a:xfrm>
            <a:custGeom>
              <a:avLst/>
              <a:gdLst/>
              <a:ahLst/>
              <a:cxnLst/>
              <a:rect l="l" t="t" r="r" b="b"/>
              <a:pathLst>
                <a:path w="859154" h="349250">
                  <a:moveTo>
                    <a:pt x="196925" y="0"/>
                  </a:moveTo>
                  <a:lnTo>
                    <a:pt x="661886" y="0"/>
                  </a:lnTo>
                  <a:lnTo>
                    <a:pt x="700690" y="141"/>
                  </a:lnTo>
                  <a:lnTo>
                    <a:pt x="756840" y="3808"/>
                  </a:lnTo>
                  <a:lnTo>
                    <a:pt x="800463" y="20945"/>
                  </a:lnTo>
                  <a:lnTo>
                    <a:pt x="837865" y="58348"/>
                  </a:lnTo>
                  <a:lnTo>
                    <a:pt x="854460" y="98976"/>
                  </a:lnTo>
                  <a:lnTo>
                    <a:pt x="858489" y="147341"/>
                  </a:lnTo>
                  <a:lnTo>
                    <a:pt x="858811" y="174381"/>
                  </a:lnTo>
                  <a:lnTo>
                    <a:pt x="858489" y="201422"/>
                  </a:lnTo>
                  <a:lnTo>
                    <a:pt x="854460" y="249787"/>
                  </a:lnTo>
                  <a:lnTo>
                    <a:pt x="837865" y="290414"/>
                  </a:lnTo>
                  <a:lnTo>
                    <a:pt x="800463" y="327817"/>
                  </a:lnTo>
                  <a:lnTo>
                    <a:pt x="756840" y="344954"/>
                  </a:lnTo>
                  <a:lnTo>
                    <a:pt x="700690" y="348622"/>
                  </a:lnTo>
                  <a:lnTo>
                    <a:pt x="661886" y="348763"/>
                  </a:lnTo>
                  <a:lnTo>
                    <a:pt x="196925" y="348763"/>
                  </a:lnTo>
                  <a:lnTo>
                    <a:pt x="158121" y="348622"/>
                  </a:lnTo>
                  <a:lnTo>
                    <a:pt x="101971" y="344954"/>
                  </a:lnTo>
                  <a:lnTo>
                    <a:pt x="58348" y="327817"/>
                  </a:lnTo>
                  <a:lnTo>
                    <a:pt x="20945" y="290414"/>
                  </a:lnTo>
                  <a:lnTo>
                    <a:pt x="4351" y="249787"/>
                  </a:lnTo>
                  <a:lnTo>
                    <a:pt x="322" y="201422"/>
                  </a:lnTo>
                  <a:lnTo>
                    <a:pt x="0" y="174381"/>
                  </a:lnTo>
                  <a:lnTo>
                    <a:pt x="322" y="147341"/>
                  </a:lnTo>
                  <a:lnTo>
                    <a:pt x="4351" y="98976"/>
                  </a:lnTo>
                  <a:lnTo>
                    <a:pt x="20945" y="58348"/>
                  </a:lnTo>
                  <a:lnTo>
                    <a:pt x="58348" y="20945"/>
                  </a:lnTo>
                  <a:lnTo>
                    <a:pt x="101971" y="3808"/>
                  </a:lnTo>
                  <a:lnTo>
                    <a:pt x="158121" y="141"/>
                  </a:lnTo>
                  <a:lnTo>
                    <a:pt x="196925" y="0"/>
                  </a:lnTo>
                  <a:close/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4126963" y="3242726"/>
            <a:ext cx="10629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Determinant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555407" y="3498118"/>
            <a:ext cx="1158240" cy="447040"/>
            <a:chOff x="4555407" y="3498118"/>
            <a:chExt cx="1158240" cy="447040"/>
          </a:xfrm>
        </p:grpSpPr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55407" y="3498118"/>
              <a:ext cx="1157821" cy="44662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606290" y="3516624"/>
              <a:ext cx="959485" cy="309880"/>
            </a:xfrm>
            <a:custGeom>
              <a:avLst/>
              <a:gdLst/>
              <a:ahLst/>
              <a:cxnLst/>
              <a:rect l="l" t="t" r="r" b="b"/>
              <a:pathLst>
                <a:path w="959485" h="309879">
                  <a:moveTo>
                    <a:pt x="82" y="0"/>
                  </a:moveTo>
                  <a:lnTo>
                    <a:pt x="5821" y="46152"/>
                  </a:lnTo>
                  <a:lnTo>
                    <a:pt x="26147" y="88633"/>
                  </a:lnTo>
                  <a:lnTo>
                    <a:pt x="61062" y="127442"/>
                  </a:lnTo>
                  <a:lnTo>
                    <a:pt x="110564" y="162580"/>
                  </a:lnTo>
                  <a:lnTo>
                    <a:pt x="174653" y="194046"/>
                  </a:lnTo>
                  <a:lnTo>
                    <a:pt x="212169" y="208402"/>
                  </a:lnTo>
                  <a:lnTo>
                    <a:pt x="253331" y="221840"/>
                  </a:lnTo>
                  <a:lnTo>
                    <a:pt x="298140" y="234360"/>
                  </a:lnTo>
                  <a:lnTo>
                    <a:pt x="346596" y="245963"/>
                  </a:lnTo>
                  <a:lnTo>
                    <a:pt x="398700" y="256647"/>
                  </a:lnTo>
                  <a:lnTo>
                    <a:pt x="454450" y="266414"/>
                  </a:lnTo>
                  <a:lnTo>
                    <a:pt x="513847" y="275263"/>
                  </a:lnTo>
                  <a:lnTo>
                    <a:pt x="576891" y="283193"/>
                  </a:lnTo>
                  <a:lnTo>
                    <a:pt x="643582" y="290206"/>
                  </a:lnTo>
                  <a:lnTo>
                    <a:pt x="713919" y="296301"/>
                  </a:lnTo>
                  <a:lnTo>
                    <a:pt x="787904" y="301478"/>
                  </a:lnTo>
                  <a:lnTo>
                    <a:pt x="865536" y="305737"/>
                  </a:lnTo>
                  <a:lnTo>
                    <a:pt x="946815" y="309078"/>
                  </a:lnTo>
                  <a:lnTo>
                    <a:pt x="959511" y="309409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551438" y="3764765"/>
              <a:ext cx="123825" cy="121920"/>
            </a:xfrm>
            <a:custGeom>
              <a:avLst/>
              <a:gdLst/>
              <a:ahLst/>
              <a:cxnLst/>
              <a:rect l="l" t="t" r="r" b="b"/>
              <a:pathLst>
                <a:path w="123825" h="121920">
                  <a:moveTo>
                    <a:pt x="3171" y="0"/>
                  </a:moveTo>
                  <a:lnTo>
                    <a:pt x="0" y="121878"/>
                  </a:lnTo>
                  <a:lnTo>
                    <a:pt x="123464" y="64109"/>
                  </a:lnTo>
                  <a:lnTo>
                    <a:pt x="3171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1012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Determinant</a:t>
            </a:r>
            <a:endParaRPr spc="-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00721" y="1652725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948180" y="1389692"/>
            <a:ext cx="249554" cy="272415"/>
            <a:chOff x="948180" y="1389692"/>
            <a:chExt cx="249554" cy="27241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48180" y="1389692"/>
              <a:ext cx="249280" cy="27183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280" y="1404806"/>
              <a:ext cx="172330" cy="195107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416839" y="1389692"/>
            <a:ext cx="261620" cy="272415"/>
            <a:chOff x="1416839" y="1389692"/>
            <a:chExt cx="261620" cy="2724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839" y="1389692"/>
              <a:ext cx="261204" cy="2718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4939" y="1404709"/>
              <a:ext cx="185004" cy="19557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87400" y="31750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90252" y="31750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98973" y="3212454"/>
            <a:ext cx="5346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7195" algn="l"/>
              </a:tabLst>
            </a:pPr>
            <a:r>
              <a:rPr sz="1400" dirty="0">
                <a:latin typeface="Arial MT"/>
                <a:cs typeface="Arial MT"/>
              </a:rPr>
              <a:t>* k	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65400" y="31750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68252" y="31750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d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14691" y="2888809"/>
            <a:ext cx="16459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Matrix</a:t>
            </a:r>
            <a:r>
              <a:rPr sz="1400" b="1" spc="-2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is</a:t>
            </a:r>
            <a:r>
              <a:rPr sz="1400" b="1" spc="-2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singular</a:t>
            </a:r>
            <a:r>
              <a:rPr sz="1400" b="1" spc="-2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if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799252" y="2415957"/>
            <a:ext cx="151130" cy="14604"/>
          </a:xfrm>
          <a:custGeom>
            <a:avLst/>
            <a:gdLst/>
            <a:ahLst/>
            <a:cxnLst/>
            <a:rect l="l" t="t" r="r" b="b"/>
            <a:pathLst>
              <a:path w="151129" h="14605">
                <a:moveTo>
                  <a:pt x="151008" y="0"/>
                </a:moveTo>
                <a:lnTo>
                  <a:pt x="0" y="0"/>
                </a:lnTo>
                <a:lnTo>
                  <a:pt x="0" y="14217"/>
                </a:lnTo>
                <a:lnTo>
                  <a:pt x="151008" y="14217"/>
                </a:lnTo>
                <a:lnTo>
                  <a:pt x="151008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232989" y="2415957"/>
            <a:ext cx="151130" cy="14604"/>
          </a:xfrm>
          <a:custGeom>
            <a:avLst/>
            <a:gdLst/>
            <a:ahLst/>
            <a:cxnLst/>
            <a:rect l="l" t="t" r="r" b="b"/>
            <a:pathLst>
              <a:path w="151129" h="14605">
                <a:moveTo>
                  <a:pt x="150793" y="0"/>
                </a:moveTo>
                <a:lnTo>
                  <a:pt x="0" y="0"/>
                </a:lnTo>
                <a:lnTo>
                  <a:pt x="0" y="14217"/>
                </a:lnTo>
                <a:lnTo>
                  <a:pt x="150793" y="14217"/>
                </a:lnTo>
                <a:lnTo>
                  <a:pt x="150793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5769995" y="2097578"/>
            <a:ext cx="1040765" cy="4362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6515">
              <a:lnSpc>
                <a:spcPts val="1620"/>
              </a:lnSpc>
              <a:spcBef>
                <a:spcPts val="95"/>
              </a:spcBef>
              <a:tabLst>
                <a:tab pos="483870" algn="l"/>
              </a:tabLst>
            </a:pP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c	d</a:t>
            </a: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50800">
              <a:lnSpc>
                <a:spcPts val="1620"/>
              </a:lnSpc>
            </a:pPr>
            <a:r>
              <a:rPr sz="2550" i="1" spc="-7" baseline="-41000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550" i="1" spc="434" baseline="-41000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00" spc="220" dirty="0">
                <a:solidFill>
                  <a:srgbClr val="1A1A1A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1700" spc="265" dirty="0">
                <a:solidFill>
                  <a:srgbClr val="1A1A1A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550" i="1" spc="-7" baseline="-41000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550" i="1" spc="442" baseline="-41000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00" spc="220" dirty="0">
                <a:solidFill>
                  <a:srgbClr val="1A1A1A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1700" spc="80" dirty="0">
                <a:solidFill>
                  <a:srgbClr val="1A1A1A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k</a:t>
            </a:r>
            <a:endParaRPr sz="17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775782" y="1053920"/>
            <a:ext cx="625475" cy="72136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  <a:tabLst>
                <a:tab pos="515620" algn="l"/>
              </a:tabLst>
            </a:pPr>
            <a:r>
              <a:rPr sz="1700" i="1" spc="10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k</a:t>
            </a:r>
            <a:r>
              <a:rPr sz="1700" i="1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123190">
              <a:lnSpc>
                <a:spcPct val="100000"/>
              </a:lnSpc>
              <a:spcBef>
                <a:spcPts val="700"/>
              </a:spcBef>
              <a:tabLst>
                <a:tab pos="504190" algn="l"/>
              </a:tabLst>
            </a:pP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k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d</a:t>
            </a:r>
            <a:endParaRPr sz="17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75782" y="3022452"/>
            <a:ext cx="748030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21970" algn="l"/>
              </a:tabLst>
            </a:pPr>
            <a:r>
              <a:rPr sz="1700" i="1" spc="12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d</a:t>
            </a:r>
            <a:r>
              <a:rPr sz="1700" i="1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700" i="1" spc="6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endParaRPr sz="17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775782" y="3673045"/>
            <a:ext cx="714375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88315" algn="l"/>
              </a:tabLst>
            </a:pPr>
            <a:r>
              <a:rPr sz="1700" i="1" spc="12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d</a:t>
            </a:r>
            <a:r>
              <a:rPr sz="1700" i="1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700" i="1" spc="6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endParaRPr sz="17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636800" y="3624300"/>
            <a:ext cx="960755" cy="450850"/>
            <a:chOff x="5636800" y="3624300"/>
            <a:chExt cx="960755" cy="450850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36800" y="3624300"/>
              <a:ext cx="960411" cy="45036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687600" y="3652101"/>
              <a:ext cx="859155" cy="349250"/>
            </a:xfrm>
            <a:custGeom>
              <a:avLst/>
              <a:gdLst/>
              <a:ahLst/>
              <a:cxnLst/>
              <a:rect l="l" t="t" r="r" b="b"/>
              <a:pathLst>
                <a:path w="859154" h="349250">
                  <a:moveTo>
                    <a:pt x="196925" y="0"/>
                  </a:moveTo>
                  <a:lnTo>
                    <a:pt x="661886" y="0"/>
                  </a:lnTo>
                  <a:lnTo>
                    <a:pt x="700690" y="141"/>
                  </a:lnTo>
                  <a:lnTo>
                    <a:pt x="756840" y="3808"/>
                  </a:lnTo>
                  <a:lnTo>
                    <a:pt x="800463" y="20945"/>
                  </a:lnTo>
                  <a:lnTo>
                    <a:pt x="837865" y="58348"/>
                  </a:lnTo>
                  <a:lnTo>
                    <a:pt x="854460" y="98976"/>
                  </a:lnTo>
                  <a:lnTo>
                    <a:pt x="858489" y="147341"/>
                  </a:lnTo>
                  <a:lnTo>
                    <a:pt x="858811" y="174381"/>
                  </a:lnTo>
                  <a:lnTo>
                    <a:pt x="858489" y="201422"/>
                  </a:lnTo>
                  <a:lnTo>
                    <a:pt x="854460" y="249787"/>
                  </a:lnTo>
                  <a:lnTo>
                    <a:pt x="837865" y="290414"/>
                  </a:lnTo>
                  <a:lnTo>
                    <a:pt x="800463" y="327817"/>
                  </a:lnTo>
                  <a:lnTo>
                    <a:pt x="756840" y="344954"/>
                  </a:lnTo>
                  <a:lnTo>
                    <a:pt x="700690" y="348622"/>
                  </a:lnTo>
                  <a:lnTo>
                    <a:pt x="661886" y="348763"/>
                  </a:lnTo>
                  <a:lnTo>
                    <a:pt x="196925" y="348763"/>
                  </a:lnTo>
                  <a:lnTo>
                    <a:pt x="158121" y="348622"/>
                  </a:lnTo>
                  <a:lnTo>
                    <a:pt x="101971" y="344954"/>
                  </a:lnTo>
                  <a:lnTo>
                    <a:pt x="58348" y="327817"/>
                  </a:lnTo>
                  <a:lnTo>
                    <a:pt x="20945" y="290414"/>
                  </a:lnTo>
                  <a:lnTo>
                    <a:pt x="4351" y="249787"/>
                  </a:lnTo>
                  <a:lnTo>
                    <a:pt x="322" y="201422"/>
                  </a:lnTo>
                  <a:lnTo>
                    <a:pt x="0" y="174381"/>
                  </a:lnTo>
                  <a:lnTo>
                    <a:pt x="322" y="147341"/>
                  </a:lnTo>
                  <a:lnTo>
                    <a:pt x="4351" y="98976"/>
                  </a:lnTo>
                  <a:lnTo>
                    <a:pt x="20945" y="58348"/>
                  </a:lnTo>
                  <a:lnTo>
                    <a:pt x="58348" y="20945"/>
                  </a:lnTo>
                  <a:lnTo>
                    <a:pt x="101971" y="3808"/>
                  </a:lnTo>
                  <a:lnTo>
                    <a:pt x="158121" y="141"/>
                  </a:lnTo>
                  <a:lnTo>
                    <a:pt x="196925" y="0"/>
                  </a:lnTo>
                  <a:close/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4126963" y="3242726"/>
            <a:ext cx="10629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Determinant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555407" y="3498118"/>
            <a:ext cx="1158240" cy="447040"/>
            <a:chOff x="4555407" y="3498118"/>
            <a:chExt cx="1158240" cy="447040"/>
          </a:xfrm>
        </p:grpSpPr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55407" y="3498118"/>
              <a:ext cx="1157821" cy="44662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606290" y="3516624"/>
              <a:ext cx="959485" cy="309880"/>
            </a:xfrm>
            <a:custGeom>
              <a:avLst/>
              <a:gdLst/>
              <a:ahLst/>
              <a:cxnLst/>
              <a:rect l="l" t="t" r="r" b="b"/>
              <a:pathLst>
                <a:path w="959485" h="309879">
                  <a:moveTo>
                    <a:pt x="82" y="0"/>
                  </a:moveTo>
                  <a:lnTo>
                    <a:pt x="5821" y="46152"/>
                  </a:lnTo>
                  <a:lnTo>
                    <a:pt x="26147" y="88633"/>
                  </a:lnTo>
                  <a:lnTo>
                    <a:pt x="61062" y="127442"/>
                  </a:lnTo>
                  <a:lnTo>
                    <a:pt x="110564" y="162580"/>
                  </a:lnTo>
                  <a:lnTo>
                    <a:pt x="174653" y="194046"/>
                  </a:lnTo>
                  <a:lnTo>
                    <a:pt x="212169" y="208402"/>
                  </a:lnTo>
                  <a:lnTo>
                    <a:pt x="253331" y="221840"/>
                  </a:lnTo>
                  <a:lnTo>
                    <a:pt x="298140" y="234360"/>
                  </a:lnTo>
                  <a:lnTo>
                    <a:pt x="346596" y="245963"/>
                  </a:lnTo>
                  <a:lnTo>
                    <a:pt x="398700" y="256647"/>
                  </a:lnTo>
                  <a:lnTo>
                    <a:pt x="454450" y="266414"/>
                  </a:lnTo>
                  <a:lnTo>
                    <a:pt x="513847" y="275263"/>
                  </a:lnTo>
                  <a:lnTo>
                    <a:pt x="576891" y="283193"/>
                  </a:lnTo>
                  <a:lnTo>
                    <a:pt x="643582" y="290206"/>
                  </a:lnTo>
                  <a:lnTo>
                    <a:pt x="713919" y="296301"/>
                  </a:lnTo>
                  <a:lnTo>
                    <a:pt x="787904" y="301478"/>
                  </a:lnTo>
                  <a:lnTo>
                    <a:pt x="865536" y="305737"/>
                  </a:lnTo>
                  <a:lnTo>
                    <a:pt x="946815" y="309078"/>
                  </a:lnTo>
                  <a:lnTo>
                    <a:pt x="959511" y="309409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551438" y="3764765"/>
              <a:ext cx="123825" cy="121920"/>
            </a:xfrm>
            <a:custGeom>
              <a:avLst/>
              <a:gdLst/>
              <a:ahLst/>
              <a:cxnLst/>
              <a:rect l="l" t="t" r="r" b="b"/>
              <a:pathLst>
                <a:path w="123825" h="121920">
                  <a:moveTo>
                    <a:pt x="3171" y="0"/>
                  </a:moveTo>
                  <a:lnTo>
                    <a:pt x="0" y="121878"/>
                  </a:lnTo>
                  <a:lnTo>
                    <a:pt x="123464" y="64109"/>
                  </a:lnTo>
                  <a:lnTo>
                    <a:pt x="3171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2600418" y="1847452"/>
            <a:ext cx="10629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Determinant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905026" y="1809834"/>
            <a:ext cx="714375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88315" algn="l"/>
              </a:tabLst>
            </a:pPr>
            <a:r>
              <a:rPr sz="1700" i="1" spc="125" dirty="0">
                <a:solidFill>
                  <a:srgbClr val="356AC3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700" i="1" spc="-5" dirty="0">
                <a:solidFill>
                  <a:srgbClr val="356AC3"/>
                </a:solidFill>
                <a:latin typeface="Times New Roman" panose="02020603050405020304"/>
                <a:cs typeface="Times New Roman" panose="02020603050405020304"/>
              </a:rPr>
              <a:t>d</a:t>
            </a:r>
            <a:r>
              <a:rPr sz="1700" i="1" dirty="0">
                <a:solidFill>
                  <a:srgbClr val="356AC3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700" i="1" spc="65" dirty="0">
                <a:solidFill>
                  <a:srgbClr val="356AC3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sz="1700" i="1" spc="-5" dirty="0">
                <a:solidFill>
                  <a:srgbClr val="356AC3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endParaRPr sz="17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1012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Determinant</a:t>
            </a:r>
            <a:endParaRPr spc="-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00721" y="1652725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948180" y="1389692"/>
            <a:ext cx="249554" cy="272415"/>
            <a:chOff x="948180" y="1389692"/>
            <a:chExt cx="249554" cy="27241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48180" y="1389692"/>
              <a:ext cx="249280" cy="27183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280" y="1404806"/>
              <a:ext cx="172330" cy="195107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416839" y="1389692"/>
            <a:ext cx="261620" cy="272415"/>
            <a:chOff x="1416839" y="1389692"/>
            <a:chExt cx="261620" cy="2724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839" y="1389692"/>
              <a:ext cx="261204" cy="2718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4939" y="1404709"/>
              <a:ext cx="185004" cy="19557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87400" y="31750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90252" y="31750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98973" y="3212454"/>
            <a:ext cx="5346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7195" algn="l"/>
              </a:tabLst>
            </a:pPr>
            <a:r>
              <a:rPr sz="1400" dirty="0">
                <a:latin typeface="Arial MT"/>
                <a:cs typeface="Arial MT"/>
              </a:rPr>
              <a:t>* k	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65400" y="31750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68252" y="31750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d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14691" y="2888809"/>
            <a:ext cx="16459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Matrix</a:t>
            </a:r>
            <a:r>
              <a:rPr sz="1400" b="1" spc="-2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is</a:t>
            </a:r>
            <a:r>
              <a:rPr sz="1400" b="1" spc="-2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singular</a:t>
            </a:r>
            <a:r>
              <a:rPr sz="1400" b="1" spc="-2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if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799252" y="2415957"/>
            <a:ext cx="151130" cy="14604"/>
          </a:xfrm>
          <a:custGeom>
            <a:avLst/>
            <a:gdLst/>
            <a:ahLst/>
            <a:cxnLst/>
            <a:rect l="l" t="t" r="r" b="b"/>
            <a:pathLst>
              <a:path w="151129" h="14605">
                <a:moveTo>
                  <a:pt x="151008" y="0"/>
                </a:moveTo>
                <a:lnTo>
                  <a:pt x="0" y="0"/>
                </a:lnTo>
                <a:lnTo>
                  <a:pt x="0" y="14217"/>
                </a:lnTo>
                <a:lnTo>
                  <a:pt x="151008" y="14217"/>
                </a:lnTo>
                <a:lnTo>
                  <a:pt x="151008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232989" y="2415957"/>
            <a:ext cx="151130" cy="14604"/>
          </a:xfrm>
          <a:custGeom>
            <a:avLst/>
            <a:gdLst/>
            <a:ahLst/>
            <a:cxnLst/>
            <a:rect l="l" t="t" r="r" b="b"/>
            <a:pathLst>
              <a:path w="151129" h="14605">
                <a:moveTo>
                  <a:pt x="150793" y="0"/>
                </a:moveTo>
                <a:lnTo>
                  <a:pt x="0" y="0"/>
                </a:lnTo>
                <a:lnTo>
                  <a:pt x="0" y="14217"/>
                </a:lnTo>
                <a:lnTo>
                  <a:pt x="150793" y="14217"/>
                </a:lnTo>
                <a:lnTo>
                  <a:pt x="150793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5769995" y="2097578"/>
            <a:ext cx="1040765" cy="4362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6515">
              <a:lnSpc>
                <a:spcPts val="1620"/>
              </a:lnSpc>
              <a:spcBef>
                <a:spcPts val="95"/>
              </a:spcBef>
              <a:tabLst>
                <a:tab pos="483870" algn="l"/>
              </a:tabLst>
            </a:pP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c	d</a:t>
            </a: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50800">
              <a:lnSpc>
                <a:spcPts val="1620"/>
              </a:lnSpc>
            </a:pPr>
            <a:r>
              <a:rPr sz="2550" i="1" spc="-7" baseline="-41000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550" i="1" spc="434" baseline="-41000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00" spc="220" dirty="0">
                <a:solidFill>
                  <a:srgbClr val="1A1A1A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1700" spc="265" dirty="0">
                <a:solidFill>
                  <a:srgbClr val="1A1A1A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550" i="1" spc="-7" baseline="-41000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550" i="1" spc="442" baseline="-41000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00" spc="220" dirty="0">
                <a:solidFill>
                  <a:srgbClr val="1A1A1A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1700" spc="80" dirty="0">
                <a:solidFill>
                  <a:srgbClr val="1A1A1A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k</a:t>
            </a:r>
            <a:endParaRPr sz="17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775782" y="1053920"/>
            <a:ext cx="625475" cy="72136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  <a:tabLst>
                <a:tab pos="515620" algn="l"/>
              </a:tabLst>
            </a:pPr>
            <a:r>
              <a:rPr sz="1700" i="1" spc="10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k</a:t>
            </a:r>
            <a:r>
              <a:rPr sz="1700" i="1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123190">
              <a:lnSpc>
                <a:spcPct val="100000"/>
              </a:lnSpc>
              <a:spcBef>
                <a:spcPts val="700"/>
              </a:spcBef>
              <a:tabLst>
                <a:tab pos="504190" algn="l"/>
              </a:tabLst>
            </a:pP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k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d</a:t>
            </a:r>
            <a:endParaRPr sz="17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75782" y="3022452"/>
            <a:ext cx="748030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21970" algn="l"/>
              </a:tabLst>
            </a:pPr>
            <a:r>
              <a:rPr sz="1700" i="1" spc="12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d</a:t>
            </a:r>
            <a:r>
              <a:rPr sz="1700" i="1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700" i="1" spc="6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endParaRPr sz="17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775782" y="3673045"/>
            <a:ext cx="714375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88315" algn="l"/>
              </a:tabLst>
            </a:pPr>
            <a:r>
              <a:rPr sz="1700" i="1" spc="12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d</a:t>
            </a:r>
            <a:r>
              <a:rPr sz="1700" i="1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700" i="1" spc="6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endParaRPr sz="17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636800" y="3624300"/>
            <a:ext cx="960755" cy="450850"/>
            <a:chOff x="5636800" y="3624300"/>
            <a:chExt cx="960755" cy="450850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36800" y="3624300"/>
              <a:ext cx="960411" cy="45036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687600" y="3652101"/>
              <a:ext cx="859155" cy="349250"/>
            </a:xfrm>
            <a:custGeom>
              <a:avLst/>
              <a:gdLst/>
              <a:ahLst/>
              <a:cxnLst/>
              <a:rect l="l" t="t" r="r" b="b"/>
              <a:pathLst>
                <a:path w="859154" h="349250">
                  <a:moveTo>
                    <a:pt x="196925" y="0"/>
                  </a:moveTo>
                  <a:lnTo>
                    <a:pt x="661886" y="0"/>
                  </a:lnTo>
                  <a:lnTo>
                    <a:pt x="700690" y="141"/>
                  </a:lnTo>
                  <a:lnTo>
                    <a:pt x="756840" y="3808"/>
                  </a:lnTo>
                  <a:lnTo>
                    <a:pt x="800463" y="20945"/>
                  </a:lnTo>
                  <a:lnTo>
                    <a:pt x="837865" y="58348"/>
                  </a:lnTo>
                  <a:lnTo>
                    <a:pt x="854460" y="98976"/>
                  </a:lnTo>
                  <a:lnTo>
                    <a:pt x="858489" y="147341"/>
                  </a:lnTo>
                  <a:lnTo>
                    <a:pt x="858811" y="174381"/>
                  </a:lnTo>
                  <a:lnTo>
                    <a:pt x="858489" y="201422"/>
                  </a:lnTo>
                  <a:lnTo>
                    <a:pt x="854460" y="249787"/>
                  </a:lnTo>
                  <a:lnTo>
                    <a:pt x="837865" y="290414"/>
                  </a:lnTo>
                  <a:lnTo>
                    <a:pt x="800463" y="327817"/>
                  </a:lnTo>
                  <a:lnTo>
                    <a:pt x="756840" y="344954"/>
                  </a:lnTo>
                  <a:lnTo>
                    <a:pt x="700690" y="348622"/>
                  </a:lnTo>
                  <a:lnTo>
                    <a:pt x="661886" y="348763"/>
                  </a:lnTo>
                  <a:lnTo>
                    <a:pt x="196925" y="348763"/>
                  </a:lnTo>
                  <a:lnTo>
                    <a:pt x="158121" y="348622"/>
                  </a:lnTo>
                  <a:lnTo>
                    <a:pt x="101971" y="344954"/>
                  </a:lnTo>
                  <a:lnTo>
                    <a:pt x="58348" y="327817"/>
                  </a:lnTo>
                  <a:lnTo>
                    <a:pt x="20945" y="290414"/>
                  </a:lnTo>
                  <a:lnTo>
                    <a:pt x="4351" y="249787"/>
                  </a:lnTo>
                  <a:lnTo>
                    <a:pt x="322" y="201422"/>
                  </a:lnTo>
                  <a:lnTo>
                    <a:pt x="0" y="174381"/>
                  </a:lnTo>
                  <a:lnTo>
                    <a:pt x="322" y="147341"/>
                  </a:lnTo>
                  <a:lnTo>
                    <a:pt x="4351" y="98976"/>
                  </a:lnTo>
                  <a:lnTo>
                    <a:pt x="20945" y="58348"/>
                  </a:lnTo>
                  <a:lnTo>
                    <a:pt x="58348" y="20945"/>
                  </a:lnTo>
                  <a:lnTo>
                    <a:pt x="101971" y="3808"/>
                  </a:lnTo>
                  <a:lnTo>
                    <a:pt x="158121" y="141"/>
                  </a:lnTo>
                  <a:lnTo>
                    <a:pt x="196925" y="0"/>
                  </a:lnTo>
                  <a:close/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4126963" y="3242726"/>
            <a:ext cx="10629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Determinant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555407" y="3498118"/>
            <a:ext cx="1158240" cy="447040"/>
            <a:chOff x="4555407" y="3498118"/>
            <a:chExt cx="1158240" cy="447040"/>
          </a:xfrm>
        </p:grpSpPr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55407" y="3498118"/>
              <a:ext cx="1157821" cy="44662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606290" y="3516624"/>
              <a:ext cx="959485" cy="309880"/>
            </a:xfrm>
            <a:custGeom>
              <a:avLst/>
              <a:gdLst/>
              <a:ahLst/>
              <a:cxnLst/>
              <a:rect l="l" t="t" r="r" b="b"/>
              <a:pathLst>
                <a:path w="959485" h="309879">
                  <a:moveTo>
                    <a:pt x="82" y="0"/>
                  </a:moveTo>
                  <a:lnTo>
                    <a:pt x="5821" y="46152"/>
                  </a:lnTo>
                  <a:lnTo>
                    <a:pt x="26147" y="88633"/>
                  </a:lnTo>
                  <a:lnTo>
                    <a:pt x="61062" y="127442"/>
                  </a:lnTo>
                  <a:lnTo>
                    <a:pt x="110564" y="162580"/>
                  </a:lnTo>
                  <a:lnTo>
                    <a:pt x="174653" y="194046"/>
                  </a:lnTo>
                  <a:lnTo>
                    <a:pt x="212169" y="208402"/>
                  </a:lnTo>
                  <a:lnTo>
                    <a:pt x="253331" y="221840"/>
                  </a:lnTo>
                  <a:lnTo>
                    <a:pt x="298140" y="234360"/>
                  </a:lnTo>
                  <a:lnTo>
                    <a:pt x="346596" y="245963"/>
                  </a:lnTo>
                  <a:lnTo>
                    <a:pt x="398700" y="256647"/>
                  </a:lnTo>
                  <a:lnTo>
                    <a:pt x="454450" y="266414"/>
                  </a:lnTo>
                  <a:lnTo>
                    <a:pt x="513847" y="275263"/>
                  </a:lnTo>
                  <a:lnTo>
                    <a:pt x="576891" y="283193"/>
                  </a:lnTo>
                  <a:lnTo>
                    <a:pt x="643582" y="290206"/>
                  </a:lnTo>
                  <a:lnTo>
                    <a:pt x="713919" y="296301"/>
                  </a:lnTo>
                  <a:lnTo>
                    <a:pt x="787904" y="301478"/>
                  </a:lnTo>
                  <a:lnTo>
                    <a:pt x="865536" y="305737"/>
                  </a:lnTo>
                  <a:lnTo>
                    <a:pt x="946815" y="309078"/>
                  </a:lnTo>
                  <a:lnTo>
                    <a:pt x="959511" y="309409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551438" y="3764765"/>
              <a:ext cx="123825" cy="121920"/>
            </a:xfrm>
            <a:custGeom>
              <a:avLst/>
              <a:gdLst/>
              <a:ahLst/>
              <a:cxnLst/>
              <a:rect l="l" t="t" r="r" b="b"/>
              <a:pathLst>
                <a:path w="123825" h="121920">
                  <a:moveTo>
                    <a:pt x="3171" y="0"/>
                  </a:moveTo>
                  <a:lnTo>
                    <a:pt x="0" y="121878"/>
                  </a:lnTo>
                  <a:lnTo>
                    <a:pt x="123464" y="64109"/>
                  </a:lnTo>
                  <a:lnTo>
                    <a:pt x="3171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2600418" y="1847452"/>
            <a:ext cx="10629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Determinant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905026" y="1809834"/>
            <a:ext cx="714375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88315" algn="l"/>
              </a:tabLst>
            </a:pPr>
            <a:r>
              <a:rPr sz="1700" i="1" spc="125" dirty="0">
                <a:solidFill>
                  <a:srgbClr val="356AC3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700" i="1" spc="-5" dirty="0">
                <a:solidFill>
                  <a:srgbClr val="356AC3"/>
                </a:solidFill>
                <a:latin typeface="Times New Roman" panose="02020603050405020304"/>
                <a:cs typeface="Times New Roman" panose="02020603050405020304"/>
              </a:rPr>
              <a:t>d</a:t>
            </a:r>
            <a:r>
              <a:rPr sz="1700" i="1" dirty="0">
                <a:solidFill>
                  <a:srgbClr val="356AC3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700" i="1" spc="65" dirty="0">
                <a:solidFill>
                  <a:srgbClr val="356AC3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sz="1700" i="1" spc="-5" dirty="0">
                <a:solidFill>
                  <a:srgbClr val="356AC3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endParaRPr sz="1700"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3435350" y="2228850"/>
          <a:ext cx="701675" cy="4686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995"/>
                <a:gridCol w="340995"/>
              </a:tblGrid>
              <a:tr h="2278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278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1012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Determinant</a:t>
            </a:r>
            <a:endParaRPr spc="-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00721" y="1652725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948180" y="1389692"/>
            <a:ext cx="249554" cy="272415"/>
            <a:chOff x="948180" y="1389692"/>
            <a:chExt cx="249554" cy="27241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48180" y="1389692"/>
              <a:ext cx="249280" cy="27183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280" y="1404806"/>
              <a:ext cx="172330" cy="195107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416839" y="1389692"/>
            <a:ext cx="261620" cy="272415"/>
            <a:chOff x="1416839" y="1389692"/>
            <a:chExt cx="261620" cy="2724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839" y="1389692"/>
              <a:ext cx="261204" cy="2718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4939" y="1404709"/>
              <a:ext cx="185004" cy="19557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87400" y="31750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90252" y="31750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98973" y="3212454"/>
            <a:ext cx="5346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7195" algn="l"/>
              </a:tabLst>
            </a:pPr>
            <a:r>
              <a:rPr sz="1400" dirty="0">
                <a:latin typeface="Arial MT"/>
                <a:cs typeface="Arial MT"/>
              </a:rPr>
              <a:t>* k	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65400" y="31750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68252" y="31750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d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14691" y="2888809"/>
            <a:ext cx="16459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Matrix</a:t>
            </a:r>
            <a:r>
              <a:rPr sz="1400" b="1" spc="-2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is</a:t>
            </a:r>
            <a:r>
              <a:rPr sz="1400" b="1" spc="-2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singular</a:t>
            </a:r>
            <a:r>
              <a:rPr sz="1400" b="1" spc="-2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if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799252" y="2415957"/>
            <a:ext cx="151130" cy="14604"/>
          </a:xfrm>
          <a:custGeom>
            <a:avLst/>
            <a:gdLst/>
            <a:ahLst/>
            <a:cxnLst/>
            <a:rect l="l" t="t" r="r" b="b"/>
            <a:pathLst>
              <a:path w="151129" h="14605">
                <a:moveTo>
                  <a:pt x="151008" y="0"/>
                </a:moveTo>
                <a:lnTo>
                  <a:pt x="0" y="0"/>
                </a:lnTo>
                <a:lnTo>
                  <a:pt x="0" y="14217"/>
                </a:lnTo>
                <a:lnTo>
                  <a:pt x="151008" y="14217"/>
                </a:lnTo>
                <a:lnTo>
                  <a:pt x="151008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232989" y="2415957"/>
            <a:ext cx="151130" cy="14604"/>
          </a:xfrm>
          <a:custGeom>
            <a:avLst/>
            <a:gdLst/>
            <a:ahLst/>
            <a:cxnLst/>
            <a:rect l="l" t="t" r="r" b="b"/>
            <a:pathLst>
              <a:path w="151129" h="14605">
                <a:moveTo>
                  <a:pt x="150793" y="0"/>
                </a:moveTo>
                <a:lnTo>
                  <a:pt x="0" y="0"/>
                </a:lnTo>
                <a:lnTo>
                  <a:pt x="0" y="14217"/>
                </a:lnTo>
                <a:lnTo>
                  <a:pt x="150793" y="14217"/>
                </a:lnTo>
                <a:lnTo>
                  <a:pt x="150793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5769995" y="2097578"/>
            <a:ext cx="1040765" cy="4362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6515">
              <a:lnSpc>
                <a:spcPts val="1620"/>
              </a:lnSpc>
              <a:spcBef>
                <a:spcPts val="95"/>
              </a:spcBef>
              <a:tabLst>
                <a:tab pos="483870" algn="l"/>
              </a:tabLst>
            </a:pP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c	d</a:t>
            </a: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50800">
              <a:lnSpc>
                <a:spcPts val="1620"/>
              </a:lnSpc>
            </a:pPr>
            <a:r>
              <a:rPr sz="2550" i="1" spc="-7" baseline="-41000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550" i="1" spc="434" baseline="-41000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00" spc="220" dirty="0">
                <a:solidFill>
                  <a:srgbClr val="1A1A1A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1700" spc="265" dirty="0">
                <a:solidFill>
                  <a:srgbClr val="1A1A1A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550" i="1" spc="-7" baseline="-41000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550" i="1" spc="442" baseline="-41000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00" spc="220" dirty="0">
                <a:solidFill>
                  <a:srgbClr val="1A1A1A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1700" spc="80" dirty="0">
                <a:solidFill>
                  <a:srgbClr val="1A1A1A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k</a:t>
            </a:r>
            <a:endParaRPr sz="17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775782" y="1053920"/>
            <a:ext cx="625475" cy="72136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  <a:tabLst>
                <a:tab pos="515620" algn="l"/>
              </a:tabLst>
            </a:pPr>
            <a:r>
              <a:rPr sz="1700" i="1" spc="10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k</a:t>
            </a:r>
            <a:r>
              <a:rPr sz="1700" i="1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123190">
              <a:lnSpc>
                <a:spcPct val="100000"/>
              </a:lnSpc>
              <a:spcBef>
                <a:spcPts val="700"/>
              </a:spcBef>
              <a:tabLst>
                <a:tab pos="504190" algn="l"/>
              </a:tabLst>
            </a:pP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k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d</a:t>
            </a:r>
            <a:endParaRPr sz="17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75782" y="3022452"/>
            <a:ext cx="748030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21970" algn="l"/>
              </a:tabLst>
            </a:pPr>
            <a:r>
              <a:rPr sz="1700" i="1" spc="12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d</a:t>
            </a:r>
            <a:r>
              <a:rPr sz="1700" i="1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700" i="1" spc="6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endParaRPr sz="17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775782" y="3673045"/>
            <a:ext cx="714375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88315" algn="l"/>
              </a:tabLst>
            </a:pPr>
            <a:r>
              <a:rPr sz="1700" i="1" spc="12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d</a:t>
            </a:r>
            <a:r>
              <a:rPr sz="1700" i="1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700" i="1" spc="6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endParaRPr sz="17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636800" y="3624300"/>
            <a:ext cx="960755" cy="450850"/>
            <a:chOff x="5636800" y="3624300"/>
            <a:chExt cx="960755" cy="450850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36800" y="3624300"/>
              <a:ext cx="960411" cy="45036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687600" y="3652101"/>
              <a:ext cx="859155" cy="349250"/>
            </a:xfrm>
            <a:custGeom>
              <a:avLst/>
              <a:gdLst/>
              <a:ahLst/>
              <a:cxnLst/>
              <a:rect l="l" t="t" r="r" b="b"/>
              <a:pathLst>
                <a:path w="859154" h="349250">
                  <a:moveTo>
                    <a:pt x="196925" y="0"/>
                  </a:moveTo>
                  <a:lnTo>
                    <a:pt x="661886" y="0"/>
                  </a:lnTo>
                  <a:lnTo>
                    <a:pt x="700690" y="141"/>
                  </a:lnTo>
                  <a:lnTo>
                    <a:pt x="756840" y="3808"/>
                  </a:lnTo>
                  <a:lnTo>
                    <a:pt x="800463" y="20945"/>
                  </a:lnTo>
                  <a:lnTo>
                    <a:pt x="837865" y="58348"/>
                  </a:lnTo>
                  <a:lnTo>
                    <a:pt x="854460" y="98976"/>
                  </a:lnTo>
                  <a:lnTo>
                    <a:pt x="858489" y="147341"/>
                  </a:lnTo>
                  <a:lnTo>
                    <a:pt x="858811" y="174381"/>
                  </a:lnTo>
                  <a:lnTo>
                    <a:pt x="858489" y="201422"/>
                  </a:lnTo>
                  <a:lnTo>
                    <a:pt x="854460" y="249787"/>
                  </a:lnTo>
                  <a:lnTo>
                    <a:pt x="837865" y="290414"/>
                  </a:lnTo>
                  <a:lnTo>
                    <a:pt x="800463" y="327817"/>
                  </a:lnTo>
                  <a:lnTo>
                    <a:pt x="756840" y="344954"/>
                  </a:lnTo>
                  <a:lnTo>
                    <a:pt x="700690" y="348622"/>
                  </a:lnTo>
                  <a:lnTo>
                    <a:pt x="661886" y="348763"/>
                  </a:lnTo>
                  <a:lnTo>
                    <a:pt x="196925" y="348763"/>
                  </a:lnTo>
                  <a:lnTo>
                    <a:pt x="158121" y="348622"/>
                  </a:lnTo>
                  <a:lnTo>
                    <a:pt x="101971" y="344954"/>
                  </a:lnTo>
                  <a:lnTo>
                    <a:pt x="58348" y="327817"/>
                  </a:lnTo>
                  <a:lnTo>
                    <a:pt x="20945" y="290414"/>
                  </a:lnTo>
                  <a:lnTo>
                    <a:pt x="4351" y="249787"/>
                  </a:lnTo>
                  <a:lnTo>
                    <a:pt x="322" y="201422"/>
                  </a:lnTo>
                  <a:lnTo>
                    <a:pt x="0" y="174381"/>
                  </a:lnTo>
                  <a:lnTo>
                    <a:pt x="322" y="147341"/>
                  </a:lnTo>
                  <a:lnTo>
                    <a:pt x="4351" y="98976"/>
                  </a:lnTo>
                  <a:lnTo>
                    <a:pt x="20945" y="58348"/>
                  </a:lnTo>
                  <a:lnTo>
                    <a:pt x="58348" y="20945"/>
                  </a:lnTo>
                  <a:lnTo>
                    <a:pt x="101971" y="3808"/>
                  </a:lnTo>
                  <a:lnTo>
                    <a:pt x="158121" y="141"/>
                  </a:lnTo>
                  <a:lnTo>
                    <a:pt x="196925" y="0"/>
                  </a:lnTo>
                  <a:close/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4126963" y="3242726"/>
            <a:ext cx="10629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Determinant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555407" y="3498118"/>
            <a:ext cx="1158240" cy="447040"/>
            <a:chOff x="4555407" y="3498118"/>
            <a:chExt cx="1158240" cy="447040"/>
          </a:xfrm>
        </p:grpSpPr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55407" y="3498118"/>
              <a:ext cx="1157821" cy="44662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606290" y="3516624"/>
              <a:ext cx="959485" cy="309880"/>
            </a:xfrm>
            <a:custGeom>
              <a:avLst/>
              <a:gdLst/>
              <a:ahLst/>
              <a:cxnLst/>
              <a:rect l="l" t="t" r="r" b="b"/>
              <a:pathLst>
                <a:path w="959485" h="309879">
                  <a:moveTo>
                    <a:pt x="82" y="0"/>
                  </a:moveTo>
                  <a:lnTo>
                    <a:pt x="5821" y="46152"/>
                  </a:lnTo>
                  <a:lnTo>
                    <a:pt x="26147" y="88633"/>
                  </a:lnTo>
                  <a:lnTo>
                    <a:pt x="61062" y="127442"/>
                  </a:lnTo>
                  <a:lnTo>
                    <a:pt x="110564" y="162580"/>
                  </a:lnTo>
                  <a:lnTo>
                    <a:pt x="174653" y="194046"/>
                  </a:lnTo>
                  <a:lnTo>
                    <a:pt x="212169" y="208402"/>
                  </a:lnTo>
                  <a:lnTo>
                    <a:pt x="253331" y="221840"/>
                  </a:lnTo>
                  <a:lnTo>
                    <a:pt x="298140" y="234360"/>
                  </a:lnTo>
                  <a:lnTo>
                    <a:pt x="346596" y="245963"/>
                  </a:lnTo>
                  <a:lnTo>
                    <a:pt x="398700" y="256647"/>
                  </a:lnTo>
                  <a:lnTo>
                    <a:pt x="454450" y="266414"/>
                  </a:lnTo>
                  <a:lnTo>
                    <a:pt x="513847" y="275263"/>
                  </a:lnTo>
                  <a:lnTo>
                    <a:pt x="576891" y="283193"/>
                  </a:lnTo>
                  <a:lnTo>
                    <a:pt x="643582" y="290206"/>
                  </a:lnTo>
                  <a:lnTo>
                    <a:pt x="713919" y="296301"/>
                  </a:lnTo>
                  <a:lnTo>
                    <a:pt x="787904" y="301478"/>
                  </a:lnTo>
                  <a:lnTo>
                    <a:pt x="865536" y="305737"/>
                  </a:lnTo>
                  <a:lnTo>
                    <a:pt x="946815" y="309078"/>
                  </a:lnTo>
                  <a:lnTo>
                    <a:pt x="959511" y="309409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551438" y="3764765"/>
              <a:ext cx="123825" cy="121920"/>
            </a:xfrm>
            <a:custGeom>
              <a:avLst/>
              <a:gdLst/>
              <a:ahLst/>
              <a:cxnLst/>
              <a:rect l="l" t="t" r="r" b="b"/>
              <a:pathLst>
                <a:path w="123825" h="121920">
                  <a:moveTo>
                    <a:pt x="3171" y="0"/>
                  </a:moveTo>
                  <a:lnTo>
                    <a:pt x="0" y="121878"/>
                  </a:lnTo>
                  <a:lnTo>
                    <a:pt x="123464" y="64109"/>
                  </a:lnTo>
                  <a:lnTo>
                    <a:pt x="3171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2600418" y="1847452"/>
            <a:ext cx="10629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Determinant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905026" y="1809834"/>
            <a:ext cx="714375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88315" algn="l"/>
              </a:tabLst>
            </a:pPr>
            <a:r>
              <a:rPr sz="1700" i="1" spc="125" dirty="0">
                <a:solidFill>
                  <a:srgbClr val="356AC3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700" i="1" spc="-5" dirty="0">
                <a:solidFill>
                  <a:srgbClr val="356AC3"/>
                </a:solidFill>
                <a:latin typeface="Times New Roman" panose="02020603050405020304"/>
                <a:cs typeface="Times New Roman" panose="02020603050405020304"/>
              </a:rPr>
              <a:t>d</a:t>
            </a:r>
            <a:r>
              <a:rPr sz="1700" i="1" dirty="0">
                <a:solidFill>
                  <a:srgbClr val="356AC3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700" i="1" spc="65" dirty="0">
                <a:solidFill>
                  <a:srgbClr val="356AC3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sz="1700" i="1" spc="-5" dirty="0">
                <a:solidFill>
                  <a:srgbClr val="356AC3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endParaRPr sz="1700"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3435350" y="2228850"/>
          <a:ext cx="701675" cy="4686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995"/>
                <a:gridCol w="340995"/>
              </a:tblGrid>
              <a:tr h="2278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278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sp>
        <p:nvSpPr>
          <p:cNvPr id="33" name="object 33"/>
          <p:cNvSpPr txBox="1"/>
          <p:nvPr/>
        </p:nvSpPr>
        <p:spPr>
          <a:xfrm>
            <a:off x="4235098" y="2250008"/>
            <a:ext cx="850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-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4895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Solution:</a:t>
            </a:r>
            <a:r>
              <a:rPr spc="15" dirty="0"/>
              <a:t> </a:t>
            </a:r>
            <a:r>
              <a:rPr spc="-5" dirty="0"/>
              <a:t>Systems</a:t>
            </a:r>
            <a:r>
              <a:rPr spc="15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" dirty="0"/>
              <a:t>information</a:t>
            </a:r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6193966" y="1471585"/>
            <a:ext cx="1232535" cy="875665"/>
            <a:chOff x="6193966" y="1471585"/>
            <a:chExt cx="1232535" cy="87566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93966" y="1471585"/>
              <a:ext cx="409204" cy="29794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236829" y="1491386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4" y="146417"/>
                  </a:lnTo>
                  <a:lnTo>
                    <a:pt x="44119" y="165482"/>
                  </a:lnTo>
                  <a:lnTo>
                    <a:pt x="46232" y="185634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3" y="200384"/>
                  </a:lnTo>
                  <a:lnTo>
                    <a:pt x="61243" y="194020"/>
                  </a:lnTo>
                  <a:lnTo>
                    <a:pt x="61132" y="189358"/>
                  </a:lnTo>
                  <a:lnTo>
                    <a:pt x="61116" y="174221"/>
                  </a:lnTo>
                  <a:lnTo>
                    <a:pt x="68626" y="172085"/>
                  </a:lnTo>
                  <a:lnTo>
                    <a:pt x="77607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7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6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4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1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1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1"/>
                  </a:lnTo>
                  <a:lnTo>
                    <a:pt x="189164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1" y="206465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8"/>
                  </a:lnTo>
                  <a:lnTo>
                    <a:pt x="203755" y="176099"/>
                  </a:lnTo>
                  <a:lnTo>
                    <a:pt x="209112" y="160070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8" y="153167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7" y="207716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5" y="190840"/>
                  </a:lnTo>
                  <a:lnTo>
                    <a:pt x="242022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9" y="128209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5"/>
                  </a:lnTo>
                  <a:lnTo>
                    <a:pt x="49934" y="115310"/>
                  </a:lnTo>
                  <a:lnTo>
                    <a:pt x="27664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8" y="103415"/>
                  </a:lnTo>
                  <a:lnTo>
                    <a:pt x="27664" y="115310"/>
                  </a:lnTo>
                  <a:lnTo>
                    <a:pt x="49934" y="115310"/>
                  </a:lnTo>
                  <a:lnTo>
                    <a:pt x="54918" y="108742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4"/>
                  </a:lnTo>
                  <a:lnTo>
                    <a:pt x="273379" y="62349"/>
                  </a:lnTo>
                  <a:lnTo>
                    <a:pt x="277000" y="55525"/>
                  </a:lnTo>
                  <a:lnTo>
                    <a:pt x="173094" y="55525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70" y="32035"/>
                  </a:lnTo>
                  <a:lnTo>
                    <a:pt x="215521" y="47847"/>
                  </a:lnTo>
                  <a:lnTo>
                    <a:pt x="211727" y="49207"/>
                  </a:lnTo>
                  <a:lnTo>
                    <a:pt x="201869" y="52114"/>
                  </a:lnTo>
                  <a:lnTo>
                    <a:pt x="188230" y="54807"/>
                  </a:lnTo>
                  <a:lnTo>
                    <a:pt x="173094" y="55525"/>
                  </a:lnTo>
                  <a:lnTo>
                    <a:pt x="277000" y="55525"/>
                  </a:lnTo>
                  <a:lnTo>
                    <a:pt x="277925" y="53783"/>
                  </a:lnTo>
                  <a:lnTo>
                    <a:pt x="279725" y="50918"/>
                  </a:lnTo>
                  <a:lnTo>
                    <a:pt x="283146" y="49641"/>
                  </a:lnTo>
                  <a:lnTo>
                    <a:pt x="304227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7" y="31981"/>
                  </a:lnTo>
                  <a:lnTo>
                    <a:pt x="323136" y="29919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9" y="19494"/>
                  </a:lnTo>
                  <a:lnTo>
                    <a:pt x="296047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0"/>
                  </a:lnTo>
                  <a:lnTo>
                    <a:pt x="279620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7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7" y="496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236829" y="149138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5691" y="1471585"/>
              <a:ext cx="367942" cy="29794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668721" y="1491448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0137" y="154910"/>
                  </a:moveTo>
                  <a:lnTo>
                    <a:pt x="207309" y="154910"/>
                  </a:lnTo>
                  <a:lnTo>
                    <a:pt x="212144" y="159340"/>
                  </a:lnTo>
                  <a:lnTo>
                    <a:pt x="216213" y="171149"/>
                  </a:lnTo>
                  <a:lnTo>
                    <a:pt x="221316" y="185337"/>
                  </a:lnTo>
                  <a:lnTo>
                    <a:pt x="229250" y="196902"/>
                  </a:lnTo>
                  <a:lnTo>
                    <a:pt x="233106" y="200230"/>
                  </a:lnTo>
                  <a:lnTo>
                    <a:pt x="230942" y="204891"/>
                  </a:lnTo>
                  <a:lnTo>
                    <a:pt x="239194" y="205700"/>
                  </a:lnTo>
                  <a:lnTo>
                    <a:pt x="238614" y="207197"/>
                  </a:lnTo>
                  <a:lnTo>
                    <a:pt x="241425" y="212721"/>
                  </a:lnTo>
                  <a:lnTo>
                    <a:pt x="258461" y="213469"/>
                  </a:lnTo>
                  <a:lnTo>
                    <a:pt x="262389" y="205811"/>
                  </a:lnTo>
                  <a:lnTo>
                    <a:pt x="260435" y="201989"/>
                  </a:lnTo>
                  <a:lnTo>
                    <a:pt x="252143" y="199290"/>
                  </a:lnTo>
                  <a:lnTo>
                    <a:pt x="249895" y="198390"/>
                  </a:lnTo>
                  <a:lnTo>
                    <a:pt x="248857" y="196192"/>
                  </a:lnTo>
                  <a:lnTo>
                    <a:pt x="241013" y="172003"/>
                  </a:lnTo>
                  <a:lnTo>
                    <a:pt x="240137" y="154910"/>
                  </a:lnTo>
                  <a:close/>
                </a:path>
                <a:path w="283209" h="213994">
                  <a:moveTo>
                    <a:pt x="107919" y="211580"/>
                  </a:moveTo>
                  <a:lnTo>
                    <a:pt x="99787" y="211580"/>
                  </a:lnTo>
                  <a:lnTo>
                    <a:pt x="107942" y="211828"/>
                  </a:lnTo>
                  <a:lnTo>
                    <a:pt x="107919" y="211580"/>
                  </a:lnTo>
                  <a:close/>
                </a:path>
                <a:path w="283209" h="213994">
                  <a:moveTo>
                    <a:pt x="108839" y="155576"/>
                  </a:moveTo>
                  <a:lnTo>
                    <a:pt x="62503" y="155576"/>
                  </a:lnTo>
                  <a:lnTo>
                    <a:pt x="61247" y="163523"/>
                  </a:lnTo>
                  <a:lnTo>
                    <a:pt x="57903" y="175080"/>
                  </a:lnTo>
                  <a:lnTo>
                    <a:pt x="60993" y="179715"/>
                  </a:lnTo>
                  <a:lnTo>
                    <a:pt x="74352" y="200192"/>
                  </a:lnTo>
                  <a:lnTo>
                    <a:pt x="84838" y="209362"/>
                  </a:lnTo>
                  <a:lnTo>
                    <a:pt x="93100" y="211675"/>
                  </a:lnTo>
                  <a:lnTo>
                    <a:pt x="99787" y="211580"/>
                  </a:lnTo>
                  <a:lnTo>
                    <a:pt x="107919" y="211580"/>
                  </a:lnTo>
                  <a:lnTo>
                    <a:pt x="107737" y="209599"/>
                  </a:lnTo>
                  <a:lnTo>
                    <a:pt x="107693" y="203197"/>
                  </a:lnTo>
                  <a:lnTo>
                    <a:pt x="101923" y="200722"/>
                  </a:lnTo>
                  <a:lnTo>
                    <a:pt x="96323" y="200722"/>
                  </a:lnTo>
                  <a:lnTo>
                    <a:pt x="91912" y="198336"/>
                  </a:lnTo>
                  <a:lnTo>
                    <a:pt x="87156" y="192198"/>
                  </a:lnTo>
                  <a:lnTo>
                    <a:pt x="84763" y="184948"/>
                  </a:lnTo>
                  <a:lnTo>
                    <a:pt x="87440" y="179226"/>
                  </a:lnTo>
                  <a:lnTo>
                    <a:pt x="93543" y="173645"/>
                  </a:lnTo>
                  <a:lnTo>
                    <a:pt x="101355" y="164788"/>
                  </a:lnTo>
                  <a:lnTo>
                    <a:pt x="108839" y="155576"/>
                  </a:lnTo>
                  <a:close/>
                </a:path>
                <a:path w="283209" h="213994">
                  <a:moveTo>
                    <a:pt x="240487" y="146801"/>
                  </a:moveTo>
                  <a:lnTo>
                    <a:pt x="120702" y="146801"/>
                  </a:lnTo>
                  <a:lnTo>
                    <a:pt x="125756" y="147165"/>
                  </a:lnTo>
                  <a:lnTo>
                    <a:pt x="130276" y="148337"/>
                  </a:lnTo>
                  <a:lnTo>
                    <a:pt x="136487" y="149703"/>
                  </a:lnTo>
                  <a:lnTo>
                    <a:pt x="143851" y="150932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25" y="161441"/>
                  </a:lnTo>
                  <a:lnTo>
                    <a:pt x="160112" y="169500"/>
                  </a:lnTo>
                  <a:lnTo>
                    <a:pt x="159295" y="177103"/>
                  </a:lnTo>
                  <a:lnTo>
                    <a:pt x="157990" y="182424"/>
                  </a:lnTo>
                  <a:lnTo>
                    <a:pt x="155303" y="188756"/>
                  </a:lnTo>
                  <a:lnTo>
                    <a:pt x="156512" y="194405"/>
                  </a:lnTo>
                  <a:lnTo>
                    <a:pt x="157697" y="197924"/>
                  </a:lnTo>
                  <a:lnTo>
                    <a:pt x="157761" y="199678"/>
                  </a:lnTo>
                  <a:lnTo>
                    <a:pt x="155217" y="211580"/>
                  </a:lnTo>
                  <a:lnTo>
                    <a:pt x="174387" y="211580"/>
                  </a:lnTo>
                  <a:lnTo>
                    <a:pt x="177676" y="209599"/>
                  </a:lnTo>
                  <a:lnTo>
                    <a:pt x="176629" y="204425"/>
                  </a:lnTo>
                  <a:lnTo>
                    <a:pt x="175095" y="203313"/>
                  </a:lnTo>
                  <a:lnTo>
                    <a:pt x="171873" y="201799"/>
                  </a:lnTo>
                  <a:lnTo>
                    <a:pt x="171017" y="200192"/>
                  </a:lnTo>
                  <a:lnTo>
                    <a:pt x="194319" y="155110"/>
                  </a:lnTo>
                  <a:lnTo>
                    <a:pt x="206055" y="155110"/>
                  </a:lnTo>
                  <a:lnTo>
                    <a:pt x="207309" y="154910"/>
                  </a:lnTo>
                  <a:lnTo>
                    <a:pt x="240137" y="154910"/>
                  </a:lnTo>
                  <a:lnTo>
                    <a:pt x="240037" y="152956"/>
                  </a:lnTo>
                  <a:lnTo>
                    <a:pt x="240116" y="150932"/>
                  </a:lnTo>
                  <a:lnTo>
                    <a:pt x="240487" y="146801"/>
                  </a:lnTo>
                  <a:close/>
                </a:path>
                <a:path w="283209" h="213994">
                  <a:moveTo>
                    <a:pt x="24841" y="0"/>
                  </a:moveTo>
                  <a:lnTo>
                    <a:pt x="0" y="25934"/>
                  </a:lnTo>
                  <a:lnTo>
                    <a:pt x="5304" y="52429"/>
                  </a:lnTo>
                  <a:lnTo>
                    <a:pt x="30326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1"/>
                  </a:lnTo>
                  <a:lnTo>
                    <a:pt x="34413" y="108987"/>
                  </a:lnTo>
                  <a:lnTo>
                    <a:pt x="33592" y="112245"/>
                  </a:lnTo>
                  <a:lnTo>
                    <a:pt x="33148" y="115684"/>
                  </a:lnTo>
                  <a:lnTo>
                    <a:pt x="14501" y="148504"/>
                  </a:lnTo>
                  <a:lnTo>
                    <a:pt x="13751" y="149920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1016" y="169500"/>
                  </a:lnTo>
                  <a:lnTo>
                    <a:pt x="10964" y="182424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8"/>
                  </a:lnTo>
                  <a:lnTo>
                    <a:pt x="7604" y="198890"/>
                  </a:lnTo>
                  <a:lnTo>
                    <a:pt x="12228" y="207383"/>
                  </a:lnTo>
                  <a:lnTo>
                    <a:pt x="15204" y="211536"/>
                  </a:lnTo>
                  <a:lnTo>
                    <a:pt x="25011" y="206597"/>
                  </a:lnTo>
                  <a:lnTo>
                    <a:pt x="23867" y="200192"/>
                  </a:lnTo>
                  <a:lnTo>
                    <a:pt x="23943" y="197924"/>
                  </a:lnTo>
                  <a:lnTo>
                    <a:pt x="40075" y="160928"/>
                  </a:lnTo>
                  <a:lnTo>
                    <a:pt x="62503" y="155576"/>
                  </a:lnTo>
                  <a:lnTo>
                    <a:pt x="108839" y="155576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2" y="146801"/>
                  </a:lnTo>
                  <a:lnTo>
                    <a:pt x="240487" y="146801"/>
                  </a:lnTo>
                  <a:lnTo>
                    <a:pt x="241511" y="135375"/>
                  </a:lnTo>
                  <a:lnTo>
                    <a:pt x="241366" y="127073"/>
                  </a:lnTo>
                  <a:lnTo>
                    <a:pt x="241288" y="114887"/>
                  </a:lnTo>
                  <a:lnTo>
                    <a:pt x="243929" y="109889"/>
                  </a:lnTo>
                  <a:lnTo>
                    <a:pt x="250323" y="104774"/>
                  </a:lnTo>
                  <a:lnTo>
                    <a:pt x="261626" y="99395"/>
                  </a:lnTo>
                  <a:lnTo>
                    <a:pt x="273892" y="99395"/>
                  </a:lnTo>
                  <a:lnTo>
                    <a:pt x="277629" y="93464"/>
                  </a:lnTo>
                  <a:lnTo>
                    <a:pt x="278902" y="89757"/>
                  </a:lnTo>
                  <a:lnTo>
                    <a:pt x="280480" y="88522"/>
                  </a:lnTo>
                  <a:lnTo>
                    <a:pt x="282765" y="84569"/>
                  </a:lnTo>
                  <a:lnTo>
                    <a:pt x="281834" y="83828"/>
                  </a:lnTo>
                  <a:lnTo>
                    <a:pt x="280181" y="82839"/>
                  </a:lnTo>
                  <a:lnTo>
                    <a:pt x="275397" y="78074"/>
                  </a:lnTo>
                  <a:lnTo>
                    <a:pt x="57177" y="78074"/>
                  </a:lnTo>
                  <a:lnTo>
                    <a:pt x="47269" y="75878"/>
                  </a:lnTo>
                  <a:lnTo>
                    <a:pt x="31350" y="64019"/>
                  </a:lnTo>
                  <a:lnTo>
                    <a:pt x="19693" y="45282"/>
                  </a:lnTo>
                  <a:lnTo>
                    <a:pt x="16251" y="26376"/>
                  </a:lnTo>
                  <a:lnTo>
                    <a:pt x="24974" y="14011"/>
                  </a:lnTo>
                  <a:lnTo>
                    <a:pt x="30555" y="13289"/>
                  </a:lnTo>
                  <a:lnTo>
                    <a:pt x="41781" y="13289"/>
                  </a:lnTo>
                  <a:lnTo>
                    <a:pt x="42073" y="13079"/>
                  </a:lnTo>
                  <a:lnTo>
                    <a:pt x="42290" y="9558"/>
                  </a:lnTo>
                  <a:lnTo>
                    <a:pt x="39450" y="5206"/>
                  </a:lnTo>
                  <a:lnTo>
                    <a:pt x="33614" y="1521"/>
                  </a:lnTo>
                  <a:lnTo>
                    <a:pt x="24841" y="0"/>
                  </a:lnTo>
                  <a:close/>
                </a:path>
                <a:path w="283209" h="213994">
                  <a:moveTo>
                    <a:pt x="100772" y="200228"/>
                  </a:moveTo>
                  <a:lnTo>
                    <a:pt x="96323" y="200722"/>
                  </a:lnTo>
                  <a:lnTo>
                    <a:pt x="101923" y="200722"/>
                  </a:lnTo>
                  <a:lnTo>
                    <a:pt x="100772" y="200228"/>
                  </a:lnTo>
                  <a:close/>
                </a:path>
                <a:path w="283209" h="213994">
                  <a:moveTo>
                    <a:pt x="206055" y="155110"/>
                  </a:moveTo>
                  <a:lnTo>
                    <a:pt x="194319" y="155110"/>
                  </a:lnTo>
                  <a:lnTo>
                    <a:pt x="200580" y="155279"/>
                  </a:lnTo>
                  <a:lnTo>
                    <a:pt x="205319" y="155227"/>
                  </a:lnTo>
                  <a:lnTo>
                    <a:pt x="206055" y="155110"/>
                  </a:lnTo>
                  <a:close/>
                </a:path>
                <a:path w="283209" h="213994">
                  <a:moveTo>
                    <a:pt x="273892" y="99395"/>
                  </a:moveTo>
                  <a:lnTo>
                    <a:pt x="261626" y="99395"/>
                  </a:lnTo>
                  <a:lnTo>
                    <a:pt x="272023" y="102360"/>
                  </a:lnTo>
                  <a:lnTo>
                    <a:pt x="273892" y="99395"/>
                  </a:lnTo>
                  <a:close/>
                </a:path>
                <a:path w="283209" h="213994">
                  <a:moveTo>
                    <a:pt x="73429" y="76166"/>
                  </a:moveTo>
                  <a:lnTo>
                    <a:pt x="71281" y="76838"/>
                  </a:lnTo>
                  <a:lnTo>
                    <a:pt x="65522" y="77934"/>
                  </a:lnTo>
                  <a:lnTo>
                    <a:pt x="57177" y="78074"/>
                  </a:lnTo>
                  <a:lnTo>
                    <a:pt x="275397" y="78074"/>
                  </a:lnTo>
                  <a:lnTo>
                    <a:pt x="274472" y="77152"/>
                  </a:lnTo>
                  <a:lnTo>
                    <a:pt x="197014" y="77152"/>
                  </a:lnTo>
                  <a:lnTo>
                    <a:pt x="190214" y="76433"/>
                  </a:lnTo>
                  <a:lnTo>
                    <a:pt x="73140" y="76433"/>
                  </a:lnTo>
                  <a:lnTo>
                    <a:pt x="73429" y="76166"/>
                  </a:lnTo>
                  <a:close/>
                </a:path>
                <a:path w="283209" h="213994">
                  <a:moveTo>
                    <a:pt x="255386" y="40593"/>
                  </a:moveTo>
                  <a:lnTo>
                    <a:pt x="248645" y="42487"/>
                  </a:lnTo>
                  <a:lnTo>
                    <a:pt x="243558" y="56153"/>
                  </a:lnTo>
                  <a:lnTo>
                    <a:pt x="240308" y="56648"/>
                  </a:lnTo>
                  <a:lnTo>
                    <a:pt x="236409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7" y="69505"/>
                  </a:lnTo>
                  <a:lnTo>
                    <a:pt x="212071" y="73976"/>
                  </a:lnTo>
                  <a:lnTo>
                    <a:pt x="204782" y="76440"/>
                  </a:lnTo>
                  <a:lnTo>
                    <a:pt x="197014" y="77152"/>
                  </a:lnTo>
                  <a:lnTo>
                    <a:pt x="274472" y="77152"/>
                  </a:lnTo>
                  <a:lnTo>
                    <a:pt x="272253" y="74942"/>
                  </a:lnTo>
                  <a:lnTo>
                    <a:pt x="265210" y="61474"/>
                  </a:lnTo>
                  <a:lnTo>
                    <a:pt x="263667" y="60186"/>
                  </a:lnTo>
                  <a:lnTo>
                    <a:pt x="257262" y="58300"/>
                  </a:lnTo>
                  <a:lnTo>
                    <a:pt x="256311" y="56648"/>
                  </a:lnTo>
                  <a:lnTo>
                    <a:pt x="256259" y="56153"/>
                  </a:lnTo>
                  <a:lnTo>
                    <a:pt x="257610" y="49714"/>
                  </a:lnTo>
                  <a:lnTo>
                    <a:pt x="256880" y="44361"/>
                  </a:lnTo>
                  <a:lnTo>
                    <a:pt x="255386" y="40593"/>
                  </a:lnTo>
                  <a:close/>
                </a:path>
                <a:path w="283209" h="213994">
                  <a:moveTo>
                    <a:pt x="135098" y="70660"/>
                  </a:moveTo>
                  <a:lnTo>
                    <a:pt x="101687" y="71243"/>
                  </a:lnTo>
                  <a:lnTo>
                    <a:pt x="73140" y="76433"/>
                  </a:lnTo>
                  <a:lnTo>
                    <a:pt x="190214" y="76433"/>
                  </a:lnTo>
                  <a:lnTo>
                    <a:pt x="189589" y="76367"/>
                  </a:lnTo>
                  <a:lnTo>
                    <a:pt x="166643" y="72948"/>
                  </a:lnTo>
                  <a:lnTo>
                    <a:pt x="135098" y="70660"/>
                  </a:lnTo>
                  <a:close/>
                </a:path>
                <a:path w="283209" h="213994">
                  <a:moveTo>
                    <a:pt x="41781" y="13289"/>
                  </a:move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1781" y="132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668721" y="1491449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842" y="0"/>
                  </a:moveTo>
                  <a:lnTo>
                    <a:pt x="0" y="25935"/>
                  </a:lnTo>
                  <a:lnTo>
                    <a:pt x="5304" y="52429"/>
                  </a:lnTo>
                  <a:lnTo>
                    <a:pt x="30327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2"/>
                  </a:lnTo>
                  <a:lnTo>
                    <a:pt x="34413" y="108987"/>
                  </a:lnTo>
                  <a:lnTo>
                    <a:pt x="33593" y="112245"/>
                  </a:lnTo>
                  <a:lnTo>
                    <a:pt x="33148" y="115683"/>
                  </a:lnTo>
                  <a:lnTo>
                    <a:pt x="14501" y="148504"/>
                  </a:lnTo>
                  <a:lnTo>
                    <a:pt x="13752" y="149921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0876" y="171517"/>
                  </a:lnTo>
                  <a:lnTo>
                    <a:pt x="10871" y="180463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9"/>
                  </a:lnTo>
                  <a:lnTo>
                    <a:pt x="7604" y="198891"/>
                  </a:lnTo>
                  <a:lnTo>
                    <a:pt x="12229" y="207383"/>
                  </a:lnTo>
                  <a:lnTo>
                    <a:pt x="15204" y="211536"/>
                  </a:lnTo>
                  <a:lnTo>
                    <a:pt x="25012" y="206597"/>
                  </a:lnTo>
                  <a:lnTo>
                    <a:pt x="23776" y="199678"/>
                  </a:lnTo>
                  <a:lnTo>
                    <a:pt x="24585" y="191190"/>
                  </a:lnTo>
                  <a:lnTo>
                    <a:pt x="46225" y="158468"/>
                  </a:lnTo>
                  <a:lnTo>
                    <a:pt x="62503" y="155576"/>
                  </a:lnTo>
                  <a:lnTo>
                    <a:pt x="61246" y="163523"/>
                  </a:lnTo>
                  <a:lnTo>
                    <a:pt x="57904" y="175080"/>
                  </a:lnTo>
                  <a:lnTo>
                    <a:pt x="60993" y="179714"/>
                  </a:lnTo>
                  <a:lnTo>
                    <a:pt x="74353" y="200192"/>
                  </a:lnTo>
                  <a:lnTo>
                    <a:pt x="84839" y="209362"/>
                  </a:lnTo>
                  <a:lnTo>
                    <a:pt x="93100" y="211674"/>
                  </a:lnTo>
                  <a:lnTo>
                    <a:pt x="99788" y="211580"/>
                  </a:lnTo>
                  <a:lnTo>
                    <a:pt x="107942" y="211827"/>
                  </a:lnTo>
                  <a:lnTo>
                    <a:pt x="107693" y="209127"/>
                  </a:lnTo>
                  <a:lnTo>
                    <a:pt x="107693" y="206162"/>
                  </a:lnTo>
                  <a:lnTo>
                    <a:pt x="107693" y="203196"/>
                  </a:lnTo>
                  <a:lnTo>
                    <a:pt x="100772" y="200227"/>
                  </a:lnTo>
                  <a:lnTo>
                    <a:pt x="96323" y="200721"/>
                  </a:lnTo>
                  <a:lnTo>
                    <a:pt x="91912" y="198335"/>
                  </a:lnTo>
                  <a:lnTo>
                    <a:pt x="87156" y="192197"/>
                  </a:lnTo>
                  <a:lnTo>
                    <a:pt x="84763" y="184947"/>
                  </a:lnTo>
                  <a:lnTo>
                    <a:pt x="87441" y="179226"/>
                  </a:lnTo>
                  <a:lnTo>
                    <a:pt x="93543" y="173644"/>
                  </a:lnTo>
                  <a:lnTo>
                    <a:pt x="101355" y="164787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3" y="146801"/>
                  </a:lnTo>
                  <a:lnTo>
                    <a:pt x="125757" y="147164"/>
                  </a:lnTo>
                  <a:lnTo>
                    <a:pt x="130277" y="148337"/>
                  </a:lnTo>
                  <a:lnTo>
                    <a:pt x="136487" y="149702"/>
                  </a:lnTo>
                  <a:lnTo>
                    <a:pt x="143851" y="150931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47" y="161007"/>
                  </a:lnTo>
                  <a:lnTo>
                    <a:pt x="160113" y="169499"/>
                  </a:lnTo>
                  <a:lnTo>
                    <a:pt x="159299" y="177087"/>
                  </a:lnTo>
                  <a:lnTo>
                    <a:pt x="157990" y="182423"/>
                  </a:lnTo>
                  <a:lnTo>
                    <a:pt x="155303" y="188756"/>
                  </a:lnTo>
                  <a:lnTo>
                    <a:pt x="156512" y="194404"/>
                  </a:lnTo>
                  <a:lnTo>
                    <a:pt x="157390" y="197013"/>
                  </a:lnTo>
                  <a:lnTo>
                    <a:pt x="157782" y="198176"/>
                  </a:lnTo>
                  <a:lnTo>
                    <a:pt x="157810" y="199451"/>
                  </a:lnTo>
                  <a:lnTo>
                    <a:pt x="157546" y="200699"/>
                  </a:lnTo>
                  <a:lnTo>
                    <a:pt x="156518" y="205547"/>
                  </a:lnTo>
                  <a:lnTo>
                    <a:pt x="155217" y="211580"/>
                  </a:lnTo>
                  <a:lnTo>
                    <a:pt x="164008" y="211580"/>
                  </a:lnTo>
                  <a:lnTo>
                    <a:pt x="174387" y="211580"/>
                  </a:lnTo>
                  <a:lnTo>
                    <a:pt x="177677" y="209599"/>
                  </a:lnTo>
                  <a:lnTo>
                    <a:pt x="176976" y="206140"/>
                  </a:lnTo>
                  <a:lnTo>
                    <a:pt x="176630" y="204425"/>
                  </a:lnTo>
                  <a:lnTo>
                    <a:pt x="175095" y="203312"/>
                  </a:lnTo>
                  <a:lnTo>
                    <a:pt x="173645" y="202631"/>
                  </a:lnTo>
                  <a:lnTo>
                    <a:pt x="171873" y="201798"/>
                  </a:lnTo>
                  <a:lnTo>
                    <a:pt x="170882" y="199938"/>
                  </a:lnTo>
                  <a:lnTo>
                    <a:pt x="171136" y="197923"/>
                  </a:lnTo>
                  <a:lnTo>
                    <a:pt x="172845" y="188929"/>
                  </a:lnTo>
                  <a:lnTo>
                    <a:pt x="176774" y="177102"/>
                  </a:lnTo>
                  <a:lnTo>
                    <a:pt x="183680" y="164983"/>
                  </a:lnTo>
                  <a:lnTo>
                    <a:pt x="194319" y="155110"/>
                  </a:lnTo>
                  <a:lnTo>
                    <a:pt x="200580" y="155279"/>
                  </a:lnTo>
                  <a:lnTo>
                    <a:pt x="205320" y="155227"/>
                  </a:lnTo>
                  <a:lnTo>
                    <a:pt x="207310" y="154910"/>
                  </a:lnTo>
                  <a:lnTo>
                    <a:pt x="212144" y="159340"/>
                  </a:lnTo>
                  <a:lnTo>
                    <a:pt x="216214" y="171149"/>
                  </a:lnTo>
                  <a:lnTo>
                    <a:pt x="221316" y="185336"/>
                  </a:lnTo>
                  <a:lnTo>
                    <a:pt x="229250" y="196902"/>
                  </a:lnTo>
                  <a:lnTo>
                    <a:pt x="233105" y="200230"/>
                  </a:lnTo>
                  <a:lnTo>
                    <a:pt x="230942" y="204891"/>
                  </a:lnTo>
                  <a:lnTo>
                    <a:pt x="236200" y="205407"/>
                  </a:lnTo>
                  <a:lnTo>
                    <a:pt x="239194" y="205700"/>
                  </a:lnTo>
                  <a:lnTo>
                    <a:pt x="238613" y="207197"/>
                  </a:lnTo>
                  <a:lnTo>
                    <a:pt x="240020" y="209959"/>
                  </a:lnTo>
                  <a:lnTo>
                    <a:pt x="241426" y="212721"/>
                  </a:lnTo>
                  <a:lnTo>
                    <a:pt x="258462" y="213468"/>
                  </a:lnTo>
                  <a:lnTo>
                    <a:pt x="260649" y="209204"/>
                  </a:lnTo>
                  <a:lnTo>
                    <a:pt x="262390" y="205811"/>
                  </a:lnTo>
                  <a:lnTo>
                    <a:pt x="260434" y="201989"/>
                  </a:lnTo>
                  <a:lnTo>
                    <a:pt x="240000" y="152234"/>
                  </a:lnTo>
                  <a:lnTo>
                    <a:pt x="241511" y="135375"/>
                  </a:lnTo>
                  <a:lnTo>
                    <a:pt x="241241" y="119913"/>
                  </a:lnTo>
                  <a:lnTo>
                    <a:pt x="241288" y="114887"/>
                  </a:lnTo>
                  <a:lnTo>
                    <a:pt x="243930" y="109889"/>
                  </a:lnTo>
                  <a:lnTo>
                    <a:pt x="250324" y="104774"/>
                  </a:lnTo>
                  <a:lnTo>
                    <a:pt x="261626" y="99394"/>
                  </a:lnTo>
                  <a:lnTo>
                    <a:pt x="272024" y="102360"/>
                  </a:lnTo>
                  <a:lnTo>
                    <a:pt x="277629" y="93463"/>
                  </a:lnTo>
                  <a:lnTo>
                    <a:pt x="278903" y="89757"/>
                  </a:lnTo>
                  <a:lnTo>
                    <a:pt x="280481" y="88522"/>
                  </a:lnTo>
                  <a:lnTo>
                    <a:pt x="282766" y="84569"/>
                  </a:lnTo>
                  <a:lnTo>
                    <a:pt x="281834" y="83828"/>
                  </a:lnTo>
                  <a:lnTo>
                    <a:pt x="280180" y="82839"/>
                  </a:lnTo>
                  <a:lnTo>
                    <a:pt x="272254" y="74942"/>
                  </a:lnTo>
                  <a:lnTo>
                    <a:pt x="268377" y="67529"/>
                  </a:lnTo>
                  <a:lnTo>
                    <a:pt x="265211" y="61474"/>
                  </a:lnTo>
                  <a:lnTo>
                    <a:pt x="263668" y="60186"/>
                  </a:lnTo>
                  <a:lnTo>
                    <a:pt x="259117" y="58846"/>
                  </a:lnTo>
                  <a:lnTo>
                    <a:pt x="257263" y="58299"/>
                  </a:lnTo>
                  <a:lnTo>
                    <a:pt x="256197" y="56449"/>
                  </a:lnTo>
                  <a:lnTo>
                    <a:pt x="256608" y="54493"/>
                  </a:lnTo>
                  <a:lnTo>
                    <a:pt x="257611" y="49713"/>
                  </a:lnTo>
                  <a:lnTo>
                    <a:pt x="256881" y="44361"/>
                  </a:lnTo>
                  <a:lnTo>
                    <a:pt x="255386" y="40592"/>
                  </a:lnTo>
                  <a:lnTo>
                    <a:pt x="248646" y="42487"/>
                  </a:lnTo>
                  <a:lnTo>
                    <a:pt x="243559" y="56153"/>
                  </a:lnTo>
                  <a:lnTo>
                    <a:pt x="240308" y="56647"/>
                  </a:lnTo>
                  <a:lnTo>
                    <a:pt x="236410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8" y="69505"/>
                  </a:lnTo>
                  <a:lnTo>
                    <a:pt x="212071" y="73976"/>
                  </a:lnTo>
                  <a:lnTo>
                    <a:pt x="204783" y="76440"/>
                  </a:lnTo>
                  <a:lnTo>
                    <a:pt x="197015" y="77152"/>
                  </a:lnTo>
                  <a:lnTo>
                    <a:pt x="189590" y="76367"/>
                  </a:lnTo>
                  <a:lnTo>
                    <a:pt x="166643" y="72948"/>
                  </a:lnTo>
                  <a:lnTo>
                    <a:pt x="135099" y="70660"/>
                  </a:lnTo>
                  <a:lnTo>
                    <a:pt x="101688" y="71242"/>
                  </a:lnTo>
                  <a:lnTo>
                    <a:pt x="73140" y="76433"/>
                  </a:lnTo>
                  <a:lnTo>
                    <a:pt x="73429" y="76167"/>
                  </a:lnTo>
                  <a:lnTo>
                    <a:pt x="71281" y="76839"/>
                  </a:lnTo>
                  <a:lnTo>
                    <a:pt x="65523" y="77934"/>
                  </a:lnTo>
                  <a:lnTo>
                    <a:pt x="57177" y="78074"/>
                  </a:lnTo>
                  <a:lnTo>
                    <a:pt x="47270" y="75878"/>
                  </a:lnTo>
                  <a:lnTo>
                    <a:pt x="31350" y="64019"/>
                  </a:lnTo>
                  <a:lnTo>
                    <a:pt x="19694" y="45282"/>
                  </a:lnTo>
                  <a:lnTo>
                    <a:pt x="16251" y="26376"/>
                  </a:lnTo>
                  <a:lnTo>
                    <a:pt x="24975" y="14012"/>
                  </a:ln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2074" y="13079"/>
                  </a:lnTo>
                  <a:lnTo>
                    <a:pt x="42290" y="9557"/>
                  </a:lnTo>
                  <a:lnTo>
                    <a:pt x="39451" y="5205"/>
                  </a:lnTo>
                  <a:lnTo>
                    <a:pt x="33615" y="1520"/>
                  </a:lnTo>
                  <a:lnTo>
                    <a:pt x="24842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16154" y="1471585"/>
              <a:ext cx="409885" cy="2979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4254" y="1486673"/>
              <a:ext cx="333943" cy="22251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93966" y="1760135"/>
              <a:ext cx="409204" cy="29794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236829" y="1779936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4" y="146418"/>
                  </a:lnTo>
                  <a:lnTo>
                    <a:pt x="44119" y="165483"/>
                  </a:lnTo>
                  <a:lnTo>
                    <a:pt x="46232" y="185635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3" y="200384"/>
                  </a:lnTo>
                  <a:lnTo>
                    <a:pt x="61243" y="194020"/>
                  </a:lnTo>
                  <a:lnTo>
                    <a:pt x="61132" y="189358"/>
                  </a:lnTo>
                  <a:lnTo>
                    <a:pt x="61116" y="174221"/>
                  </a:lnTo>
                  <a:lnTo>
                    <a:pt x="68626" y="172085"/>
                  </a:lnTo>
                  <a:lnTo>
                    <a:pt x="77607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7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6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4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1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1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1"/>
                  </a:lnTo>
                  <a:lnTo>
                    <a:pt x="189164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1" y="206465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8"/>
                  </a:lnTo>
                  <a:lnTo>
                    <a:pt x="203755" y="176099"/>
                  </a:lnTo>
                  <a:lnTo>
                    <a:pt x="209112" y="160070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8" y="153167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7" y="207717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5" y="190840"/>
                  </a:lnTo>
                  <a:lnTo>
                    <a:pt x="242022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9" y="128209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5"/>
                  </a:lnTo>
                  <a:lnTo>
                    <a:pt x="49934" y="115310"/>
                  </a:lnTo>
                  <a:lnTo>
                    <a:pt x="27664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8" y="103415"/>
                  </a:lnTo>
                  <a:lnTo>
                    <a:pt x="27664" y="115310"/>
                  </a:lnTo>
                  <a:lnTo>
                    <a:pt x="49934" y="115310"/>
                  </a:lnTo>
                  <a:lnTo>
                    <a:pt x="54918" y="108742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4"/>
                  </a:lnTo>
                  <a:lnTo>
                    <a:pt x="273379" y="62349"/>
                  </a:lnTo>
                  <a:lnTo>
                    <a:pt x="277000" y="55525"/>
                  </a:lnTo>
                  <a:lnTo>
                    <a:pt x="173094" y="55525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70" y="32035"/>
                  </a:lnTo>
                  <a:lnTo>
                    <a:pt x="215521" y="47848"/>
                  </a:lnTo>
                  <a:lnTo>
                    <a:pt x="211727" y="49208"/>
                  </a:lnTo>
                  <a:lnTo>
                    <a:pt x="201869" y="52114"/>
                  </a:lnTo>
                  <a:lnTo>
                    <a:pt x="188230" y="54807"/>
                  </a:lnTo>
                  <a:lnTo>
                    <a:pt x="173094" y="55525"/>
                  </a:lnTo>
                  <a:lnTo>
                    <a:pt x="277000" y="55525"/>
                  </a:lnTo>
                  <a:lnTo>
                    <a:pt x="277925" y="53783"/>
                  </a:lnTo>
                  <a:lnTo>
                    <a:pt x="279725" y="50918"/>
                  </a:lnTo>
                  <a:lnTo>
                    <a:pt x="283146" y="49641"/>
                  </a:lnTo>
                  <a:lnTo>
                    <a:pt x="304227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7" y="31981"/>
                  </a:lnTo>
                  <a:lnTo>
                    <a:pt x="323136" y="29919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9" y="19494"/>
                  </a:lnTo>
                  <a:lnTo>
                    <a:pt x="296047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1"/>
                  </a:lnTo>
                  <a:lnTo>
                    <a:pt x="279620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7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7" y="496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236829" y="177993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5691" y="1760135"/>
              <a:ext cx="367942" cy="29794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668721" y="1779999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0137" y="154910"/>
                  </a:moveTo>
                  <a:lnTo>
                    <a:pt x="207309" y="154910"/>
                  </a:lnTo>
                  <a:lnTo>
                    <a:pt x="212144" y="159340"/>
                  </a:lnTo>
                  <a:lnTo>
                    <a:pt x="216213" y="171149"/>
                  </a:lnTo>
                  <a:lnTo>
                    <a:pt x="221316" y="185337"/>
                  </a:lnTo>
                  <a:lnTo>
                    <a:pt x="229250" y="196902"/>
                  </a:lnTo>
                  <a:lnTo>
                    <a:pt x="233106" y="200230"/>
                  </a:lnTo>
                  <a:lnTo>
                    <a:pt x="230942" y="204891"/>
                  </a:lnTo>
                  <a:lnTo>
                    <a:pt x="239194" y="205700"/>
                  </a:lnTo>
                  <a:lnTo>
                    <a:pt x="238614" y="207197"/>
                  </a:lnTo>
                  <a:lnTo>
                    <a:pt x="241425" y="212722"/>
                  </a:lnTo>
                  <a:lnTo>
                    <a:pt x="258461" y="213469"/>
                  </a:lnTo>
                  <a:lnTo>
                    <a:pt x="262389" y="205811"/>
                  </a:lnTo>
                  <a:lnTo>
                    <a:pt x="260435" y="201989"/>
                  </a:lnTo>
                  <a:lnTo>
                    <a:pt x="252143" y="199290"/>
                  </a:lnTo>
                  <a:lnTo>
                    <a:pt x="249895" y="198390"/>
                  </a:lnTo>
                  <a:lnTo>
                    <a:pt x="248857" y="196192"/>
                  </a:lnTo>
                  <a:lnTo>
                    <a:pt x="241013" y="172003"/>
                  </a:lnTo>
                  <a:lnTo>
                    <a:pt x="240137" y="154910"/>
                  </a:lnTo>
                  <a:close/>
                </a:path>
                <a:path w="283209" h="213994">
                  <a:moveTo>
                    <a:pt x="107919" y="211580"/>
                  </a:moveTo>
                  <a:lnTo>
                    <a:pt x="99787" y="211580"/>
                  </a:lnTo>
                  <a:lnTo>
                    <a:pt x="107942" y="211828"/>
                  </a:lnTo>
                  <a:lnTo>
                    <a:pt x="107919" y="211580"/>
                  </a:lnTo>
                  <a:close/>
                </a:path>
                <a:path w="283209" h="213994">
                  <a:moveTo>
                    <a:pt x="108839" y="155576"/>
                  </a:moveTo>
                  <a:lnTo>
                    <a:pt x="62503" y="155576"/>
                  </a:lnTo>
                  <a:lnTo>
                    <a:pt x="61247" y="163523"/>
                  </a:lnTo>
                  <a:lnTo>
                    <a:pt x="57903" y="175080"/>
                  </a:lnTo>
                  <a:lnTo>
                    <a:pt x="60993" y="179715"/>
                  </a:lnTo>
                  <a:lnTo>
                    <a:pt x="74352" y="200192"/>
                  </a:lnTo>
                  <a:lnTo>
                    <a:pt x="84838" y="209362"/>
                  </a:lnTo>
                  <a:lnTo>
                    <a:pt x="93100" y="211675"/>
                  </a:lnTo>
                  <a:lnTo>
                    <a:pt x="99787" y="211580"/>
                  </a:lnTo>
                  <a:lnTo>
                    <a:pt x="107919" y="211580"/>
                  </a:lnTo>
                  <a:lnTo>
                    <a:pt x="107737" y="209599"/>
                  </a:lnTo>
                  <a:lnTo>
                    <a:pt x="107693" y="203197"/>
                  </a:lnTo>
                  <a:lnTo>
                    <a:pt x="101923" y="200722"/>
                  </a:lnTo>
                  <a:lnTo>
                    <a:pt x="96323" y="200722"/>
                  </a:lnTo>
                  <a:lnTo>
                    <a:pt x="91912" y="198336"/>
                  </a:lnTo>
                  <a:lnTo>
                    <a:pt x="87156" y="192198"/>
                  </a:lnTo>
                  <a:lnTo>
                    <a:pt x="84763" y="184948"/>
                  </a:lnTo>
                  <a:lnTo>
                    <a:pt x="87440" y="179226"/>
                  </a:lnTo>
                  <a:lnTo>
                    <a:pt x="93543" y="173645"/>
                  </a:lnTo>
                  <a:lnTo>
                    <a:pt x="101355" y="164788"/>
                  </a:lnTo>
                  <a:lnTo>
                    <a:pt x="108839" y="155576"/>
                  </a:lnTo>
                  <a:close/>
                </a:path>
                <a:path w="283209" h="213994">
                  <a:moveTo>
                    <a:pt x="240487" y="146801"/>
                  </a:moveTo>
                  <a:lnTo>
                    <a:pt x="120702" y="146801"/>
                  </a:lnTo>
                  <a:lnTo>
                    <a:pt x="125756" y="147165"/>
                  </a:lnTo>
                  <a:lnTo>
                    <a:pt x="130276" y="148337"/>
                  </a:lnTo>
                  <a:lnTo>
                    <a:pt x="136487" y="149703"/>
                  </a:lnTo>
                  <a:lnTo>
                    <a:pt x="143851" y="150932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25" y="161441"/>
                  </a:lnTo>
                  <a:lnTo>
                    <a:pt x="160112" y="169500"/>
                  </a:lnTo>
                  <a:lnTo>
                    <a:pt x="159295" y="177103"/>
                  </a:lnTo>
                  <a:lnTo>
                    <a:pt x="157990" y="182424"/>
                  </a:lnTo>
                  <a:lnTo>
                    <a:pt x="155303" y="188756"/>
                  </a:lnTo>
                  <a:lnTo>
                    <a:pt x="156512" y="194405"/>
                  </a:lnTo>
                  <a:lnTo>
                    <a:pt x="157697" y="197924"/>
                  </a:lnTo>
                  <a:lnTo>
                    <a:pt x="157761" y="199678"/>
                  </a:lnTo>
                  <a:lnTo>
                    <a:pt x="155217" y="211580"/>
                  </a:lnTo>
                  <a:lnTo>
                    <a:pt x="174387" y="211580"/>
                  </a:lnTo>
                  <a:lnTo>
                    <a:pt x="177676" y="209599"/>
                  </a:lnTo>
                  <a:lnTo>
                    <a:pt x="176629" y="204425"/>
                  </a:lnTo>
                  <a:lnTo>
                    <a:pt x="175095" y="203313"/>
                  </a:lnTo>
                  <a:lnTo>
                    <a:pt x="171873" y="201799"/>
                  </a:lnTo>
                  <a:lnTo>
                    <a:pt x="171017" y="200192"/>
                  </a:lnTo>
                  <a:lnTo>
                    <a:pt x="194319" y="155110"/>
                  </a:lnTo>
                  <a:lnTo>
                    <a:pt x="206055" y="155110"/>
                  </a:lnTo>
                  <a:lnTo>
                    <a:pt x="207309" y="154910"/>
                  </a:lnTo>
                  <a:lnTo>
                    <a:pt x="240137" y="154910"/>
                  </a:lnTo>
                  <a:lnTo>
                    <a:pt x="240037" y="152956"/>
                  </a:lnTo>
                  <a:lnTo>
                    <a:pt x="240116" y="150932"/>
                  </a:lnTo>
                  <a:lnTo>
                    <a:pt x="240487" y="146801"/>
                  </a:lnTo>
                  <a:close/>
                </a:path>
                <a:path w="283209" h="213994">
                  <a:moveTo>
                    <a:pt x="24841" y="0"/>
                  </a:moveTo>
                  <a:lnTo>
                    <a:pt x="0" y="25935"/>
                  </a:lnTo>
                  <a:lnTo>
                    <a:pt x="5304" y="52430"/>
                  </a:lnTo>
                  <a:lnTo>
                    <a:pt x="30326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1"/>
                  </a:lnTo>
                  <a:lnTo>
                    <a:pt x="34413" y="108987"/>
                  </a:lnTo>
                  <a:lnTo>
                    <a:pt x="33592" y="112245"/>
                  </a:lnTo>
                  <a:lnTo>
                    <a:pt x="33148" y="115684"/>
                  </a:lnTo>
                  <a:lnTo>
                    <a:pt x="14501" y="148504"/>
                  </a:lnTo>
                  <a:lnTo>
                    <a:pt x="13751" y="149920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1016" y="169500"/>
                  </a:lnTo>
                  <a:lnTo>
                    <a:pt x="10964" y="182424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8"/>
                  </a:lnTo>
                  <a:lnTo>
                    <a:pt x="7604" y="198890"/>
                  </a:lnTo>
                  <a:lnTo>
                    <a:pt x="12228" y="207383"/>
                  </a:lnTo>
                  <a:lnTo>
                    <a:pt x="15204" y="211536"/>
                  </a:lnTo>
                  <a:lnTo>
                    <a:pt x="25011" y="206597"/>
                  </a:lnTo>
                  <a:lnTo>
                    <a:pt x="23867" y="200192"/>
                  </a:lnTo>
                  <a:lnTo>
                    <a:pt x="23943" y="197924"/>
                  </a:lnTo>
                  <a:lnTo>
                    <a:pt x="40075" y="160928"/>
                  </a:lnTo>
                  <a:lnTo>
                    <a:pt x="62503" y="155576"/>
                  </a:lnTo>
                  <a:lnTo>
                    <a:pt x="108839" y="155576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2" y="146801"/>
                  </a:lnTo>
                  <a:lnTo>
                    <a:pt x="240487" y="146801"/>
                  </a:lnTo>
                  <a:lnTo>
                    <a:pt x="241511" y="135375"/>
                  </a:lnTo>
                  <a:lnTo>
                    <a:pt x="241366" y="127073"/>
                  </a:lnTo>
                  <a:lnTo>
                    <a:pt x="241288" y="114887"/>
                  </a:lnTo>
                  <a:lnTo>
                    <a:pt x="243929" y="109889"/>
                  </a:lnTo>
                  <a:lnTo>
                    <a:pt x="250323" y="104774"/>
                  </a:lnTo>
                  <a:lnTo>
                    <a:pt x="261626" y="99395"/>
                  </a:lnTo>
                  <a:lnTo>
                    <a:pt x="273892" y="99395"/>
                  </a:lnTo>
                  <a:lnTo>
                    <a:pt x="277629" y="93464"/>
                  </a:lnTo>
                  <a:lnTo>
                    <a:pt x="278902" y="89757"/>
                  </a:lnTo>
                  <a:lnTo>
                    <a:pt x="280480" y="88522"/>
                  </a:lnTo>
                  <a:lnTo>
                    <a:pt x="282765" y="84569"/>
                  </a:lnTo>
                  <a:lnTo>
                    <a:pt x="281834" y="83828"/>
                  </a:lnTo>
                  <a:lnTo>
                    <a:pt x="280181" y="82839"/>
                  </a:lnTo>
                  <a:lnTo>
                    <a:pt x="275397" y="78074"/>
                  </a:lnTo>
                  <a:lnTo>
                    <a:pt x="57177" y="78074"/>
                  </a:lnTo>
                  <a:lnTo>
                    <a:pt x="47269" y="75878"/>
                  </a:lnTo>
                  <a:lnTo>
                    <a:pt x="31350" y="64019"/>
                  </a:lnTo>
                  <a:lnTo>
                    <a:pt x="19693" y="45282"/>
                  </a:lnTo>
                  <a:lnTo>
                    <a:pt x="16251" y="26376"/>
                  </a:lnTo>
                  <a:lnTo>
                    <a:pt x="24974" y="14011"/>
                  </a:lnTo>
                  <a:lnTo>
                    <a:pt x="30555" y="13289"/>
                  </a:lnTo>
                  <a:lnTo>
                    <a:pt x="41781" y="13289"/>
                  </a:lnTo>
                  <a:lnTo>
                    <a:pt x="42073" y="13079"/>
                  </a:lnTo>
                  <a:lnTo>
                    <a:pt x="42290" y="9558"/>
                  </a:lnTo>
                  <a:lnTo>
                    <a:pt x="39450" y="5206"/>
                  </a:lnTo>
                  <a:lnTo>
                    <a:pt x="33614" y="1521"/>
                  </a:lnTo>
                  <a:lnTo>
                    <a:pt x="24841" y="0"/>
                  </a:lnTo>
                  <a:close/>
                </a:path>
                <a:path w="283209" h="213994">
                  <a:moveTo>
                    <a:pt x="100772" y="200228"/>
                  </a:moveTo>
                  <a:lnTo>
                    <a:pt x="96323" y="200722"/>
                  </a:lnTo>
                  <a:lnTo>
                    <a:pt x="101923" y="200722"/>
                  </a:lnTo>
                  <a:lnTo>
                    <a:pt x="100772" y="200228"/>
                  </a:lnTo>
                  <a:close/>
                </a:path>
                <a:path w="283209" h="213994">
                  <a:moveTo>
                    <a:pt x="206055" y="155110"/>
                  </a:moveTo>
                  <a:lnTo>
                    <a:pt x="194319" y="155110"/>
                  </a:lnTo>
                  <a:lnTo>
                    <a:pt x="200580" y="155279"/>
                  </a:lnTo>
                  <a:lnTo>
                    <a:pt x="205319" y="155227"/>
                  </a:lnTo>
                  <a:lnTo>
                    <a:pt x="206055" y="155110"/>
                  </a:lnTo>
                  <a:close/>
                </a:path>
                <a:path w="283209" h="213994">
                  <a:moveTo>
                    <a:pt x="273892" y="99395"/>
                  </a:moveTo>
                  <a:lnTo>
                    <a:pt x="261626" y="99395"/>
                  </a:lnTo>
                  <a:lnTo>
                    <a:pt x="272023" y="102360"/>
                  </a:lnTo>
                  <a:lnTo>
                    <a:pt x="273892" y="99395"/>
                  </a:lnTo>
                  <a:close/>
                </a:path>
                <a:path w="283209" h="213994">
                  <a:moveTo>
                    <a:pt x="73429" y="76166"/>
                  </a:moveTo>
                  <a:lnTo>
                    <a:pt x="71281" y="76838"/>
                  </a:lnTo>
                  <a:lnTo>
                    <a:pt x="65522" y="77934"/>
                  </a:lnTo>
                  <a:lnTo>
                    <a:pt x="57177" y="78074"/>
                  </a:lnTo>
                  <a:lnTo>
                    <a:pt x="275397" y="78074"/>
                  </a:lnTo>
                  <a:lnTo>
                    <a:pt x="274472" y="77152"/>
                  </a:lnTo>
                  <a:lnTo>
                    <a:pt x="197014" y="77152"/>
                  </a:lnTo>
                  <a:lnTo>
                    <a:pt x="190214" y="76433"/>
                  </a:lnTo>
                  <a:lnTo>
                    <a:pt x="73140" y="76433"/>
                  </a:lnTo>
                  <a:lnTo>
                    <a:pt x="73429" y="76166"/>
                  </a:lnTo>
                  <a:close/>
                </a:path>
                <a:path w="283209" h="213994">
                  <a:moveTo>
                    <a:pt x="255386" y="40593"/>
                  </a:moveTo>
                  <a:lnTo>
                    <a:pt x="248645" y="42487"/>
                  </a:lnTo>
                  <a:lnTo>
                    <a:pt x="243558" y="56153"/>
                  </a:lnTo>
                  <a:lnTo>
                    <a:pt x="240308" y="56648"/>
                  </a:lnTo>
                  <a:lnTo>
                    <a:pt x="236409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7" y="69505"/>
                  </a:lnTo>
                  <a:lnTo>
                    <a:pt x="212071" y="73976"/>
                  </a:lnTo>
                  <a:lnTo>
                    <a:pt x="204782" y="76440"/>
                  </a:lnTo>
                  <a:lnTo>
                    <a:pt x="197014" y="77152"/>
                  </a:lnTo>
                  <a:lnTo>
                    <a:pt x="274472" y="77152"/>
                  </a:lnTo>
                  <a:lnTo>
                    <a:pt x="272253" y="74942"/>
                  </a:lnTo>
                  <a:lnTo>
                    <a:pt x="265210" y="61474"/>
                  </a:lnTo>
                  <a:lnTo>
                    <a:pt x="263667" y="60186"/>
                  </a:lnTo>
                  <a:lnTo>
                    <a:pt x="257262" y="58300"/>
                  </a:lnTo>
                  <a:lnTo>
                    <a:pt x="256311" y="56648"/>
                  </a:lnTo>
                  <a:lnTo>
                    <a:pt x="256259" y="56153"/>
                  </a:lnTo>
                  <a:lnTo>
                    <a:pt x="257610" y="49714"/>
                  </a:lnTo>
                  <a:lnTo>
                    <a:pt x="256880" y="44361"/>
                  </a:lnTo>
                  <a:lnTo>
                    <a:pt x="255386" y="40593"/>
                  </a:lnTo>
                  <a:close/>
                </a:path>
                <a:path w="283209" h="213994">
                  <a:moveTo>
                    <a:pt x="135098" y="70660"/>
                  </a:moveTo>
                  <a:lnTo>
                    <a:pt x="101687" y="71243"/>
                  </a:lnTo>
                  <a:lnTo>
                    <a:pt x="73140" y="76433"/>
                  </a:lnTo>
                  <a:lnTo>
                    <a:pt x="190214" y="76433"/>
                  </a:lnTo>
                  <a:lnTo>
                    <a:pt x="189589" y="76367"/>
                  </a:lnTo>
                  <a:lnTo>
                    <a:pt x="166643" y="72948"/>
                  </a:lnTo>
                  <a:lnTo>
                    <a:pt x="135098" y="70660"/>
                  </a:lnTo>
                  <a:close/>
                </a:path>
                <a:path w="283209" h="213994">
                  <a:moveTo>
                    <a:pt x="41781" y="13289"/>
                  </a:move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1781" y="132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668721" y="1779999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842" y="0"/>
                  </a:moveTo>
                  <a:lnTo>
                    <a:pt x="0" y="25935"/>
                  </a:lnTo>
                  <a:lnTo>
                    <a:pt x="5304" y="52429"/>
                  </a:lnTo>
                  <a:lnTo>
                    <a:pt x="30327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2"/>
                  </a:lnTo>
                  <a:lnTo>
                    <a:pt x="34413" y="108987"/>
                  </a:lnTo>
                  <a:lnTo>
                    <a:pt x="33593" y="112245"/>
                  </a:lnTo>
                  <a:lnTo>
                    <a:pt x="33148" y="115683"/>
                  </a:lnTo>
                  <a:lnTo>
                    <a:pt x="14501" y="148504"/>
                  </a:lnTo>
                  <a:lnTo>
                    <a:pt x="13752" y="149921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0876" y="171517"/>
                  </a:lnTo>
                  <a:lnTo>
                    <a:pt x="10871" y="180463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9"/>
                  </a:lnTo>
                  <a:lnTo>
                    <a:pt x="7604" y="198891"/>
                  </a:lnTo>
                  <a:lnTo>
                    <a:pt x="12229" y="207383"/>
                  </a:lnTo>
                  <a:lnTo>
                    <a:pt x="15204" y="211536"/>
                  </a:lnTo>
                  <a:lnTo>
                    <a:pt x="25012" y="206597"/>
                  </a:lnTo>
                  <a:lnTo>
                    <a:pt x="23776" y="199678"/>
                  </a:lnTo>
                  <a:lnTo>
                    <a:pt x="24585" y="191190"/>
                  </a:lnTo>
                  <a:lnTo>
                    <a:pt x="46225" y="158468"/>
                  </a:lnTo>
                  <a:lnTo>
                    <a:pt x="62503" y="155576"/>
                  </a:lnTo>
                  <a:lnTo>
                    <a:pt x="61246" y="163523"/>
                  </a:lnTo>
                  <a:lnTo>
                    <a:pt x="57904" y="175080"/>
                  </a:lnTo>
                  <a:lnTo>
                    <a:pt x="60993" y="179714"/>
                  </a:lnTo>
                  <a:lnTo>
                    <a:pt x="74353" y="200192"/>
                  </a:lnTo>
                  <a:lnTo>
                    <a:pt x="84839" y="209362"/>
                  </a:lnTo>
                  <a:lnTo>
                    <a:pt x="93100" y="211674"/>
                  </a:lnTo>
                  <a:lnTo>
                    <a:pt x="99788" y="211580"/>
                  </a:lnTo>
                  <a:lnTo>
                    <a:pt x="107942" y="211827"/>
                  </a:lnTo>
                  <a:lnTo>
                    <a:pt x="107693" y="209127"/>
                  </a:lnTo>
                  <a:lnTo>
                    <a:pt x="107693" y="206162"/>
                  </a:lnTo>
                  <a:lnTo>
                    <a:pt x="107693" y="203196"/>
                  </a:lnTo>
                  <a:lnTo>
                    <a:pt x="100772" y="200227"/>
                  </a:lnTo>
                  <a:lnTo>
                    <a:pt x="96323" y="200721"/>
                  </a:lnTo>
                  <a:lnTo>
                    <a:pt x="91912" y="198335"/>
                  </a:lnTo>
                  <a:lnTo>
                    <a:pt x="87156" y="192197"/>
                  </a:lnTo>
                  <a:lnTo>
                    <a:pt x="84763" y="184947"/>
                  </a:lnTo>
                  <a:lnTo>
                    <a:pt x="87441" y="179226"/>
                  </a:lnTo>
                  <a:lnTo>
                    <a:pt x="93543" y="173644"/>
                  </a:lnTo>
                  <a:lnTo>
                    <a:pt x="101355" y="164787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3" y="146801"/>
                  </a:lnTo>
                  <a:lnTo>
                    <a:pt x="125757" y="147164"/>
                  </a:lnTo>
                  <a:lnTo>
                    <a:pt x="130277" y="148337"/>
                  </a:lnTo>
                  <a:lnTo>
                    <a:pt x="136487" y="149702"/>
                  </a:lnTo>
                  <a:lnTo>
                    <a:pt x="143851" y="150931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47" y="161007"/>
                  </a:lnTo>
                  <a:lnTo>
                    <a:pt x="160113" y="169499"/>
                  </a:lnTo>
                  <a:lnTo>
                    <a:pt x="159299" y="177087"/>
                  </a:lnTo>
                  <a:lnTo>
                    <a:pt x="157990" y="182423"/>
                  </a:lnTo>
                  <a:lnTo>
                    <a:pt x="155303" y="188756"/>
                  </a:lnTo>
                  <a:lnTo>
                    <a:pt x="156512" y="194404"/>
                  </a:lnTo>
                  <a:lnTo>
                    <a:pt x="157390" y="197013"/>
                  </a:lnTo>
                  <a:lnTo>
                    <a:pt x="157782" y="198176"/>
                  </a:lnTo>
                  <a:lnTo>
                    <a:pt x="157810" y="199451"/>
                  </a:lnTo>
                  <a:lnTo>
                    <a:pt x="157546" y="200699"/>
                  </a:lnTo>
                  <a:lnTo>
                    <a:pt x="156518" y="205547"/>
                  </a:lnTo>
                  <a:lnTo>
                    <a:pt x="155217" y="211580"/>
                  </a:lnTo>
                  <a:lnTo>
                    <a:pt x="164008" y="211580"/>
                  </a:lnTo>
                  <a:lnTo>
                    <a:pt x="174387" y="211580"/>
                  </a:lnTo>
                  <a:lnTo>
                    <a:pt x="177677" y="209599"/>
                  </a:lnTo>
                  <a:lnTo>
                    <a:pt x="176976" y="206140"/>
                  </a:lnTo>
                  <a:lnTo>
                    <a:pt x="176630" y="204425"/>
                  </a:lnTo>
                  <a:lnTo>
                    <a:pt x="175095" y="203312"/>
                  </a:lnTo>
                  <a:lnTo>
                    <a:pt x="173645" y="202631"/>
                  </a:lnTo>
                  <a:lnTo>
                    <a:pt x="171873" y="201798"/>
                  </a:lnTo>
                  <a:lnTo>
                    <a:pt x="170882" y="199938"/>
                  </a:lnTo>
                  <a:lnTo>
                    <a:pt x="171136" y="197923"/>
                  </a:lnTo>
                  <a:lnTo>
                    <a:pt x="172845" y="188929"/>
                  </a:lnTo>
                  <a:lnTo>
                    <a:pt x="176774" y="177102"/>
                  </a:lnTo>
                  <a:lnTo>
                    <a:pt x="183680" y="164983"/>
                  </a:lnTo>
                  <a:lnTo>
                    <a:pt x="194319" y="155110"/>
                  </a:lnTo>
                  <a:lnTo>
                    <a:pt x="200580" y="155279"/>
                  </a:lnTo>
                  <a:lnTo>
                    <a:pt x="205320" y="155227"/>
                  </a:lnTo>
                  <a:lnTo>
                    <a:pt x="207310" y="154910"/>
                  </a:lnTo>
                  <a:lnTo>
                    <a:pt x="212144" y="159340"/>
                  </a:lnTo>
                  <a:lnTo>
                    <a:pt x="216214" y="171149"/>
                  </a:lnTo>
                  <a:lnTo>
                    <a:pt x="221316" y="185336"/>
                  </a:lnTo>
                  <a:lnTo>
                    <a:pt x="229250" y="196902"/>
                  </a:lnTo>
                  <a:lnTo>
                    <a:pt x="233105" y="200230"/>
                  </a:lnTo>
                  <a:lnTo>
                    <a:pt x="230942" y="204891"/>
                  </a:lnTo>
                  <a:lnTo>
                    <a:pt x="236200" y="205407"/>
                  </a:lnTo>
                  <a:lnTo>
                    <a:pt x="239194" y="205700"/>
                  </a:lnTo>
                  <a:lnTo>
                    <a:pt x="238613" y="207197"/>
                  </a:lnTo>
                  <a:lnTo>
                    <a:pt x="240020" y="209959"/>
                  </a:lnTo>
                  <a:lnTo>
                    <a:pt x="241426" y="212721"/>
                  </a:lnTo>
                  <a:lnTo>
                    <a:pt x="258462" y="213468"/>
                  </a:lnTo>
                  <a:lnTo>
                    <a:pt x="260649" y="209204"/>
                  </a:lnTo>
                  <a:lnTo>
                    <a:pt x="262390" y="205811"/>
                  </a:lnTo>
                  <a:lnTo>
                    <a:pt x="260434" y="201989"/>
                  </a:lnTo>
                  <a:lnTo>
                    <a:pt x="240000" y="152234"/>
                  </a:lnTo>
                  <a:lnTo>
                    <a:pt x="241511" y="135375"/>
                  </a:lnTo>
                  <a:lnTo>
                    <a:pt x="241241" y="119913"/>
                  </a:lnTo>
                  <a:lnTo>
                    <a:pt x="241288" y="114887"/>
                  </a:lnTo>
                  <a:lnTo>
                    <a:pt x="243930" y="109889"/>
                  </a:lnTo>
                  <a:lnTo>
                    <a:pt x="250324" y="104774"/>
                  </a:lnTo>
                  <a:lnTo>
                    <a:pt x="261626" y="99394"/>
                  </a:lnTo>
                  <a:lnTo>
                    <a:pt x="272024" y="102360"/>
                  </a:lnTo>
                  <a:lnTo>
                    <a:pt x="277629" y="93463"/>
                  </a:lnTo>
                  <a:lnTo>
                    <a:pt x="278903" y="89757"/>
                  </a:lnTo>
                  <a:lnTo>
                    <a:pt x="280481" y="88522"/>
                  </a:lnTo>
                  <a:lnTo>
                    <a:pt x="282766" y="84569"/>
                  </a:lnTo>
                  <a:lnTo>
                    <a:pt x="281834" y="83828"/>
                  </a:lnTo>
                  <a:lnTo>
                    <a:pt x="280180" y="82839"/>
                  </a:lnTo>
                  <a:lnTo>
                    <a:pt x="272254" y="74942"/>
                  </a:lnTo>
                  <a:lnTo>
                    <a:pt x="268377" y="67529"/>
                  </a:lnTo>
                  <a:lnTo>
                    <a:pt x="265211" y="61474"/>
                  </a:lnTo>
                  <a:lnTo>
                    <a:pt x="263668" y="60186"/>
                  </a:lnTo>
                  <a:lnTo>
                    <a:pt x="259117" y="58846"/>
                  </a:lnTo>
                  <a:lnTo>
                    <a:pt x="257263" y="58299"/>
                  </a:lnTo>
                  <a:lnTo>
                    <a:pt x="256197" y="56449"/>
                  </a:lnTo>
                  <a:lnTo>
                    <a:pt x="256608" y="54493"/>
                  </a:lnTo>
                  <a:lnTo>
                    <a:pt x="257611" y="49713"/>
                  </a:lnTo>
                  <a:lnTo>
                    <a:pt x="256881" y="44361"/>
                  </a:lnTo>
                  <a:lnTo>
                    <a:pt x="255386" y="40592"/>
                  </a:lnTo>
                  <a:lnTo>
                    <a:pt x="248646" y="42487"/>
                  </a:lnTo>
                  <a:lnTo>
                    <a:pt x="243559" y="56153"/>
                  </a:lnTo>
                  <a:lnTo>
                    <a:pt x="240308" y="56647"/>
                  </a:lnTo>
                  <a:lnTo>
                    <a:pt x="236410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8" y="69505"/>
                  </a:lnTo>
                  <a:lnTo>
                    <a:pt x="212071" y="73976"/>
                  </a:lnTo>
                  <a:lnTo>
                    <a:pt x="204783" y="76440"/>
                  </a:lnTo>
                  <a:lnTo>
                    <a:pt x="197015" y="77152"/>
                  </a:lnTo>
                  <a:lnTo>
                    <a:pt x="189590" y="76367"/>
                  </a:lnTo>
                  <a:lnTo>
                    <a:pt x="166643" y="72948"/>
                  </a:lnTo>
                  <a:lnTo>
                    <a:pt x="135099" y="70660"/>
                  </a:lnTo>
                  <a:lnTo>
                    <a:pt x="101688" y="71242"/>
                  </a:lnTo>
                  <a:lnTo>
                    <a:pt x="73140" y="76433"/>
                  </a:lnTo>
                  <a:lnTo>
                    <a:pt x="73429" y="76167"/>
                  </a:lnTo>
                  <a:lnTo>
                    <a:pt x="71281" y="76839"/>
                  </a:lnTo>
                  <a:lnTo>
                    <a:pt x="65523" y="77934"/>
                  </a:lnTo>
                  <a:lnTo>
                    <a:pt x="57177" y="78074"/>
                  </a:lnTo>
                  <a:lnTo>
                    <a:pt x="47270" y="75878"/>
                  </a:lnTo>
                  <a:lnTo>
                    <a:pt x="31350" y="64019"/>
                  </a:lnTo>
                  <a:lnTo>
                    <a:pt x="19694" y="45282"/>
                  </a:lnTo>
                  <a:lnTo>
                    <a:pt x="16251" y="26376"/>
                  </a:lnTo>
                  <a:lnTo>
                    <a:pt x="24975" y="14012"/>
                  </a:ln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2074" y="13079"/>
                  </a:lnTo>
                  <a:lnTo>
                    <a:pt x="42290" y="9557"/>
                  </a:lnTo>
                  <a:lnTo>
                    <a:pt x="39451" y="5205"/>
                  </a:lnTo>
                  <a:lnTo>
                    <a:pt x="33615" y="1520"/>
                  </a:lnTo>
                  <a:lnTo>
                    <a:pt x="24842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93966" y="2048686"/>
              <a:ext cx="409204" cy="29794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236829" y="206848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4" y="146418"/>
                  </a:lnTo>
                  <a:lnTo>
                    <a:pt x="44119" y="165483"/>
                  </a:lnTo>
                  <a:lnTo>
                    <a:pt x="46232" y="185635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3" y="200384"/>
                  </a:lnTo>
                  <a:lnTo>
                    <a:pt x="61243" y="194020"/>
                  </a:lnTo>
                  <a:lnTo>
                    <a:pt x="61132" y="189358"/>
                  </a:lnTo>
                  <a:lnTo>
                    <a:pt x="61116" y="174221"/>
                  </a:lnTo>
                  <a:lnTo>
                    <a:pt x="68626" y="172085"/>
                  </a:lnTo>
                  <a:lnTo>
                    <a:pt x="77607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7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6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4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2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1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1"/>
                  </a:lnTo>
                  <a:lnTo>
                    <a:pt x="189164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1" y="206465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8"/>
                  </a:lnTo>
                  <a:lnTo>
                    <a:pt x="203755" y="176099"/>
                  </a:lnTo>
                  <a:lnTo>
                    <a:pt x="209112" y="160070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8" y="153167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7" y="207717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5" y="190840"/>
                  </a:lnTo>
                  <a:lnTo>
                    <a:pt x="242022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9" y="128209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5"/>
                  </a:lnTo>
                  <a:lnTo>
                    <a:pt x="49934" y="115310"/>
                  </a:lnTo>
                  <a:lnTo>
                    <a:pt x="27664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8" y="103415"/>
                  </a:lnTo>
                  <a:lnTo>
                    <a:pt x="27664" y="115310"/>
                  </a:lnTo>
                  <a:lnTo>
                    <a:pt x="49934" y="115310"/>
                  </a:lnTo>
                  <a:lnTo>
                    <a:pt x="54918" y="108742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5"/>
                  </a:lnTo>
                  <a:lnTo>
                    <a:pt x="273379" y="62349"/>
                  </a:lnTo>
                  <a:lnTo>
                    <a:pt x="277000" y="55525"/>
                  </a:lnTo>
                  <a:lnTo>
                    <a:pt x="173094" y="55525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70" y="32036"/>
                  </a:lnTo>
                  <a:lnTo>
                    <a:pt x="215521" y="47848"/>
                  </a:lnTo>
                  <a:lnTo>
                    <a:pt x="211727" y="49208"/>
                  </a:lnTo>
                  <a:lnTo>
                    <a:pt x="201869" y="52114"/>
                  </a:lnTo>
                  <a:lnTo>
                    <a:pt x="188230" y="54807"/>
                  </a:lnTo>
                  <a:lnTo>
                    <a:pt x="173094" y="55525"/>
                  </a:lnTo>
                  <a:lnTo>
                    <a:pt x="277000" y="55525"/>
                  </a:lnTo>
                  <a:lnTo>
                    <a:pt x="277925" y="53783"/>
                  </a:lnTo>
                  <a:lnTo>
                    <a:pt x="279725" y="50918"/>
                  </a:lnTo>
                  <a:lnTo>
                    <a:pt x="283146" y="49641"/>
                  </a:lnTo>
                  <a:lnTo>
                    <a:pt x="304227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7" y="31981"/>
                  </a:lnTo>
                  <a:lnTo>
                    <a:pt x="323136" y="29919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9" y="19494"/>
                  </a:lnTo>
                  <a:lnTo>
                    <a:pt x="296047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1"/>
                  </a:lnTo>
                  <a:lnTo>
                    <a:pt x="279620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7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7" y="496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236829" y="206848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93966" y="2048686"/>
              <a:ext cx="409204" cy="29794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236829" y="206848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4" y="146418"/>
                  </a:lnTo>
                  <a:lnTo>
                    <a:pt x="44119" y="165483"/>
                  </a:lnTo>
                  <a:lnTo>
                    <a:pt x="46232" y="185635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3" y="200384"/>
                  </a:lnTo>
                  <a:lnTo>
                    <a:pt x="61243" y="194020"/>
                  </a:lnTo>
                  <a:lnTo>
                    <a:pt x="61132" y="189358"/>
                  </a:lnTo>
                  <a:lnTo>
                    <a:pt x="61116" y="174221"/>
                  </a:lnTo>
                  <a:lnTo>
                    <a:pt x="68626" y="172085"/>
                  </a:lnTo>
                  <a:lnTo>
                    <a:pt x="77607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7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6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4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2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1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1"/>
                  </a:lnTo>
                  <a:lnTo>
                    <a:pt x="189164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1" y="206465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8"/>
                  </a:lnTo>
                  <a:lnTo>
                    <a:pt x="203755" y="176099"/>
                  </a:lnTo>
                  <a:lnTo>
                    <a:pt x="209112" y="160070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8" y="153167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7" y="207717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5" y="190840"/>
                  </a:lnTo>
                  <a:lnTo>
                    <a:pt x="242022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9" y="128209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5"/>
                  </a:lnTo>
                  <a:lnTo>
                    <a:pt x="49934" y="115310"/>
                  </a:lnTo>
                  <a:lnTo>
                    <a:pt x="27664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8" y="103415"/>
                  </a:lnTo>
                  <a:lnTo>
                    <a:pt x="27664" y="115310"/>
                  </a:lnTo>
                  <a:lnTo>
                    <a:pt x="49934" y="115310"/>
                  </a:lnTo>
                  <a:lnTo>
                    <a:pt x="54918" y="108742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5"/>
                  </a:lnTo>
                  <a:lnTo>
                    <a:pt x="273379" y="62349"/>
                  </a:lnTo>
                  <a:lnTo>
                    <a:pt x="277000" y="55525"/>
                  </a:lnTo>
                  <a:lnTo>
                    <a:pt x="173094" y="55525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70" y="32036"/>
                  </a:lnTo>
                  <a:lnTo>
                    <a:pt x="215521" y="47848"/>
                  </a:lnTo>
                  <a:lnTo>
                    <a:pt x="211727" y="49208"/>
                  </a:lnTo>
                  <a:lnTo>
                    <a:pt x="201869" y="52114"/>
                  </a:lnTo>
                  <a:lnTo>
                    <a:pt x="188230" y="54807"/>
                  </a:lnTo>
                  <a:lnTo>
                    <a:pt x="173094" y="55525"/>
                  </a:lnTo>
                  <a:lnTo>
                    <a:pt x="277000" y="55525"/>
                  </a:lnTo>
                  <a:lnTo>
                    <a:pt x="277925" y="53783"/>
                  </a:lnTo>
                  <a:lnTo>
                    <a:pt x="279725" y="50918"/>
                  </a:lnTo>
                  <a:lnTo>
                    <a:pt x="283146" y="49641"/>
                  </a:lnTo>
                  <a:lnTo>
                    <a:pt x="304227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7" y="31981"/>
                  </a:lnTo>
                  <a:lnTo>
                    <a:pt x="323136" y="29919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9" y="19494"/>
                  </a:lnTo>
                  <a:lnTo>
                    <a:pt x="296047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1"/>
                  </a:lnTo>
                  <a:lnTo>
                    <a:pt x="279620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7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7" y="49641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236829" y="206848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5691" y="1760135"/>
              <a:ext cx="367942" cy="29794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668721" y="1779999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0137" y="154910"/>
                  </a:moveTo>
                  <a:lnTo>
                    <a:pt x="207309" y="154910"/>
                  </a:lnTo>
                  <a:lnTo>
                    <a:pt x="212144" y="159340"/>
                  </a:lnTo>
                  <a:lnTo>
                    <a:pt x="216213" y="171149"/>
                  </a:lnTo>
                  <a:lnTo>
                    <a:pt x="221316" y="185337"/>
                  </a:lnTo>
                  <a:lnTo>
                    <a:pt x="229250" y="196902"/>
                  </a:lnTo>
                  <a:lnTo>
                    <a:pt x="233106" y="200230"/>
                  </a:lnTo>
                  <a:lnTo>
                    <a:pt x="230942" y="204891"/>
                  </a:lnTo>
                  <a:lnTo>
                    <a:pt x="239194" y="205700"/>
                  </a:lnTo>
                  <a:lnTo>
                    <a:pt x="238614" y="207197"/>
                  </a:lnTo>
                  <a:lnTo>
                    <a:pt x="241425" y="212722"/>
                  </a:lnTo>
                  <a:lnTo>
                    <a:pt x="258461" y="213469"/>
                  </a:lnTo>
                  <a:lnTo>
                    <a:pt x="262389" y="205811"/>
                  </a:lnTo>
                  <a:lnTo>
                    <a:pt x="260435" y="201989"/>
                  </a:lnTo>
                  <a:lnTo>
                    <a:pt x="252143" y="199290"/>
                  </a:lnTo>
                  <a:lnTo>
                    <a:pt x="249895" y="198390"/>
                  </a:lnTo>
                  <a:lnTo>
                    <a:pt x="248857" y="196192"/>
                  </a:lnTo>
                  <a:lnTo>
                    <a:pt x="241013" y="172003"/>
                  </a:lnTo>
                  <a:lnTo>
                    <a:pt x="240137" y="154910"/>
                  </a:lnTo>
                  <a:close/>
                </a:path>
                <a:path w="283209" h="213994">
                  <a:moveTo>
                    <a:pt x="107919" y="211580"/>
                  </a:moveTo>
                  <a:lnTo>
                    <a:pt x="99787" y="211580"/>
                  </a:lnTo>
                  <a:lnTo>
                    <a:pt x="107942" y="211828"/>
                  </a:lnTo>
                  <a:lnTo>
                    <a:pt x="107919" y="211580"/>
                  </a:lnTo>
                  <a:close/>
                </a:path>
                <a:path w="283209" h="213994">
                  <a:moveTo>
                    <a:pt x="108839" y="155576"/>
                  </a:moveTo>
                  <a:lnTo>
                    <a:pt x="62503" y="155576"/>
                  </a:lnTo>
                  <a:lnTo>
                    <a:pt x="61247" y="163523"/>
                  </a:lnTo>
                  <a:lnTo>
                    <a:pt x="57903" y="175080"/>
                  </a:lnTo>
                  <a:lnTo>
                    <a:pt x="60993" y="179715"/>
                  </a:lnTo>
                  <a:lnTo>
                    <a:pt x="74352" y="200192"/>
                  </a:lnTo>
                  <a:lnTo>
                    <a:pt x="84838" y="209362"/>
                  </a:lnTo>
                  <a:lnTo>
                    <a:pt x="93100" y="211675"/>
                  </a:lnTo>
                  <a:lnTo>
                    <a:pt x="99787" y="211580"/>
                  </a:lnTo>
                  <a:lnTo>
                    <a:pt x="107919" y="211580"/>
                  </a:lnTo>
                  <a:lnTo>
                    <a:pt x="107737" y="209599"/>
                  </a:lnTo>
                  <a:lnTo>
                    <a:pt x="107693" y="203197"/>
                  </a:lnTo>
                  <a:lnTo>
                    <a:pt x="101923" y="200722"/>
                  </a:lnTo>
                  <a:lnTo>
                    <a:pt x="96323" y="200722"/>
                  </a:lnTo>
                  <a:lnTo>
                    <a:pt x="91912" y="198336"/>
                  </a:lnTo>
                  <a:lnTo>
                    <a:pt x="87156" y="192198"/>
                  </a:lnTo>
                  <a:lnTo>
                    <a:pt x="84763" y="184948"/>
                  </a:lnTo>
                  <a:lnTo>
                    <a:pt x="87440" y="179226"/>
                  </a:lnTo>
                  <a:lnTo>
                    <a:pt x="93543" y="173645"/>
                  </a:lnTo>
                  <a:lnTo>
                    <a:pt x="101355" y="164788"/>
                  </a:lnTo>
                  <a:lnTo>
                    <a:pt x="108839" y="155576"/>
                  </a:lnTo>
                  <a:close/>
                </a:path>
                <a:path w="283209" h="213994">
                  <a:moveTo>
                    <a:pt x="240487" y="146801"/>
                  </a:moveTo>
                  <a:lnTo>
                    <a:pt x="120702" y="146801"/>
                  </a:lnTo>
                  <a:lnTo>
                    <a:pt x="125756" y="147165"/>
                  </a:lnTo>
                  <a:lnTo>
                    <a:pt x="130276" y="148337"/>
                  </a:lnTo>
                  <a:lnTo>
                    <a:pt x="136487" y="149703"/>
                  </a:lnTo>
                  <a:lnTo>
                    <a:pt x="143851" y="150932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25" y="161441"/>
                  </a:lnTo>
                  <a:lnTo>
                    <a:pt x="160112" y="169500"/>
                  </a:lnTo>
                  <a:lnTo>
                    <a:pt x="159295" y="177103"/>
                  </a:lnTo>
                  <a:lnTo>
                    <a:pt x="157990" y="182424"/>
                  </a:lnTo>
                  <a:lnTo>
                    <a:pt x="155303" y="188756"/>
                  </a:lnTo>
                  <a:lnTo>
                    <a:pt x="156512" y="194405"/>
                  </a:lnTo>
                  <a:lnTo>
                    <a:pt x="157697" y="197924"/>
                  </a:lnTo>
                  <a:lnTo>
                    <a:pt x="157761" y="199678"/>
                  </a:lnTo>
                  <a:lnTo>
                    <a:pt x="155217" y="211580"/>
                  </a:lnTo>
                  <a:lnTo>
                    <a:pt x="174387" y="211580"/>
                  </a:lnTo>
                  <a:lnTo>
                    <a:pt x="177676" y="209599"/>
                  </a:lnTo>
                  <a:lnTo>
                    <a:pt x="176629" y="204425"/>
                  </a:lnTo>
                  <a:lnTo>
                    <a:pt x="175095" y="203313"/>
                  </a:lnTo>
                  <a:lnTo>
                    <a:pt x="171873" y="201799"/>
                  </a:lnTo>
                  <a:lnTo>
                    <a:pt x="171017" y="200192"/>
                  </a:lnTo>
                  <a:lnTo>
                    <a:pt x="194319" y="155110"/>
                  </a:lnTo>
                  <a:lnTo>
                    <a:pt x="206055" y="155110"/>
                  </a:lnTo>
                  <a:lnTo>
                    <a:pt x="207309" y="154910"/>
                  </a:lnTo>
                  <a:lnTo>
                    <a:pt x="240137" y="154910"/>
                  </a:lnTo>
                  <a:lnTo>
                    <a:pt x="240037" y="152956"/>
                  </a:lnTo>
                  <a:lnTo>
                    <a:pt x="240116" y="150932"/>
                  </a:lnTo>
                  <a:lnTo>
                    <a:pt x="240487" y="146801"/>
                  </a:lnTo>
                  <a:close/>
                </a:path>
                <a:path w="283209" h="213994">
                  <a:moveTo>
                    <a:pt x="24841" y="0"/>
                  </a:moveTo>
                  <a:lnTo>
                    <a:pt x="0" y="25935"/>
                  </a:lnTo>
                  <a:lnTo>
                    <a:pt x="5304" y="52430"/>
                  </a:lnTo>
                  <a:lnTo>
                    <a:pt x="30326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1"/>
                  </a:lnTo>
                  <a:lnTo>
                    <a:pt x="34413" y="108987"/>
                  </a:lnTo>
                  <a:lnTo>
                    <a:pt x="33592" y="112245"/>
                  </a:lnTo>
                  <a:lnTo>
                    <a:pt x="33148" y="115684"/>
                  </a:lnTo>
                  <a:lnTo>
                    <a:pt x="14501" y="148504"/>
                  </a:lnTo>
                  <a:lnTo>
                    <a:pt x="13751" y="149920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1016" y="169500"/>
                  </a:lnTo>
                  <a:lnTo>
                    <a:pt x="10964" y="182424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8"/>
                  </a:lnTo>
                  <a:lnTo>
                    <a:pt x="7604" y="198890"/>
                  </a:lnTo>
                  <a:lnTo>
                    <a:pt x="12228" y="207383"/>
                  </a:lnTo>
                  <a:lnTo>
                    <a:pt x="15204" y="211536"/>
                  </a:lnTo>
                  <a:lnTo>
                    <a:pt x="25011" y="206597"/>
                  </a:lnTo>
                  <a:lnTo>
                    <a:pt x="23867" y="200192"/>
                  </a:lnTo>
                  <a:lnTo>
                    <a:pt x="23943" y="197924"/>
                  </a:lnTo>
                  <a:lnTo>
                    <a:pt x="40075" y="160928"/>
                  </a:lnTo>
                  <a:lnTo>
                    <a:pt x="62503" y="155576"/>
                  </a:lnTo>
                  <a:lnTo>
                    <a:pt x="108839" y="155576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2" y="146801"/>
                  </a:lnTo>
                  <a:lnTo>
                    <a:pt x="240487" y="146801"/>
                  </a:lnTo>
                  <a:lnTo>
                    <a:pt x="241511" y="135375"/>
                  </a:lnTo>
                  <a:lnTo>
                    <a:pt x="241366" y="127073"/>
                  </a:lnTo>
                  <a:lnTo>
                    <a:pt x="241288" y="114887"/>
                  </a:lnTo>
                  <a:lnTo>
                    <a:pt x="243929" y="109889"/>
                  </a:lnTo>
                  <a:lnTo>
                    <a:pt x="250323" y="104774"/>
                  </a:lnTo>
                  <a:lnTo>
                    <a:pt x="261626" y="99395"/>
                  </a:lnTo>
                  <a:lnTo>
                    <a:pt x="273892" y="99395"/>
                  </a:lnTo>
                  <a:lnTo>
                    <a:pt x="277629" y="93464"/>
                  </a:lnTo>
                  <a:lnTo>
                    <a:pt x="278902" y="89757"/>
                  </a:lnTo>
                  <a:lnTo>
                    <a:pt x="280480" y="88522"/>
                  </a:lnTo>
                  <a:lnTo>
                    <a:pt x="282765" y="84569"/>
                  </a:lnTo>
                  <a:lnTo>
                    <a:pt x="281834" y="83828"/>
                  </a:lnTo>
                  <a:lnTo>
                    <a:pt x="280181" y="82839"/>
                  </a:lnTo>
                  <a:lnTo>
                    <a:pt x="275397" y="78074"/>
                  </a:lnTo>
                  <a:lnTo>
                    <a:pt x="57177" y="78074"/>
                  </a:lnTo>
                  <a:lnTo>
                    <a:pt x="47269" y="75878"/>
                  </a:lnTo>
                  <a:lnTo>
                    <a:pt x="31350" y="64019"/>
                  </a:lnTo>
                  <a:lnTo>
                    <a:pt x="19693" y="45282"/>
                  </a:lnTo>
                  <a:lnTo>
                    <a:pt x="16251" y="26376"/>
                  </a:lnTo>
                  <a:lnTo>
                    <a:pt x="24974" y="14011"/>
                  </a:lnTo>
                  <a:lnTo>
                    <a:pt x="30555" y="13289"/>
                  </a:lnTo>
                  <a:lnTo>
                    <a:pt x="41781" y="13289"/>
                  </a:lnTo>
                  <a:lnTo>
                    <a:pt x="42073" y="13079"/>
                  </a:lnTo>
                  <a:lnTo>
                    <a:pt x="42290" y="9558"/>
                  </a:lnTo>
                  <a:lnTo>
                    <a:pt x="39450" y="5206"/>
                  </a:lnTo>
                  <a:lnTo>
                    <a:pt x="33614" y="1521"/>
                  </a:lnTo>
                  <a:lnTo>
                    <a:pt x="24841" y="0"/>
                  </a:lnTo>
                  <a:close/>
                </a:path>
                <a:path w="283209" h="213994">
                  <a:moveTo>
                    <a:pt x="100772" y="200228"/>
                  </a:moveTo>
                  <a:lnTo>
                    <a:pt x="96323" y="200722"/>
                  </a:lnTo>
                  <a:lnTo>
                    <a:pt x="101923" y="200722"/>
                  </a:lnTo>
                  <a:lnTo>
                    <a:pt x="100772" y="200228"/>
                  </a:lnTo>
                  <a:close/>
                </a:path>
                <a:path w="283209" h="213994">
                  <a:moveTo>
                    <a:pt x="206055" y="155110"/>
                  </a:moveTo>
                  <a:lnTo>
                    <a:pt x="194319" y="155110"/>
                  </a:lnTo>
                  <a:lnTo>
                    <a:pt x="200580" y="155279"/>
                  </a:lnTo>
                  <a:lnTo>
                    <a:pt x="205319" y="155227"/>
                  </a:lnTo>
                  <a:lnTo>
                    <a:pt x="206055" y="155110"/>
                  </a:lnTo>
                  <a:close/>
                </a:path>
                <a:path w="283209" h="213994">
                  <a:moveTo>
                    <a:pt x="273892" y="99395"/>
                  </a:moveTo>
                  <a:lnTo>
                    <a:pt x="261626" y="99395"/>
                  </a:lnTo>
                  <a:lnTo>
                    <a:pt x="272023" y="102360"/>
                  </a:lnTo>
                  <a:lnTo>
                    <a:pt x="273892" y="99395"/>
                  </a:lnTo>
                  <a:close/>
                </a:path>
                <a:path w="283209" h="213994">
                  <a:moveTo>
                    <a:pt x="73429" y="76166"/>
                  </a:moveTo>
                  <a:lnTo>
                    <a:pt x="71281" y="76838"/>
                  </a:lnTo>
                  <a:lnTo>
                    <a:pt x="65522" y="77934"/>
                  </a:lnTo>
                  <a:lnTo>
                    <a:pt x="57177" y="78074"/>
                  </a:lnTo>
                  <a:lnTo>
                    <a:pt x="275397" y="78074"/>
                  </a:lnTo>
                  <a:lnTo>
                    <a:pt x="274472" y="77152"/>
                  </a:lnTo>
                  <a:lnTo>
                    <a:pt x="197014" y="77152"/>
                  </a:lnTo>
                  <a:lnTo>
                    <a:pt x="190214" y="76433"/>
                  </a:lnTo>
                  <a:lnTo>
                    <a:pt x="73140" y="76433"/>
                  </a:lnTo>
                  <a:lnTo>
                    <a:pt x="73429" y="76166"/>
                  </a:lnTo>
                  <a:close/>
                </a:path>
                <a:path w="283209" h="213994">
                  <a:moveTo>
                    <a:pt x="255386" y="40593"/>
                  </a:moveTo>
                  <a:lnTo>
                    <a:pt x="248645" y="42487"/>
                  </a:lnTo>
                  <a:lnTo>
                    <a:pt x="243558" y="56153"/>
                  </a:lnTo>
                  <a:lnTo>
                    <a:pt x="240308" y="56648"/>
                  </a:lnTo>
                  <a:lnTo>
                    <a:pt x="236409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7" y="69505"/>
                  </a:lnTo>
                  <a:lnTo>
                    <a:pt x="212071" y="73976"/>
                  </a:lnTo>
                  <a:lnTo>
                    <a:pt x="204782" y="76440"/>
                  </a:lnTo>
                  <a:lnTo>
                    <a:pt x="197014" y="77152"/>
                  </a:lnTo>
                  <a:lnTo>
                    <a:pt x="274472" y="77152"/>
                  </a:lnTo>
                  <a:lnTo>
                    <a:pt x="272253" y="74942"/>
                  </a:lnTo>
                  <a:lnTo>
                    <a:pt x="265210" y="61474"/>
                  </a:lnTo>
                  <a:lnTo>
                    <a:pt x="263667" y="60186"/>
                  </a:lnTo>
                  <a:lnTo>
                    <a:pt x="257262" y="58300"/>
                  </a:lnTo>
                  <a:lnTo>
                    <a:pt x="256311" y="56648"/>
                  </a:lnTo>
                  <a:lnTo>
                    <a:pt x="256259" y="56153"/>
                  </a:lnTo>
                  <a:lnTo>
                    <a:pt x="257610" y="49714"/>
                  </a:lnTo>
                  <a:lnTo>
                    <a:pt x="256880" y="44361"/>
                  </a:lnTo>
                  <a:lnTo>
                    <a:pt x="255386" y="40593"/>
                  </a:lnTo>
                  <a:close/>
                </a:path>
                <a:path w="283209" h="213994">
                  <a:moveTo>
                    <a:pt x="135098" y="70660"/>
                  </a:moveTo>
                  <a:lnTo>
                    <a:pt x="101687" y="71243"/>
                  </a:lnTo>
                  <a:lnTo>
                    <a:pt x="73140" y="76433"/>
                  </a:lnTo>
                  <a:lnTo>
                    <a:pt x="190214" y="76433"/>
                  </a:lnTo>
                  <a:lnTo>
                    <a:pt x="189589" y="76367"/>
                  </a:lnTo>
                  <a:lnTo>
                    <a:pt x="166643" y="72948"/>
                  </a:lnTo>
                  <a:lnTo>
                    <a:pt x="135098" y="70660"/>
                  </a:lnTo>
                  <a:close/>
                </a:path>
                <a:path w="283209" h="213994">
                  <a:moveTo>
                    <a:pt x="41781" y="13289"/>
                  </a:move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1781" y="13289"/>
                  </a:lnTo>
                  <a:close/>
                </a:path>
              </a:pathLst>
            </a:custGeom>
            <a:solidFill>
              <a:srgbClr val="CC89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668721" y="1779999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842" y="0"/>
                  </a:moveTo>
                  <a:lnTo>
                    <a:pt x="0" y="25935"/>
                  </a:lnTo>
                  <a:lnTo>
                    <a:pt x="5304" y="52429"/>
                  </a:lnTo>
                  <a:lnTo>
                    <a:pt x="30327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2"/>
                  </a:lnTo>
                  <a:lnTo>
                    <a:pt x="34413" y="108987"/>
                  </a:lnTo>
                  <a:lnTo>
                    <a:pt x="33593" y="112245"/>
                  </a:lnTo>
                  <a:lnTo>
                    <a:pt x="33148" y="115683"/>
                  </a:lnTo>
                  <a:lnTo>
                    <a:pt x="14501" y="148504"/>
                  </a:lnTo>
                  <a:lnTo>
                    <a:pt x="13752" y="149921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0876" y="171517"/>
                  </a:lnTo>
                  <a:lnTo>
                    <a:pt x="10871" y="180463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9"/>
                  </a:lnTo>
                  <a:lnTo>
                    <a:pt x="7604" y="198891"/>
                  </a:lnTo>
                  <a:lnTo>
                    <a:pt x="12229" y="207383"/>
                  </a:lnTo>
                  <a:lnTo>
                    <a:pt x="15204" y="211536"/>
                  </a:lnTo>
                  <a:lnTo>
                    <a:pt x="25012" y="206597"/>
                  </a:lnTo>
                  <a:lnTo>
                    <a:pt x="23776" y="199678"/>
                  </a:lnTo>
                  <a:lnTo>
                    <a:pt x="24585" y="191190"/>
                  </a:lnTo>
                  <a:lnTo>
                    <a:pt x="46225" y="158468"/>
                  </a:lnTo>
                  <a:lnTo>
                    <a:pt x="62503" y="155576"/>
                  </a:lnTo>
                  <a:lnTo>
                    <a:pt x="61246" y="163523"/>
                  </a:lnTo>
                  <a:lnTo>
                    <a:pt x="57904" y="175080"/>
                  </a:lnTo>
                  <a:lnTo>
                    <a:pt x="60993" y="179714"/>
                  </a:lnTo>
                  <a:lnTo>
                    <a:pt x="74353" y="200192"/>
                  </a:lnTo>
                  <a:lnTo>
                    <a:pt x="84839" y="209362"/>
                  </a:lnTo>
                  <a:lnTo>
                    <a:pt x="93100" y="211674"/>
                  </a:lnTo>
                  <a:lnTo>
                    <a:pt x="99788" y="211580"/>
                  </a:lnTo>
                  <a:lnTo>
                    <a:pt x="107942" y="211827"/>
                  </a:lnTo>
                  <a:lnTo>
                    <a:pt x="107693" y="209127"/>
                  </a:lnTo>
                  <a:lnTo>
                    <a:pt x="107693" y="206162"/>
                  </a:lnTo>
                  <a:lnTo>
                    <a:pt x="107693" y="203196"/>
                  </a:lnTo>
                  <a:lnTo>
                    <a:pt x="100772" y="200227"/>
                  </a:lnTo>
                  <a:lnTo>
                    <a:pt x="96323" y="200721"/>
                  </a:lnTo>
                  <a:lnTo>
                    <a:pt x="91912" y="198335"/>
                  </a:lnTo>
                  <a:lnTo>
                    <a:pt x="87156" y="192197"/>
                  </a:lnTo>
                  <a:lnTo>
                    <a:pt x="84763" y="184947"/>
                  </a:lnTo>
                  <a:lnTo>
                    <a:pt x="87441" y="179226"/>
                  </a:lnTo>
                  <a:lnTo>
                    <a:pt x="93543" y="173644"/>
                  </a:lnTo>
                  <a:lnTo>
                    <a:pt x="101355" y="164787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3" y="146801"/>
                  </a:lnTo>
                  <a:lnTo>
                    <a:pt x="125757" y="147164"/>
                  </a:lnTo>
                  <a:lnTo>
                    <a:pt x="130277" y="148337"/>
                  </a:lnTo>
                  <a:lnTo>
                    <a:pt x="136487" y="149702"/>
                  </a:lnTo>
                  <a:lnTo>
                    <a:pt x="143851" y="150931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47" y="161007"/>
                  </a:lnTo>
                  <a:lnTo>
                    <a:pt x="160113" y="169499"/>
                  </a:lnTo>
                  <a:lnTo>
                    <a:pt x="159299" y="177087"/>
                  </a:lnTo>
                  <a:lnTo>
                    <a:pt x="157990" y="182423"/>
                  </a:lnTo>
                  <a:lnTo>
                    <a:pt x="155303" y="188756"/>
                  </a:lnTo>
                  <a:lnTo>
                    <a:pt x="156512" y="194404"/>
                  </a:lnTo>
                  <a:lnTo>
                    <a:pt x="157390" y="197013"/>
                  </a:lnTo>
                  <a:lnTo>
                    <a:pt x="157782" y="198176"/>
                  </a:lnTo>
                  <a:lnTo>
                    <a:pt x="157810" y="199451"/>
                  </a:lnTo>
                  <a:lnTo>
                    <a:pt x="157546" y="200699"/>
                  </a:lnTo>
                  <a:lnTo>
                    <a:pt x="156518" y="205547"/>
                  </a:lnTo>
                  <a:lnTo>
                    <a:pt x="155217" y="211580"/>
                  </a:lnTo>
                  <a:lnTo>
                    <a:pt x="164008" y="211580"/>
                  </a:lnTo>
                  <a:lnTo>
                    <a:pt x="174387" y="211580"/>
                  </a:lnTo>
                  <a:lnTo>
                    <a:pt x="177677" y="209599"/>
                  </a:lnTo>
                  <a:lnTo>
                    <a:pt x="176976" y="206140"/>
                  </a:lnTo>
                  <a:lnTo>
                    <a:pt x="176630" y="204425"/>
                  </a:lnTo>
                  <a:lnTo>
                    <a:pt x="175095" y="203312"/>
                  </a:lnTo>
                  <a:lnTo>
                    <a:pt x="173645" y="202631"/>
                  </a:lnTo>
                  <a:lnTo>
                    <a:pt x="171873" y="201798"/>
                  </a:lnTo>
                  <a:lnTo>
                    <a:pt x="170882" y="199938"/>
                  </a:lnTo>
                  <a:lnTo>
                    <a:pt x="171136" y="197923"/>
                  </a:lnTo>
                  <a:lnTo>
                    <a:pt x="172845" y="188929"/>
                  </a:lnTo>
                  <a:lnTo>
                    <a:pt x="176774" y="177102"/>
                  </a:lnTo>
                  <a:lnTo>
                    <a:pt x="183680" y="164983"/>
                  </a:lnTo>
                  <a:lnTo>
                    <a:pt x="194319" y="155110"/>
                  </a:lnTo>
                  <a:lnTo>
                    <a:pt x="200580" y="155279"/>
                  </a:lnTo>
                  <a:lnTo>
                    <a:pt x="205320" y="155227"/>
                  </a:lnTo>
                  <a:lnTo>
                    <a:pt x="207310" y="154910"/>
                  </a:lnTo>
                  <a:lnTo>
                    <a:pt x="212144" y="159340"/>
                  </a:lnTo>
                  <a:lnTo>
                    <a:pt x="216214" y="171149"/>
                  </a:lnTo>
                  <a:lnTo>
                    <a:pt x="221316" y="185336"/>
                  </a:lnTo>
                  <a:lnTo>
                    <a:pt x="229250" y="196902"/>
                  </a:lnTo>
                  <a:lnTo>
                    <a:pt x="233105" y="200230"/>
                  </a:lnTo>
                  <a:lnTo>
                    <a:pt x="230942" y="204891"/>
                  </a:lnTo>
                  <a:lnTo>
                    <a:pt x="236200" y="205407"/>
                  </a:lnTo>
                  <a:lnTo>
                    <a:pt x="239194" y="205700"/>
                  </a:lnTo>
                  <a:lnTo>
                    <a:pt x="238613" y="207197"/>
                  </a:lnTo>
                  <a:lnTo>
                    <a:pt x="240020" y="209959"/>
                  </a:lnTo>
                  <a:lnTo>
                    <a:pt x="241426" y="212721"/>
                  </a:lnTo>
                  <a:lnTo>
                    <a:pt x="258462" y="213468"/>
                  </a:lnTo>
                  <a:lnTo>
                    <a:pt x="260649" y="209204"/>
                  </a:lnTo>
                  <a:lnTo>
                    <a:pt x="262390" y="205811"/>
                  </a:lnTo>
                  <a:lnTo>
                    <a:pt x="260434" y="201989"/>
                  </a:lnTo>
                  <a:lnTo>
                    <a:pt x="240000" y="152234"/>
                  </a:lnTo>
                  <a:lnTo>
                    <a:pt x="241511" y="135375"/>
                  </a:lnTo>
                  <a:lnTo>
                    <a:pt x="241241" y="119913"/>
                  </a:lnTo>
                  <a:lnTo>
                    <a:pt x="241288" y="114887"/>
                  </a:lnTo>
                  <a:lnTo>
                    <a:pt x="243930" y="109889"/>
                  </a:lnTo>
                  <a:lnTo>
                    <a:pt x="250324" y="104774"/>
                  </a:lnTo>
                  <a:lnTo>
                    <a:pt x="261626" y="99394"/>
                  </a:lnTo>
                  <a:lnTo>
                    <a:pt x="272024" y="102360"/>
                  </a:lnTo>
                  <a:lnTo>
                    <a:pt x="277629" y="93463"/>
                  </a:lnTo>
                  <a:lnTo>
                    <a:pt x="278903" y="89757"/>
                  </a:lnTo>
                  <a:lnTo>
                    <a:pt x="280481" y="88522"/>
                  </a:lnTo>
                  <a:lnTo>
                    <a:pt x="282766" y="84569"/>
                  </a:lnTo>
                  <a:lnTo>
                    <a:pt x="281834" y="83828"/>
                  </a:lnTo>
                  <a:lnTo>
                    <a:pt x="280180" y="82839"/>
                  </a:lnTo>
                  <a:lnTo>
                    <a:pt x="272254" y="74942"/>
                  </a:lnTo>
                  <a:lnTo>
                    <a:pt x="268377" y="67529"/>
                  </a:lnTo>
                  <a:lnTo>
                    <a:pt x="265211" y="61474"/>
                  </a:lnTo>
                  <a:lnTo>
                    <a:pt x="263668" y="60186"/>
                  </a:lnTo>
                  <a:lnTo>
                    <a:pt x="259117" y="58846"/>
                  </a:lnTo>
                  <a:lnTo>
                    <a:pt x="257263" y="58299"/>
                  </a:lnTo>
                  <a:lnTo>
                    <a:pt x="256197" y="56449"/>
                  </a:lnTo>
                  <a:lnTo>
                    <a:pt x="256608" y="54493"/>
                  </a:lnTo>
                  <a:lnTo>
                    <a:pt x="257611" y="49713"/>
                  </a:lnTo>
                  <a:lnTo>
                    <a:pt x="256881" y="44361"/>
                  </a:lnTo>
                  <a:lnTo>
                    <a:pt x="255386" y="40592"/>
                  </a:lnTo>
                  <a:lnTo>
                    <a:pt x="248646" y="42487"/>
                  </a:lnTo>
                  <a:lnTo>
                    <a:pt x="243559" y="56153"/>
                  </a:lnTo>
                  <a:lnTo>
                    <a:pt x="240308" y="56647"/>
                  </a:lnTo>
                  <a:lnTo>
                    <a:pt x="236410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8" y="69505"/>
                  </a:lnTo>
                  <a:lnTo>
                    <a:pt x="212071" y="73976"/>
                  </a:lnTo>
                  <a:lnTo>
                    <a:pt x="204783" y="76440"/>
                  </a:lnTo>
                  <a:lnTo>
                    <a:pt x="197015" y="77152"/>
                  </a:lnTo>
                  <a:lnTo>
                    <a:pt x="189590" y="76367"/>
                  </a:lnTo>
                  <a:lnTo>
                    <a:pt x="166643" y="72948"/>
                  </a:lnTo>
                  <a:lnTo>
                    <a:pt x="135099" y="70660"/>
                  </a:lnTo>
                  <a:lnTo>
                    <a:pt x="101688" y="71242"/>
                  </a:lnTo>
                  <a:lnTo>
                    <a:pt x="73140" y="76433"/>
                  </a:lnTo>
                  <a:lnTo>
                    <a:pt x="73429" y="76167"/>
                  </a:lnTo>
                  <a:lnTo>
                    <a:pt x="71281" y="76839"/>
                  </a:lnTo>
                  <a:lnTo>
                    <a:pt x="65523" y="77934"/>
                  </a:lnTo>
                  <a:lnTo>
                    <a:pt x="57177" y="78074"/>
                  </a:lnTo>
                  <a:lnTo>
                    <a:pt x="47270" y="75878"/>
                  </a:lnTo>
                  <a:lnTo>
                    <a:pt x="31350" y="64019"/>
                  </a:lnTo>
                  <a:lnTo>
                    <a:pt x="19694" y="45282"/>
                  </a:lnTo>
                  <a:lnTo>
                    <a:pt x="16251" y="26376"/>
                  </a:lnTo>
                  <a:lnTo>
                    <a:pt x="24975" y="14012"/>
                  </a:ln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2074" y="13079"/>
                  </a:lnTo>
                  <a:lnTo>
                    <a:pt x="42290" y="9557"/>
                  </a:lnTo>
                  <a:lnTo>
                    <a:pt x="39451" y="5205"/>
                  </a:lnTo>
                  <a:lnTo>
                    <a:pt x="33615" y="1520"/>
                  </a:lnTo>
                  <a:lnTo>
                    <a:pt x="24842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93966" y="1760135"/>
              <a:ext cx="409204" cy="29794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236829" y="1779936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4" y="146418"/>
                  </a:lnTo>
                  <a:lnTo>
                    <a:pt x="44119" y="165483"/>
                  </a:lnTo>
                  <a:lnTo>
                    <a:pt x="46232" y="185635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3" y="200384"/>
                  </a:lnTo>
                  <a:lnTo>
                    <a:pt x="61243" y="194020"/>
                  </a:lnTo>
                  <a:lnTo>
                    <a:pt x="61132" y="189358"/>
                  </a:lnTo>
                  <a:lnTo>
                    <a:pt x="61116" y="174221"/>
                  </a:lnTo>
                  <a:lnTo>
                    <a:pt x="68626" y="172085"/>
                  </a:lnTo>
                  <a:lnTo>
                    <a:pt x="77607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7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6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4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1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1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1"/>
                  </a:lnTo>
                  <a:lnTo>
                    <a:pt x="189164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1" y="206465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8"/>
                  </a:lnTo>
                  <a:lnTo>
                    <a:pt x="203755" y="176099"/>
                  </a:lnTo>
                  <a:lnTo>
                    <a:pt x="209112" y="160070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8" y="153167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7" y="207717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5" y="190840"/>
                  </a:lnTo>
                  <a:lnTo>
                    <a:pt x="242022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9" y="128209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5"/>
                  </a:lnTo>
                  <a:lnTo>
                    <a:pt x="49934" y="115310"/>
                  </a:lnTo>
                  <a:lnTo>
                    <a:pt x="27664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8" y="103415"/>
                  </a:lnTo>
                  <a:lnTo>
                    <a:pt x="27664" y="115310"/>
                  </a:lnTo>
                  <a:lnTo>
                    <a:pt x="49934" y="115310"/>
                  </a:lnTo>
                  <a:lnTo>
                    <a:pt x="54918" y="108742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4"/>
                  </a:lnTo>
                  <a:lnTo>
                    <a:pt x="273379" y="62349"/>
                  </a:lnTo>
                  <a:lnTo>
                    <a:pt x="277000" y="55525"/>
                  </a:lnTo>
                  <a:lnTo>
                    <a:pt x="173094" y="55525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70" y="32035"/>
                  </a:lnTo>
                  <a:lnTo>
                    <a:pt x="215521" y="47848"/>
                  </a:lnTo>
                  <a:lnTo>
                    <a:pt x="211727" y="49208"/>
                  </a:lnTo>
                  <a:lnTo>
                    <a:pt x="201869" y="52114"/>
                  </a:lnTo>
                  <a:lnTo>
                    <a:pt x="188230" y="54807"/>
                  </a:lnTo>
                  <a:lnTo>
                    <a:pt x="173094" y="55525"/>
                  </a:lnTo>
                  <a:lnTo>
                    <a:pt x="277000" y="55525"/>
                  </a:lnTo>
                  <a:lnTo>
                    <a:pt x="277925" y="53783"/>
                  </a:lnTo>
                  <a:lnTo>
                    <a:pt x="279725" y="50918"/>
                  </a:lnTo>
                  <a:lnTo>
                    <a:pt x="283146" y="49641"/>
                  </a:lnTo>
                  <a:lnTo>
                    <a:pt x="304227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7" y="31981"/>
                  </a:lnTo>
                  <a:lnTo>
                    <a:pt x="323136" y="29919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9" y="19494"/>
                  </a:lnTo>
                  <a:lnTo>
                    <a:pt x="296047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1"/>
                  </a:lnTo>
                  <a:lnTo>
                    <a:pt x="279620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7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7" y="49641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236829" y="177993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93966" y="1471585"/>
              <a:ext cx="409204" cy="29794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236829" y="1491386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4" y="146417"/>
                  </a:lnTo>
                  <a:lnTo>
                    <a:pt x="44119" y="165482"/>
                  </a:lnTo>
                  <a:lnTo>
                    <a:pt x="46232" y="185634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3" y="200384"/>
                  </a:lnTo>
                  <a:lnTo>
                    <a:pt x="61243" y="194020"/>
                  </a:lnTo>
                  <a:lnTo>
                    <a:pt x="61132" y="189358"/>
                  </a:lnTo>
                  <a:lnTo>
                    <a:pt x="61116" y="174221"/>
                  </a:lnTo>
                  <a:lnTo>
                    <a:pt x="68626" y="172085"/>
                  </a:lnTo>
                  <a:lnTo>
                    <a:pt x="77607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7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6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4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1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1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1"/>
                  </a:lnTo>
                  <a:lnTo>
                    <a:pt x="189164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1" y="206465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8"/>
                  </a:lnTo>
                  <a:lnTo>
                    <a:pt x="203755" y="176099"/>
                  </a:lnTo>
                  <a:lnTo>
                    <a:pt x="209112" y="160070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8" y="153167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7" y="207716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5" y="190840"/>
                  </a:lnTo>
                  <a:lnTo>
                    <a:pt x="242022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9" y="128209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5"/>
                  </a:lnTo>
                  <a:lnTo>
                    <a:pt x="49934" y="115310"/>
                  </a:lnTo>
                  <a:lnTo>
                    <a:pt x="27664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8" y="103415"/>
                  </a:lnTo>
                  <a:lnTo>
                    <a:pt x="27664" y="115310"/>
                  </a:lnTo>
                  <a:lnTo>
                    <a:pt x="49934" y="115310"/>
                  </a:lnTo>
                  <a:lnTo>
                    <a:pt x="54918" y="108742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4"/>
                  </a:lnTo>
                  <a:lnTo>
                    <a:pt x="273379" y="62349"/>
                  </a:lnTo>
                  <a:lnTo>
                    <a:pt x="277000" y="55525"/>
                  </a:lnTo>
                  <a:lnTo>
                    <a:pt x="173094" y="55525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70" y="32035"/>
                  </a:lnTo>
                  <a:lnTo>
                    <a:pt x="215521" y="47847"/>
                  </a:lnTo>
                  <a:lnTo>
                    <a:pt x="211727" y="49207"/>
                  </a:lnTo>
                  <a:lnTo>
                    <a:pt x="201869" y="52114"/>
                  </a:lnTo>
                  <a:lnTo>
                    <a:pt x="188230" y="54807"/>
                  </a:lnTo>
                  <a:lnTo>
                    <a:pt x="173094" y="55525"/>
                  </a:lnTo>
                  <a:lnTo>
                    <a:pt x="277000" y="55525"/>
                  </a:lnTo>
                  <a:lnTo>
                    <a:pt x="277925" y="53783"/>
                  </a:lnTo>
                  <a:lnTo>
                    <a:pt x="279725" y="50918"/>
                  </a:lnTo>
                  <a:lnTo>
                    <a:pt x="283146" y="49641"/>
                  </a:lnTo>
                  <a:lnTo>
                    <a:pt x="304227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7" y="31981"/>
                  </a:lnTo>
                  <a:lnTo>
                    <a:pt x="323136" y="29919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9" y="19494"/>
                  </a:lnTo>
                  <a:lnTo>
                    <a:pt x="296047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0"/>
                  </a:lnTo>
                  <a:lnTo>
                    <a:pt x="279620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7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7" y="49641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6236829" y="149138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5691" y="1471585"/>
              <a:ext cx="367942" cy="29794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668721" y="1491448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0137" y="154910"/>
                  </a:moveTo>
                  <a:lnTo>
                    <a:pt x="207309" y="154910"/>
                  </a:lnTo>
                  <a:lnTo>
                    <a:pt x="212144" y="159340"/>
                  </a:lnTo>
                  <a:lnTo>
                    <a:pt x="216213" y="171149"/>
                  </a:lnTo>
                  <a:lnTo>
                    <a:pt x="221316" y="185337"/>
                  </a:lnTo>
                  <a:lnTo>
                    <a:pt x="229250" y="196902"/>
                  </a:lnTo>
                  <a:lnTo>
                    <a:pt x="233106" y="200230"/>
                  </a:lnTo>
                  <a:lnTo>
                    <a:pt x="230942" y="204891"/>
                  </a:lnTo>
                  <a:lnTo>
                    <a:pt x="239194" y="205700"/>
                  </a:lnTo>
                  <a:lnTo>
                    <a:pt x="238614" y="207197"/>
                  </a:lnTo>
                  <a:lnTo>
                    <a:pt x="241425" y="212721"/>
                  </a:lnTo>
                  <a:lnTo>
                    <a:pt x="258461" y="213469"/>
                  </a:lnTo>
                  <a:lnTo>
                    <a:pt x="262389" y="205811"/>
                  </a:lnTo>
                  <a:lnTo>
                    <a:pt x="260435" y="201989"/>
                  </a:lnTo>
                  <a:lnTo>
                    <a:pt x="252143" y="199290"/>
                  </a:lnTo>
                  <a:lnTo>
                    <a:pt x="249895" y="198390"/>
                  </a:lnTo>
                  <a:lnTo>
                    <a:pt x="248857" y="196192"/>
                  </a:lnTo>
                  <a:lnTo>
                    <a:pt x="241013" y="172003"/>
                  </a:lnTo>
                  <a:lnTo>
                    <a:pt x="240137" y="154910"/>
                  </a:lnTo>
                  <a:close/>
                </a:path>
                <a:path w="283209" h="213994">
                  <a:moveTo>
                    <a:pt x="107919" y="211580"/>
                  </a:moveTo>
                  <a:lnTo>
                    <a:pt x="99787" y="211580"/>
                  </a:lnTo>
                  <a:lnTo>
                    <a:pt x="107942" y="211828"/>
                  </a:lnTo>
                  <a:lnTo>
                    <a:pt x="107919" y="211580"/>
                  </a:lnTo>
                  <a:close/>
                </a:path>
                <a:path w="283209" h="213994">
                  <a:moveTo>
                    <a:pt x="108839" y="155576"/>
                  </a:moveTo>
                  <a:lnTo>
                    <a:pt x="62503" y="155576"/>
                  </a:lnTo>
                  <a:lnTo>
                    <a:pt x="61247" y="163523"/>
                  </a:lnTo>
                  <a:lnTo>
                    <a:pt x="57903" y="175080"/>
                  </a:lnTo>
                  <a:lnTo>
                    <a:pt x="60993" y="179715"/>
                  </a:lnTo>
                  <a:lnTo>
                    <a:pt x="74352" y="200192"/>
                  </a:lnTo>
                  <a:lnTo>
                    <a:pt x="84838" y="209362"/>
                  </a:lnTo>
                  <a:lnTo>
                    <a:pt x="93100" y="211675"/>
                  </a:lnTo>
                  <a:lnTo>
                    <a:pt x="99787" y="211580"/>
                  </a:lnTo>
                  <a:lnTo>
                    <a:pt x="107919" y="211580"/>
                  </a:lnTo>
                  <a:lnTo>
                    <a:pt x="107737" y="209599"/>
                  </a:lnTo>
                  <a:lnTo>
                    <a:pt x="107693" y="203197"/>
                  </a:lnTo>
                  <a:lnTo>
                    <a:pt x="101923" y="200722"/>
                  </a:lnTo>
                  <a:lnTo>
                    <a:pt x="96323" y="200722"/>
                  </a:lnTo>
                  <a:lnTo>
                    <a:pt x="91912" y="198336"/>
                  </a:lnTo>
                  <a:lnTo>
                    <a:pt x="87156" y="192198"/>
                  </a:lnTo>
                  <a:lnTo>
                    <a:pt x="84763" y="184948"/>
                  </a:lnTo>
                  <a:lnTo>
                    <a:pt x="87440" y="179226"/>
                  </a:lnTo>
                  <a:lnTo>
                    <a:pt x="93543" y="173645"/>
                  </a:lnTo>
                  <a:lnTo>
                    <a:pt x="101355" y="164788"/>
                  </a:lnTo>
                  <a:lnTo>
                    <a:pt x="108839" y="155576"/>
                  </a:lnTo>
                  <a:close/>
                </a:path>
                <a:path w="283209" h="213994">
                  <a:moveTo>
                    <a:pt x="240487" y="146801"/>
                  </a:moveTo>
                  <a:lnTo>
                    <a:pt x="120702" y="146801"/>
                  </a:lnTo>
                  <a:lnTo>
                    <a:pt x="125756" y="147165"/>
                  </a:lnTo>
                  <a:lnTo>
                    <a:pt x="130276" y="148337"/>
                  </a:lnTo>
                  <a:lnTo>
                    <a:pt x="136487" y="149703"/>
                  </a:lnTo>
                  <a:lnTo>
                    <a:pt x="143851" y="150932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25" y="161441"/>
                  </a:lnTo>
                  <a:lnTo>
                    <a:pt x="160112" y="169500"/>
                  </a:lnTo>
                  <a:lnTo>
                    <a:pt x="159295" y="177103"/>
                  </a:lnTo>
                  <a:lnTo>
                    <a:pt x="157990" y="182424"/>
                  </a:lnTo>
                  <a:lnTo>
                    <a:pt x="155303" y="188756"/>
                  </a:lnTo>
                  <a:lnTo>
                    <a:pt x="156512" y="194405"/>
                  </a:lnTo>
                  <a:lnTo>
                    <a:pt x="157697" y="197924"/>
                  </a:lnTo>
                  <a:lnTo>
                    <a:pt x="157761" y="199678"/>
                  </a:lnTo>
                  <a:lnTo>
                    <a:pt x="155217" y="211580"/>
                  </a:lnTo>
                  <a:lnTo>
                    <a:pt x="174387" y="211580"/>
                  </a:lnTo>
                  <a:lnTo>
                    <a:pt x="177676" y="209599"/>
                  </a:lnTo>
                  <a:lnTo>
                    <a:pt x="176629" y="204425"/>
                  </a:lnTo>
                  <a:lnTo>
                    <a:pt x="175095" y="203313"/>
                  </a:lnTo>
                  <a:lnTo>
                    <a:pt x="171873" y="201799"/>
                  </a:lnTo>
                  <a:lnTo>
                    <a:pt x="171017" y="200192"/>
                  </a:lnTo>
                  <a:lnTo>
                    <a:pt x="194319" y="155110"/>
                  </a:lnTo>
                  <a:lnTo>
                    <a:pt x="206055" y="155110"/>
                  </a:lnTo>
                  <a:lnTo>
                    <a:pt x="207309" y="154910"/>
                  </a:lnTo>
                  <a:lnTo>
                    <a:pt x="240137" y="154910"/>
                  </a:lnTo>
                  <a:lnTo>
                    <a:pt x="240037" y="152956"/>
                  </a:lnTo>
                  <a:lnTo>
                    <a:pt x="240116" y="150932"/>
                  </a:lnTo>
                  <a:lnTo>
                    <a:pt x="240487" y="146801"/>
                  </a:lnTo>
                  <a:close/>
                </a:path>
                <a:path w="283209" h="213994">
                  <a:moveTo>
                    <a:pt x="24841" y="0"/>
                  </a:moveTo>
                  <a:lnTo>
                    <a:pt x="0" y="25934"/>
                  </a:lnTo>
                  <a:lnTo>
                    <a:pt x="5304" y="52429"/>
                  </a:lnTo>
                  <a:lnTo>
                    <a:pt x="30326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1"/>
                  </a:lnTo>
                  <a:lnTo>
                    <a:pt x="34413" y="108987"/>
                  </a:lnTo>
                  <a:lnTo>
                    <a:pt x="33592" y="112245"/>
                  </a:lnTo>
                  <a:lnTo>
                    <a:pt x="33148" y="115684"/>
                  </a:lnTo>
                  <a:lnTo>
                    <a:pt x="14501" y="148504"/>
                  </a:lnTo>
                  <a:lnTo>
                    <a:pt x="13751" y="149920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1016" y="169500"/>
                  </a:lnTo>
                  <a:lnTo>
                    <a:pt x="10964" y="182424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8"/>
                  </a:lnTo>
                  <a:lnTo>
                    <a:pt x="7604" y="198890"/>
                  </a:lnTo>
                  <a:lnTo>
                    <a:pt x="12228" y="207383"/>
                  </a:lnTo>
                  <a:lnTo>
                    <a:pt x="15204" y="211536"/>
                  </a:lnTo>
                  <a:lnTo>
                    <a:pt x="25011" y="206597"/>
                  </a:lnTo>
                  <a:lnTo>
                    <a:pt x="23867" y="200192"/>
                  </a:lnTo>
                  <a:lnTo>
                    <a:pt x="23943" y="197924"/>
                  </a:lnTo>
                  <a:lnTo>
                    <a:pt x="40075" y="160928"/>
                  </a:lnTo>
                  <a:lnTo>
                    <a:pt x="62503" y="155576"/>
                  </a:lnTo>
                  <a:lnTo>
                    <a:pt x="108839" y="155576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2" y="146801"/>
                  </a:lnTo>
                  <a:lnTo>
                    <a:pt x="240487" y="146801"/>
                  </a:lnTo>
                  <a:lnTo>
                    <a:pt x="241511" y="135375"/>
                  </a:lnTo>
                  <a:lnTo>
                    <a:pt x="241366" y="127073"/>
                  </a:lnTo>
                  <a:lnTo>
                    <a:pt x="241288" y="114887"/>
                  </a:lnTo>
                  <a:lnTo>
                    <a:pt x="243929" y="109889"/>
                  </a:lnTo>
                  <a:lnTo>
                    <a:pt x="250323" y="104774"/>
                  </a:lnTo>
                  <a:lnTo>
                    <a:pt x="261626" y="99395"/>
                  </a:lnTo>
                  <a:lnTo>
                    <a:pt x="273892" y="99395"/>
                  </a:lnTo>
                  <a:lnTo>
                    <a:pt x="277629" y="93464"/>
                  </a:lnTo>
                  <a:lnTo>
                    <a:pt x="278902" y="89757"/>
                  </a:lnTo>
                  <a:lnTo>
                    <a:pt x="280480" y="88522"/>
                  </a:lnTo>
                  <a:lnTo>
                    <a:pt x="282765" y="84569"/>
                  </a:lnTo>
                  <a:lnTo>
                    <a:pt x="281834" y="83828"/>
                  </a:lnTo>
                  <a:lnTo>
                    <a:pt x="280181" y="82839"/>
                  </a:lnTo>
                  <a:lnTo>
                    <a:pt x="275397" y="78074"/>
                  </a:lnTo>
                  <a:lnTo>
                    <a:pt x="57177" y="78074"/>
                  </a:lnTo>
                  <a:lnTo>
                    <a:pt x="47269" y="75878"/>
                  </a:lnTo>
                  <a:lnTo>
                    <a:pt x="31350" y="64019"/>
                  </a:lnTo>
                  <a:lnTo>
                    <a:pt x="19693" y="45282"/>
                  </a:lnTo>
                  <a:lnTo>
                    <a:pt x="16251" y="26376"/>
                  </a:lnTo>
                  <a:lnTo>
                    <a:pt x="24974" y="14011"/>
                  </a:lnTo>
                  <a:lnTo>
                    <a:pt x="30555" y="13289"/>
                  </a:lnTo>
                  <a:lnTo>
                    <a:pt x="41781" y="13289"/>
                  </a:lnTo>
                  <a:lnTo>
                    <a:pt x="42073" y="13079"/>
                  </a:lnTo>
                  <a:lnTo>
                    <a:pt x="42290" y="9558"/>
                  </a:lnTo>
                  <a:lnTo>
                    <a:pt x="39450" y="5206"/>
                  </a:lnTo>
                  <a:lnTo>
                    <a:pt x="33614" y="1521"/>
                  </a:lnTo>
                  <a:lnTo>
                    <a:pt x="24841" y="0"/>
                  </a:lnTo>
                  <a:close/>
                </a:path>
                <a:path w="283209" h="213994">
                  <a:moveTo>
                    <a:pt x="100772" y="200228"/>
                  </a:moveTo>
                  <a:lnTo>
                    <a:pt x="96323" y="200722"/>
                  </a:lnTo>
                  <a:lnTo>
                    <a:pt x="101923" y="200722"/>
                  </a:lnTo>
                  <a:lnTo>
                    <a:pt x="100772" y="200228"/>
                  </a:lnTo>
                  <a:close/>
                </a:path>
                <a:path w="283209" h="213994">
                  <a:moveTo>
                    <a:pt x="206055" y="155110"/>
                  </a:moveTo>
                  <a:lnTo>
                    <a:pt x="194319" y="155110"/>
                  </a:lnTo>
                  <a:lnTo>
                    <a:pt x="200580" y="155279"/>
                  </a:lnTo>
                  <a:lnTo>
                    <a:pt x="205319" y="155227"/>
                  </a:lnTo>
                  <a:lnTo>
                    <a:pt x="206055" y="155110"/>
                  </a:lnTo>
                  <a:close/>
                </a:path>
                <a:path w="283209" h="213994">
                  <a:moveTo>
                    <a:pt x="273892" y="99395"/>
                  </a:moveTo>
                  <a:lnTo>
                    <a:pt x="261626" y="99395"/>
                  </a:lnTo>
                  <a:lnTo>
                    <a:pt x="272023" y="102360"/>
                  </a:lnTo>
                  <a:lnTo>
                    <a:pt x="273892" y="99395"/>
                  </a:lnTo>
                  <a:close/>
                </a:path>
                <a:path w="283209" h="213994">
                  <a:moveTo>
                    <a:pt x="73429" y="76166"/>
                  </a:moveTo>
                  <a:lnTo>
                    <a:pt x="71281" y="76838"/>
                  </a:lnTo>
                  <a:lnTo>
                    <a:pt x="65522" y="77934"/>
                  </a:lnTo>
                  <a:lnTo>
                    <a:pt x="57177" y="78074"/>
                  </a:lnTo>
                  <a:lnTo>
                    <a:pt x="275397" y="78074"/>
                  </a:lnTo>
                  <a:lnTo>
                    <a:pt x="274472" y="77152"/>
                  </a:lnTo>
                  <a:lnTo>
                    <a:pt x="197014" y="77152"/>
                  </a:lnTo>
                  <a:lnTo>
                    <a:pt x="190214" y="76433"/>
                  </a:lnTo>
                  <a:lnTo>
                    <a:pt x="73140" y="76433"/>
                  </a:lnTo>
                  <a:lnTo>
                    <a:pt x="73429" y="76166"/>
                  </a:lnTo>
                  <a:close/>
                </a:path>
                <a:path w="283209" h="213994">
                  <a:moveTo>
                    <a:pt x="255386" y="40593"/>
                  </a:moveTo>
                  <a:lnTo>
                    <a:pt x="248645" y="42487"/>
                  </a:lnTo>
                  <a:lnTo>
                    <a:pt x="243558" y="56153"/>
                  </a:lnTo>
                  <a:lnTo>
                    <a:pt x="240308" y="56648"/>
                  </a:lnTo>
                  <a:lnTo>
                    <a:pt x="236409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7" y="69505"/>
                  </a:lnTo>
                  <a:lnTo>
                    <a:pt x="212071" y="73976"/>
                  </a:lnTo>
                  <a:lnTo>
                    <a:pt x="204782" y="76440"/>
                  </a:lnTo>
                  <a:lnTo>
                    <a:pt x="197014" y="77152"/>
                  </a:lnTo>
                  <a:lnTo>
                    <a:pt x="274472" y="77152"/>
                  </a:lnTo>
                  <a:lnTo>
                    <a:pt x="272253" y="74942"/>
                  </a:lnTo>
                  <a:lnTo>
                    <a:pt x="265210" y="61474"/>
                  </a:lnTo>
                  <a:lnTo>
                    <a:pt x="263667" y="60186"/>
                  </a:lnTo>
                  <a:lnTo>
                    <a:pt x="257262" y="58300"/>
                  </a:lnTo>
                  <a:lnTo>
                    <a:pt x="256311" y="56648"/>
                  </a:lnTo>
                  <a:lnTo>
                    <a:pt x="256259" y="56153"/>
                  </a:lnTo>
                  <a:lnTo>
                    <a:pt x="257610" y="49714"/>
                  </a:lnTo>
                  <a:lnTo>
                    <a:pt x="256880" y="44361"/>
                  </a:lnTo>
                  <a:lnTo>
                    <a:pt x="255386" y="40593"/>
                  </a:lnTo>
                  <a:close/>
                </a:path>
                <a:path w="283209" h="213994">
                  <a:moveTo>
                    <a:pt x="135098" y="70660"/>
                  </a:moveTo>
                  <a:lnTo>
                    <a:pt x="101687" y="71243"/>
                  </a:lnTo>
                  <a:lnTo>
                    <a:pt x="73140" y="76433"/>
                  </a:lnTo>
                  <a:lnTo>
                    <a:pt x="190214" y="76433"/>
                  </a:lnTo>
                  <a:lnTo>
                    <a:pt x="189589" y="76367"/>
                  </a:lnTo>
                  <a:lnTo>
                    <a:pt x="166643" y="72948"/>
                  </a:lnTo>
                  <a:lnTo>
                    <a:pt x="135098" y="70660"/>
                  </a:lnTo>
                  <a:close/>
                </a:path>
                <a:path w="283209" h="213994">
                  <a:moveTo>
                    <a:pt x="41781" y="13289"/>
                  </a:move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1781" y="13289"/>
                  </a:lnTo>
                  <a:close/>
                </a:path>
              </a:pathLst>
            </a:custGeom>
            <a:solidFill>
              <a:srgbClr val="CC89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668721" y="1491449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842" y="0"/>
                  </a:moveTo>
                  <a:lnTo>
                    <a:pt x="0" y="25935"/>
                  </a:lnTo>
                  <a:lnTo>
                    <a:pt x="5304" y="52429"/>
                  </a:lnTo>
                  <a:lnTo>
                    <a:pt x="30327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2"/>
                  </a:lnTo>
                  <a:lnTo>
                    <a:pt x="34413" y="108987"/>
                  </a:lnTo>
                  <a:lnTo>
                    <a:pt x="33593" y="112245"/>
                  </a:lnTo>
                  <a:lnTo>
                    <a:pt x="33148" y="115683"/>
                  </a:lnTo>
                  <a:lnTo>
                    <a:pt x="14501" y="148504"/>
                  </a:lnTo>
                  <a:lnTo>
                    <a:pt x="13752" y="149921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0876" y="171517"/>
                  </a:lnTo>
                  <a:lnTo>
                    <a:pt x="10871" y="180463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9"/>
                  </a:lnTo>
                  <a:lnTo>
                    <a:pt x="7604" y="198891"/>
                  </a:lnTo>
                  <a:lnTo>
                    <a:pt x="12229" y="207383"/>
                  </a:lnTo>
                  <a:lnTo>
                    <a:pt x="15204" y="211536"/>
                  </a:lnTo>
                  <a:lnTo>
                    <a:pt x="25012" y="206597"/>
                  </a:lnTo>
                  <a:lnTo>
                    <a:pt x="23776" y="199678"/>
                  </a:lnTo>
                  <a:lnTo>
                    <a:pt x="24585" y="191190"/>
                  </a:lnTo>
                  <a:lnTo>
                    <a:pt x="46225" y="158468"/>
                  </a:lnTo>
                  <a:lnTo>
                    <a:pt x="62503" y="155576"/>
                  </a:lnTo>
                  <a:lnTo>
                    <a:pt x="61246" y="163523"/>
                  </a:lnTo>
                  <a:lnTo>
                    <a:pt x="57904" y="175080"/>
                  </a:lnTo>
                  <a:lnTo>
                    <a:pt x="60993" y="179714"/>
                  </a:lnTo>
                  <a:lnTo>
                    <a:pt x="74353" y="200192"/>
                  </a:lnTo>
                  <a:lnTo>
                    <a:pt x="84839" y="209362"/>
                  </a:lnTo>
                  <a:lnTo>
                    <a:pt x="93100" y="211674"/>
                  </a:lnTo>
                  <a:lnTo>
                    <a:pt x="99788" y="211580"/>
                  </a:lnTo>
                  <a:lnTo>
                    <a:pt x="107942" y="211827"/>
                  </a:lnTo>
                  <a:lnTo>
                    <a:pt x="107693" y="209127"/>
                  </a:lnTo>
                  <a:lnTo>
                    <a:pt x="107693" y="206162"/>
                  </a:lnTo>
                  <a:lnTo>
                    <a:pt x="107693" y="203196"/>
                  </a:lnTo>
                  <a:lnTo>
                    <a:pt x="100772" y="200227"/>
                  </a:lnTo>
                  <a:lnTo>
                    <a:pt x="96323" y="200721"/>
                  </a:lnTo>
                  <a:lnTo>
                    <a:pt x="91912" y="198335"/>
                  </a:lnTo>
                  <a:lnTo>
                    <a:pt x="87156" y="192197"/>
                  </a:lnTo>
                  <a:lnTo>
                    <a:pt x="84763" y="184947"/>
                  </a:lnTo>
                  <a:lnTo>
                    <a:pt x="87441" y="179226"/>
                  </a:lnTo>
                  <a:lnTo>
                    <a:pt x="93543" y="173644"/>
                  </a:lnTo>
                  <a:lnTo>
                    <a:pt x="101355" y="164787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3" y="146801"/>
                  </a:lnTo>
                  <a:lnTo>
                    <a:pt x="125757" y="147164"/>
                  </a:lnTo>
                  <a:lnTo>
                    <a:pt x="130277" y="148337"/>
                  </a:lnTo>
                  <a:lnTo>
                    <a:pt x="136487" y="149702"/>
                  </a:lnTo>
                  <a:lnTo>
                    <a:pt x="143851" y="150931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47" y="161007"/>
                  </a:lnTo>
                  <a:lnTo>
                    <a:pt x="160113" y="169499"/>
                  </a:lnTo>
                  <a:lnTo>
                    <a:pt x="159299" y="177087"/>
                  </a:lnTo>
                  <a:lnTo>
                    <a:pt x="157990" y="182423"/>
                  </a:lnTo>
                  <a:lnTo>
                    <a:pt x="155303" y="188756"/>
                  </a:lnTo>
                  <a:lnTo>
                    <a:pt x="156512" y="194404"/>
                  </a:lnTo>
                  <a:lnTo>
                    <a:pt x="157390" y="197013"/>
                  </a:lnTo>
                  <a:lnTo>
                    <a:pt x="157782" y="198176"/>
                  </a:lnTo>
                  <a:lnTo>
                    <a:pt x="157810" y="199451"/>
                  </a:lnTo>
                  <a:lnTo>
                    <a:pt x="157546" y="200699"/>
                  </a:lnTo>
                  <a:lnTo>
                    <a:pt x="156518" y="205547"/>
                  </a:lnTo>
                  <a:lnTo>
                    <a:pt x="155217" y="211580"/>
                  </a:lnTo>
                  <a:lnTo>
                    <a:pt x="164008" y="211580"/>
                  </a:lnTo>
                  <a:lnTo>
                    <a:pt x="174387" y="211580"/>
                  </a:lnTo>
                  <a:lnTo>
                    <a:pt x="177677" y="209599"/>
                  </a:lnTo>
                  <a:lnTo>
                    <a:pt x="176976" y="206140"/>
                  </a:lnTo>
                  <a:lnTo>
                    <a:pt x="176630" y="204425"/>
                  </a:lnTo>
                  <a:lnTo>
                    <a:pt x="175095" y="203312"/>
                  </a:lnTo>
                  <a:lnTo>
                    <a:pt x="173645" y="202631"/>
                  </a:lnTo>
                  <a:lnTo>
                    <a:pt x="171873" y="201798"/>
                  </a:lnTo>
                  <a:lnTo>
                    <a:pt x="170882" y="199938"/>
                  </a:lnTo>
                  <a:lnTo>
                    <a:pt x="171136" y="197923"/>
                  </a:lnTo>
                  <a:lnTo>
                    <a:pt x="172845" y="188929"/>
                  </a:lnTo>
                  <a:lnTo>
                    <a:pt x="176774" y="177102"/>
                  </a:lnTo>
                  <a:lnTo>
                    <a:pt x="183680" y="164983"/>
                  </a:lnTo>
                  <a:lnTo>
                    <a:pt x="194319" y="155110"/>
                  </a:lnTo>
                  <a:lnTo>
                    <a:pt x="200580" y="155279"/>
                  </a:lnTo>
                  <a:lnTo>
                    <a:pt x="205320" y="155227"/>
                  </a:lnTo>
                  <a:lnTo>
                    <a:pt x="207310" y="154910"/>
                  </a:lnTo>
                  <a:lnTo>
                    <a:pt x="212144" y="159340"/>
                  </a:lnTo>
                  <a:lnTo>
                    <a:pt x="216214" y="171149"/>
                  </a:lnTo>
                  <a:lnTo>
                    <a:pt x="221316" y="185336"/>
                  </a:lnTo>
                  <a:lnTo>
                    <a:pt x="229250" y="196902"/>
                  </a:lnTo>
                  <a:lnTo>
                    <a:pt x="233105" y="200230"/>
                  </a:lnTo>
                  <a:lnTo>
                    <a:pt x="230942" y="204891"/>
                  </a:lnTo>
                  <a:lnTo>
                    <a:pt x="236200" y="205407"/>
                  </a:lnTo>
                  <a:lnTo>
                    <a:pt x="239194" y="205700"/>
                  </a:lnTo>
                  <a:lnTo>
                    <a:pt x="238613" y="207197"/>
                  </a:lnTo>
                  <a:lnTo>
                    <a:pt x="240020" y="209959"/>
                  </a:lnTo>
                  <a:lnTo>
                    <a:pt x="241426" y="212721"/>
                  </a:lnTo>
                  <a:lnTo>
                    <a:pt x="258462" y="213468"/>
                  </a:lnTo>
                  <a:lnTo>
                    <a:pt x="260649" y="209204"/>
                  </a:lnTo>
                  <a:lnTo>
                    <a:pt x="262390" y="205811"/>
                  </a:lnTo>
                  <a:lnTo>
                    <a:pt x="260434" y="201989"/>
                  </a:lnTo>
                  <a:lnTo>
                    <a:pt x="240000" y="152234"/>
                  </a:lnTo>
                  <a:lnTo>
                    <a:pt x="241511" y="135375"/>
                  </a:lnTo>
                  <a:lnTo>
                    <a:pt x="241241" y="119913"/>
                  </a:lnTo>
                  <a:lnTo>
                    <a:pt x="241288" y="114887"/>
                  </a:lnTo>
                  <a:lnTo>
                    <a:pt x="243930" y="109889"/>
                  </a:lnTo>
                  <a:lnTo>
                    <a:pt x="250324" y="104774"/>
                  </a:lnTo>
                  <a:lnTo>
                    <a:pt x="261626" y="99394"/>
                  </a:lnTo>
                  <a:lnTo>
                    <a:pt x="272024" y="102360"/>
                  </a:lnTo>
                  <a:lnTo>
                    <a:pt x="277629" y="93463"/>
                  </a:lnTo>
                  <a:lnTo>
                    <a:pt x="278903" y="89757"/>
                  </a:lnTo>
                  <a:lnTo>
                    <a:pt x="280481" y="88522"/>
                  </a:lnTo>
                  <a:lnTo>
                    <a:pt x="282766" y="84569"/>
                  </a:lnTo>
                  <a:lnTo>
                    <a:pt x="281834" y="83828"/>
                  </a:lnTo>
                  <a:lnTo>
                    <a:pt x="280180" y="82839"/>
                  </a:lnTo>
                  <a:lnTo>
                    <a:pt x="272254" y="74942"/>
                  </a:lnTo>
                  <a:lnTo>
                    <a:pt x="268377" y="67529"/>
                  </a:lnTo>
                  <a:lnTo>
                    <a:pt x="265211" y="61474"/>
                  </a:lnTo>
                  <a:lnTo>
                    <a:pt x="263668" y="60186"/>
                  </a:lnTo>
                  <a:lnTo>
                    <a:pt x="259117" y="58846"/>
                  </a:lnTo>
                  <a:lnTo>
                    <a:pt x="257263" y="58299"/>
                  </a:lnTo>
                  <a:lnTo>
                    <a:pt x="256197" y="56449"/>
                  </a:lnTo>
                  <a:lnTo>
                    <a:pt x="256608" y="54493"/>
                  </a:lnTo>
                  <a:lnTo>
                    <a:pt x="257611" y="49713"/>
                  </a:lnTo>
                  <a:lnTo>
                    <a:pt x="256881" y="44361"/>
                  </a:lnTo>
                  <a:lnTo>
                    <a:pt x="255386" y="40592"/>
                  </a:lnTo>
                  <a:lnTo>
                    <a:pt x="248646" y="42487"/>
                  </a:lnTo>
                  <a:lnTo>
                    <a:pt x="243559" y="56153"/>
                  </a:lnTo>
                  <a:lnTo>
                    <a:pt x="240308" y="56647"/>
                  </a:lnTo>
                  <a:lnTo>
                    <a:pt x="236410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8" y="69505"/>
                  </a:lnTo>
                  <a:lnTo>
                    <a:pt x="212071" y="73976"/>
                  </a:lnTo>
                  <a:lnTo>
                    <a:pt x="204783" y="76440"/>
                  </a:lnTo>
                  <a:lnTo>
                    <a:pt x="197015" y="77152"/>
                  </a:lnTo>
                  <a:lnTo>
                    <a:pt x="189590" y="76367"/>
                  </a:lnTo>
                  <a:lnTo>
                    <a:pt x="166643" y="72948"/>
                  </a:lnTo>
                  <a:lnTo>
                    <a:pt x="135099" y="70660"/>
                  </a:lnTo>
                  <a:lnTo>
                    <a:pt x="101688" y="71242"/>
                  </a:lnTo>
                  <a:lnTo>
                    <a:pt x="73140" y="76433"/>
                  </a:lnTo>
                  <a:lnTo>
                    <a:pt x="73429" y="76167"/>
                  </a:lnTo>
                  <a:lnTo>
                    <a:pt x="71281" y="76839"/>
                  </a:lnTo>
                  <a:lnTo>
                    <a:pt x="65523" y="77934"/>
                  </a:lnTo>
                  <a:lnTo>
                    <a:pt x="57177" y="78074"/>
                  </a:lnTo>
                  <a:lnTo>
                    <a:pt x="47270" y="75878"/>
                  </a:lnTo>
                  <a:lnTo>
                    <a:pt x="31350" y="64019"/>
                  </a:lnTo>
                  <a:lnTo>
                    <a:pt x="19694" y="45282"/>
                  </a:lnTo>
                  <a:lnTo>
                    <a:pt x="16251" y="26376"/>
                  </a:lnTo>
                  <a:lnTo>
                    <a:pt x="24975" y="14012"/>
                  </a:ln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2074" y="13079"/>
                  </a:lnTo>
                  <a:lnTo>
                    <a:pt x="42290" y="9557"/>
                  </a:lnTo>
                  <a:lnTo>
                    <a:pt x="39451" y="5205"/>
                  </a:lnTo>
                  <a:lnTo>
                    <a:pt x="33615" y="1520"/>
                  </a:lnTo>
                  <a:lnTo>
                    <a:pt x="24842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" name="object 36"/>
          <p:cNvGrpSpPr/>
          <p:nvPr/>
        </p:nvGrpSpPr>
        <p:grpSpPr>
          <a:xfrm>
            <a:off x="2360112" y="3060445"/>
            <a:ext cx="410209" cy="298450"/>
            <a:chOff x="2360112" y="3060445"/>
            <a:chExt cx="410209" cy="298450"/>
          </a:xfrm>
        </p:grpSpPr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60112" y="3060445"/>
              <a:ext cx="409885" cy="29794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98212" y="3075532"/>
              <a:ext cx="333943" cy="222513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750110" y="1057536"/>
            <a:ext cx="5269865" cy="227457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470"/>
              </a:spcBef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Given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this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system: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98120" indent="-180975">
              <a:lnSpc>
                <a:spcPct val="100000"/>
              </a:lnSpc>
              <a:spcBef>
                <a:spcPts val="370"/>
              </a:spcBef>
              <a:buChar char="•"/>
              <a:tabLst>
                <a:tab pos="198755" algn="l"/>
              </a:tabLst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dog,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cat,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bird,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one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red.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98120" indent="-180975">
              <a:lnSpc>
                <a:spcPct val="100000"/>
              </a:lnSpc>
              <a:spcBef>
                <a:spcPts val="370"/>
              </a:spcBef>
              <a:buChar char="•"/>
              <a:tabLst>
                <a:tab pos="198755" algn="l"/>
              </a:tabLst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dog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cat,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one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orange.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98120" indent="-180975">
              <a:lnSpc>
                <a:spcPct val="100000"/>
              </a:lnSpc>
              <a:spcBef>
                <a:spcPts val="370"/>
              </a:spcBef>
              <a:buChar char="•"/>
              <a:tabLst>
                <a:tab pos="198755" algn="l"/>
              </a:tabLst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dog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black.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5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Solution</a:t>
            </a:r>
            <a:r>
              <a:rPr sz="1800" b="1" spc="-4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1: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bird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red.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83070" y="1693327"/>
            <a:ext cx="532130" cy="448945"/>
            <a:chOff x="183070" y="1693327"/>
            <a:chExt cx="532130" cy="448945"/>
          </a:xfrm>
        </p:grpSpPr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3070" y="1693327"/>
              <a:ext cx="531954" cy="44859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5932" y="1713190"/>
              <a:ext cx="446229" cy="362874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225932" y="1713190"/>
              <a:ext cx="446405" cy="363220"/>
            </a:xfrm>
            <a:custGeom>
              <a:avLst/>
              <a:gdLst/>
              <a:ahLst/>
              <a:cxnLst/>
              <a:rect l="l" t="t" r="r" b="b"/>
              <a:pathLst>
                <a:path w="446405" h="363219">
                  <a:moveTo>
                    <a:pt x="201311" y="0"/>
                  </a:moveTo>
                  <a:lnTo>
                    <a:pt x="153461" y="65306"/>
                  </a:lnTo>
                  <a:lnTo>
                    <a:pt x="255281" y="139759"/>
                  </a:lnTo>
                  <a:lnTo>
                    <a:pt x="0" y="139759"/>
                  </a:lnTo>
                  <a:lnTo>
                    <a:pt x="0" y="223219"/>
                  </a:lnTo>
                  <a:lnTo>
                    <a:pt x="253821" y="223219"/>
                  </a:lnTo>
                  <a:lnTo>
                    <a:pt x="153252" y="297776"/>
                  </a:lnTo>
                  <a:lnTo>
                    <a:pt x="201519" y="362874"/>
                  </a:lnTo>
                  <a:lnTo>
                    <a:pt x="446229" y="181489"/>
                  </a:lnTo>
                  <a:lnTo>
                    <a:pt x="201311" y="0"/>
                  </a:lnTo>
                  <a:close/>
                </a:path>
              </a:pathLst>
            </a:custGeom>
            <a:ln w="9524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1012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Determinant</a:t>
            </a:r>
            <a:endParaRPr spc="-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00721" y="1652725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948180" y="1389692"/>
            <a:ext cx="249554" cy="272415"/>
            <a:chOff x="948180" y="1389692"/>
            <a:chExt cx="249554" cy="27241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48180" y="1389692"/>
              <a:ext cx="249280" cy="27183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280" y="1404806"/>
              <a:ext cx="172330" cy="195107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416839" y="1389692"/>
            <a:ext cx="261620" cy="272415"/>
            <a:chOff x="1416839" y="1389692"/>
            <a:chExt cx="261620" cy="2724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839" y="1389692"/>
              <a:ext cx="261204" cy="2718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4939" y="1404709"/>
              <a:ext cx="185004" cy="19557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87400" y="31750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90252" y="31750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98973" y="3212454"/>
            <a:ext cx="5346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7195" algn="l"/>
              </a:tabLst>
            </a:pPr>
            <a:r>
              <a:rPr sz="1400" dirty="0">
                <a:latin typeface="Arial MT"/>
                <a:cs typeface="Arial MT"/>
              </a:rPr>
              <a:t>* k	=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65400" y="31750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68252" y="3175000"/>
            <a:ext cx="502920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d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14691" y="2888809"/>
            <a:ext cx="16459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Matrix</a:t>
            </a:r>
            <a:r>
              <a:rPr sz="1400" b="1" spc="-2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is</a:t>
            </a:r>
            <a:r>
              <a:rPr sz="1400" b="1" spc="-2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singular</a:t>
            </a:r>
            <a:r>
              <a:rPr sz="1400" b="1" spc="-2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if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799252" y="2415957"/>
            <a:ext cx="151130" cy="14604"/>
          </a:xfrm>
          <a:custGeom>
            <a:avLst/>
            <a:gdLst/>
            <a:ahLst/>
            <a:cxnLst/>
            <a:rect l="l" t="t" r="r" b="b"/>
            <a:pathLst>
              <a:path w="151129" h="14605">
                <a:moveTo>
                  <a:pt x="151008" y="0"/>
                </a:moveTo>
                <a:lnTo>
                  <a:pt x="0" y="0"/>
                </a:lnTo>
                <a:lnTo>
                  <a:pt x="0" y="14217"/>
                </a:lnTo>
                <a:lnTo>
                  <a:pt x="151008" y="14217"/>
                </a:lnTo>
                <a:lnTo>
                  <a:pt x="151008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232989" y="2415957"/>
            <a:ext cx="151130" cy="14604"/>
          </a:xfrm>
          <a:custGeom>
            <a:avLst/>
            <a:gdLst/>
            <a:ahLst/>
            <a:cxnLst/>
            <a:rect l="l" t="t" r="r" b="b"/>
            <a:pathLst>
              <a:path w="151129" h="14605">
                <a:moveTo>
                  <a:pt x="150793" y="0"/>
                </a:moveTo>
                <a:lnTo>
                  <a:pt x="0" y="0"/>
                </a:lnTo>
                <a:lnTo>
                  <a:pt x="0" y="14217"/>
                </a:lnTo>
                <a:lnTo>
                  <a:pt x="150793" y="14217"/>
                </a:lnTo>
                <a:lnTo>
                  <a:pt x="150793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5808095" y="2042647"/>
            <a:ext cx="567055" cy="65278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525"/>
              </a:spcBef>
              <a:tabLst>
                <a:tab pos="445770" algn="l"/>
              </a:tabLst>
            </a:pP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d</a:t>
            </a: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  <a:tabLst>
                <a:tab pos="445770" algn="l"/>
              </a:tabLst>
            </a:pP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endParaRPr sz="17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010530" y="2249448"/>
            <a:ext cx="762000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45770" algn="l"/>
              </a:tabLst>
            </a:pPr>
            <a:r>
              <a:rPr sz="1700" spc="220" dirty="0">
                <a:solidFill>
                  <a:srgbClr val="1A1A1A"/>
                </a:solidFill>
                <a:latin typeface="Cambria" panose="02040503050406030204"/>
                <a:cs typeface="Cambria" panose="02040503050406030204"/>
              </a:rPr>
              <a:t>=	=</a:t>
            </a:r>
            <a:r>
              <a:rPr sz="1700" spc="15" dirty="0">
                <a:solidFill>
                  <a:srgbClr val="1A1A1A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k</a:t>
            </a:r>
            <a:endParaRPr sz="17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75782" y="1053920"/>
            <a:ext cx="625475" cy="72136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  <a:tabLst>
                <a:tab pos="515620" algn="l"/>
              </a:tabLst>
            </a:pPr>
            <a:r>
              <a:rPr sz="1700" i="1" spc="10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k</a:t>
            </a:r>
            <a:r>
              <a:rPr sz="1700" i="1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123190">
              <a:lnSpc>
                <a:spcPct val="100000"/>
              </a:lnSpc>
              <a:spcBef>
                <a:spcPts val="700"/>
              </a:spcBef>
              <a:tabLst>
                <a:tab pos="504190" algn="l"/>
              </a:tabLst>
            </a:pP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k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d</a:t>
            </a:r>
            <a:endParaRPr sz="17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775782" y="3022452"/>
            <a:ext cx="748030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21970" algn="l"/>
              </a:tabLst>
            </a:pPr>
            <a:r>
              <a:rPr sz="1700" i="1" spc="12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d</a:t>
            </a:r>
            <a:r>
              <a:rPr sz="1700" i="1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700" i="1" spc="6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endParaRPr sz="17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75782" y="3673045"/>
            <a:ext cx="714375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88315" algn="l"/>
              </a:tabLst>
            </a:pPr>
            <a:r>
              <a:rPr sz="1700" i="1" spc="12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d</a:t>
            </a:r>
            <a:r>
              <a:rPr sz="1700" i="1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700" i="1" spc="6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endParaRPr sz="17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636800" y="3624300"/>
            <a:ext cx="960755" cy="450850"/>
            <a:chOff x="5636800" y="3624300"/>
            <a:chExt cx="960755" cy="450850"/>
          </a:xfrm>
        </p:grpSpPr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36800" y="3624300"/>
              <a:ext cx="960411" cy="45036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687600" y="3652101"/>
              <a:ext cx="859155" cy="349250"/>
            </a:xfrm>
            <a:custGeom>
              <a:avLst/>
              <a:gdLst/>
              <a:ahLst/>
              <a:cxnLst/>
              <a:rect l="l" t="t" r="r" b="b"/>
              <a:pathLst>
                <a:path w="859154" h="349250">
                  <a:moveTo>
                    <a:pt x="196925" y="0"/>
                  </a:moveTo>
                  <a:lnTo>
                    <a:pt x="661886" y="0"/>
                  </a:lnTo>
                  <a:lnTo>
                    <a:pt x="700690" y="141"/>
                  </a:lnTo>
                  <a:lnTo>
                    <a:pt x="756840" y="3808"/>
                  </a:lnTo>
                  <a:lnTo>
                    <a:pt x="800463" y="20945"/>
                  </a:lnTo>
                  <a:lnTo>
                    <a:pt x="837865" y="58348"/>
                  </a:lnTo>
                  <a:lnTo>
                    <a:pt x="854460" y="98976"/>
                  </a:lnTo>
                  <a:lnTo>
                    <a:pt x="858489" y="147341"/>
                  </a:lnTo>
                  <a:lnTo>
                    <a:pt x="858811" y="174381"/>
                  </a:lnTo>
                  <a:lnTo>
                    <a:pt x="858489" y="201422"/>
                  </a:lnTo>
                  <a:lnTo>
                    <a:pt x="854460" y="249787"/>
                  </a:lnTo>
                  <a:lnTo>
                    <a:pt x="837865" y="290414"/>
                  </a:lnTo>
                  <a:lnTo>
                    <a:pt x="800463" y="327817"/>
                  </a:lnTo>
                  <a:lnTo>
                    <a:pt x="756840" y="344954"/>
                  </a:lnTo>
                  <a:lnTo>
                    <a:pt x="700690" y="348622"/>
                  </a:lnTo>
                  <a:lnTo>
                    <a:pt x="661886" y="348763"/>
                  </a:lnTo>
                  <a:lnTo>
                    <a:pt x="196925" y="348763"/>
                  </a:lnTo>
                  <a:lnTo>
                    <a:pt x="158121" y="348622"/>
                  </a:lnTo>
                  <a:lnTo>
                    <a:pt x="101971" y="344954"/>
                  </a:lnTo>
                  <a:lnTo>
                    <a:pt x="58348" y="327817"/>
                  </a:lnTo>
                  <a:lnTo>
                    <a:pt x="20945" y="290414"/>
                  </a:lnTo>
                  <a:lnTo>
                    <a:pt x="4351" y="249787"/>
                  </a:lnTo>
                  <a:lnTo>
                    <a:pt x="322" y="201422"/>
                  </a:lnTo>
                  <a:lnTo>
                    <a:pt x="0" y="174381"/>
                  </a:lnTo>
                  <a:lnTo>
                    <a:pt x="322" y="147341"/>
                  </a:lnTo>
                  <a:lnTo>
                    <a:pt x="4351" y="98976"/>
                  </a:lnTo>
                  <a:lnTo>
                    <a:pt x="20945" y="58348"/>
                  </a:lnTo>
                  <a:lnTo>
                    <a:pt x="58348" y="20945"/>
                  </a:lnTo>
                  <a:lnTo>
                    <a:pt x="101971" y="3808"/>
                  </a:lnTo>
                  <a:lnTo>
                    <a:pt x="158121" y="141"/>
                  </a:lnTo>
                  <a:lnTo>
                    <a:pt x="196925" y="0"/>
                  </a:lnTo>
                  <a:close/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4126963" y="3242726"/>
            <a:ext cx="10629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Determinant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555407" y="3498118"/>
            <a:ext cx="1158240" cy="447040"/>
            <a:chOff x="4555407" y="3498118"/>
            <a:chExt cx="1158240" cy="447040"/>
          </a:xfrm>
        </p:grpSpPr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55407" y="3498118"/>
              <a:ext cx="1157821" cy="44662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606290" y="3516624"/>
              <a:ext cx="959485" cy="309880"/>
            </a:xfrm>
            <a:custGeom>
              <a:avLst/>
              <a:gdLst/>
              <a:ahLst/>
              <a:cxnLst/>
              <a:rect l="l" t="t" r="r" b="b"/>
              <a:pathLst>
                <a:path w="959485" h="309879">
                  <a:moveTo>
                    <a:pt x="82" y="0"/>
                  </a:moveTo>
                  <a:lnTo>
                    <a:pt x="5821" y="46152"/>
                  </a:lnTo>
                  <a:lnTo>
                    <a:pt x="26147" y="88633"/>
                  </a:lnTo>
                  <a:lnTo>
                    <a:pt x="61062" y="127442"/>
                  </a:lnTo>
                  <a:lnTo>
                    <a:pt x="110564" y="162580"/>
                  </a:lnTo>
                  <a:lnTo>
                    <a:pt x="174653" y="194046"/>
                  </a:lnTo>
                  <a:lnTo>
                    <a:pt x="212169" y="208402"/>
                  </a:lnTo>
                  <a:lnTo>
                    <a:pt x="253331" y="221840"/>
                  </a:lnTo>
                  <a:lnTo>
                    <a:pt x="298140" y="234360"/>
                  </a:lnTo>
                  <a:lnTo>
                    <a:pt x="346596" y="245963"/>
                  </a:lnTo>
                  <a:lnTo>
                    <a:pt x="398700" y="256647"/>
                  </a:lnTo>
                  <a:lnTo>
                    <a:pt x="454450" y="266414"/>
                  </a:lnTo>
                  <a:lnTo>
                    <a:pt x="513847" y="275263"/>
                  </a:lnTo>
                  <a:lnTo>
                    <a:pt x="576891" y="283193"/>
                  </a:lnTo>
                  <a:lnTo>
                    <a:pt x="643582" y="290206"/>
                  </a:lnTo>
                  <a:lnTo>
                    <a:pt x="713919" y="296301"/>
                  </a:lnTo>
                  <a:lnTo>
                    <a:pt x="787904" y="301478"/>
                  </a:lnTo>
                  <a:lnTo>
                    <a:pt x="865536" y="305737"/>
                  </a:lnTo>
                  <a:lnTo>
                    <a:pt x="946815" y="309078"/>
                  </a:lnTo>
                  <a:lnTo>
                    <a:pt x="959511" y="309409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551438" y="3764765"/>
              <a:ext cx="123825" cy="121920"/>
            </a:xfrm>
            <a:custGeom>
              <a:avLst/>
              <a:gdLst/>
              <a:ahLst/>
              <a:cxnLst/>
              <a:rect l="l" t="t" r="r" b="b"/>
              <a:pathLst>
                <a:path w="123825" h="121920">
                  <a:moveTo>
                    <a:pt x="3171" y="0"/>
                  </a:moveTo>
                  <a:lnTo>
                    <a:pt x="0" y="121878"/>
                  </a:lnTo>
                  <a:lnTo>
                    <a:pt x="123464" y="64109"/>
                  </a:lnTo>
                  <a:lnTo>
                    <a:pt x="3171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2600418" y="1847452"/>
            <a:ext cx="10629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Determinant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905026" y="1809834"/>
            <a:ext cx="714375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88315" algn="l"/>
              </a:tabLst>
            </a:pPr>
            <a:r>
              <a:rPr sz="1700" i="1" spc="125" dirty="0">
                <a:solidFill>
                  <a:srgbClr val="356AC3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700" i="1" spc="-5" dirty="0">
                <a:solidFill>
                  <a:srgbClr val="356AC3"/>
                </a:solidFill>
                <a:latin typeface="Times New Roman" panose="02020603050405020304"/>
                <a:cs typeface="Times New Roman" panose="02020603050405020304"/>
              </a:rPr>
              <a:t>d</a:t>
            </a:r>
            <a:r>
              <a:rPr sz="1700" i="1" dirty="0">
                <a:solidFill>
                  <a:srgbClr val="356AC3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700" i="1" spc="65" dirty="0">
                <a:solidFill>
                  <a:srgbClr val="356AC3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sz="1700" i="1" spc="-5" dirty="0">
                <a:solidFill>
                  <a:srgbClr val="356AC3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endParaRPr sz="1700"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3435350" y="2228850"/>
          <a:ext cx="701675" cy="4686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995"/>
                <a:gridCol w="340995"/>
              </a:tblGrid>
              <a:tr h="2278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278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4425950" y="2216150"/>
          <a:ext cx="701675" cy="4686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995"/>
                <a:gridCol w="340995"/>
              </a:tblGrid>
              <a:tr h="2278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2278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5" name="object 35"/>
          <p:cNvSpPr txBox="1"/>
          <p:nvPr/>
        </p:nvSpPr>
        <p:spPr>
          <a:xfrm>
            <a:off x="4235098" y="2250008"/>
            <a:ext cx="850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-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1012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Determinant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5984949" y="1042499"/>
            <a:ext cx="13201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Singular</a:t>
            </a:r>
            <a:r>
              <a:rPr sz="1400" b="1" spc="-65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matrix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042105" y="1676482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2189563" y="1413448"/>
            <a:ext cx="249554" cy="272415"/>
            <a:chOff x="2189563" y="1413448"/>
            <a:chExt cx="249554" cy="272415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189563" y="1413448"/>
              <a:ext cx="249280" cy="27183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27663" y="1428561"/>
              <a:ext cx="172330" cy="195107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2658224" y="1413448"/>
            <a:ext cx="261620" cy="272415"/>
            <a:chOff x="2658224" y="1413448"/>
            <a:chExt cx="261620" cy="27241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58224" y="1413448"/>
              <a:ext cx="261204" cy="27183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6324" y="1428465"/>
              <a:ext cx="185004" cy="195577"/>
            </a:xfrm>
            <a:prstGeom prst="rect">
              <a:avLst/>
            </a:prstGeom>
          </p:spPr>
        </p:pic>
      </p:grp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6061499" y="1676482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12" name="object 12"/>
          <p:cNvGrpSpPr/>
          <p:nvPr/>
        </p:nvGrpSpPr>
        <p:grpSpPr>
          <a:xfrm>
            <a:off x="6208956" y="1413448"/>
            <a:ext cx="249554" cy="272415"/>
            <a:chOff x="6208956" y="1413448"/>
            <a:chExt cx="249554" cy="272415"/>
          </a:xfrm>
        </p:grpSpPr>
        <p:pic>
          <p:nvPicPr>
            <p:cNvPr id="13" name="object 1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208956" y="1413448"/>
              <a:ext cx="249280" cy="27183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47056" y="1428561"/>
              <a:ext cx="172330" cy="195107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6677616" y="1413448"/>
            <a:ext cx="261620" cy="272415"/>
            <a:chOff x="6677616" y="1413448"/>
            <a:chExt cx="261620" cy="272415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7616" y="1413448"/>
              <a:ext cx="261204" cy="27183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15716" y="1428465"/>
              <a:ext cx="185004" cy="195577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4591287" y="950735"/>
            <a:ext cx="101600" cy="3282315"/>
            <a:chOff x="4591287" y="950735"/>
            <a:chExt cx="101600" cy="3282315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91287" y="950735"/>
              <a:ext cx="101600" cy="328202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642087" y="968835"/>
              <a:ext cx="0" cy="3206115"/>
            </a:xfrm>
            <a:custGeom>
              <a:avLst/>
              <a:gdLst/>
              <a:ahLst/>
              <a:cxnLst/>
              <a:rect l="l" t="t" r="r" b="b"/>
              <a:pathLst>
                <a:path h="3206115">
                  <a:moveTo>
                    <a:pt x="0" y="320582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1771749" y="1042499"/>
            <a:ext cx="17049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Non-singular</a:t>
            </a:r>
            <a:r>
              <a:rPr sz="1400" b="1" spc="-5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matrix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1012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Determinant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5984949" y="1042499"/>
            <a:ext cx="13201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Singular</a:t>
            </a:r>
            <a:r>
              <a:rPr sz="1400" b="1" spc="-65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matrix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042105" y="1676482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2189563" y="1413448"/>
            <a:ext cx="249554" cy="272415"/>
            <a:chOff x="2189563" y="1413448"/>
            <a:chExt cx="249554" cy="272415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189563" y="1413448"/>
              <a:ext cx="249280" cy="27183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27663" y="1428561"/>
              <a:ext cx="172330" cy="195107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2658224" y="1413448"/>
            <a:ext cx="261620" cy="272415"/>
            <a:chOff x="2658224" y="1413448"/>
            <a:chExt cx="261620" cy="27241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58224" y="1413448"/>
              <a:ext cx="261204" cy="27183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6324" y="1428465"/>
              <a:ext cx="185004" cy="195577"/>
            </a:xfrm>
            <a:prstGeom prst="rect">
              <a:avLst/>
            </a:prstGeom>
          </p:spPr>
        </p:pic>
      </p:grp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6061499" y="1676482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12" name="object 12"/>
          <p:cNvGrpSpPr/>
          <p:nvPr/>
        </p:nvGrpSpPr>
        <p:grpSpPr>
          <a:xfrm>
            <a:off x="6208956" y="1413448"/>
            <a:ext cx="249554" cy="272415"/>
            <a:chOff x="6208956" y="1413448"/>
            <a:chExt cx="249554" cy="272415"/>
          </a:xfrm>
        </p:grpSpPr>
        <p:pic>
          <p:nvPicPr>
            <p:cNvPr id="13" name="object 1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208956" y="1413448"/>
              <a:ext cx="249280" cy="27183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47056" y="1428561"/>
              <a:ext cx="172330" cy="195107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6677616" y="1413448"/>
            <a:ext cx="261620" cy="272415"/>
            <a:chOff x="6677616" y="1413448"/>
            <a:chExt cx="261620" cy="272415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7616" y="1413448"/>
              <a:ext cx="261204" cy="27183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15716" y="1428465"/>
              <a:ext cx="185004" cy="195577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4591287" y="950735"/>
            <a:ext cx="101600" cy="3282315"/>
            <a:chOff x="4591287" y="950735"/>
            <a:chExt cx="101600" cy="3282315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91287" y="950735"/>
              <a:ext cx="101600" cy="328202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642087" y="968835"/>
              <a:ext cx="0" cy="3206115"/>
            </a:xfrm>
            <a:custGeom>
              <a:avLst/>
              <a:gdLst/>
              <a:ahLst/>
              <a:cxnLst/>
              <a:rect l="l" t="t" r="r" b="b"/>
              <a:pathLst>
                <a:path h="3206115">
                  <a:moveTo>
                    <a:pt x="0" y="320582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1771749" y="1042499"/>
            <a:ext cx="17049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Non-singular</a:t>
            </a:r>
            <a:r>
              <a:rPr sz="1400" b="1" spc="-5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matrix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1751688" y="3058871"/>
          <a:ext cx="701675" cy="4686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995"/>
                <a:gridCol w="340995"/>
              </a:tblGrid>
              <a:tr h="2278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278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2740658" y="3052521"/>
          <a:ext cx="701675" cy="4686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995"/>
                <a:gridCol w="340995"/>
              </a:tblGrid>
              <a:tr h="2278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2278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4" name="object 24"/>
          <p:cNvSpPr txBox="1"/>
          <p:nvPr/>
        </p:nvSpPr>
        <p:spPr>
          <a:xfrm>
            <a:off x="2056075" y="2689773"/>
            <a:ext cx="1062990" cy="629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Determinant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Arial" panose="020B0604020202020204"/>
              <a:cs typeface="Arial" panose="020B0604020202020204"/>
            </a:endParaRPr>
          </a:p>
          <a:p>
            <a:pPr algn="ctr">
              <a:lnSpc>
                <a:spcPct val="100000"/>
              </a:lnSpc>
            </a:pP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-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1012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Determinant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5984949" y="1042499"/>
            <a:ext cx="13201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Singular</a:t>
            </a:r>
            <a:r>
              <a:rPr sz="1400" b="1" spc="-65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matrix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042105" y="1676482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2189563" y="1413448"/>
            <a:ext cx="249554" cy="272415"/>
            <a:chOff x="2189563" y="1413448"/>
            <a:chExt cx="249554" cy="272415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189563" y="1413448"/>
              <a:ext cx="249280" cy="27183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27663" y="1428561"/>
              <a:ext cx="172330" cy="195107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2658224" y="1413448"/>
            <a:ext cx="261620" cy="272415"/>
            <a:chOff x="2658224" y="1413448"/>
            <a:chExt cx="261620" cy="27241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58224" y="1413448"/>
              <a:ext cx="261204" cy="27183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6324" y="1428465"/>
              <a:ext cx="185004" cy="195577"/>
            </a:xfrm>
            <a:prstGeom prst="rect">
              <a:avLst/>
            </a:prstGeom>
          </p:spPr>
        </p:pic>
      </p:grp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6061499" y="1676482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12" name="object 12"/>
          <p:cNvGrpSpPr/>
          <p:nvPr/>
        </p:nvGrpSpPr>
        <p:grpSpPr>
          <a:xfrm>
            <a:off x="6208956" y="1413448"/>
            <a:ext cx="249554" cy="272415"/>
            <a:chOff x="6208956" y="1413448"/>
            <a:chExt cx="249554" cy="272415"/>
          </a:xfrm>
        </p:grpSpPr>
        <p:pic>
          <p:nvPicPr>
            <p:cNvPr id="13" name="object 1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208956" y="1413448"/>
              <a:ext cx="249280" cy="27183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47056" y="1428561"/>
              <a:ext cx="172330" cy="195107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6677616" y="1413448"/>
            <a:ext cx="261620" cy="272415"/>
            <a:chOff x="6677616" y="1413448"/>
            <a:chExt cx="261620" cy="272415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7616" y="1413448"/>
              <a:ext cx="261204" cy="27183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15716" y="1428465"/>
              <a:ext cx="185004" cy="195577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4591287" y="950735"/>
            <a:ext cx="101600" cy="3282315"/>
            <a:chOff x="4591287" y="950735"/>
            <a:chExt cx="101600" cy="3282315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91287" y="950735"/>
              <a:ext cx="101600" cy="328202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642087" y="968835"/>
              <a:ext cx="0" cy="3206115"/>
            </a:xfrm>
            <a:custGeom>
              <a:avLst/>
              <a:gdLst/>
              <a:ahLst/>
              <a:cxnLst/>
              <a:rect l="l" t="t" r="r" b="b"/>
              <a:pathLst>
                <a:path h="3206115">
                  <a:moveTo>
                    <a:pt x="0" y="320582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1771749" y="1042499"/>
            <a:ext cx="17049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Non-singular</a:t>
            </a:r>
            <a:r>
              <a:rPr sz="1400" b="1" spc="-5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matrix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1751688" y="3058871"/>
          <a:ext cx="701675" cy="4686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995"/>
                <a:gridCol w="340995"/>
              </a:tblGrid>
              <a:tr h="2278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278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2740658" y="3052521"/>
          <a:ext cx="701675" cy="4686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995"/>
                <a:gridCol w="340995"/>
              </a:tblGrid>
              <a:tr h="2278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2278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4" name="object 24"/>
          <p:cNvSpPr txBox="1"/>
          <p:nvPr/>
        </p:nvSpPr>
        <p:spPr>
          <a:xfrm>
            <a:off x="2056075" y="2689773"/>
            <a:ext cx="1062990" cy="629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Determinant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Arial" panose="020B0604020202020204"/>
              <a:cs typeface="Arial" panose="020B0604020202020204"/>
            </a:endParaRPr>
          </a:p>
          <a:p>
            <a:pPr algn="ctr">
              <a:lnSpc>
                <a:spcPct val="100000"/>
              </a:lnSpc>
            </a:pP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-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1012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Determinant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5984949" y="1042499"/>
            <a:ext cx="13201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Singular</a:t>
            </a:r>
            <a:r>
              <a:rPr sz="1400" b="1" spc="-65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matrix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042105" y="1676482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2189563" y="1413448"/>
            <a:ext cx="249554" cy="272415"/>
            <a:chOff x="2189563" y="1413448"/>
            <a:chExt cx="249554" cy="272415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189563" y="1413448"/>
              <a:ext cx="249280" cy="27183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27663" y="1428561"/>
              <a:ext cx="172330" cy="195107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2658224" y="1413448"/>
            <a:ext cx="261620" cy="272415"/>
            <a:chOff x="2658224" y="1413448"/>
            <a:chExt cx="261620" cy="27241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58224" y="1413448"/>
              <a:ext cx="261204" cy="27183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6324" y="1428465"/>
              <a:ext cx="185004" cy="195577"/>
            </a:xfrm>
            <a:prstGeom prst="rect">
              <a:avLst/>
            </a:prstGeom>
          </p:spPr>
        </p:pic>
      </p:grp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6061499" y="1676482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12" name="object 12"/>
          <p:cNvGrpSpPr/>
          <p:nvPr/>
        </p:nvGrpSpPr>
        <p:grpSpPr>
          <a:xfrm>
            <a:off x="6208956" y="1413448"/>
            <a:ext cx="249554" cy="272415"/>
            <a:chOff x="6208956" y="1413448"/>
            <a:chExt cx="249554" cy="272415"/>
          </a:xfrm>
        </p:grpSpPr>
        <p:pic>
          <p:nvPicPr>
            <p:cNvPr id="13" name="object 1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208956" y="1413448"/>
              <a:ext cx="249280" cy="27183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47056" y="1428561"/>
              <a:ext cx="172330" cy="195107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6677616" y="1413448"/>
            <a:ext cx="261620" cy="272415"/>
            <a:chOff x="6677616" y="1413448"/>
            <a:chExt cx="261620" cy="272415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7616" y="1413448"/>
              <a:ext cx="261204" cy="27183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15716" y="1428465"/>
              <a:ext cx="185004" cy="195577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4591287" y="950735"/>
            <a:ext cx="101600" cy="3282315"/>
            <a:chOff x="4591287" y="950735"/>
            <a:chExt cx="101600" cy="3282315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91287" y="950735"/>
              <a:ext cx="101600" cy="328202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642087" y="968835"/>
              <a:ext cx="0" cy="3206115"/>
            </a:xfrm>
            <a:custGeom>
              <a:avLst/>
              <a:gdLst/>
              <a:ahLst/>
              <a:cxnLst/>
              <a:rect l="l" t="t" r="r" b="b"/>
              <a:pathLst>
                <a:path h="3206115">
                  <a:moveTo>
                    <a:pt x="0" y="320582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1771749" y="1042499"/>
            <a:ext cx="17049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Non-singular</a:t>
            </a:r>
            <a:r>
              <a:rPr sz="1400" b="1" spc="-5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matrix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056075" y="2689773"/>
            <a:ext cx="10629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Determinant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1751688" y="3058871"/>
          <a:ext cx="701675" cy="4686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995"/>
                <a:gridCol w="340995"/>
              </a:tblGrid>
              <a:tr h="2278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278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2740658" y="3052521"/>
          <a:ext cx="701675" cy="4686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995"/>
                <a:gridCol w="340995"/>
              </a:tblGrid>
              <a:tr h="2278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2278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2545156" y="3080146"/>
            <a:ext cx="850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-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031764" y="2689773"/>
            <a:ext cx="10629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Determinant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5727375" y="3058871"/>
          <a:ext cx="701675" cy="4686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995"/>
                <a:gridCol w="340995"/>
              </a:tblGrid>
              <a:tr h="2278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278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6716348" y="3052521"/>
          <a:ext cx="701675" cy="4686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995"/>
                <a:gridCol w="340995"/>
              </a:tblGrid>
              <a:tr h="2278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2278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9" name="object 29"/>
          <p:cNvSpPr txBox="1"/>
          <p:nvPr/>
        </p:nvSpPr>
        <p:spPr>
          <a:xfrm>
            <a:off x="6520843" y="3080146"/>
            <a:ext cx="850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-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1012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Determinant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5984949" y="1042499"/>
            <a:ext cx="13201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Singular</a:t>
            </a:r>
            <a:r>
              <a:rPr sz="1400" b="1" spc="-65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matrix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042105" y="1676482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2189563" y="1413448"/>
            <a:ext cx="249554" cy="272415"/>
            <a:chOff x="2189563" y="1413448"/>
            <a:chExt cx="249554" cy="272415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189563" y="1413448"/>
              <a:ext cx="249280" cy="27183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27663" y="1428561"/>
              <a:ext cx="172330" cy="195107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2658224" y="1413448"/>
            <a:ext cx="261620" cy="272415"/>
            <a:chOff x="2658224" y="1413448"/>
            <a:chExt cx="261620" cy="27241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58224" y="1413448"/>
              <a:ext cx="261204" cy="27183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6324" y="1428465"/>
              <a:ext cx="185004" cy="195577"/>
            </a:xfrm>
            <a:prstGeom prst="rect">
              <a:avLst/>
            </a:prstGeom>
          </p:spPr>
        </p:pic>
      </p:grp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6061499" y="1676482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12" name="object 12"/>
          <p:cNvGrpSpPr/>
          <p:nvPr/>
        </p:nvGrpSpPr>
        <p:grpSpPr>
          <a:xfrm>
            <a:off x="6208956" y="1413448"/>
            <a:ext cx="249554" cy="272415"/>
            <a:chOff x="6208956" y="1413448"/>
            <a:chExt cx="249554" cy="272415"/>
          </a:xfrm>
        </p:grpSpPr>
        <p:pic>
          <p:nvPicPr>
            <p:cNvPr id="13" name="object 1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208956" y="1413448"/>
              <a:ext cx="249280" cy="27183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47056" y="1428561"/>
              <a:ext cx="172330" cy="195107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6677616" y="1413448"/>
            <a:ext cx="261620" cy="272415"/>
            <a:chOff x="6677616" y="1413448"/>
            <a:chExt cx="261620" cy="272415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7616" y="1413448"/>
              <a:ext cx="261204" cy="27183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15716" y="1428465"/>
              <a:ext cx="185004" cy="195577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4591287" y="950735"/>
            <a:ext cx="101600" cy="3282315"/>
            <a:chOff x="4591287" y="950735"/>
            <a:chExt cx="101600" cy="3282315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91287" y="950735"/>
              <a:ext cx="101600" cy="328202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642087" y="968835"/>
              <a:ext cx="0" cy="3206115"/>
            </a:xfrm>
            <a:custGeom>
              <a:avLst/>
              <a:gdLst/>
              <a:ahLst/>
              <a:cxnLst/>
              <a:rect l="l" t="t" r="r" b="b"/>
              <a:pathLst>
                <a:path h="3206115">
                  <a:moveTo>
                    <a:pt x="0" y="320582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1771749" y="1042499"/>
            <a:ext cx="17049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Non-singular</a:t>
            </a:r>
            <a:r>
              <a:rPr sz="1400" b="1" spc="-5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matrix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056075" y="2689773"/>
            <a:ext cx="10629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Determinant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1751688" y="3058871"/>
          <a:ext cx="701675" cy="4686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995"/>
                <a:gridCol w="340995"/>
              </a:tblGrid>
              <a:tr h="2278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278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2740658" y="3052521"/>
          <a:ext cx="701675" cy="4686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995"/>
                <a:gridCol w="340995"/>
              </a:tblGrid>
              <a:tr h="2278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2278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2545156" y="3080146"/>
            <a:ext cx="850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-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031764" y="2689773"/>
            <a:ext cx="10629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Determinant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5727375" y="3058871"/>
          <a:ext cx="701675" cy="4686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995"/>
                <a:gridCol w="340995"/>
              </a:tblGrid>
              <a:tr h="2278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278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6716348" y="3052521"/>
          <a:ext cx="701675" cy="4686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995"/>
                <a:gridCol w="340995"/>
              </a:tblGrid>
              <a:tr h="2278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2278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9" name="object 29"/>
          <p:cNvSpPr txBox="1"/>
          <p:nvPr/>
        </p:nvSpPr>
        <p:spPr>
          <a:xfrm>
            <a:off x="6520843" y="3080146"/>
            <a:ext cx="850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-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1012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Determinant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5984949" y="1042499"/>
            <a:ext cx="13201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Singular</a:t>
            </a:r>
            <a:r>
              <a:rPr sz="1400" b="1" spc="-65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matrix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042105" y="1676482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2189563" y="1413448"/>
            <a:ext cx="249554" cy="272415"/>
            <a:chOff x="2189563" y="1413448"/>
            <a:chExt cx="249554" cy="272415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189563" y="1413448"/>
              <a:ext cx="249280" cy="27183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27663" y="1428561"/>
              <a:ext cx="172330" cy="195107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2658224" y="1413448"/>
            <a:ext cx="261620" cy="272415"/>
            <a:chOff x="2658224" y="1413448"/>
            <a:chExt cx="261620" cy="27241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58224" y="1413448"/>
              <a:ext cx="261204" cy="27183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6324" y="1428465"/>
              <a:ext cx="185004" cy="195577"/>
            </a:xfrm>
            <a:prstGeom prst="rect">
              <a:avLst/>
            </a:prstGeom>
          </p:spPr>
        </p:pic>
      </p:grp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6061499" y="1676482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12" name="object 12"/>
          <p:cNvGrpSpPr/>
          <p:nvPr/>
        </p:nvGrpSpPr>
        <p:grpSpPr>
          <a:xfrm>
            <a:off x="6208956" y="1413448"/>
            <a:ext cx="249554" cy="272415"/>
            <a:chOff x="6208956" y="1413448"/>
            <a:chExt cx="249554" cy="272415"/>
          </a:xfrm>
        </p:grpSpPr>
        <p:pic>
          <p:nvPicPr>
            <p:cNvPr id="13" name="object 1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208956" y="1413448"/>
              <a:ext cx="249280" cy="27183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47056" y="1428561"/>
              <a:ext cx="172330" cy="195107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6677616" y="1413448"/>
            <a:ext cx="261620" cy="272415"/>
            <a:chOff x="6677616" y="1413448"/>
            <a:chExt cx="261620" cy="272415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7616" y="1413448"/>
              <a:ext cx="261204" cy="27183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15716" y="1428465"/>
              <a:ext cx="185004" cy="195577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4591287" y="950735"/>
            <a:ext cx="101600" cy="3282315"/>
            <a:chOff x="4591287" y="950735"/>
            <a:chExt cx="101600" cy="3282315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91287" y="950735"/>
              <a:ext cx="101600" cy="328202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642087" y="968835"/>
              <a:ext cx="0" cy="3206115"/>
            </a:xfrm>
            <a:custGeom>
              <a:avLst/>
              <a:gdLst/>
              <a:ahLst/>
              <a:cxnLst/>
              <a:rect l="l" t="t" r="r" b="b"/>
              <a:pathLst>
                <a:path h="3206115">
                  <a:moveTo>
                    <a:pt x="0" y="320582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1771749" y="1042499"/>
            <a:ext cx="17049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Non-singular</a:t>
            </a:r>
            <a:r>
              <a:rPr sz="1400" b="1" spc="-5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matrix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056075" y="2689773"/>
            <a:ext cx="10629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Determinant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1751688" y="3058871"/>
          <a:ext cx="701675" cy="4686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995"/>
                <a:gridCol w="340995"/>
              </a:tblGrid>
              <a:tr h="2278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278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2740658" y="3052521"/>
          <a:ext cx="701675" cy="4686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995"/>
                <a:gridCol w="340995"/>
              </a:tblGrid>
              <a:tr h="2278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2278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2545156" y="3080146"/>
            <a:ext cx="850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-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031764" y="2689773"/>
            <a:ext cx="10629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Determinant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5727375" y="3058871"/>
          <a:ext cx="701675" cy="4686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995"/>
                <a:gridCol w="340995"/>
              </a:tblGrid>
              <a:tr h="2278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278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6716348" y="3052521"/>
          <a:ext cx="701675" cy="4686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995"/>
                <a:gridCol w="340995"/>
              </a:tblGrid>
              <a:tr h="2278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2278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9" name="object 29"/>
          <p:cNvSpPr txBox="1"/>
          <p:nvPr/>
        </p:nvSpPr>
        <p:spPr>
          <a:xfrm>
            <a:off x="6520843" y="3080146"/>
            <a:ext cx="850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-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956532" y="3660789"/>
            <a:ext cx="414020" cy="407034"/>
            <a:chOff x="2956532" y="3660789"/>
            <a:chExt cx="414020" cy="407034"/>
          </a:xfrm>
        </p:grpSpPr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56532" y="3660789"/>
              <a:ext cx="413813" cy="40664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007332" y="3688589"/>
              <a:ext cx="312420" cy="305435"/>
            </a:xfrm>
            <a:custGeom>
              <a:avLst/>
              <a:gdLst/>
              <a:ahLst/>
              <a:cxnLst/>
              <a:rect l="l" t="t" r="r" b="b"/>
              <a:pathLst>
                <a:path w="312420" h="305435">
                  <a:moveTo>
                    <a:pt x="156106" y="0"/>
                  </a:moveTo>
                  <a:lnTo>
                    <a:pt x="205057" y="1332"/>
                  </a:lnTo>
                  <a:lnTo>
                    <a:pt x="261178" y="18320"/>
                  </a:lnTo>
                  <a:lnTo>
                    <a:pt x="293893" y="51035"/>
                  </a:lnTo>
                  <a:lnTo>
                    <a:pt x="308407" y="86570"/>
                  </a:lnTo>
                  <a:lnTo>
                    <a:pt x="311931" y="128873"/>
                  </a:lnTo>
                  <a:lnTo>
                    <a:pt x="312213" y="152524"/>
                  </a:lnTo>
                  <a:lnTo>
                    <a:pt x="311931" y="176175"/>
                  </a:lnTo>
                  <a:lnTo>
                    <a:pt x="308407" y="218478"/>
                  </a:lnTo>
                  <a:lnTo>
                    <a:pt x="293893" y="254013"/>
                  </a:lnTo>
                  <a:lnTo>
                    <a:pt x="261178" y="286728"/>
                  </a:lnTo>
                  <a:lnTo>
                    <a:pt x="225180" y="301329"/>
                  </a:lnTo>
                  <a:lnTo>
                    <a:pt x="181449" y="304796"/>
                  </a:lnTo>
                  <a:lnTo>
                    <a:pt x="156106" y="305049"/>
                  </a:lnTo>
                  <a:lnTo>
                    <a:pt x="130763" y="304796"/>
                  </a:lnTo>
                  <a:lnTo>
                    <a:pt x="87032" y="301329"/>
                  </a:lnTo>
                  <a:lnTo>
                    <a:pt x="51035" y="286728"/>
                  </a:lnTo>
                  <a:lnTo>
                    <a:pt x="18320" y="254013"/>
                  </a:lnTo>
                  <a:lnTo>
                    <a:pt x="3805" y="218478"/>
                  </a:lnTo>
                  <a:lnTo>
                    <a:pt x="281" y="176175"/>
                  </a:lnTo>
                  <a:lnTo>
                    <a:pt x="0" y="152524"/>
                  </a:lnTo>
                  <a:lnTo>
                    <a:pt x="281" y="128873"/>
                  </a:lnTo>
                  <a:lnTo>
                    <a:pt x="3805" y="86570"/>
                  </a:lnTo>
                  <a:lnTo>
                    <a:pt x="18320" y="51035"/>
                  </a:lnTo>
                  <a:lnTo>
                    <a:pt x="51035" y="18320"/>
                  </a:lnTo>
                  <a:lnTo>
                    <a:pt x="87032" y="3719"/>
                  </a:lnTo>
                  <a:lnTo>
                    <a:pt x="130763" y="252"/>
                  </a:lnTo>
                  <a:lnTo>
                    <a:pt x="156106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1012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Determinant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5984949" y="1042499"/>
            <a:ext cx="13201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Singular</a:t>
            </a:r>
            <a:r>
              <a:rPr sz="1400" b="1" spc="-65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matrix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042105" y="1676482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2189563" y="1413448"/>
            <a:ext cx="249554" cy="272415"/>
            <a:chOff x="2189563" y="1413448"/>
            <a:chExt cx="249554" cy="272415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189563" y="1413448"/>
              <a:ext cx="249280" cy="27183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27663" y="1428561"/>
              <a:ext cx="172330" cy="195107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2658224" y="1413448"/>
            <a:ext cx="261620" cy="272415"/>
            <a:chOff x="2658224" y="1413448"/>
            <a:chExt cx="261620" cy="27241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58224" y="1413448"/>
              <a:ext cx="261204" cy="27183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6324" y="1428465"/>
              <a:ext cx="185004" cy="195577"/>
            </a:xfrm>
            <a:prstGeom prst="rect">
              <a:avLst/>
            </a:prstGeom>
          </p:spPr>
        </p:pic>
      </p:grp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6061499" y="1676482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12" name="object 12"/>
          <p:cNvGrpSpPr/>
          <p:nvPr/>
        </p:nvGrpSpPr>
        <p:grpSpPr>
          <a:xfrm>
            <a:off x="6208956" y="1413448"/>
            <a:ext cx="249554" cy="272415"/>
            <a:chOff x="6208956" y="1413448"/>
            <a:chExt cx="249554" cy="272415"/>
          </a:xfrm>
        </p:grpSpPr>
        <p:pic>
          <p:nvPicPr>
            <p:cNvPr id="13" name="object 1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208956" y="1413448"/>
              <a:ext cx="249280" cy="27183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47056" y="1428561"/>
              <a:ext cx="172330" cy="195107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6677616" y="1413448"/>
            <a:ext cx="261620" cy="272415"/>
            <a:chOff x="6677616" y="1413448"/>
            <a:chExt cx="261620" cy="272415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7616" y="1413448"/>
              <a:ext cx="261204" cy="27183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15716" y="1428465"/>
              <a:ext cx="185004" cy="195577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4591287" y="950735"/>
            <a:ext cx="101600" cy="3282315"/>
            <a:chOff x="4591287" y="950735"/>
            <a:chExt cx="101600" cy="3282315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91287" y="950735"/>
              <a:ext cx="101600" cy="328202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642087" y="968835"/>
              <a:ext cx="0" cy="3206115"/>
            </a:xfrm>
            <a:custGeom>
              <a:avLst/>
              <a:gdLst/>
              <a:ahLst/>
              <a:cxnLst/>
              <a:rect l="l" t="t" r="r" b="b"/>
              <a:pathLst>
                <a:path h="3206115">
                  <a:moveTo>
                    <a:pt x="0" y="320582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1771749" y="1042499"/>
            <a:ext cx="17049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Non-singular</a:t>
            </a:r>
            <a:r>
              <a:rPr sz="1400" b="1" spc="-5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matrix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056075" y="2689773"/>
            <a:ext cx="10629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Determinant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1751688" y="3058871"/>
          <a:ext cx="701675" cy="4686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995"/>
                <a:gridCol w="340995"/>
              </a:tblGrid>
              <a:tr h="2278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278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2740658" y="3052521"/>
          <a:ext cx="701675" cy="4686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995"/>
                <a:gridCol w="340995"/>
              </a:tblGrid>
              <a:tr h="2278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2278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2545156" y="3080146"/>
            <a:ext cx="850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-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031764" y="2689773"/>
            <a:ext cx="10629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Determinant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5727375" y="3058871"/>
          <a:ext cx="701675" cy="4686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995"/>
                <a:gridCol w="340995"/>
              </a:tblGrid>
              <a:tr h="2278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278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6716348" y="3052521"/>
          <a:ext cx="701675" cy="4686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995"/>
                <a:gridCol w="340995"/>
              </a:tblGrid>
              <a:tr h="2278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2278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9" name="object 29"/>
          <p:cNvSpPr txBox="1"/>
          <p:nvPr/>
        </p:nvSpPr>
        <p:spPr>
          <a:xfrm>
            <a:off x="6520843" y="3080146"/>
            <a:ext cx="850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-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946307" y="3660789"/>
            <a:ext cx="414020" cy="407034"/>
            <a:chOff x="6946307" y="3660789"/>
            <a:chExt cx="414020" cy="407034"/>
          </a:xfrm>
        </p:grpSpPr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46307" y="3660789"/>
              <a:ext cx="413813" cy="40664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997107" y="3688589"/>
              <a:ext cx="312420" cy="305435"/>
            </a:xfrm>
            <a:custGeom>
              <a:avLst/>
              <a:gdLst/>
              <a:ahLst/>
              <a:cxnLst/>
              <a:rect l="l" t="t" r="r" b="b"/>
              <a:pathLst>
                <a:path w="312420" h="305435">
                  <a:moveTo>
                    <a:pt x="156106" y="0"/>
                  </a:moveTo>
                  <a:lnTo>
                    <a:pt x="205057" y="1332"/>
                  </a:lnTo>
                  <a:lnTo>
                    <a:pt x="261178" y="18320"/>
                  </a:lnTo>
                  <a:lnTo>
                    <a:pt x="293893" y="51035"/>
                  </a:lnTo>
                  <a:lnTo>
                    <a:pt x="308407" y="86570"/>
                  </a:lnTo>
                  <a:lnTo>
                    <a:pt x="311931" y="128873"/>
                  </a:lnTo>
                  <a:lnTo>
                    <a:pt x="312213" y="152524"/>
                  </a:lnTo>
                  <a:lnTo>
                    <a:pt x="311931" y="176175"/>
                  </a:lnTo>
                  <a:lnTo>
                    <a:pt x="308407" y="218478"/>
                  </a:lnTo>
                  <a:lnTo>
                    <a:pt x="293893" y="254013"/>
                  </a:lnTo>
                  <a:lnTo>
                    <a:pt x="261178" y="286728"/>
                  </a:lnTo>
                  <a:lnTo>
                    <a:pt x="225180" y="301329"/>
                  </a:lnTo>
                  <a:lnTo>
                    <a:pt x="181449" y="304796"/>
                  </a:lnTo>
                  <a:lnTo>
                    <a:pt x="156106" y="305049"/>
                  </a:lnTo>
                  <a:lnTo>
                    <a:pt x="130763" y="304796"/>
                  </a:lnTo>
                  <a:lnTo>
                    <a:pt x="87032" y="301329"/>
                  </a:lnTo>
                  <a:lnTo>
                    <a:pt x="51035" y="286728"/>
                  </a:lnTo>
                  <a:lnTo>
                    <a:pt x="18320" y="254013"/>
                  </a:lnTo>
                  <a:lnTo>
                    <a:pt x="3805" y="218478"/>
                  </a:lnTo>
                  <a:lnTo>
                    <a:pt x="281" y="176175"/>
                  </a:lnTo>
                  <a:lnTo>
                    <a:pt x="0" y="152524"/>
                  </a:lnTo>
                  <a:lnTo>
                    <a:pt x="281" y="128873"/>
                  </a:lnTo>
                  <a:lnTo>
                    <a:pt x="3805" y="86570"/>
                  </a:lnTo>
                  <a:lnTo>
                    <a:pt x="18320" y="51035"/>
                  </a:lnTo>
                  <a:lnTo>
                    <a:pt x="51035" y="18320"/>
                  </a:lnTo>
                  <a:lnTo>
                    <a:pt x="87032" y="3719"/>
                  </a:lnTo>
                  <a:lnTo>
                    <a:pt x="130763" y="252"/>
                  </a:lnTo>
                  <a:lnTo>
                    <a:pt x="156106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/>
          <p:cNvGrpSpPr/>
          <p:nvPr/>
        </p:nvGrpSpPr>
        <p:grpSpPr>
          <a:xfrm>
            <a:off x="2956532" y="3660789"/>
            <a:ext cx="414020" cy="407034"/>
            <a:chOff x="2956532" y="3660789"/>
            <a:chExt cx="414020" cy="407034"/>
          </a:xfrm>
        </p:grpSpPr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56532" y="3660789"/>
              <a:ext cx="413813" cy="406649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007332" y="3688589"/>
              <a:ext cx="312420" cy="305435"/>
            </a:xfrm>
            <a:custGeom>
              <a:avLst/>
              <a:gdLst/>
              <a:ahLst/>
              <a:cxnLst/>
              <a:rect l="l" t="t" r="r" b="b"/>
              <a:pathLst>
                <a:path w="312420" h="305435">
                  <a:moveTo>
                    <a:pt x="156106" y="0"/>
                  </a:moveTo>
                  <a:lnTo>
                    <a:pt x="205057" y="1332"/>
                  </a:lnTo>
                  <a:lnTo>
                    <a:pt x="261178" y="18320"/>
                  </a:lnTo>
                  <a:lnTo>
                    <a:pt x="293893" y="51035"/>
                  </a:lnTo>
                  <a:lnTo>
                    <a:pt x="308407" y="86570"/>
                  </a:lnTo>
                  <a:lnTo>
                    <a:pt x="311931" y="128873"/>
                  </a:lnTo>
                  <a:lnTo>
                    <a:pt x="312213" y="152524"/>
                  </a:lnTo>
                  <a:lnTo>
                    <a:pt x="311931" y="176175"/>
                  </a:lnTo>
                  <a:lnTo>
                    <a:pt x="308407" y="218478"/>
                  </a:lnTo>
                  <a:lnTo>
                    <a:pt x="293893" y="254013"/>
                  </a:lnTo>
                  <a:lnTo>
                    <a:pt x="261178" y="286728"/>
                  </a:lnTo>
                  <a:lnTo>
                    <a:pt x="225180" y="301329"/>
                  </a:lnTo>
                  <a:lnTo>
                    <a:pt x="181449" y="304796"/>
                  </a:lnTo>
                  <a:lnTo>
                    <a:pt x="156106" y="305049"/>
                  </a:lnTo>
                  <a:lnTo>
                    <a:pt x="130763" y="304796"/>
                  </a:lnTo>
                  <a:lnTo>
                    <a:pt x="87032" y="301329"/>
                  </a:lnTo>
                  <a:lnTo>
                    <a:pt x="51035" y="286728"/>
                  </a:lnTo>
                  <a:lnTo>
                    <a:pt x="18320" y="254013"/>
                  </a:lnTo>
                  <a:lnTo>
                    <a:pt x="3805" y="218478"/>
                  </a:lnTo>
                  <a:lnTo>
                    <a:pt x="281" y="176175"/>
                  </a:lnTo>
                  <a:lnTo>
                    <a:pt x="0" y="152524"/>
                  </a:lnTo>
                  <a:lnTo>
                    <a:pt x="281" y="128873"/>
                  </a:lnTo>
                  <a:lnTo>
                    <a:pt x="3805" y="86570"/>
                  </a:lnTo>
                  <a:lnTo>
                    <a:pt x="18320" y="51035"/>
                  </a:lnTo>
                  <a:lnTo>
                    <a:pt x="51035" y="18320"/>
                  </a:lnTo>
                  <a:lnTo>
                    <a:pt x="87032" y="3719"/>
                  </a:lnTo>
                  <a:lnTo>
                    <a:pt x="130763" y="252"/>
                  </a:lnTo>
                  <a:lnTo>
                    <a:pt x="156106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46640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Determinant</a:t>
            </a:r>
            <a:r>
              <a:rPr spc="25" dirty="0"/>
              <a:t> </a:t>
            </a:r>
            <a:r>
              <a:rPr dirty="0"/>
              <a:t>and</a:t>
            </a:r>
            <a:r>
              <a:rPr spc="30" dirty="0"/>
              <a:t> </a:t>
            </a:r>
            <a:r>
              <a:rPr spc="-10" dirty="0"/>
              <a:t>singularity</a:t>
            </a:r>
            <a:endParaRPr spc="-10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317955" y="1768336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2465414" y="1505302"/>
            <a:ext cx="249554" cy="272415"/>
            <a:chOff x="2465414" y="1505302"/>
            <a:chExt cx="249554" cy="27241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465414" y="1505302"/>
              <a:ext cx="249280" cy="27183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03514" y="1520416"/>
              <a:ext cx="172330" cy="195107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2934073" y="1505302"/>
            <a:ext cx="261620" cy="272415"/>
            <a:chOff x="2934073" y="1505302"/>
            <a:chExt cx="261620" cy="2724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34073" y="1505302"/>
              <a:ext cx="261204" cy="2718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72173" y="1520320"/>
              <a:ext cx="185004" cy="19557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110763" y="1947339"/>
            <a:ext cx="714375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88315" algn="l"/>
              </a:tabLst>
            </a:pPr>
            <a:r>
              <a:rPr sz="1700" i="1" spc="12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d</a:t>
            </a:r>
            <a:r>
              <a:rPr sz="1700" i="1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700" i="1" spc="6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sz="1700" i="1" spc="-5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endParaRPr sz="17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46640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Determinant</a:t>
            </a:r>
            <a:r>
              <a:rPr spc="25" dirty="0"/>
              <a:t> </a:t>
            </a:r>
            <a:r>
              <a:rPr dirty="0"/>
              <a:t>and</a:t>
            </a:r>
            <a:r>
              <a:rPr spc="30" dirty="0"/>
              <a:t> </a:t>
            </a:r>
            <a:r>
              <a:rPr spc="-10" dirty="0"/>
              <a:t>singularity</a:t>
            </a:r>
            <a:endParaRPr spc="-10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317955" y="1768336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2465414" y="1505302"/>
            <a:ext cx="249554" cy="272415"/>
            <a:chOff x="2465414" y="1505302"/>
            <a:chExt cx="249554" cy="27241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465414" y="1505302"/>
              <a:ext cx="249280" cy="27183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03514" y="1520416"/>
              <a:ext cx="172330" cy="195107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2934073" y="1505302"/>
            <a:ext cx="261620" cy="272415"/>
            <a:chOff x="2934073" y="1505302"/>
            <a:chExt cx="261620" cy="2724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34073" y="1505302"/>
              <a:ext cx="261204" cy="2718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72173" y="1520320"/>
              <a:ext cx="185004" cy="19557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082087" y="2567856"/>
            <a:ext cx="14878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Matrix</a:t>
            </a:r>
            <a:r>
              <a:rPr sz="1400" b="1" spc="-3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is</a:t>
            </a:r>
            <a:r>
              <a:rPr sz="1400" b="1" spc="-3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singular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82132" y="1947339"/>
            <a:ext cx="1675764" cy="859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1325">
              <a:lnSpc>
                <a:spcPct val="100000"/>
              </a:lnSpc>
              <a:spcBef>
                <a:spcPts val="95"/>
              </a:spcBef>
              <a:tabLst>
                <a:tab pos="916940" algn="l"/>
              </a:tabLst>
            </a:pPr>
            <a:r>
              <a:rPr sz="1700" i="1" spc="60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ad	</a:t>
            </a:r>
            <a:r>
              <a:rPr sz="1700" i="1" spc="30" dirty="0">
                <a:solidFill>
                  <a:srgbClr val="1A1A1A"/>
                </a:solidFill>
                <a:latin typeface="Times New Roman" panose="02020603050405020304"/>
                <a:cs typeface="Times New Roman" panose="02020603050405020304"/>
              </a:rPr>
              <a:t>bc</a:t>
            </a: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Determinant</a:t>
            </a:r>
            <a:r>
              <a:rPr sz="1400" b="1" spc="-3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is</a:t>
            </a:r>
            <a:r>
              <a:rPr sz="1400" b="1" spc="-2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zero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142078" y="2618282"/>
            <a:ext cx="960755" cy="198120"/>
            <a:chOff x="4142078" y="2618282"/>
            <a:chExt cx="960755" cy="198120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42078" y="2618282"/>
              <a:ext cx="960411" cy="19811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289398" y="2697342"/>
              <a:ext cx="666115" cy="0"/>
            </a:xfrm>
            <a:custGeom>
              <a:avLst/>
              <a:gdLst/>
              <a:ahLst/>
              <a:cxnLst/>
              <a:rect l="l" t="t" r="r" b="b"/>
              <a:pathLst>
                <a:path w="666114">
                  <a:moveTo>
                    <a:pt x="0" y="0"/>
                  </a:moveTo>
                  <a:lnTo>
                    <a:pt x="12699" y="0"/>
                  </a:lnTo>
                  <a:lnTo>
                    <a:pt x="653071" y="0"/>
                  </a:lnTo>
                  <a:lnTo>
                    <a:pt x="665771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180166" y="2636392"/>
              <a:ext cx="884555" cy="121920"/>
            </a:xfrm>
            <a:custGeom>
              <a:avLst/>
              <a:gdLst/>
              <a:ahLst/>
              <a:cxnLst/>
              <a:rect l="l" t="t" r="r" b="b"/>
              <a:pathLst>
                <a:path w="884554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884554" h="121919">
                  <a:moveTo>
                    <a:pt x="884212" y="60960"/>
                  </a:moveTo>
                  <a:lnTo>
                    <a:pt x="762292" y="0"/>
                  </a:lnTo>
                  <a:lnTo>
                    <a:pt x="762292" y="121920"/>
                  </a:lnTo>
                  <a:lnTo>
                    <a:pt x="884212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587" y="0"/>
            <a:ext cx="9147175" cy="5146675"/>
          </a:xfrm>
          <a:custGeom>
            <a:avLst/>
            <a:gdLst/>
            <a:ahLst/>
            <a:cxnLst/>
            <a:rect l="l" t="t" r="r" b="b"/>
            <a:pathLst>
              <a:path w="9147175" h="5146675">
                <a:moveTo>
                  <a:pt x="0" y="5146675"/>
                </a:moveTo>
                <a:lnTo>
                  <a:pt x="9147175" y="5146675"/>
                </a:lnTo>
                <a:lnTo>
                  <a:pt x="9147175" y="0"/>
                </a:lnTo>
                <a:lnTo>
                  <a:pt x="0" y="0"/>
                </a:lnTo>
                <a:lnTo>
                  <a:pt x="0" y="514667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2693670" cy="5143500"/>
            <a:chOff x="0" y="0"/>
            <a:chExt cx="2693670" cy="514350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2693237" cy="51435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812" y="1615912"/>
              <a:ext cx="1911676" cy="1911676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3077198" y="2328870"/>
            <a:ext cx="5787390" cy="0"/>
          </a:xfrm>
          <a:custGeom>
            <a:avLst/>
            <a:gdLst/>
            <a:ahLst/>
            <a:cxnLst/>
            <a:rect l="l" t="t" r="r" b="b"/>
            <a:pathLst>
              <a:path w="5787390">
                <a:moveTo>
                  <a:pt x="0" y="0"/>
                </a:moveTo>
                <a:lnTo>
                  <a:pt x="5787021" y="0"/>
                </a:lnTo>
              </a:path>
            </a:pathLst>
          </a:custGeom>
          <a:ln w="25400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15340" y="1603914"/>
            <a:ext cx="410464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dirty="0">
                <a:solidFill>
                  <a:srgbClr val="0070EA"/>
                </a:solidFill>
              </a:rPr>
              <a:t>Math</a:t>
            </a:r>
            <a:r>
              <a:rPr sz="2700" spc="10" dirty="0">
                <a:solidFill>
                  <a:srgbClr val="0070EA"/>
                </a:solidFill>
              </a:rPr>
              <a:t> </a:t>
            </a:r>
            <a:r>
              <a:rPr sz="2700" dirty="0">
                <a:solidFill>
                  <a:srgbClr val="0070EA"/>
                </a:solidFill>
              </a:rPr>
              <a:t>for</a:t>
            </a:r>
            <a:r>
              <a:rPr sz="2700" spc="10" dirty="0">
                <a:solidFill>
                  <a:srgbClr val="0070EA"/>
                </a:solidFill>
              </a:rPr>
              <a:t> </a:t>
            </a:r>
            <a:r>
              <a:rPr sz="2700" spc="-5" dirty="0">
                <a:solidFill>
                  <a:srgbClr val="0070EA"/>
                </a:solidFill>
              </a:rPr>
              <a:t>Machine</a:t>
            </a:r>
            <a:r>
              <a:rPr sz="2700" spc="15" dirty="0">
                <a:solidFill>
                  <a:srgbClr val="0070EA"/>
                </a:solidFill>
              </a:rPr>
              <a:t> </a:t>
            </a:r>
            <a:r>
              <a:rPr sz="2700" spc="-10" dirty="0">
                <a:solidFill>
                  <a:srgbClr val="0070EA"/>
                </a:solidFill>
              </a:rPr>
              <a:t>Learning</a:t>
            </a:r>
            <a:endParaRPr sz="2700"/>
          </a:p>
        </p:txBody>
      </p:sp>
      <p:sp>
        <p:nvSpPr>
          <p:cNvPr id="8" name="object 8"/>
          <p:cNvSpPr txBox="1"/>
          <p:nvPr/>
        </p:nvSpPr>
        <p:spPr>
          <a:xfrm>
            <a:off x="3730118" y="2403601"/>
            <a:ext cx="4274820" cy="2633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Linear</a:t>
            </a:r>
            <a:r>
              <a:rPr sz="3000" b="1" spc="-2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algebra</a:t>
            </a:r>
            <a:r>
              <a:rPr sz="3000" b="1" spc="-2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3000" b="1" spc="-2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Week </a:t>
            </a:r>
            <a:r>
              <a:rPr sz="30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1</a:t>
            </a:r>
            <a:endParaRPr sz="3000">
              <a:latin typeface="Arial" panose="020B0604020202020204"/>
              <a:cs typeface="Arial" panose="020B0604020202020204"/>
            </a:endParaRPr>
          </a:p>
          <a:p>
            <a:pPr marL="370840" marR="363855" algn="ctr">
              <a:lnSpc>
                <a:spcPct val="117000"/>
              </a:lnSpc>
              <a:spcBef>
                <a:spcPts val="1745"/>
              </a:spcBef>
            </a:pP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Systems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linear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equations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Singular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non-singular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matrices </a:t>
            </a:r>
            <a:r>
              <a:rPr sz="1800" spc="-46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Determinants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304925" marR="1297305" algn="ctr">
              <a:lnSpc>
                <a:spcPct val="117000"/>
              </a:lnSpc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Rank of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matrix </a:t>
            </a:r>
            <a:r>
              <a:rPr sz="1800" spc="-46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Row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reduction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Null</a:t>
            </a:r>
            <a:r>
              <a:rPr sz="18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space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4895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Solution:</a:t>
            </a:r>
            <a:r>
              <a:rPr spc="15" dirty="0"/>
              <a:t> </a:t>
            </a:r>
            <a:r>
              <a:rPr spc="-5" dirty="0"/>
              <a:t>Systems</a:t>
            </a:r>
            <a:r>
              <a:rPr spc="15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" dirty="0"/>
              <a:t>information</a:t>
            </a:r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6193966" y="1471585"/>
            <a:ext cx="1232535" cy="875665"/>
            <a:chOff x="6193966" y="1471585"/>
            <a:chExt cx="1232535" cy="87566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93966" y="1471585"/>
              <a:ext cx="409204" cy="29794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236829" y="1491386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4" y="146417"/>
                  </a:lnTo>
                  <a:lnTo>
                    <a:pt x="44119" y="165482"/>
                  </a:lnTo>
                  <a:lnTo>
                    <a:pt x="46232" y="185634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3" y="200384"/>
                  </a:lnTo>
                  <a:lnTo>
                    <a:pt x="61243" y="194020"/>
                  </a:lnTo>
                  <a:lnTo>
                    <a:pt x="61132" y="189358"/>
                  </a:lnTo>
                  <a:lnTo>
                    <a:pt x="61116" y="174221"/>
                  </a:lnTo>
                  <a:lnTo>
                    <a:pt x="68626" y="172085"/>
                  </a:lnTo>
                  <a:lnTo>
                    <a:pt x="77607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7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6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4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1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1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1"/>
                  </a:lnTo>
                  <a:lnTo>
                    <a:pt x="189164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1" y="206465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8"/>
                  </a:lnTo>
                  <a:lnTo>
                    <a:pt x="203755" y="176099"/>
                  </a:lnTo>
                  <a:lnTo>
                    <a:pt x="209112" y="160070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8" y="153167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7" y="207716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5" y="190840"/>
                  </a:lnTo>
                  <a:lnTo>
                    <a:pt x="242022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9" y="128209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5"/>
                  </a:lnTo>
                  <a:lnTo>
                    <a:pt x="49934" y="115310"/>
                  </a:lnTo>
                  <a:lnTo>
                    <a:pt x="27664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8" y="103415"/>
                  </a:lnTo>
                  <a:lnTo>
                    <a:pt x="27664" y="115310"/>
                  </a:lnTo>
                  <a:lnTo>
                    <a:pt x="49934" y="115310"/>
                  </a:lnTo>
                  <a:lnTo>
                    <a:pt x="54918" y="108742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4"/>
                  </a:lnTo>
                  <a:lnTo>
                    <a:pt x="273379" y="62349"/>
                  </a:lnTo>
                  <a:lnTo>
                    <a:pt x="277000" y="55525"/>
                  </a:lnTo>
                  <a:lnTo>
                    <a:pt x="173094" y="55525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70" y="32035"/>
                  </a:lnTo>
                  <a:lnTo>
                    <a:pt x="215521" y="47847"/>
                  </a:lnTo>
                  <a:lnTo>
                    <a:pt x="211727" y="49207"/>
                  </a:lnTo>
                  <a:lnTo>
                    <a:pt x="201869" y="52114"/>
                  </a:lnTo>
                  <a:lnTo>
                    <a:pt x="188230" y="54807"/>
                  </a:lnTo>
                  <a:lnTo>
                    <a:pt x="173094" y="55525"/>
                  </a:lnTo>
                  <a:lnTo>
                    <a:pt x="277000" y="55525"/>
                  </a:lnTo>
                  <a:lnTo>
                    <a:pt x="277925" y="53783"/>
                  </a:lnTo>
                  <a:lnTo>
                    <a:pt x="279725" y="50918"/>
                  </a:lnTo>
                  <a:lnTo>
                    <a:pt x="283146" y="49641"/>
                  </a:lnTo>
                  <a:lnTo>
                    <a:pt x="304227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7" y="31981"/>
                  </a:lnTo>
                  <a:lnTo>
                    <a:pt x="323136" y="29919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9" y="19494"/>
                  </a:lnTo>
                  <a:lnTo>
                    <a:pt x="296047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0"/>
                  </a:lnTo>
                  <a:lnTo>
                    <a:pt x="279620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7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7" y="496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236829" y="149138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5691" y="1471585"/>
              <a:ext cx="367942" cy="29794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668721" y="1491448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0137" y="154910"/>
                  </a:moveTo>
                  <a:lnTo>
                    <a:pt x="207309" y="154910"/>
                  </a:lnTo>
                  <a:lnTo>
                    <a:pt x="212144" y="159340"/>
                  </a:lnTo>
                  <a:lnTo>
                    <a:pt x="216213" y="171149"/>
                  </a:lnTo>
                  <a:lnTo>
                    <a:pt x="221316" y="185337"/>
                  </a:lnTo>
                  <a:lnTo>
                    <a:pt x="229250" y="196902"/>
                  </a:lnTo>
                  <a:lnTo>
                    <a:pt x="233106" y="200230"/>
                  </a:lnTo>
                  <a:lnTo>
                    <a:pt x="230942" y="204891"/>
                  </a:lnTo>
                  <a:lnTo>
                    <a:pt x="239194" y="205700"/>
                  </a:lnTo>
                  <a:lnTo>
                    <a:pt x="238614" y="207197"/>
                  </a:lnTo>
                  <a:lnTo>
                    <a:pt x="241425" y="212721"/>
                  </a:lnTo>
                  <a:lnTo>
                    <a:pt x="258461" y="213469"/>
                  </a:lnTo>
                  <a:lnTo>
                    <a:pt x="262389" y="205811"/>
                  </a:lnTo>
                  <a:lnTo>
                    <a:pt x="260435" y="201989"/>
                  </a:lnTo>
                  <a:lnTo>
                    <a:pt x="252143" y="199290"/>
                  </a:lnTo>
                  <a:lnTo>
                    <a:pt x="249895" y="198390"/>
                  </a:lnTo>
                  <a:lnTo>
                    <a:pt x="248857" y="196192"/>
                  </a:lnTo>
                  <a:lnTo>
                    <a:pt x="241013" y="172003"/>
                  </a:lnTo>
                  <a:lnTo>
                    <a:pt x="240137" y="154910"/>
                  </a:lnTo>
                  <a:close/>
                </a:path>
                <a:path w="283209" h="213994">
                  <a:moveTo>
                    <a:pt x="107919" y="211580"/>
                  </a:moveTo>
                  <a:lnTo>
                    <a:pt x="99787" y="211580"/>
                  </a:lnTo>
                  <a:lnTo>
                    <a:pt x="107942" y="211828"/>
                  </a:lnTo>
                  <a:lnTo>
                    <a:pt x="107919" y="211580"/>
                  </a:lnTo>
                  <a:close/>
                </a:path>
                <a:path w="283209" h="213994">
                  <a:moveTo>
                    <a:pt x="108839" y="155576"/>
                  </a:moveTo>
                  <a:lnTo>
                    <a:pt x="62503" y="155576"/>
                  </a:lnTo>
                  <a:lnTo>
                    <a:pt x="61247" y="163523"/>
                  </a:lnTo>
                  <a:lnTo>
                    <a:pt x="57903" y="175080"/>
                  </a:lnTo>
                  <a:lnTo>
                    <a:pt x="60993" y="179715"/>
                  </a:lnTo>
                  <a:lnTo>
                    <a:pt x="74352" y="200192"/>
                  </a:lnTo>
                  <a:lnTo>
                    <a:pt x="84838" y="209362"/>
                  </a:lnTo>
                  <a:lnTo>
                    <a:pt x="93100" y="211675"/>
                  </a:lnTo>
                  <a:lnTo>
                    <a:pt x="99787" y="211580"/>
                  </a:lnTo>
                  <a:lnTo>
                    <a:pt x="107919" y="211580"/>
                  </a:lnTo>
                  <a:lnTo>
                    <a:pt x="107737" y="209599"/>
                  </a:lnTo>
                  <a:lnTo>
                    <a:pt x="107693" y="203197"/>
                  </a:lnTo>
                  <a:lnTo>
                    <a:pt x="101923" y="200722"/>
                  </a:lnTo>
                  <a:lnTo>
                    <a:pt x="96323" y="200722"/>
                  </a:lnTo>
                  <a:lnTo>
                    <a:pt x="91912" y="198336"/>
                  </a:lnTo>
                  <a:lnTo>
                    <a:pt x="87156" y="192198"/>
                  </a:lnTo>
                  <a:lnTo>
                    <a:pt x="84763" y="184948"/>
                  </a:lnTo>
                  <a:lnTo>
                    <a:pt x="87440" y="179226"/>
                  </a:lnTo>
                  <a:lnTo>
                    <a:pt x="93543" y="173645"/>
                  </a:lnTo>
                  <a:lnTo>
                    <a:pt x="101355" y="164788"/>
                  </a:lnTo>
                  <a:lnTo>
                    <a:pt x="108839" y="155576"/>
                  </a:lnTo>
                  <a:close/>
                </a:path>
                <a:path w="283209" h="213994">
                  <a:moveTo>
                    <a:pt x="240487" y="146801"/>
                  </a:moveTo>
                  <a:lnTo>
                    <a:pt x="120702" y="146801"/>
                  </a:lnTo>
                  <a:lnTo>
                    <a:pt x="125756" y="147165"/>
                  </a:lnTo>
                  <a:lnTo>
                    <a:pt x="130276" y="148337"/>
                  </a:lnTo>
                  <a:lnTo>
                    <a:pt x="136487" y="149703"/>
                  </a:lnTo>
                  <a:lnTo>
                    <a:pt x="143851" y="150932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25" y="161441"/>
                  </a:lnTo>
                  <a:lnTo>
                    <a:pt x="160112" y="169500"/>
                  </a:lnTo>
                  <a:lnTo>
                    <a:pt x="159295" y="177103"/>
                  </a:lnTo>
                  <a:lnTo>
                    <a:pt x="157990" y="182424"/>
                  </a:lnTo>
                  <a:lnTo>
                    <a:pt x="155303" y="188756"/>
                  </a:lnTo>
                  <a:lnTo>
                    <a:pt x="156512" y="194405"/>
                  </a:lnTo>
                  <a:lnTo>
                    <a:pt x="157697" y="197924"/>
                  </a:lnTo>
                  <a:lnTo>
                    <a:pt x="157761" y="199678"/>
                  </a:lnTo>
                  <a:lnTo>
                    <a:pt x="155217" y="211580"/>
                  </a:lnTo>
                  <a:lnTo>
                    <a:pt x="174387" y="211580"/>
                  </a:lnTo>
                  <a:lnTo>
                    <a:pt x="177676" y="209599"/>
                  </a:lnTo>
                  <a:lnTo>
                    <a:pt x="176629" y="204425"/>
                  </a:lnTo>
                  <a:lnTo>
                    <a:pt x="175095" y="203313"/>
                  </a:lnTo>
                  <a:lnTo>
                    <a:pt x="171873" y="201799"/>
                  </a:lnTo>
                  <a:lnTo>
                    <a:pt x="171017" y="200192"/>
                  </a:lnTo>
                  <a:lnTo>
                    <a:pt x="194319" y="155110"/>
                  </a:lnTo>
                  <a:lnTo>
                    <a:pt x="206055" y="155110"/>
                  </a:lnTo>
                  <a:lnTo>
                    <a:pt x="207309" y="154910"/>
                  </a:lnTo>
                  <a:lnTo>
                    <a:pt x="240137" y="154910"/>
                  </a:lnTo>
                  <a:lnTo>
                    <a:pt x="240037" y="152956"/>
                  </a:lnTo>
                  <a:lnTo>
                    <a:pt x="240116" y="150932"/>
                  </a:lnTo>
                  <a:lnTo>
                    <a:pt x="240487" y="146801"/>
                  </a:lnTo>
                  <a:close/>
                </a:path>
                <a:path w="283209" h="213994">
                  <a:moveTo>
                    <a:pt x="24841" y="0"/>
                  </a:moveTo>
                  <a:lnTo>
                    <a:pt x="0" y="25934"/>
                  </a:lnTo>
                  <a:lnTo>
                    <a:pt x="5304" y="52429"/>
                  </a:lnTo>
                  <a:lnTo>
                    <a:pt x="30326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1"/>
                  </a:lnTo>
                  <a:lnTo>
                    <a:pt x="34413" y="108987"/>
                  </a:lnTo>
                  <a:lnTo>
                    <a:pt x="33592" y="112245"/>
                  </a:lnTo>
                  <a:lnTo>
                    <a:pt x="33148" y="115684"/>
                  </a:lnTo>
                  <a:lnTo>
                    <a:pt x="14501" y="148504"/>
                  </a:lnTo>
                  <a:lnTo>
                    <a:pt x="13751" y="149920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1016" y="169500"/>
                  </a:lnTo>
                  <a:lnTo>
                    <a:pt x="10964" y="182424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8"/>
                  </a:lnTo>
                  <a:lnTo>
                    <a:pt x="7604" y="198890"/>
                  </a:lnTo>
                  <a:lnTo>
                    <a:pt x="12228" y="207383"/>
                  </a:lnTo>
                  <a:lnTo>
                    <a:pt x="15204" y="211536"/>
                  </a:lnTo>
                  <a:lnTo>
                    <a:pt x="25011" y="206597"/>
                  </a:lnTo>
                  <a:lnTo>
                    <a:pt x="23867" y="200192"/>
                  </a:lnTo>
                  <a:lnTo>
                    <a:pt x="23943" y="197924"/>
                  </a:lnTo>
                  <a:lnTo>
                    <a:pt x="40075" y="160928"/>
                  </a:lnTo>
                  <a:lnTo>
                    <a:pt x="62503" y="155576"/>
                  </a:lnTo>
                  <a:lnTo>
                    <a:pt x="108839" y="155576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2" y="146801"/>
                  </a:lnTo>
                  <a:lnTo>
                    <a:pt x="240487" y="146801"/>
                  </a:lnTo>
                  <a:lnTo>
                    <a:pt x="241511" y="135375"/>
                  </a:lnTo>
                  <a:lnTo>
                    <a:pt x="241366" y="127073"/>
                  </a:lnTo>
                  <a:lnTo>
                    <a:pt x="241288" y="114887"/>
                  </a:lnTo>
                  <a:lnTo>
                    <a:pt x="243929" y="109889"/>
                  </a:lnTo>
                  <a:lnTo>
                    <a:pt x="250323" y="104774"/>
                  </a:lnTo>
                  <a:lnTo>
                    <a:pt x="261626" y="99395"/>
                  </a:lnTo>
                  <a:lnTo>
                    <a:pt x="273892" y="99395"/>
                  </a:lnTo>
                  <a:lnTo>
                    <a:pt x="277629" y="93464"/>
                  </a:lnTo>
                  <a:lnTo>
                    <a:pt x="278902" y="89757"/>
                  </a:lnTo>
                  <a:lnTo>
                    <a:pt x="280480" y="88522"/>
                  </a:lnTo>
                  <a:lnTo>
                    <a:pt x="282765" y="84569"/>
                  </a:lnTo>
                  <a:lnTo>
                    <a:pt x="281834" y="83828"/>
                  </a:lnTo>
                  <a:lnTo>
                    <a:pt x="280181" y="82839"/>
                  </a:lnTo>
                  <a:lnTo>
                    <a:pt x="275397" y="78074"/>
                  </a:lnTo>
                  <a:lnTo>
                    <a:pt x="57177" y="78074"/>
                  </a:lnTo>
                  <a:lnTo>
                    <a:pt x="47269" y="75878"/>
                  </a:lnTo>
                  <a:lnTo>
                    <a:pt x="31350" y="64019"/>
                  </a:lnTo>
                  <a:lnTo>
                    <a:pt x="19693" y="45282"/>
                  </a:lnTo>
                  <a:lnTo>
                    <a:pt x="16251" y="26376"/>
                  </a:lnTo>
                  <a:lnTo>
                    <a:pt x="24974" y="14011"/>
                  </a:lnTo>
                  <a:lnTo>
                    <a:pt x="30555" y="13289"/>
                  </a:lnTo>
                  <a:lnTo>
                    <a:pt x="41781" y="13289"/>
                  </a:lnTo>
                  <a:lnTo>
                    <a:pt x="42073" y="13079"/>
                  </a:lnTo>
                  <a:lnTo>
                    <a:pt x="42290" y="9558"/>
                  </a:lnTo>
                  <a:lnTo>
                    <a:pt x="39450" y="5206"/>
                  </a:lnTo>
                  <a:lnTo>
                    <a:pt x="33614" y="1521"/>
                  </a:lnTo>
                  <a:lnTo>
                    <a:pt x="24841" y="0"/>
                  </a:lnTo>
                  <a:close/>
                </a:path>
                <a:path w="283209" h="213994">
                  <a:moveTo>
                    <a:pt x="100772" y="200228"/>
                  </a:moveTo>
                  <a:lnTo>
                    <a:pt x="96323" y="200722"/>
                  </a:lnTo>
                  <a:lnTo>
                    <a:pt x="101923" y="200722"/>
                  </a:lnTo>
                  <a:lnTo>
                    <a:pt x="100772" y="200228"/>
                  </a:lnTo>
                  <a:close/>
                </a:path>
                <a:path w="283209" h="213994">
                  <a:moveTo>
                    <a:pt x="206055" y="155110"/>
                  </a:moveTo>
                  <a:lnTo>
                    <a:pt x="194319" y="155110"/>
                  </a:lnTo>
                  <a:lnTo>
                    <a:pt x="200580" y="155279"/>
                  </a:lnTo>
                  <a:lnTo>
                    <a:pt x="205319" y="155227"/>
                  </a:lnTo>
                  <a:lnTo>
                    <a:pt x="206055" y="155110"/>
                  </a:lnTo>
                  <a:close/>
                </a:path>
                <a:path w="283209" h="213994">
                  <a:moveTo>
                    <a:pt x="273892" y="99395"/>
                  </a:moveTo>
                  <a:lnTo>
                    <a:pt x="261626" y="99395"/>
                  </a:lnTo>
                  <a:lnTo>
                    <a:pt x="272023" y="102360"/>
                  </a:lnTo>
                  <a:lnTo>
                    <a:pt x="273892" y="99395"/>
                  </a:lnTo>
                  <a:close/>
                </a:path>
                <a:path w="283209" h="213994">
                  <a:moveTo>
                    <a:pt x="73429" y="76166"/>
                  </a:moveTo>
                  <a:lnTo>
                    <a:pt x="71281" y="76838"/>
                  </a:lnTo>
                  <a:lnTo>
                    <a:pt x="65522" y="77934"/>
                  </a:lnTo>
                  <a:lnTo>
                    <a:pt x="57177" y="78074"/>
                  </a:lnTo>
                  <a:lnTo>
                    <a:pt x="275397" y="78074"/>
                  </a:lnTo>
                  <a:lnTo>
                    <a:pt x="274472" y="77152"/>
                  </a:lnTo>
                  <a:lnTo>
                    <a:pt x="197014" y="77152"/>
                  </a:lnTo>
                  <a:lnTo>
                    <a:pt x="190214" y="76433"/>
                  </a:lnTo>
                  <a:lnTo>
                    <a:pt x="73140" y="76433"/>
                  </a:lnTo>
                  <a:lnTo>
                    <a:pt x="73429" y="76166"/>
                  </a:lnTo>
                  <a:close/>
                </a:path>
                <a:path w="283209" h="213994">
                  <a:moveTo>
                    <a:pt x="255386" y="40593"/>
                  </a:moveTo>
                  <a:lnTo>
                    <a:pt x="248645" y="42487"/>
                  </a:lnTo>
                  <a:lnTo>
                    <a:pt x="243558" y="56153"/>
                  </a:lnTo>
                  <a:lnTo>
                    <a:pt x="240308" y="56648"/>
                  </a:lnTo>
                  <a:lnTo>
                    <a:pt x="236409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7" y="69505"/>
                  </a:lnTo>
                  <a:lnTo>
                    <a:pt x="212071" y="73976"/>
                  </a:lnTo>
                  <a:lnTo>
                    <a:pt x="204782" y="76440"/>
                  </a:lnTo>
                  <a:lnTo>
                    <a:pt x="197014" y="77152"/>
                  </a:lnTo>
                  <a:lnTo>
                    <a:pt x="274472" y="77152"/>
                  </a:lnTo>
                  <a:lnTo>
                    <a:pt x="272253" y="74942"/>
                  </a:lnTo>
                  <a:lnTo>
                    <a:pt x="265210" y="61474"/>
                  </a:lnTo>
                  <a:lnTo>
                    <a:pt x="263667" y="60186"/>
                  </a:lnTo>
                  <a:lnTo>
                    <a:pt x="257262" y="58300"/>
                  </a:lnTo>
                  <a:lnTo>
                    <a:pt x="256311" y="56648"/>
                  </a:lnTo>
                  <a:lnTo>
                    <a:pt x="256259" y="56153"/>
                  </a:lnTo>
                  <a:lnTo>
                    <a:pt x="257610" y="49714"/>
                  </a:lnTo>
                  <a:lnTo>
                    <a:pt x="256880" y="44361"/>
                  </a:lnTo>
                  <a:lnTo>
                    <a:pt x="255386" y="40593"/>
                  </a:lnTo>
                  <a:close/>
                </a:path>
                <a:path w="283209" h="213994">
                  <a:moveTo>
                    <a:pt x="135098" y="70660"/>
                  </a:moveTo>
                  <a:lnTo>
                    <a:pt x="101687" y="71243"/>
                  </a:lnTo>
                  <a:lnTo>
                    <a:pt x="73140" y="76433"/>
                  </a:lnTo>
                  <a:lnTo>
                    <a:pt x="190214" y="76433"/>
                  </a:lnTo>
                  <a:lnTo>
                    <a:pt x="189589" y="76367"/>
                  </a:lnTo>
                  <a:lnTo>
                    <a:pt x="166643" y="72948"/>
                  </a:lnTo>
                  <a:lnTo>
                    <a:pt x="135098" y="70660"/>
                  </a:lnTo>
                  <a:close/>
                </a:path>
                <a:path w="283209" h="213994">
                  <a:moveTo>
                    <a:pt x="41781" y="13289"/>
                  </a:move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1781" y="132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668721" y="1491449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842" y="0"/>
                  </a:moveTo>
                  <a:lnTo>
                    <a:pt x="0" y="25935"/>
                  </a:lnTo>
                  <a:lnTo>
                    <a:pt x="5304" y="52429"/>
                  </a:lnTo>
                  <a:lnTo>
                    <a:pt x="30327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2"/>
                  </a:lnTo>
                  <a:lnTo>
                    <a:pt x="34413" y="108987"/>
                  </a:lnTo>
                  <a:lnTo>
                    <a:pt x="33593" y="112245"/>
                  </a:lnTo>
                  <a:lnTo>
                    <a:pt x="33148" y="115683"/>
                  </a:lnTo>
                  <a:lnTo>
                    <a:pt x="14501" y="148504"/>
                  </a:lnTo>
                  <a:lnTo>
                    <a:pt x="13752" y="149921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0876" y="171517"/>
                  </a:lnTo>
                  <a:lnTo>
                    <a:pt x="10871" y="180463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9"/>
                  </a:lnTo>
                  <a:lnTo>
                    <a:pt x="7604" y="198891"/>
                  </a:lnTo>
                  <a:lnTo>
                    <a:pt x="12229" y="207383"/>
                  </a:lnTo>
                  <a:lnTo>
                    <a:pt x="15204" y="211536"/>
                  </a:lnTo>
                  <a:lnTo>
                    <a:pt x="25012" y="206597"/>
                  </a:lnTo>
                  <a:lnTo>
                    <a:pt x="23776" y="199678"/>
                  </a:lnTo>
                  <a:lnTo>
                    <a:pt x="24585" y="191190"/>
                  </a:lnTo>
                  <a:lnTo>
                    <a:pt x="46225" y="158468"/>
                  </a:lnTo>
                  <a:lnTo>
                    <a:pt x="62503" y="155576"/>
                  </a:lnTo>
                  <a:lnTo>
                    <a:pt x="61246" y="163523"/>
                  </a:lnTo>
                  <a:lnTo>
                    <a:pt x="57904" y="175080"/>
                  </a:lnTo>
                  <a:lnTo>
                    <a:pt x="60993" y="179714"/>
                  </a:lnTo>
                  <a:lnTo>
                    <a:pt x="74353" y="200192"/>
                  </a:lnTo>
                  <a:lnTo>
                    <a:pt x="84839" y="209362"/>
                  </a:lnTo>
                  <a:lnTo>
                    <a:pt x="93100" y="211674"/>
                  </a:lnTo>
                  <a:lnTo>
                    <a:pt x="99788" y="211580"/>
                  </a:lnTo>
                  <a:lnTo>
                    <a:pt x="107942" y="211827"/>
                  </a:lnTo>
                  <a:lnTo>
                    <a:pt x="107693" y="209127"/>
                  </a:lnTo>
                  <a:lnTo>
                    <a:pt x="107693" y="206162"/>
                  </a:lnTo>
                  <a:lnTo>
                    <a:pt x="107693" y="203196"/>
                  </a:lnTo>
                  <a:lnTo>
                    <a:pt x="100772" y="200227"/>
                  </a:lnTo>
                  <a:lnTo>
                    <a:pt x="96323" y="200721"/>
                  </a:lnTo>
                  <a:lnTo>
                    <a:pt x="91912" y="198335"/>
                  </a:lnTo>
                  <a:lnTo>
                    <a:pt x="87156" y="192197"/>
                  </a:lnTo>
                  <a:lnTo>
                    <a:pt x="84763" y="184947"/>
                  </a:lnTo>
                  <a:lnTo>
                    <a:pt x="87441" y="179226"/>
                  </a:lnTo>
                  <a:lnTo>
                    <a:pt x="93543" y="173644"/>
                  </a:lnTo>
                  <a:lnTo>
                    <a:pt x="101355" y="164787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3" y="146801"/>
                  </a:lnTo>
                  <a:lnTo>
                    <a:pt x="125757" y="147164"/>
                  </a:lnTo>
                  <a:lnTo>
                    <a:pt x="130277" y="148337"/>
                  </a:lnTo>
                  <a:lnTo>
                    <a:pt x="136487" y="149702"/>
                  </a:lnTo>
                  <a:lnTo>
                    <a:pt x="143851" y="150931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47" y="161007"/>
                  </a:lnTo>
                  <a:lnTo>
                    <a:pt x="160113" y="169499"/>
                  </a:lnTo>
                  <a:lnTo>
                    <a:pt x="159299" y="177087"/>
                  </a:lnTo>
                  <a:lnTo>
                    <a:pt x="157990" y="182423"/>
                  </a:lnTo>
                  <a:lnTo>
                    <a:pt x="155303" y="188756"/>
                  </a:lnTo>
                  <a:lnTo>
                    <a:pt x="156512" y="194404"/>
                  </a:lnTo>
                  <a:lnTo>
                    <a:pt x="157390" y="197013"/>
                  </a:lnTo>
                  <a:lnTo>
                    <a:pt x="157782" y="198176"/>
                  </a:lnTo>
                  <a:lnTo>
                    <a:pt x="157810" y="199451"/>
                  </a:lnTo>
                  <a:lnTo>
                    <a:pt x="157546" y="200699"/>
                  </a:lnTo>
                  <a:lnTo>
                    <a:pt x="156518" y="205547"/>
                  </a:lnTo>
                  <a:lnTo>
                    <a:pt x="155217" y="211580"/>
                  </a:lnTo>
                  <a:lnTo>
                    <a:pt x="164008" y="211580"/>
                  </a:lnTo>
                  <a:lnTo>
                    <a:pt x="174387" y="211580"/>
                  </a:lnTo>
                  <a:lnTo>
                    <a:pt x="177677" y="209599"/>
                  </a:lnTo>
                  <a:lnTo>
                    <a:pt x="176976" y="206140"/>
                  </a:lnTo>
                  <a:lnTo>
                    <a:pt x="176630" y="204425"/>
                  </a:lnTo>
                  <a:lnTo>
                    <a:pt x="175095" y="203312"/>
                  </a:lnTo>
                  <a:lnTo>
                    <a:pt x="173645" y="202631"/>
                  </a:lnTo>
                  <a:lnTo>
                    <a:pt x="171873" y="201798"/>
                  </a:lnTo>
                  <a:lnTo>
                    <a:pt x="170882" y="199938"/>
                  </a:lnTo>
                  <a:lnTo>
                    <a:pt x="171136" y="197923"/>
                  </a:lnTo>
                  <a:lnTo>
                    <a:pt x="172845" y="188929"/>
                  </a:lnTo>
                  <a:lnTo>
                    <a:pt x="176774" y="177102"/>
                  </a:lnTo>
                  <a:lnTo>
                    <a:pt x="183680" y="164983"/>
                  </a:lnTo>
                  <a:lnTo>
                    <a:pt x="194319" y="155110"/>
                  </a:lnTo>
                  <a:lnTo>
                    <a:pt x="200580" y="155279"/>
                  </a:lnTo>
                  <a:lnTo>
                    <a:pt x="205320" y="155227"/>
                  </a:lnTo>
                  <a:lnTo>
                    <a:pt x="207310" y="154910"/>
                  </a:lnTo>
                  <a:lnTo>
                    <a:pt x="212144" y="159340"/>
                  </a:lnTo>
                  <a:lnTo>
                    <a:pt x="216214" y="171149"/>
                  </a:lnTo>
                  <a:lnTo>
                    <a:pt x="221316" y="185336"/>
                  </a:lnTo>
                  <a:lnTo>
                    <a:pt x="229250" y="196902"/>
                  </a:lnTo>
                  <a:lnTo>
                    <a:pt x="233105" y="200230"/>
                  </a:lnTo>
                  <a:lnTo>
                    <a:pt x="230942" y="204891"/>
                  </a:lnTo>
                  <a:lnTo>
                    <a:pt x="236200" y="205407"/>
                  </a:lnTo>
                  <a:lnTo>
                    <a:pt x="239194" y="205700"/>
                  </a:lnTo>
                  <a:lnTo>
                    <a:pt x="238613" y="207197"/>
                  </a:lnTo>
                  <a:lnTo>
                    <a:pt x="240020" y="209959"/>
                  </a:lnTo>
                  <a:lnTo>
                    <a:pt x="241426" y="212721"/>
                  </a:lnTo>
                  <a:lnTo>
                    <a:pt x="258462" y="213468"/>
                  </a:lnTo>
                  <a:lnTo>
                    <a:pt x="260649" y="209204"/>
                  </a:lnTo>
                  <a:lnTo>
                    <a:pt x="262390" y="205811"/>
                  </a:lnTo>
                  <a:lnTo>
                    <a:pt x="260434" y="201989"/>
                  </a:lnTo>
                  <a:lnTo>
                    <a:pt x="240000" y="152234"/>
                  </a:lnTo>
                  <a:lnTo>
                    <a:pt x="241511" y="135375"/>
                  </a:lnTo>
                  <a:lnTo>
                    <a:pt x="241241" y="119913"/>
                  </a:lnTo>
                  <a:lnTo>
                    <a:pt x="241288" y="114887"/>
                  </a:lnTo>
                  <a:lnTo>
                    <a:pt x="243930" y="109889"/>
                  </a:lnTo>
                  <a:lnTo>
                    <a:pt x="250324" y="104774"/>
                  </a:lnTo>
                  <a:lnTo>
                    <a:pt x="261626" y="99394"/>
                  </a:lnTo>
                  <a:lnTo>
                    <a:pt x="272024" y="102360"/>
                  </a:lnTo>
                  <a:lnTo>
                    <a:pt x="277629" y="93463"/>
                  </a:lnTo>
                  <a:lnTo>
                    <a:pt x="278903" y="89757"/>
                  </a:lnTo>
                  <a:lnTo>
                    <a:pt x="280481" y="88522"/>
                  </a:lnTo>
                  <a:lnTo>
                    <a:pt x="282766" y="84569"/>
                  </a:lnTo>
                  <a:lnTo>
                    <a:pt x="281834" y="83828"/>
                  </a:lnTo>
                  <a:lnTo>
                    <a:pt x="280180" y="82839"/>
                  </a:lnTo>
                  <a:lnTo>
                    <a:pt x="272254" y="74942"/>
                  </a:lnTo>
                  <a:lnTo>
                    <a:pt x="268377" y="67529"/>
                  </a:lnTo>
                  <a:lnTo>
                    <a:pt x="265211" y="61474"/>
                  </a:lnTo>
                  <a:lnTo>
                    <a:pt x="263668" y="60186"/>
                  </a:lnTo>
                  <a:lnTo>
                    <a:pt x="259117" y="58846"/>
                  </a:lnTo>
                  <a:lnTo>
                    <a:pt x="257263" y="58299"/>
                  </a:lnTo>
                  <a:lnTo>
                    <a:pt x="256197" y="56449"/>
                  </a:lnTo>
                  <a:lnTo>
                    <a:pt x="256608" y="54493"/>
                  </a:lnTo>
                  <a:lnTo>
                    <a:pt x="257611" y="49713"/>
                  </a:lnTo>
                  <a:lnTo>
                    <a:pt x="256881" y="44361"/>
                  </a:lnTo>
                  <a:lnTo>
                    <a:pt x="255386" y="40592"/>
                  </a:lnTo>
                  <a:lnTo>
                    <a:pt x="248646" y="42487"/>
                  </a:lnTo>
                  <a:lnTo>
                    <a:pt x="243559" y="56153"/>
                  </a:lnTo>
                  <a:lnTo>
                    <a:pt x="240308" y="56647"/>
                  </a:lnTo>
                  <a:lnTo>
                    <a:pt x="236410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8" y="69505"/>
                  </a:lnTo>
                  <a:lnTo>
                    <a:pt x="212071" y="73976"/>
                  </a:lnTo>
                  <a:lnTo>
                    <a:pt x="204783" y="76440"/>
                  </a:lnTo>
                  <a:lnTo>
                    <a:pt x="197015" y="77152"/>
                  </a:lnTo>
                  <a:lnTo>
                    <a:pt x="189590" y="76367"/>
                  </a:lnTo>
                  <a:lnTo>
                    <a:pt x="166643" y="72948"/>
                  </a:lnTo>
                  <a:lnTo>
                    <a:pt x="135099" y="70660"/>
                  </a:lnTo>
                  <a:lnTo>
                    <a:pt x="101688" y="71242"/>
                  </a:lnTo>
                  <a:lnTo>
                    <a:pt x="73140" y="76433"/>
                  </a:lnTo>
                  <a:lnTo>
                    <a:pt x="73429" y="76167"/>
                  </a:lnTo>
                  <a:lnTo>
                    <a:pt x="71281" y="76839"/>
                  </a:lnTo>
                  <a:lnTo>
                    <a:pt x="65523" y="77934"/>
                  </a:lnTo>
                  <a:lnTo>
                    <a:pt x="57177" y="78074"/>
                  </a:lnTo>
                  <a:lnTo>
                    <a:pt x="47270" y="75878"/>
                  </a:lnTo>
                  <a:lnTo>
                    <a:pt x="31350" y="64019"/>
                  </a:lnTo>
                  <a:lnTo>
                    <a:pt x="19694" y="45282"/>
                  </a:lnTo>
                  <a:lnTo>
                    <a:pt x="16251" y="26376"/>
                  </a:lnTo>
                  <a:lnTo>
                    <a:pt x="24975" y="14012"/>
                  </a:ln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2074" y="13079"/>
                  </a:lnTo>
                  <a:lnTo>
                    <a:pt x="42290" y="9557"/>
                  </a:lnTo>
                  <a:lnTo>
                    <a:pt x="39451" y="5205"/>
                  </a:lnTo>
                  <a:lnTo>
                    <a:pt x="33615" y="1520"/>
                  </a:lnTo>
                  <a:lnTo>
                    <a:pt x="24842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16154" y="1471585"/>
              <a:ext cx="409885" cy="2979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4254" y="1486673"/>
              <a:ext cx="333943" cy="22251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93966" y="1760135"/>
              <a:ext cx="409204" cy="29794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236829" y="1779936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4" y="146418"/>
                  </a:lnTo>
                  <a:lnTo>
                    <a:pt x="44119" y="165483"/>
                  </a:lnTo>
                  <a:lnTo>
                    <a:pt x="46232" y="185635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3" y="200384"/>
                  </a:lnTo>
                  <a:lnTo>
                    <a:pt x="61243" y="194020"/>
                  </a:lnTo>
                  <a:lnTo>
                    <a:pt x="61132" y="189358"/>
                  </a:lnTo>
                  <a:lnTo>
                    <a:pt x="61116" y="174221"/>
                  </a:lnTo>
                  <a:lnTo>
                    <a:pt x="68626" y="172085"/>
                  </a:lnTo>
                  <a:lnTo>
                    <a:pt x="77607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7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6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4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1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1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1"/>
                  </a:lnTo>
                  <a:lnTo>
                    <a:pt x="189164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1" y="206465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8"/>
                  </a:lnTo>
                  <a:lnTo>
                    <a:pt x="203755" y="176099"/>
                  </a:lnTo>
                  <a:lnTo>
                    <a:pt x="209112" y="160070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8" y="153167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7" y="207717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5" y="190840"/>
                  </a:lnTo>
                  <a:lnTo>
                    <a:pt x="242022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9" y="128209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5"/>
                  </a:lnTo>
                  <a:lnTo>
                    <a:pt x="49934" y="115310"/>
                  </a:lnTo>
                  <a:lnTo>
                    <a:pt x="27664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8" y="103415"/>
                  </a:lnTo>
                  <a:lnTo>
                    <a:pt x="27664" y="115310"/>
                  </a:lnTo>
                  <a:lnTo>
                    <a:pt x="49934" y="115310"/>
                  </a:lnTo>
                  <a:lnTo>
                    <a:pt x="54918" y="108742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4"/>
                  </a:lnTo>
                  <a:lnTo>
                    <a:pt x="273379" y="62349"/>
                  </a:lnTo>
                  <a:lnTo>
                    <a:pt x="277000" y="55525"/>
                  </a:lnTo>
                  <a:lnTo>
                    <a:pt x="173094" y="55525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70" y="32035"/>
                  </a:lnTo>
                  <a:lnTo>
                    <a:pt x="215521" y="47848"/>
                  </a:lnTo>
                  <a:lnTo>
                    <a:pt x="211727" y="49208"/>
                  </a:lnTo>
                  <a:lnTo>
                    <a:pt x="201869" y="52114"/>
                  </a:lnTo>
                  <a:lnTo>
                    <a:pt x="188230" y="54807"/>
                  </a:lnTo>
                  <a:lnTo>
                    <a:pt x="173094" y="55525"/>
                  </a:lnTo>
                  <a:lnTo>
                    <a:pt x="277000" y="55525"/>
                  </a:lnTo>
                  <a:lnTo>
                    <a:pt x="277925" y="53783"/>
                  </a:lnTo>
                  <a:lnTo>
                    <a:pt x="279725" y="50918"/>
                  </a:lnTo>
                  <a:lnTo>
                    <a:pt x="283146" y="49641"/>
                  </a:lnTo>
                  <a:lnTo>
                    <a:pt x="304227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7" y="31981"/>
                  </a:lnTo>
                  <a:lnTo>
                    <a:pt x="323136" y="29919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9" y="19494"/>
                  </a:lnTo>
                  <a:lnTo>
                    <a:pt x="296047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1"/>
                  </a:lnTo>
                  <a:lnTo>
                    <a:pt x="279620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7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7" y="496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236829" y="177993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5691" y="1760135"/>
              <a:ext cx="367942" cy="29794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668721" y="1779999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0137" y="154910"/>
                  </a:moveTo>
                  <a:lnTo>
                    <a:pt x="207309" y="154910"/>
                  </a:lnTo>
                  <a:lnTo>
                    <a:pt x="212144" y="159340"/>
                  </a:lnTo>
                  <a:lnTo>
                    <a:pt x="216213" y="171149"/>
                  </a:lnTo>
                  <a:lnTo>
                    <a:pt x="221316" y="185337"/>
                  </a:lnTo>
                  <a:lnTo>
                    <a:pt x="229250" y="196902"/>
                  </a:lnTo>
                  <a:lnTo>
                    <a:pt x="233106" y="200230"/>
                  </a:lnTo>
                  <a:lnTo>
                    <a:pt x="230942" y="204891"/>
                  </a:lnTo>
                  <a:lnTo>
                    <a:pt x="239194" y="205700"/>
                  </a:lnTo>
                  <a:lnTo>
                    <a:pt x="238614" y="207197"/>
                  </a:lnTo>
                  <a:lnTo>
                    <a:pt x="241425" y="212722"/>
                  </a:lnTo>
                  <a:lnTo>
                    <a:pt x="258461" y="213469"/>
                  </a:lnTo>
                  <a:lnTo>
                    <a:pt x="262389" y="205811"/>
                  </a:lnTo>
                  <a:lnTo>
                    <a:pt x="260435" y="201989"/>
                  </a:lnTo>
                  <a:lnTo>
                    <a:pt x="252143" y="199290"/>
                  </a:lnTo>
                  <a:lnTo>
                    <a:pt x="249895" y="198390"/>
                  </a:lnTo>
                  <a:lnTo>
                    <a:pt x="248857" y="196192"/>
                  </a:lnTo>
                  <a:lnTo>
                    <a:pt x="241013" y="172003"/>
                  </a:lnTo>
                  <a:lnTo>
                    <a:pt x="240137" y="154910"/>
                  </a:lnTo>
                  <a:close/>
                </a:path>
                <a:path w="283209" h="213994">
                  <a:moveTo>
                    <a:pt x="107919" y="211580"/>
                  </a:moveTo>
                  <a:lnTo>
                    <a:pt x="99787" y="211580"/>
                  </a:lnTo>
                  <a:lnTo>
                    <a:pt x="107942" y="211828"/>
                  </a:lnTo>
                  <a:lnTo>
                    <a:pt x="107919" y="211580"/>
                  </a:lnTo>
                  <a:close/>
                </a:path>
                <a:path w="283209" h="213994">
                  <a:moveTo>
                    <a:pt x="108839" y="155576"/>
                  </a:moveTo>
                  <a:lnTo>
                    <a:pt x="62503" y="155576"/>
                  </a:lnTo>
                  <a:lnTo>
                    <a:pt x="61247" y="163523"/>
                  </a:lnTo>
                  <a:lnTo>
                    <a:pt x="57903" y="175080"/>
                  </a:lnTo>
                  <a:lnTo>
                    <a:pt x="60993" y="179715"/>
                  </a:lnTo>
                  <a:lnTo>
                    <a:pt x="74352" y="200192"/>
                  </a:lnTo>
                  <a:lnTo>
                    <a:pt x="84838" y="209362"/>
                  </a:lnTo>
                  <a:lnTo>
                    <a:pt x="93100" y="211675"/>
                  </a:lnTo>
                  <a:lnTo>
                    <a:pt x="99787" y="211580"/>
                  </a:lnTo>
                  <a:lnTo>
                    <a:pt x="107919" y="211580"/>
                  </a:lnTo>
                  <a:lnTo>
                    <a:pt x="107737" y="209599"/>
                  </a:lnTo>
                  <a:lnTo>
                    <a:pt x="107693" y="203197"/>
                  </a:lnTo>
                  <a:lnTo>
                    <a:pt x="101923" y="200722"/>
                  </a:lnTo>
                  <a:lnTo>
                    <a:pt x="96323" y="200722"/>
                  </a:lnTo>
                  <a:lnTo>
                    <a:pt x="91912" y="198336"/>
                  </a:lnTo>
                  <a:lnTo>
                    <a:pt x="87156" y="192198"/>
                  </a:lnTo>
                  <a:lnTo>
                    <a:pt x="84763" y="184948"/>
                  </a:lnTo>
                  <a:lnTo>
                    <a:pt x="87440" y="179226"/>
                  </a:lnTo>
                  <a:lnTo>
                    <a:pt x="93543" y="173645"/>
                  </a:lnTo>
                  <a:lnTo>
                    <a:pt x="101355" y="164788"/>
                  </a:lnTo>
                  <a:lnTo>
                    <a:pt x="108839" y="155576"/>
                  </a:lnTo>
                  <a:close/>
                </a:path>
                <a:path w="283209" h="213994">
                  <a:moveTo>
                    <a:pt x="240487" y="146801"/>
                  </a:moveTo>
                  <a:lnTo>
                    <a:pt x="120702" y="146801"/>
                  </a:lnTo>
                  <a:lnTo>
                    <a:pt x="125756" y="147165"/>
                  </a:lnTo>
                  <a:lnTo>
                    <a:pt x="130276" y="148337"/>
                  </a:lnTo>
                  <a:lnTo>
                    <a:pt x="136487" y="149703"/>
                  </a:lnTo>
                  <a:lnTo>
                    <a:pt x="143851" y="150932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25" y="161441"/>
                  </a:lnTo>
                  <a:lnTo>
                    <a:pt x="160112" y="169500"/>
                  </a:lnTo>
                  <a:lnTo>
                    <a:pt x="159295" y="177103"/>
                  </a:lnTo>
                  <a:lnTo>
                    <a:pt x="157990" y="182424"/>
                  </a:lnTo>
                  <a:lnTo>
                    <a:pt x="155303" y="188756"/>
                  </a:lnTo>
                  <a:lnTo>
                    <a:pt x="156512" y="194405"/>
                  </a:lnTo>
                  <a:lnTo>
                    <a:pt x="157697" y="197924"/>
                  </a:lnTo>
                  <a:lnTo>
                    <a:pt x="157761" y="199678"/>
                  </a:lnTo>
                  <a:lnTo>
                    <a:pt x="155217" y="211580"/>
                  </a:lnTo>
                  <a:lnTo>
                    <a:pt x="174387" y="211580"/>
                  </a:lnTo>
                  <a:lnTo>
                    <a:pt x="177676" y="209599"/>
                  </a:lnTo>
                  <a:lnTo>
                    <a:pt x="176629" y="204425"/>
                  </a:lnTo>
                  <a:lnTo>
                    <a:pt x="175095" y="203313"/>
                  </a:lnTo>
                  <a:lnTo>
                    <a:pt x="171873" y="201799"/>
                  </a:lnTo>
                  <a:lnTo>
                    <a:pt x="171017" y="200192"/>
                  </a:lnTo>
                  <a:lnTo>
                    <a:pt x="194319" y="155110"/>
                  </a:lnTo>
                  <a:lnTo>
                    <a:pt x="206055" y="155110"/>
                  </a:lnTo>
                  <a:lnTo>
                    <a:pt x="207309" y="154910"/>
                  </a:lnTo>
                  <a:lnTo>
                    <a:pt x="240137" y="154910"/>
                  </a:lnTo>
                  <a:lnTo>
                    <a:pt x="240037" y="152956"/>
                  </a:lnTo>
                  <a:lnTo>
                    <a:pt x="240116" y="150932"/>
                  </a:lnTo>
                  <a:lnTo>
                    <a:pt x="240487" y="146801"/>
                  </a:lnTo>
                  <a:close/>
                </a:path>
                <a:path w="283209" h="213994">
                  <a:moveTo>
                    <a:pt x="24841" y="0"/>
                  </a:moveTo>
                  <a:lnTo>
                    <a:pt x="0" y="25935"/>
                  </a:lnTo>
                  <a:lnTo>
                    <a:pt x="5304" y="52430"/>
                  </a:lnTo>
                  <a:lnTo>
                    <a:pt x="30326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1"/>
                  </a:lnTo>
                  <a:lnTo>
                    <a:pt x="34413" y="108987"/>
                  </a:lnTo>
                  <a:lnTo>
                    <a:pt x="33592" y="112245"/>
                  </a:lnTo>
                  <a:lnTo>
                    <a:pt x="33148" y="115684"/>
                  </a:lnTo>
                  <a:lnTo>
                    <a:pt x="14501" y="148504"/>
                  </a:lnTo>
                  <a:lnTo>
                    <a:pt x="13751" y="149920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1016" y="169500"/>
                  </a:lnTo>
                  <a:lnTo>
                    <a:pt x="10964" y="182424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8"/>
                  </a:lnTo>
                  <a:lnTo>
                    <a:pt x="7604" y="198890"/>
                  </a:lnTo>
                  <a:lnTo>
                    <a:pt x="12228" y="207383"/>
                  </a:lnTo>
                  <a:lnTo>
                    <a:pt x="15204" y="211536"/>
                  </a:lnTo>
                  <a:lnTo>
                    <a:pt x="25011" y="206597"/>
                  </a:lnTo>
                  <a:lnTo>
                    <a:pt x="23867" y="200192"/>
                  </a:lnTo>
                  <a:lnTo>
                    <a:pt x="23943" y="197924"/>
                  </a:lnTo>
                  <a:lnTo>
                    <a:pt x="40075" y="160928"/>
                  </a:lnTo>
                  <a:lnTo>
                    <a:pt x="62503" y="155576"/>
                  </a:lnTo>
                  <a:lnTo>
                    <a:pt x="108839" y="155576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2" y="146801"/>
                  </a:lnTo>
                  <a:lnTo>
                    <a:pt x="240487" y="146801"/>
                  </a:lnTo>
                  <a:lnTo>
                    <a:pt x="241511" y="135375"/>
                  </a:lnTo>
                  <a:lnTo>
                    <a:pt x="241366" y="127073"/>
                  </a:lnTo>
                  <a:lnTo>
                    <a:pt x="241288" y="114887"/>
                  </a:lnTo>
                  <a:lnTo>
                    <a:pt x="243929" y="109889"/>
                  </a:lnTo>
                  <a:lnTo>
                    <a:pt x="250323" y="104774"/>
                  </a:lnTo>
                  <a:lnTo>
                    <a:pt x="261626" y="99395"/>
                  </a:lnTo>
                  <a:lnTo>
                    <a:pt x="273892" y="99395"/>
                  </a:lnTo>
                  <a:lnTo>
                    <a:pt x="277629" y="93464"/>
                  </a:lnTo>
                  <a:lnTo>
                    <a:pt x="278902" y="89757"/>
                  </a:lnTo>
                  <a:lnTo>
                    <a:pt x="280480" y="88522"/>
                  </a:lnTo>
                  <a:lnTo>
                    <a:pt x="282765" y="84569"/>
                  </a:lnTo>
                  <a:lnTo>
                    <a:pt x="281834" y="83828"/>
                  </a:lnTo>
                  <a:lnTo>
                    <a:pt x="280181" y="82839"/>
                  </a:lnTo>
                  <a:lnTo>
                    <a:pt x="275397" y="78074"/>
                  </a:lnTo>
                  <a:lnTo>
                    <a:pt x="57177" y="78074"/>
                  </a:lnTo>
                  <a:lnTo>
                    <a:pt x="47269" y="75878"/>
                  </a:lnTo>
                  <a:lnTo>
                    <a:pt x="31350" y="64019"/>
                  </a:lnTo>
                  <a:lnTo>
                    <a:pt x="19693" y="45282"/>
                  </a:lnTo>
                  <a:lnTo>
                    <a:pt x="16251" y="26376"/>
                  </a:lnTo>
                  <a:lnTo>
                    <a:pt x="24974" y="14011"/>
                  </a:lnTo>
                  <a:lnTo>
                    <a:pt x="30555" y="13289"/>
                  </a:lnTo>
                  <a:lnTo>
                    <a:pt x="41781" y="13289"/>
                  </a:lnTo>
                  <a:lnTo>
                    <a:pt x="42073" y="13079"/>
                  </a:lnTo>
                  <a:lnTo>
                    <a:pt x="42290" y="9558"/>
                  </a:lnTo>
                  <a:lnTo>
                    <a:pt x="39450" y="5206"/>
                  </a:lnTo>
                  <a:lnTo>
                    <a:pt x="33614" y="1521"/>
                  </a:lnTo>
                  <a:lnTo>
                    <a:pt x="24841" y="0"/>
                  </a:lnTo>
                  <a:close/>
                </a:path>
                <a:path w="283209" h="213994">
                  <a:moveTo>
                    <a:pt x="100772" y="200228"/>
                  </a:moveTo>
                  <a:lnTo>
                    <a:pt x="96323" y="200722"/>
                  </a:lnTo>
                  <a:lnTo>
                    <a:pt x="101923" y="200722"/>
                  </a:lnTo>
                  <a:lnTo>
                    <a:pt x="100772" y="200228"/>
                  </a:lnTo>
                  <a:close/>
                </a:path>
                <a:path w="283209" h="213994">
                  <a:moveTo>
                    <a:pt x="206055" y="155110"/>
                  </a:moveTo>
                  <a:lnTo>
                    <a:pt x="194319" y="155110"/>
                  </a:lnTo>
                  <a:lnTo>
                    <a:pt x="200580" y="155279"/>
                  </a:lnTo>
                  <a:lnTo>
                    <a:pt x="205319" y="155227"/>
                  </a:lnTo>
                  <a:lnTo>
                    <a:pt x="206055" y="155110"/>
                  </a:lnTo>
                  <a:close/>
                </a:path>
                <a:path w="283209" h="213994">
                  <a:moveTo>
                    <a:pt x="273892" y="99395"/>
                  </a:moveTo>
                  <a:lnTo>
                    <a:pt x="261626" y="99395"/>
                  </a:lnTo>
                  <a:lnTo>
                    <a:pt x="272023" y="102360"/>
                  </a:lnTo>
                  <a:lnTo>
                    <a:pt x="273892" y="99395"/>
                  </a:lnTo>
                  <a:close/>
                </a:path>
                <a:path w="283209" h="213994">
                  <a:moveTo>
                    <a:pt x="73429" y="76166"/>
                  </a:moveTo>
                  <a:lnTo>
                    <a:pt x="71281" y="76838"/>
                  </a:lnTo>
                  <a:lnTo>
                    <a:pt x="65522" y="77934"/>
                  </a:lnTo>
                  <a:lnTo>
                    <a:pt x="57177" y="78074"/>
                  </a:lnTo>
                  <a:lnTo>
                    <a:pt x="275397" y="78074"/>
                  </a:lnTo>
                  <a:lnTo>
                    <a:pt x="274472" y="77152"/>
                  </a:lnTo>
                  <a:lnTo>
                    <a:pt x="197014" y="77152"/>
                  </a:lnTo>
                  <a:lnTo>
                    <a:pt x="190214" y="76433"/>
                  </a:lnTo>
                  <a:lnTo>
                    <a:pt x="73140" y="76433"/>
                  </a:lnTo>
                  <a:lnTo>
                    <a:pt x="73429" y="76166"/>
                  </a:lnTo>
                  <a:close/>
                </a:path>
                <a:path w="283209" h="213994">
                  <a:moveTo>
                    <a:pt x="255386" y="40593"/>
                  </a:moveTo>
                  <a:lnTo>
                    <a:pt x="248645" y="42487"/>
                  </a:lnTo>
                  <a:lnTo>
                    <a:pt x="243558" y="56153"/>
                  </a:lnTo>
                  <a:lnTo>
                    <a:pt x="240308" y="56648"/>
                  </a:lnTo>
                  <a:lnTo>
                    <a:pt x="236409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7" y="69505"/>
                  </a:lnTo>
                  <a:lnTo>
                    <a:pt x="212071" y="73976"/>
                  </a:lnTo>
                  <a:lnTo>
                    <a:pt x="204782" y="76440"/>
                  </a:lnTo>
                  <a:lnTo>
                    <a:pt x="197014" y="77152"/>
                  </a:lnTo>
                  <a:lnTo>
                    <a:pt x="274472" y="77152"/>
                  </a:lnTo>
                  <a:lnTo>
                    <a:pt x="272253" y="74942"/>
                  </a:lnTo>
                  <a:lnTo>
                    <a:pt x="265210" y="61474"/>
                  </a:lnTo>
                  <a:lnTo>
                    <a:pt x="263667" y="60186"/>
                  </a:lnTo>
                  <a:lnTo>
                    <a:pt x="257262" y="58300"/>
                  </a:lnTo>
                  <a:lnTo>
                    <a:pt x="256311" y="56648"/>
                  </a:lnTo>
                  <a:lnTo>
                    <a:pt x="256259" y="56153"/>
                  </a:lnTo>
                  <a:lnTo>
                    <a:pt x="257610" y="49714"/>
                  </a:lnTo>
                  <a:lnTo>
                    <a:pt x="256880" y="44361"/>
                  </a:lnTo>
                  <a:lnTo>
                    <a:pt x="255386" y="40593"/>
                  </a:lnTo>
                  <a:close/>
                </a:path>
                <a:path w="283209" h="213994">
                  <a:moveTo>
                    <a:pt x="135098" y="70660"/>
                  </a:moveTo>
                  <a:lnTo>
                    <a:pt x="101687" y="71243"/>
                  </a:lnTo>
                  <a:lnTo>
                    <a:pt x="73140" y="76433"/>
                  </a:lnTo>
                  <a:lnTo>
                    <a:pt x="190214" y="76433"/>
                  </a:lnTo>
                  <a:lnTo>
                    <a:pt x="189589" y="76367"/>
                  </a:lnTo>
                  <a:lnTo>
                    <a:pt x="166643" y="72948"/>
                  </a:lnTo>
                  <a:lnTo>
                    <a:pt x="135098" y="70660"/>
                  </a:lnTo>
                  <a:close/>
                </a:path>
                <a:path w="283209" h="213994">
                  <a:moveTo>
                    <a:pt x="41781" y="13289"/>
                  </a:move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1781" y="132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668721" y="1779999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842" y="0"/>
                  </a:moveTo>
                  <a:lnTo>
                    <a:pt x="0" y="25935"/>
                  </a:lnTo>
                  <a:lnTo>
                    <a:pt x="5304" y="52429"/>
                  </a:lnTo>
                  <a:lnTo>
                    <a:pt x="30327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2"/>
                  </a:lnTo>
                  <a:lnTo>
                    <a:pt x="34413" y="108987"/>
                  </a:lnTo>
                  <a:lnTo>
                    <a:pt x="33593" y="112245"/>
                  </a:lnTo>
                  <a:lnTo>
                    <a:pt x="33148" y="115683"/>
                  </a:lnTo>
                  <a:lnTo>
                    <a:pt x="14501" y="148504"/>
                  </a:lnTo>
                  <a:lnTo>
                    <a:pt x="13752" y="149921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0876" y="171517"/>
                  </a:lnTo>
                  <a:lnTo>
                    <a:pt x="10871" y="180463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9"/>
                  </a:lnTo>
                  <a:lnTo>
                    <a:pt x="7604" y="198891"/>
                  </a:lnTo>
                  <a:lnTo>
                    <a:pt x="12229" y="207383"/>
                  </a:lnTo>
                  <a:lnTo>
                    <a:pt x="15204" y="211536"/>
                  </a:lnTo>
                  <a:lnTo>
                    <a:pt x="25012" y="206597"/>
                  </a:lnTo>
                  <a:lnTo>
                    <a:pt x="23776" y="199678"/>
                  </a:lnTo>
                  <a:lnTo>
                    <a:pt x="24585" y="191190"/>
                  </a:lnTo>
                  <a:lnTo>
                    <a:pt x="46225" y="158468"/>
                  </a:lnTo>
                  <a:lnTo>
                    <a:pt x="62503" y="155576"/>
                  </a:lnTo>
                  <a:lnTo>
                    <a:pt x="61246" y="163523"/>
                  </a:lnTo>
                  <a:lnTo>
                    <a:pt x="57904" y="175080"/>
                  </a:lnTo>
                  <a:lnTo>
                    <a:pt x="60993" y="179714"/>
                  </a:lnTo>
                  <a:lnTo>
                    <a:pt x="74353" y="200192"/>
                  </a:lnTo>
                  <a:lnTo>
                    <a:pt x="84839" y="209362"/>
                  </a:lnTo>
                  <a:lnTo>
                    <a:pt x="93100" y="211674"/>
                  </a:lnTo>
                  <a:lnTo>
                    <a:pt x="99788" y="211580"/>
                  </a:lnTo>
                  <a:lnTo>
                    <a:pt x="107942" y="211827"/>
                  </a:lnTo>
                  <a:lnTo>
                    <a:pt x="107693" y="209127"/>
                  </a:lnTo>
                  <a:lnTo>
                    <a:pt x="107693" y="206162"/>
                  </a:lnTo>
                  <a:lnTo>
                    <a:pt x="107693" y="203196"/>
                  </a:lnTo>
                  <a:lnTo>
                    <a:pt x="100772" y="200227"/>
                  </a:lnTo>
                  <a:lnTo>
                    <a:pt x="96323" y="200721"/>
                  </a:lnTo>
                  <a:lnTo>
                    <a:pt x="91912" y="198335"/>
                  </a:lnTo>
                  <a:lnTo>
                    <a:pt x="87156" y="192197"/>
                  </a:lnTo>
                  <a:lnTo>
                    <a:pt x="84763" y="184947"/>
                  </a:lnTo>
                  <a:lnTo>
                    <a:pt x="87441" y="179226"/>
                  </a:lnTo>
                  <a:lnTo>
                    <a:pt x="93543" y="173644"/>
                  </a:lnTo>
                  <a:lnTo>
                    <a:pt x="101355" y="164787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3" y="146801"/>
                  </a:lnTo>
                  <a:lnTo>
                    <a:pt x="125757" y="147164"/>
                  </a:lnTo>
                  <a:lnTo>
                    <a:pt x="130277" y="148337"/>
                  </a:lnTo>
                  <a:lnTo>
                    <a:pt x="136487" y="149702"/>
                  </a:lnTo>
                  <a:lnTo>
                    <a:pt x="143851" y="150931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47" y="161007"/>
                  </a:lnTo>
                  <a:lnTo>
                    <a:pt x="160113" y="169499"/>
                  </a:lnTo>
                  <a:lnTo>
                    <a:pt x="159299" y="177087"/>
                  </a:lnTo>
                  <a:lnTo>
                    <a:pt x="157990" y="182423"/>
                  </a:lnTo>
                  <a:lnTo>
                    <a:pt x="155303" y="188756"/>
                  </a:lnTo>
                  <a:lnTo>
                    <a:pt x="156512" y="194404"/>
                  </a:lnTo>
                  <a:lnTo>
                    <a:pt x="157390" y="197013"/>
                  </a:lnTo>
                  <a:lnTo>
                    <a:pt x="157782" y="198176"/>
                  </a:lnTo>
                  <a:lnTo>
                    <a:pt x="157810" y="199451"/>
                  </a:lnTo>
                  <a:lnTo>
                    <a:pt x="157546" y="200699"/>
                  </a:lnTo>
                  <a:lnTo>
                    <a:pt x="156518" y="205547"/>
                  </a:lnTo>
                  <a:lnTo>
                    <a:pt x="155217" y="211580"/>
                  </a:lnTo>
                  <a:lnTo>
                    <a:pt x="164008" y="211580"/>
                  </a:lnTo>
                  <a:lnTo>
                    <a:pt x="174387" y="211580"/>
                  </a:lnTo>
                  <a:lnTo>
                    <a:pt x="177677" y="209599"/>
                  </a:lnTo>
                  <a:lnTo>
                    <a:pt x="176976" y="206140"/>
                  </a:lnTo>
                  <a:lnTo>
                    <a:pt x="176630" y="204425"/>
                  </a:lnTo>
                  <a:lnTo>
                    <a:pt x="175095" y="203312"/>
                  </a:lnTo>
                  <a:lnTo>
                    <a:pt x="173645" y="202631"/>
                  </a:lnTo>
                  <a:lnTo>
                    <a:pt x="171873" y="201798"/>
                  </a:lnTo>
                  <a:lnTo>
                    <a:pt x="170882" y="199938"/>
                  </a:lnTo>
                  <a:lnTo>
                    <a:pt x="171136" y="197923"/>
                  </a:lnTo>
                  <a:lnTo>
                    <a:pt x="172845" y="188929"/>
                  </a:lnTo>
                  <a:lnTo>
                    <a:pt x="176774" y="177102"/>
                  </a:lnTo>
                  <a:lnTo>
                    <a:pt x="183680" y="164983"/>
                  </a:lnTo>
                  <a:lnTo>
                    <a:pt x="194319" y="155110"/>
                  </a:lnTo>
                  <a:lnTo>
                    <a:pt x="200580" y="155279"/>
                  </a:lnTo>
                  <a:lnTo>
                    <a:pt x="205320" y="155227"/>
                  </a:lnTo>
                  <a:lnTo>
                    <a:pt x="207310" y="154910"/>
                  </a:lnTo>
                  <a:lnTo>
                    <a:pt x="212144" y="159340"/>
                  </a:lnTo>
                  <a:lnTo>
                    <a:pt x="216214" y="171149"/>
                  </a:lnTo>
                  <a:lnTo>
                    <a:pt x="221316" y="185336"/>
                  </a:lnTo>
                  <a:lnTo>
                    <a:pt x="229250" y="196902"/>
                  </a:lnTo>
                  <a:lnTo>
                    <a:pt x="233105" y="200230"/>
                  </a:lnTo>
                  <a:lnTo>
                    <a:pt x="230942" y="204891"/>
                  </a:lnTo>
                  <a:lnTo>
                    <a:pt x="236200" y="205407"/>
                  </a:lnTo>
                  <a:lnTo>
                    <a:pt x="239194" y="205700"/>
                  </a:lnTo>
                  <a:lnTo>
                    <a:pt x="238613" y="207197"/>
                  </a:lnTo>
                  <a:lnTo>
                    <a:pt x="240020" y="209959"/>
                  </a:lnTo>
                  <a:lnTo>
                    <a:pt x="241426" y="212721"/>
                  </a:lnTo>
                  <a:lnTo>
                    <a:pt x="258462" y="213468"/>
                  </a:lnTo>
                  <a:lnTo>
                    <a:pt x="260649" y="209204"/>
                  </a:lnTo>
                  <a:lnTo>
                    <a:pt x="262390" y="205811"/>
                  </a:lnTo>
                  <a:lnTo>
                    <a:pt x="260434" y="201989"/>
                  </a:lnTo>
                  <a:lnTo>
                    <a:pt x="240000" y="152234"/>
                  </a:lnTo>
                  <a:lnTo>
                    <a:pt x="241511" y="135375"/>
                  </a:lnTo>
                  <a:lnTo>
                    <a:pt x="241241" y="119913"/>
                  </a:lnTo>
                  <a:lnTo>
                    <a:pt x="241288" y="114887"/>
                  </a:lnTo>
                  <a:lnTo>
                    <a:pt x="243930" y="109889"/>
                  </a:lnTo>
                  <a:lnTo>
                    <a:pt x="250324" y="104774"/>
                  </a:lnTo>
                  <a:lnTo>
                    <a:pt x="261626" y="99394"/>
                  </a:lnTo>
                  <a:lnTo>
                    <a:pt x="272024" y="102360"/>
                  </a:lnTo>
                  <a:lnTo>
                    <a:pt x="277629" y="93463"/>
                  </a:lnTo>
                  <a:lnTo>
                    <a:pt x="278903" y="89757"/>
                  </a:lnTo>
                  <a:lnTo>
                    <a:pt x="280481" y="88522"/>
                  </a:lnTo>
                  <a:lnTo>
                    <a:pt x="282766" y="84569"/>
                  </a:lnTo>
                  <a:lnTo>
                    <a:pt x="281834" y="83828"/>
                  </a:lnTo>
                  <a:lnTo>
                    <a:pt x="280180" y="82839"/>
                  </a:lnTo>
                  <a:lnTo>
                    <a:pt x="272254" y="74942"/>
                  </a:lnTo>
                  <a:lnTo>
                    <a:pt x="268377" y="67529"/>
                  </a:lnTo>
                  <a:lnTo>
                    <a:pt x="265211" y="61474"/>
                  </a:lnTo>
                  <a:lnTo>
                    <a:pt x="263668" y="60186"/>
                  </a:lnTo>
                  <a:lnTo>
                    <a:pt x="259117" y="58846"/>
                  </a:lnTo>
                  <a:lnTo>
                    <a:pt x="257263" y="58299"/>
                  </a:lnTo>
                  <a:lnTo>
                    <a:pt x="256197" y="56449"/>
                  </a:lnTo>
                  <a:lnTo>
                    <a:pt x="256608" y="54493"/>
                  </a:lnTo>
                  <a:lnTo>
                    <a:pt x="257611" y="49713"/>
                  </a:lnTo>
                  <a:lnTo>
                    <a:pt x="256881" y="44361"/>
                  </a:lnTo>
                  <a:lnTo>
                    <a:pt x="255386" y="40592"/>
                  </a:lnTo>
                  <a:lnTo>
                    <a:pt x="248646" y="42487"/>
                  </a:lnTo>
                  <a:lnTo>
                    <a:pt x="243559" y="56153"/>
                  </a:lnTo>
                  <a:lnTo>
                    <a:pt x="240308" y="56647"/>
                  </a:lnTo>
                  <a:lnTo>
                    <a:pt x="236410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8" y="69505"/>
                  </a:lnTo>
                  <a:lnTo>
                    <a:pt x="212071" y="73976"/>
                  </a:lnTo>
                  <a:lnTo>
                    <a:pt x="204783" y="76440"/>
                  </a:lnTo>
                  <a:lnTo>
                    <a:pt x="197015" y="77152"/>
                  </a:lnTo>
                  <a:lnTo>
                    <a:pt x="189590" y="76367"/>
                  </a:lnTo>
                  <a:lnTo>
                    <a:pt x="166643" y="72948"/>
                  </a:lnTo>
                  <a:lnTo>
                    <a:pt x="135099" y="70660"/>
                  </a:lnTo>
                  <a:lnTo>
                    <a:pt x="101688" y="71242"/>
                  </a:lnTo>
                  <a:lnTo>
                    <a:pt x="73140" y="76433"/>
                  </a:lnTo>
                  <a:lnTo>
                    <a:pt x="73429" y="76167"/>
                  </a:lnTo>
                  <a:lnTo>
                    <a:pt x="71281" y="76839"/>
                  </a:lnTo>
                  <a:lnTo>
                    <a:pt x="65523" y="77934"/>
                  </a:lnTo>
                  <a:lnTo>
                    <a:pt x="57177" y="78074"/>
                  </a:lnTo>
                  <a:lnTo>
                    <a:pt x="47270" y="75878"/>
                  </a:lnTo>
                  <a:lnTo>
                    <a:pt x="31350" y="64019"/>
                  </a:lnTo>
                  <a:lnTo>
                    <a:pt x="19694" y="45282"/>
                  </a:lnTo>
                  <a:lnTo>
                    <a:pt x="16251" y="26376"/>
                  </a:lnTo>
                  <a:lnTo>
                    <a:pt x="24975" y="14012"/>
                  </a:ln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2074" y="13079"/>
                  </a:lnTo>
                  <a:lnTo>
                    <a:pt x="42290" y="9557"/>
                  </a:lnTo>
                  <a:lnTo>
                    <a:pt x="39451" y="5205"/>
                  </a:lnTo>
                  <a:lnTo>
                    <a:pt x="33615" y="1520"/>
                  </a:lnTo>
                  <a:lnTo>
                    <a:pt x="24842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93966" y="2048686"/>
              <a:ext cx="409204" cy="29794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236829" y="206848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4" y="146418"/>
                  </a:lnTo>
                  <a:lnTo>
                    <a:pt x="44119" y="165483"/>
                  </a:lnTo>
                  <a:lnTo>
                    <a:pt x="46232" y="185635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3" y="200384"/>
                  </a:lnTo>
                  <a:lnTo>
                    <a:pt x="61243" y="194020"/>
                  </a:lnTo>
                  <a:lnTo>
                    <a:pt x="61132" y="189358"/>
                  </a:lnTo>
                  <a:lnTo>
                    <a:pt x="61116" y="174221"/>
                  </a:lnTo>
                  <a:lnTo>
                    <a:pt x="68626" y="172085"/>
                  </a:lnTo>
                  <a:lnTo>
                    <a:pt x="77607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7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6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4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2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1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1"/>
                  </a:lnTo>
                  <a:lnTo>
                    <a:pt x="189164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1" y="206465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8"/>
                  </a:lnTo>
                  <a:lnTo>
                    <a:pt x="203755" y="176099"/>
                  </a:lnTo>
                  <a:lnTo>
                    <a:pt x="209112" y="160070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8" y="153167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7" y="207717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5" y="190840"/>
                  </a:lnTo>
                  <a:lnTo>
                    <a:pt x="242022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9" y="128209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5"/>
                  </a:lnTo>
                  <a:lnTo>
                    <a:pt x="49934" y="115310"/>
                  </a:lnTo>
                  <a:lnTo>
                    <a:pt x="27664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8" y="103415"/>
                  </a:lnTo>
                  <a:lnTo>
                    <a:pt x="27664" y="115310"/>
                  </a:lnTo>
                  <a:lnTo>
                    <a:pt x="49934" y="115310"/>
                  </a:lnTo>
                  <a:lnTo>
                    <a:pt x="54918" y="108742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5"/>
                  </a:lnTo>
                  <a:lnTo>
                    <a:pt x="273379" y="62349"/>
                  </a:lnTo>
                  <a:lnTo>
                    <a:pt x="277000" y="55525"/>
                  </a:lnTo>
                  <a:lnTo>
                    <a:pt x="173094" y="55525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70" y="32036"/>
                  </a:lnTo>
                  <a:lnTo>
                    <a:pt x="215521" y="47848"/>
                  </a:lnTo>
                  <a:lnTo>
                    <a:pt x="211727" y="49208"/>
                  </a:lnTo>
                  <a:lnTo>
                    <a:pt x="201869" y="52114"/>
                  </a:lnTo>
                  <a:lnTo>
                    <a:pt x="188230" y="54807"/>
                  </a:lnTo>
                  <a:lnTo>
                    <a:pt x="173094" y="55525"/>
                  </a:lnTo>
                  <a:lnTo>
                    <a:pt x="277000" y="55525"/>
                  </a:lnTo>
                  <a:lnTo>
                    <a:pt x="277925" y="53783"/>
                  </a:lnTo>
                  <a:lnTo>
                    <a:pt x="279725" y="50918"/>
                  </a:lnTo>
                  <a:lnTo>
                    <a:pt x="283146" y="49641"/>
                  </a:lnTo>
                  <a:lnTo>
                    <a:pt x="304227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7" y="31981"/>
                  </a:lnTo>
                  <a:lnTo>
                    <a:pt x="323136" y="29919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9" y="19494"/>
                  </a:lnTo>
                  <a:lnTo>
                    <a:pt x="296047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1"/>
                  </a:lnTo>
                  <a:lnTo>
                    <a:pt x="279620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7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7" y="496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236829" y="206848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93966" y="2048686"/>
              <a:ext cx="409204" cy="29794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236829" y="206848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4" y="146418"/>
                  </a:lnTo>
                  <a:lnTo>
                    <a:pt x="44119" y="165483"/>
                  </a:lnTo>
                  <a:lnTo>
                    <a:pt x="46232" y="185635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3" y="200384"/>
                  </a:lnTo>
                  <a:lnTo>
                    <a:pt x="61243" y="194020"/>
                  </a:lnTo>
                  <a:lnTo>
                    <a:pt x="61132" y="189358"/>
                  </a:lnTo>
                  <a:lnTo>
                    <a:pt x="61116" y="174221"/>
                  </a:lnTo>
                  <a:lnTo>
                    <a:pt x="68626" y="172085"/>
                  </a:lnTo>
                  <a:lnTo>
                    <a:pt x="77607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7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6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4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2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1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1"/>
                  </a:lnTo>
                  <a:lnTo>
                    <a:pt x="189164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1" y="206465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8"/>
                  </a:lnTo>
                  <a:lnTo>
                    <a:pt x="203755" y="176099"/>
                  </a:lnTo>
                  <a:lnTo>
                    <a:pt x="209112" y="160070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8" y="153167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7" y="207717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5" y="190840"/>
                  </a:lnTo>
                  <a:lnTo>
                    <a:pt x="242022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9" y="128209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5"/>
                  </a:lnTo>
                  <a:lnTo>
                    <a:pt x="49934" y="115310"/>
                  </a:lnTo>
                  <a:lnTo>
                    <a:pt x="27664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8" y="103415"/>
                  </a:lnTo>
                  <a:lnTo>
                    <a:pt x="27664" y="115310"/>
                  </a:lnTo>
                  <a:lnTo>
                    <a:pt x="49934" y="115310"/>
                  </a:lnTo>
                  <a:lnTo>
                    <a:pt x="54918" y="108742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5"/>
                  </a:lnTo>
                  <a:lnTo>
                    <a:pt x="273379" y="62349"/>
                  </a:lnTo>
                  <a:lnTo>
                    <a:pt x="277000" y="55525"/>
                  </a:lnTo>
                  <a:lnTo>
                    <a:pt x="173094" y="55525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70" y="32036"/>
                  </a:lnTo>
                  <a:lnTo>
                    <a:pt x="215521" y="47848"/>
                  </a:lnTo>
                  <a:lnTo>
                    <a:pt x="211727" y="49208"/>
                  </a:lnTo>
                  <a:lnTo>
                    <a:pt x="201869" y="52114"/>
                  </a:lnTo>
                  <a:lnTo>
                    <a:pt x="188230" y="54807"/>
                  </a:lnTo>
                  <a:lnTo>
                    <a:pt x="173094" y="55525"/>
                  </a:lnTo>
                  <a:lnTo>
                    <a:pt x="277000" y="55525"/>
                  </a:lnTo>
                  <a:lnTo>
                    <a:pt x="277925" y="53783"/>
                  </a:lnTo>
                  <a:lnTo>
                    <a:pt x="279725" y="50918"/>
                  </a:lnTo>
                  <a:lnTo>
                    <a:pt x="283146" y="49641"/>
                  </a:lnTo>
                  <a:lnTo>
                    <a:pt x="304227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7" y="31981"/>
                  </a:lnTo>
                  <a:lnTo>
                    <a:pt x="323136" y="29919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9" y="19494"/>
                  </a:lnTo>
                  <a:lnTo>
                    <a:pt x="296047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1"/>
                  </a:lnTo>
                  <a:lnTo>
                    <a:pt x="279620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7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7" y="49641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236829" y="206848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5691" y="1760135"/>
              <a:ext cx="367942" cy="29794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668721" y="1779999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0137" y="154910"/>
                  </a:moveTo>
                  <a:lnTo>
                    <a:pt x="207309" y="154910"/>
                  </a:lnTo>
                  <a:lnTo>
                    <a:pt x="212144" y="159340"/>
                  </a:lnTo>
                  <a:lnTo>
                    <a:pt x="216213" y="171149"/>
                  </a:lnTo>
                  <a:lnTo>
                    <a:pt x="221316" y="185337"/>
                  </a:lnTo>
                  <a:lnTo>
                    <a:pt x="229250" y="196902"/>
                  </a:lnTo>
                  <a:lnTo>
                    <a:pt x="233106" y="200230"/>
                  </a:lnTo>
                  <a:lnTo>
                    <a:pt x="230942" y="204891"/>
                  </a:lnTo>
                  <a:lnTo>
                    <a:pt x="239194" y="205700"/>
                  </a:lnTo>
                  <a:lnTo>
                    <a:pt x="238614" y="207197"/>
                  </a:lnTo>
                  <a:lnTo>
                    <a:pt x="241425" y="212722"/>
                  </a:lnTo>
                  <a:lnTo>
                    <a:pt x="258461" y="213469"/>
                  </a:lnTo>
                  <a:lnTo>
                    <a:pt x="262389" y="205811"/>
                  </a:lnTo>
                  <a:lnTo>
                    <a:pt x="260435" y="201989"/>
                  </a:lnTo>
                  <a:lnTo>
                    <a:pt x="252143" y="199290"/>
                  </a:lnTo>
                  <a:lnTo>
                    <a:pt x="249895" y="198390"/>
                  </a:lnTo>
                  <a:lnTo>
                    <a:pt x="248857" y="196192"/>
                  </a:lnTo>
                  <a:lnTo>
                    <a:pt x="241013" y="172003"/>
                  </a:lnTo>
                  <a:lnTo>
                    <a:pt x="240137" y="154910"/>
                  </a:lnTo>
                  <a:close/>
                </a:path>
                <a:path w="283209" h="213994">
                  <a:moveTo>
                    <a:pt x="107919" y="211580"/>
                  </a:moveTo>
                  <a:lnTo>
                    <a:pt x="99787" y="211580"/>
                  </a:lnTo>
                  <a:lnTo>
                    <a:pt x="107942" y="211828"/>
                  </a:lnTo>
                  <a:lnTo>
                    <a:pt x="107919" y="211580"/>
                  </a:lnTo>
                  <a:close/>
                </a:path>
                <a:path w="283209" h="213994">
                  <a:moveTo>
                    <a:pt x="108839" y="155576"/>
                  </a:moveTo>
                  <a:lnTo>
                    <a:pt x="62503" y="155576"/>
                  </a:lnTo>
                  <a:lnTo>
                    <a:pt x="61247" y="163523"/>
                  </a:lnTo>
                  <a:lnTo>
                    <a:pt x="57903" y="175080"/>
                  </a:lnTo>
                  <a:lnTo>
                    <a:pt x="60993" y="179715"/>
                  </a:lnTo>
                  <a:lnTo>
                    <a:pt x="74352" y="200192"/>
                  </a:lnTo>
                  <a:lnTo>
                    <a:pt x="84838" y="209362"/>
                  </a:lnTo>
                  <a:lnTo>
                    <a:pt x="93100" y="211675"/>
                  </a:lnTo>
                  <a:lnTo>
                    <a:pt x="99787" y="211580"/>
                  </a:lnTo>
                  <a:lnTo>
                    <a:pt x="107919" y="211580"/>
                  </a:lnTo>
                  <a:lnTo>
                    <a:pt x="107737" y="209599"/>
                  </a:lnTo>
                  <a:lnTo>
                    <a:pt x="107693" y="203197"/>
                  </a:lnTo>
                  <a:lnTo>
                    <a:pt x="101923" y="200722"/>
                  </a:lnTo>
                  <a:lnTo>
                    <a:pt x="96323" y="200722"/>
                  </a:lnTo>
                  <a:lnTo>
                    <a:pt x="91912" y="198336"/>
                  </a:lnTo>
                  <a:lnTo>
                    <a:pt x="87156" y="192198"/>
                  </a:lnTo>
                  <a:lnTo>
                    <a:pt x="84763" y="184948"/>
                  </a:lnTo>
                  <a:lnTo>
                    <a:pt x="87440" y="179226"/>
                  </a:lnTo>
                  <a:lnTo>
                    <a:pt x="93543" y="173645"/>
                  </a:lnTo>
                  <a:lnTo>
                    <a:pt x="101355" y="164788"/>
                  </a:lnTo>
                  <a:lnTo>
                    <a:pt x="108839" y="155576"/>
                  </a:lnTo>
                  <a:close/>
                </a:path>
                <a:path w="283209" h="213994">
                  <a:moveTo>
                    <a:pt x="240487" y="146801"/>
                  </a:moveTo>
                  <a:lnTo>
                    <a:pt x="120702" y="146801"/>
                  </a:lnTo>
                  <a:lnTo>
                    <a:pt x="125756" y="147165"/>
                  </a:lnTo>
                  <a:lnTo>
                    <a:pt x="130276" y="148337"/>
                  </a:lnTo>
                  <a:lnTo>
                    <a:pt x="136487" y="149703"/>
                  </a:lnTo>
                  <a:lnTo>
                    <a:pt x="143851" y="150932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25" y="161441"/>
                  </a:lnTo>
                  <a:lnTo>
                    <a:pt x="160112" y="169500"/>
                  </a:lnTo>
                  <a:lnTo>
                    <a:pt x="159295" y="177103"/>
                  </a:lnTo>
                  <a:lnTo>
                    <a:pt x="157990" y="182424"/>
                  </a:lnTo>
                  <a:lnTo>
                    <a:pt x="155303" y="188756"/>
                  </a:lnTo>
                  <a:lnTo>
                    <a:pt x="156512" y="194405"/>
                  </a:lnTo>
                  <a:lnTo>
                    <a:pt x="157697" y="197924"/>
                  </a:lnTo>
                  <a:lnTo>
                    <a:pt x="157761" y="199678"/>
                  </a:lnTo>
                  <a:lnTo>
                    <a:pt x="155217" y="211580"/>
                  </a:lnTo>
                  <a:lnTo>
                    <a:pt x="174387" y="211580"/>
                  </a:lnTo>
                  <a:lnTo>
                    <a:pt x="177676" y="209599"/>
                  </a:lnTo>
                  <a:lnTo>
                    <a:pt x="176629" y="204425"/>
                  </a:lnTo>
                  <a:lnTo>
                    <a:pt x="175095" y="203313"/>
                  </a:lnTo>
                  <a:lnTo>
                    <a:pt x="171873" y="201799"/>
                  </a:lnTo>
                  <a:lnTo>
                    <a:pt x="171017" y="200192"/>
                  </a:lnTo>
                  <a:lnTo>
                    <a:pt x="194319" y="155110"/>
                  </a:lnTo>
                  <a:lnTo>
                    <a:pt x="206055" y="155110"/>
                  </a:lnTo>
                  <a:lnTo>
                    <a:pt x="207309" y="154910"/>
                  </a:lnTo>
                  <a:lnTo>
                    <a:pt x="240137" y="154910"/>
                  </a:lnTo>
                  <a:lnTo>
                    <a:pt x="240037" y="152956"/>
                  </a:lnTo>
                  <a:lnTo>
                    <a:pt x="240116" y="150932"/>
                  </a:lnTo>
                  <a:lnTo>
                    <a:pt x="240487" y="146801"/>
                  </a:lnTo>
                  <a:close/>
                </a:path>
                <a:path w="283209" h="213994">
                  <a:moveTo>
                    <a:pt x="24841" y="0"/>
                  </a:moveTo>
                  <a:lnTo>
                    <a:pt x="0" y="25935"/>
                  </a:lnTo>
                  <a:lnTo>
                    <a:pt x="5304" y="52430"/>
                  </a:lnTo>
                  <a:lnTo>
                    <a:pt x="30326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1"/>
                  </a:lnTo>
                  <a:lnTo>
                    <a:pt x="34413" y="108987"/>
                  </a:lnTo>
                  <a:lnTo>
                    <a:pt x="33592" y="112245"/>
                  </a:lnTo>
                  <a:lnTo>
                    <a:pt x="33148" y="115684"/>
                  </a:lnTo>
                  <a:lnTo>
                    <a:pt x="14501" y="148504"/>
                  </a:lnTo>
                  <a:lnTo>
                    <a:pt x="13751" y="149920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1016" y="169500"/>
                  </a:lnTo>
                  <a:lnTo>
                    <a:pt x="10964" y="182424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8"/>
                  </a:lnTo>
                  <a:lnTo>
                    <a:pt x="7604" y="198890"/>
                  </a:lnTo>
                  <a:lnTo>
                    <a:pt x="12228" y="207383"/>
                  </a:lnTo>
                  <a:lnTo>
                    <a:pt x="15204" y="211536"/>
                  </a:lnTo>
                  <a:lnTo>
                    <a:pt x="25011" y="206597"/>
                  </a:lnTo>
                  <a:lnTo>
                    <a:pt x="23867" y="200192"/>
                  </a:lnTo>
                  <a:lnTo>
                    <a:pt x="23943" y="197924"/>
                  </a:lnTo>
                  <a:lnTo>
                    <a:pt x="40075" y="160928"/>
                  </a:lnTo>
                  <a:lnTo>
                    <a:pt x="62503" y="155576"/>
                  </a:lnTo>
                  <a:lnTo>
                    <a:pt x="108839" y="155576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2" y="146801"/>
                  </a:lnTo>
                  <a:lnTo>
                    <a:pt x="240487" y="146801"/>
                  </a:lnTo>
                  <a:lnTo>
                    <a:pt x="241511" y="135375"/>
                  </a:lnTo>
                  <a:lnTo>
                    <a:pt x="241366" y="127073"/>
                  </a:lnTo>
                  <a:lnTo>
                    <a:pt x="241288" y="114887"/>
                  </a:lnTo>
                  <a:lnTo>
                    <a:pt x="243929" y="109889"/>
                  </a:lnTo>
                  <a:lnTo>
                    <a:pt x="250323" y="104774"/>
                  </a:lnTo>
                  <a:lnTo>
                    <a:pt x="261626" y="99395"/>
                  </a:lnTo>
                  <a:lnTo>
                    <a:pt x="273892" y="99395"/>
                  </a:lnTo>
                  <a:lnTo>
                    <a:pt x="277629" y="93464"/>
                  </a:lnTo>
                  <a:lnTo>
                    <a:pt x="278902" y="89757"/>
                  </a:lnTo>
                  <a:lnTo>
                    <a:pt x="280480" y="88522"/>
                  </a:lnTo>
                  <a:lnTo>
                    <a:pt x="282765" y="84569"/>
                  </a:lnTo>
                  <a:lnTo>
                    <a:pt x="281834" y="83828"/>
                  </a:lnTo>
                  <a:lnTo>
                    <a:pt x="280181" y="82839"/>
                  </a:lnTo>
                  <a:lnTo>
                    <a:pt x="275397" y="78074"/>
                  </a:lnTo>
                  <a:lnTo>
                    <a:pt x="57177" y="78074"/>
                  </a:lnTo>
                  <a:lnTo>
                    <a:pt x="47269" y="75878"/>
                  </a:lnTo>
                  <a:lnTo>
                    <a:pt x="31350" y="64019"/>
                  </a:lnTo>
                  <a:lnTo>
                    <a:pt x="19693" y="45282"/>
                  </a:lnTo>
                  <a:lnTo>
                    <a:pt x="16251" y="26376"/>
                  </a:lnTo>
                  <a:lnTo>
                    <a:pt x="24974" y="14011"/>
                  </a:lnTo>
                  <a:lnTo>
                    <a:pt x="30555" y="13289"/>
                  </a:lnTo>
                  <a:lnTo>
                    <a:pt x="41781" y="13289"/>
                  </a:lnTo>
                  <a:lnTo>
                    <a:pt x="42073" y="13079"/>
                  </a:lnTo>
                  <a:lnTo>
                    <a:pt x="42290" y="9558"/>
                  </a:lnTo>
                  <a:lnTo>
                    <a:pt x="39450" y="5206"/>
                  </a:lnTo>
                  <a:lnTo>
                    <a:pt x="33614" y="1521"/>
                  </a:lnTo>
                  <a:lnTo>
                    <a:pt x="24841" y="0"/>
                  </a:lnTo>
                  <a:close/>
                </a:path>
                <a:path w="283209" h="213994">
                  <a:moveTo>
                    <a:pt x="100772" y="200228"/>
                  </a:moveTo>
                  <a:lnTo>
                    <a:pt x="96323" y="200722"/>
                  </a:lnTo>
                  <a:lnTo>
                    <a:pt x="101923" y="200722"/>
                  </a:lnTo>
                  <a:lnTo>
                    <a:pt x="100772" y="200228"/>
                  </a:lnTo>
                  <a:close/>
                </a:path>
                <a:path w="283209" h="213994">
                  <a:moveTo>
                    <a:pt x="206055" y="155110"/>
                  </a:moveTo>
                  <a:lnTo>
                    <a:pt x="194319" y="155110"/>
                  </a:lnTo>
                  <a:lnTo>
                    <a:pt x="200580" y="155279"/>
                  </a:lnTo>
                  <a:lnTo>
                    <a:pt x="205319" y="155227"/>
                  </a:lnTo>
                  <a:lnTo>
                    <a:pt x="206055" y="155110"/>
                  </a:lnTo>
                  <a:close/>
                </a:path>
                <a:path w="283209" h="213994">
                  <a:moveTo>
                    <a:pt x="273892" y="99395"/>
                  </a:moveTo>
                  <a:lnTo>
                    <a:pt x="261626" y="99395"/>
                  </a:lnTo>
                  <a:lnTo>
                    <a:pt x="272023" y="102360"/>
                  </a:lnTo>
                  <a:lnTo>
                    <a:pt x="273892" y="99395"/>
                  </a:lnTo>
                  <a:close/>
                </a:path>
                <a:path w="283209" h="213994">
                  <a:moveTo>
                    <a:pt x="73429" y="76166"/>
                  </a:moveTo>
                  <a:lnTo>
                    <a:pt x="71281" y="76838"/>
                  </a:lnTo>
                  <a:lnTo>
                    <a:pt x="65522" y="77934"/>
                  </a:lnTo>
                  <a:lnTo>
                    <a:pt x="57177" y="78074"/>
                  </a:lnTo>
                  <a:lnTo>
                    <a:pt x="275397" y="78074"/>
                  </a:lnTo>
                  <a:lnTo>
                    <a:pt x="274472" y="77152"/>
                  </a:lnTo>
                  <a:lnTo>
                    <a:pt x="197014" y="77152"/>
                  </a:lnTo>
                  <a:lnTo>
                    <a:pt x="190214" y="76433"/>
                  </a:lnTo>
                  <a:lnTo>
                    <a:pt x="73140" y="76433"/>
                  </a:lnTo>
                  <a:lnTo>
                    <a:pt x="73429" y="76166"/>
                  </a:lnTo>
                  <a:close/>
                </a:path>
                <a:path w="283209" h="213994">
                  <a:moveTo>
                    <a:pt x="255386" y="40593"/>
                  </a:moveTo>
                  <a:lnTo>
                    <a:pt x="248645" y="42487"/>
                  </a:lnTo>
                  <a:lnTo>
                    <a:pt x="243558" y="56153"/>
                  </a:lnTo>
                  <a:lnTo>
                    <a:pt x="240308" y="56648"/>
                  </a:lnTo>
                  <a:lnTo>
                    <a:pt x="236409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7" y="69505"/>
                  </a:lnTo>
                  <a:lnTo>
                    <a:pt x="212071" y="73976"/>
                  </a:lnTo>
                  <a:lnTo>
                    <a:pt x="204782" y="76440"/>
                  </a:lnTo>
                  <a:lnTo>
                    <a:pt x="197014" y="77152"/>
                  </a:lnTo>
                  <a:lnTo>
                    <a:pt x="274472" y="77152"/>
                  </a:lnTo>
                  <a:lnTo>
                    <a:pt x="272253" y="74942"/>
                  </a:lnTo>
                  <a:lnTo>
                    <a:pt x="265210" y="61474"/>
                  </a:lnTo>
                  <a:lnTo>
                    <a:pt x="263667" y="60186"/>
                  </a:lnTo>
                  <a:lnTo>
                    <a:pt x="257262" y="58300"/>
                  </a:lnTo>
                  <a:lnTo>
                    <a:pt x="256311" y="56648"/>
                  </a:lnTo>
                  <a:lnTo>
                    <a:pt x="256259" y="56153"/>
                  </a:lnTo>
                  <a:lnTo>
                    <a:pt x="257610" y="49714"/>
                  </a:lnTo>
                  <a:lnTo>
                    <a:pt x="256880" y="44361"/>
                  </a:lnTo>
                  <a:lnTo>
                    <a:pt x="255386" y="40593"/>
                  </a:lnTo>
                  <a:close/>
                </a:path>
                <a:path w="283209" h="213994">
                  <a:moveTo>
                    <a:pt x="135098" y="70660"/>
                  </a:moveTo>
                  <a:lnTo>
                    <a:pt x="101687" y="71243"/>
                  </a:lnTo>
                  <a:lnTo>
                    <a:pt x="73140" y="76433"/>
                  </a:lnTo>
                  <a:lnTo>
                    <a:pt x="190214" y="76433"/>
                  </a:lnTo>
                  <a:lnTo>
                    <a:pt x="189589" y="76367"/>
                  </a:lnTo>
                  <a:lnTo>
                    <a:pt x="166643" y="72948"/>
                  </a:lnTo>
                  <a:lnTo>
                    <a:pt x="135098" y="70660"/>
                  </a:lnTo>
                  <a:close/>
                </a:path>
                <a:path w="283209" h="213994">
                  <a:moveTo>
                    <a:pt x="41781" y="13289"/>
                  </a:move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1781" y="13289"/>
                  </a:lnTo>
                  <a:close/>
                </a:path>
              </a:pathLst>
            </a:custGeom>
            <a:solidFill>
              <a:srgbClr val="CC89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668721" y="1779999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842" y="0"/>
                  </a:moveTo>
                  <a:lnTo>
                    <a:pt x="0" y="25935"/>
                  </a:lnTo>
                  <a:lnTo>
                    <a:pt x="5304" y="52429"/>
                  </a:lnTo>
                  <a:lnTo>
                    <a:pt x="30327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2"/>
                  </a:lnTo>
                  <a:lnTo>
                    <a:pt x="34413" y="108987"/>
                  </a:lnTo>
                  <a:lnTo>
                    <a:pt x="33593" y="112245"/>
                  </a:lnTo>
                  <a:lnTo>
                    <a:pt x="33148" y="115683"/>
                  </a:lnTo>
                  <a:lnTo>
                    <a:pt x="14501" y="148504"/>
                  </a:lnTo>
                  <a:lnTo>
                    <a:pt x="13752" y="149921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0876" y="171517"/>
                  </a:lnTo>
                  <a:lnTo>
                    <a:pt x="10871" y="180463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9"/>
                  </a:lnTo>
                  <a:lnTo>
                    <a:pt x="7604" y="198891"/>
                  </a:lnTo>
                  <a:lnTo>
                    <a:pt x="12229" y="207383"/>
                  </a:lnTo>
                  <a:lnTo>
                    <a:pt x="15204" y="211536"/>
                  </a:lnTo>
                  <a:lnTo>
                    <a:pt x="25012" y="206597"/>
                  </a:lnTo>
                  <a:lnTo>
                    <a:pt x="23776" y="199678"/>
                  </a:lnTo>
                  <a:lnTo>
                    <a:pt x="24585" y="191190"/>
                  </a:lnTo>
                  <a:lnTo>
                    <a:pt x="46225" y="158468"/>
                  </a:lnTo>
                  <a:lnTo>
                    <a:pt x="62503" y="155576"/>
                  </a:lnTo>
                  <a:lnTo>
                    <a:pt x="61246" y="163523"/>
                  </a:lnTo>
                  <a:lnTo>
                    <a:pt x="57904" y="175080"/>
                  </a:lnTo>
                  <a:lnTo>
                    <a:pt x="60993" y="179714"/>
                  </a:lnTo>
                  <a:lnTo>
                    <a:pt x="74353" y="200192"/>
                  </a:lnTo>
                  <a:lnTo>
                    <a:pt x="84839" y="209362"/>
                  </a:lnTo>
                  <a:lnTo>
                    <a:pt x="93100" y="211674"/>
                  </a:lnTo>
                  <a:lnTo>
                    <a:pt x="99788" y="211580"/>
                  </a:lnTo>
                  <a:lnTo>
                    <a:pt x="107942" y="211827"/>
                  </a:lnTo>
                  <a:lnTo>
                    <a:pt x="107693" y="209127"/>
                  </a:lnTo>
                  <a:lnTo>
                    <a:pt x="107693" y="206162"/>
                  </a:lnTo>
                  <a:lnTo>
                    <a:pt x="107693" y="203196"/>
                  </a:lnTo>
                  <a:lnTo>
                    <a:pt x="100772" y="200227"/>
                  </a:lnTo>
                  <a:lnTo>
                    <a:pt x="96323" y="200721"/>
                  </a:lnTo>
                  <a:lnTo>
                    <a:pt x="91912" y="198335"/>
                  </a:lnTo>
                  <a:lnTo>
                    <a:pt x="87156" y="192197"/>
                  </a:lnTo>
                  <a:lnTo>
                    <a:pt x="84763" y="184947"/>
                  </a:lnTo>
                  <a:lnTo>
                    <a:pt x="87441" y="179226"/>
                  </a:lnTo>
                  <a:lnTo>
                    <a:pt x="93543" y="173644"/>
                  </a:lnTo>
                  <a:lnTo>
                    <a:pt x="101355" y="164787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3" y="146801"/>
                  </a:lnTo>
                  <a:lnTo>
                    <a:pt x="125757" y="147164"/>
                  </a:lnTo>
                  <a:lnTo>
                    <a:pt x="130277" y="148337"/>
                  </a:lnTo>
                  <a:lnTo>
                    <a:pt x="136487" y="149702"/>
                  </a:lnTo>
                  <a:lnTo>
                    <a:pt x="143851" y="150931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47" y="161007"/>
                  </a:lnTo>
                  <a:lnTo>
                    <a:pt x="160113" y="169499"/>
                  </a:lnTo>
                  <a:lnTo>
                    <a:pt x="159299" y="177087"/>
                  </a:lnTo>
                  <a:lnTo>
                    <a:pt x="157990" y="182423"/>
                  </a:lnTo>
                  <a:lnTo>
                    <a:pt x="155303" y="188756"/>
                  </a:lnTo>
                  <a:lnTo>
                    <a:pt x="156512" y="194404"/>
                  </a:lnTo>
                  <a:lnTo>
                    <a:pt x="157390" y="197013"/>
                  </a:lnTo>
                  <a:lnTo>
                    <a:pt x="157782" y="198176"/>
                  </a:lnTo>
                  <a:lnTo>
                    <a:pt x="157810" y="199451"/>
                  </a:lnTo>
                  <a:lnTo>
                    <a:pt x="157546" y="200699"/>
                  </a:lnTo>
                  <a:lnTo>
                    <a:pt x="156518" y="205547"/>
                  </a:lnTo>
                  <a:lnTo>
                    <a:pt x="155217" y="211580"/>
                  </a:lnTo>
                  <a:lnTo>
                    <a:pt x="164008" y="211580"/>
                  </a:lnTo>
                  <a:lnTo>
                    <a:pt x="174387" y="211580"/>
                  </a:lnTo>
                  <a:lnTo>
                    <a:pt x="177677" y="209599"/>
                  </a:lnTo>
                  <a:lnTo>
                    <a:pt x="176976" y="206140"/>
                  </a:lnTo>
                  <a:lnTo>
                    <a:pt x="176630" y="204425"/>
                  </a:lnTo>
                  <a:lnTo>
                    <a:pt x="175095" y="203312"/>
                  </a:lnTo>
                  <a:lnTo>
                    <a:pt x="173645" y="202631"/>
                  </a:lnTo>
                  <a:lnTo>
                    <a:pt x="171873" y="201798"/>
                  </a:lnTo>
                  <a:lnTo>
                    <a:pt x="170882" y="199938"/>
                  </a:lnTo>
                  <a:lnTo>
                    <a:pt x="171136" y="197923"/>
                  </a:lnTo>
                  <a:lnTo>
                    <a:pt x="172845" y="188929"/>
                  </a:lnTo>
                  <a:lnTo>
                    <a:pt x="176774" y="177102"/>
                  </a:lnTo>
                  <a:lnTo>
                    <a:pt x="183680" y="164983"/>
                  </a:lnTo>
                  <a:lnTo>
                    <a:pt x="194319" y="155110"/>
                  </a:lnTo>
                  <a:lnTo>
                    <a:pt x="200580" y="155279"/>
                  </a:lnTo>
                  <a:lnTo>
                    <a:pt x="205320" y="155227"/>
                  </a:lnTo>
                  <a:lnTo>
                    <a:pt x="207310" y="154910"/>
                  </a:lnTo>
                  <a:lnTo>
                    <a:pt x="212144" y="159340"/>
                  </a:lnTo>
                  <a:lnTo>
                    <a:pt x="216214" y="171149"/>
                  </a:lnTo>
                  <a:lnTo>
                    <a:pt x="221316" y="185336"/>
                  </a:lnTo>
                  <a:lnTo>
                    <a:pt x="229250" y="196902"/>
                  </a:lnTo>
                  <a:lnTo>
                    <a:pt x="233105" y="200230"/>
                  </a:lnTo>
                  <a:lnTo>
                    <a:pt x="230942" y="204891"/>
                  </a:lnTo>
                  <a:lnTo>
                    <a:pt x="236200" y="205407"/>
                  </a:lnTo>
                  <a:lnTo>
                    <a:pt x="239194" y="205700"/>
                  </a:lnTo>
                  <a:lnTo>
                    <a:pt x="238613" y="207197"/>
                  </a:lnTo>
                  <a:lnTo>
                    <a:pt x="240020" y="209959"/>
                  </a:lnTo>
                  <a:lnTo>
                    <a:pt x="241426" y="212721"/>
                  </a:lnTo>
                  <a:lnTo>
                    <a:pt x="258462" y="213468"/>
                  </a:lnTo>
                  <a:lnTo>
                    <a:pt x="260649" y="209204"/>
                  </a:lnTo>
                  <a:lnTo>
                    <a:pt x="262390" y="205811"/>
                  </a:lnTo>
                  <a:lnTo>
                    <a:pt x="260434" y="201989"/>
                  </a:lnTo>
                  <a:lnTo>
                    <a:pt x="240000" y="152234"/>
                  </a:lnTo>
                  <a:lnTo>
                    <a:pt x="241511" y="135375"/>
                  </a:lnTo>
                  <a:lnTo>
                    <a:pt x="241241" y="119913"/>
                  </a:lnTo>
                  <a:lnTo>
                    <a:pt x="241288" y="114887"/>
                  </a:lnTo>
                  <a:lnTo>
                    <a:pt x="243930" y="109889"/>
                  </a:lnTo>
                  <a:lnTo>
                    <a:pt x="250324" y="104774"/>
                  </a:lnTo>
                  <a:lnTo>
                    <a:pt x="261626" y="99394"/>
                  </a:lnTo>
                  <a:lnTo>
                    <a:pt x="272024" y="102360"/>
                  </a:lnTo>
                  <a:lnTo>
                    <a:pt x="277629" y="93463"/>
                  </a:lnTo>
                  <a:lnTo>
                    <a:pt x="278903" y="89757"/>
                  </a:lnTo>
                  <a:lnTo>
                    <a:pt x="280481" y="88522"/>
                  </a:lnTo>
                  <a:lnTo>
                    <a:pt x="282766" y="84569"/>
                  </a:lnTo>
                  <a:lnTo>
                    <a:pt x="281834" y="83828"/>
                  </a:lnTo>
                  <a:lnTo>
                    <a:pt x="280180" y="82839"/>
                  </a:lnTo>
                  <a:lnTo>
                    <a:pt x="272254" y="74942"/>
                  </a:lnTo>
                  <a:lnTo>
                    <a:pt x="268377" y="67529"/>
                  </a:lnTo>
                  <a:lnTo>
                    <a:pt x="265211" y="61474"/>
                  </a:lnTo>
                  <a:lnTo>
                    <a:pt x="263668" y="60186"/>
                  </a:lnTo>
                  <a:lnTo>
                    <a:pt x="259117" y="58846"/>
                  </a:lnTo>
                  <a:lnTo>
                    <a:pt x="257263" y="58299"/>
                  </a:lnTo>
                  <a:lnTo>
                    <a:pt x="256197" y="56449"/>
                  </a:lnTo>
                  <a:lnTo>
                    <a:pt x="256608" y="54493"/>
                  </a:lnTo>
                  <a:lnTo>
                    <a:pt x="257611" y="49713"/>
                  </a:lnTo>
                  <a:lnTo>
                    <a:pt x="256881" y="44361"/>
                  </a:lnTo>
                  <a:lnTo>
                    <a:pt x="255386" y="40592"/>
                  </a:lnTo>
                  <a:lnTo>
                    <a:pt x="248646" y="42487"/>
                  </a:lnTo>
                  <a:lnTo>
                    <a:pt x="243559" y="56153"/>
                  </a:lnTo>
                  <a:lnTo>
                    <a:pt x="240308" y="56647"/>
                  </a:lnTo>
                  <a:lnTo>
                    <a:pt x="236410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8" y="69505"/>
                  </a:lnTo>
                  <a:lnTo>
                    <a:pt x="212071" y="73976"/>
                  </a:lnTo>
                  <a:lnTo>
                    <a:pt x="204783" y="76440"/>
                  </a:lnTo>
                  <a:lnTo>
                    <a:pt x="197015" y="77152"/>
                  </a:lnTo>
                  <a:lnTo>
                    <a:pt x="189590" y="76367"/>
                  </a:lnTo>
                  <a:lnTo>
                    <a:pt x="166643" y="72948"/>
                  </a:lnTo>
                  <a:lnTo>
                    <a:pt x="135099" y="70660"/>
                  </a:lnTo>
                  <a:lnTo>
                    <a:pt x="101688" y="71242"/>
                  </a:lnTo>
                  <a:lnTo>
                    <a:pt x="73140" y="76433"/>
                  </a:lnTo>
                  <a:lnTo>
                    <a:pt x="73429" y="76167"/>
                  </a:lnTo>
                  <a:lnTo>
                    <a:pt x="71281" y="76839"/>
                  </a:lnTo>
                  <a:lnTo>
                    <a:pt x="65523" y="77934"/>
                  </a:lnTo>
                  <a:lnTo>
                    <a:pt x="57177" y="78074"/>
                  </a:lnTo>
                  <a:lnTo>
                    <a:pt x="47270" y="75878"/>
                  </a:lnTo>
                  <a:lnTo>
                    <a:pt x="31350" y="64019"/>
                  </a:lnTo>
                  <a:lnTo>
                    <a:pt x="19694" y="45282"/>
                  </a:lnTo>
                  <a:lnTo>
                    <a:pt x="16251" y="26376"/>
                  </a:lnTo>
                  <a:lnTo>
                    <a:pt x="24975" y="14012"/>
                  </a:ln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2074" y="13079"/>
                  </a:lnTo>
                  <a:lnTo>
                    <a:pt x="42290" y="9557"/>
                  </a:lnTo>
                  <a:lnTo>
                    <a:pt x="39451" y="5205"/>
                  </a:lnTo>
                  <a:lnTo>
                    <a:pt x="33615" y="1520"/>
                  </a:lnTo>
                  <a:lnTo>
                    <a:pt x="24842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93966" y="1760135"/>
              <a:ext cx="409204" cy="29794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236829" y="1779936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4" y="146418"/>
                  </a:lnTo>
                  <a:lnTo>
                    <a:pt x="44119" y="165483"/>
                  </a:lnTo>
                  <a:lnTo>
                    <a:pt x="46232" y="185635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3" y="200384"/>
                  </a:lnTo>
                  <a:lnTo>
                    <a:pt x="61243" y="194020"/>
                  </a:lnTo>
                  <a:lnTo>
                    <a:pt x="61132" y="189358"/>
                  </a:lnTo>
                  <a:lnTo>
                    <a:pt x="61116" y="174221"/>
                  </a:lnTo>
                  <a:lnTo>
                    <a:pt x="68626" y="172085"/>
                  </a:lnTo>
                  <a:lnTo>
                    <a:pt x="77607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7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6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4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1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1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1"/>
                  </a:lnTo>
                  <a:lnTo>
                    <a:pt x="189164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1" y="206465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8"/>
                  </a:lnTo>
                  <a:lnTo>
                    <a:pt x="203755" y="176099"/>
                  </a:lnTo>
                  <a:lnTo>
                    <a:pt x="209112" y="160070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8" y="153167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7" y="207717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5" y="190840"/>
                  </a:lnTo>
                  <a:lnTo>
                    <a:pt x="242022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9" y="128209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5"/>
                  </a:lnTo>
                  <a:lnTo>
                    <a:pt x="49934" y="115310"/>
                  </a:lnTo>
                  <a:lnTo>
                    <a:pt x="27664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8" y="103415"/>
                  </a:lnTo>
                  <a:lnTo>
                    <a:pt x="27664" y="115310"/>
                  </a:lnTo>
                  <a:lnTo>
                    <a:pt x="49934" y="115310"/>
                  </a:lnTo>
                  <a:lnTo>
                    <a:pt x="54918" y="108742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4"/>
                  </a:lnTo>
                  <a:lnTo>
                    <a:pt x="273379" y="62349"/>
                  </a:lnTo>
                  <a:lnTo>
                    <a:pt x="277000" y="55525"/>
                  </a:lnTo>
                  <a:lnTo>
                    <a:pt x="173094" y="55525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70" y="32035"/>
                  </a:lnTo>
                  <a:lnTo>
                    <a:pt x="215521" y="47848"/>
                  </a:lnTo>
                  <a:lnTo>
                    <a:pt x="211727" y="49208"/>
                  </a:lnTo>
                  <a:lnTo>
                    <a:pt x="201869" y="52114"/>
                  </a:lnTo>
                  <a:lnTo>
                    <a:pt x="188230" y="54807"/>
                  </a:lnTo>
                  <a:lnTo>
                    <a:pt x="173094" y="55525"/>
                  </a:lnTo>
                  <a:lnTo>
                    <a:pt x="277000" y="55525"/>
                  </a:lnTo>
                  <a:lnTo>
                    <a:pt x="277925" y="53783"/>
                  </a:lnTo>
                  <a:lnTo>
                    <a:pt x="279725" y="50918"/>
                  </a:lnTo>
                  <a:lnTo>
                    <a:pt x="283146" y="49641"/>
                  </a:lnTo>
                  <a:lnTo>
                    <a:pt x="304227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7" y="31981"/>
                  </a:lnTo>
                  <a:lnTo>
                    <a:pt x="323136" y="29919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9" y="19494"/>
                  </a:lnTo>
                  <a:lnTo>
                    <a:pt x="296047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1"/>
                  </a:lnTo>
                  <a:lnTo>
                    <a:pt x="279620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7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7" y="49641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236829" y="177993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93966" y="1471585"/>
              <a:ext cx="409204" cy="29794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236829" y="1491386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4" y="146417"/>
                  </a:lnTo>
                  <a:lnTo>
                    <a:pt x="44119" y="165482"/>
                  </a:lnTo>
                  <a:lnTo>
                    <a:pt x="46232" y="185634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3" y="200384"/>
                  </a:lnTo>
                  <a:lnTo>
                    <a:pt x="61243" y="194020"/>
                  </a:lnTo>
                  <a:lnTo>
                    <a:pt x="61132" y="189358"/>
                  </a:lnTo>
                  <a:lnTo>
                    <a:pt x="61116" y="174221"/>
                  </a:lnTo>
                  <a:lnTo>
                    <a:pt x="68626" y="172085"/>
                  </a:lnTo>
                  <a:lnTo>
                    <a:pt x="77607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7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6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4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1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1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1"/>
                  </a:lnTo>
                  <a:lnTo>
                    <a:pt x="189164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1" y="206465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8"/>
                  </a:lnTo>
                  <a:lnTo>
                    <a:pt x="203755" y="176099"/>
                  </a:lnTo>
                  <a:lnTo>
                    <a:pt x="209112" y="160070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8" y="153167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7" y="207716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5" y="190840"/>
                  </a:lnTo>
                  <a:lnTo>
                    <a:pt x="242022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9" y="128209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5"/>
                  </a:lnTo>
                  <a:lnTo>
                    <a:pt x="49934" y="115310"/>
                  </a:lnTo>
                  <a:lnTo>
                    <a:pt x="27664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8" y="103415"/>
                  </a:lnTo>
                  <a:lnTo>
                    <a:pt x="27664" y="115310"/>
                  </a:lnTo>
                  <a:lnTo>
                    <a:pt x="49934" y="115310"/>
                  </a:lnTo>
                  <a:lnTo>
                    <a:pt x="54918" y="108742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4"/>
                  </a:lnTo>
                  <a:lnTo>
                    <a:pt x="273379" y="62349"/>
                  </a:lnTo>
                  <a:lnTo>
                    <a:pt x="277000" y="55525"/>
                  </a:lnTo>
                  <a:lnTo>
                    <a:pt x="173094" y="55525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70" y="32035"/>
                  </a:lnTo>
                  <a:lnTo>
                    <a:pt x="215521" y="47847"/>
                  </a:lnTo>
                  <a:lnTo>
                    <a:pt x="211727" y="49207"/>
                  </a:lnTo>
                  <a:lnTo>
                    <a:pt x="201869" y="52114"/>
                  </a:lnTo>
                  <a:lnTo>
                    <a:pt x="188230" y="54807"/>
                  </a:lnTo>
                  <a:lnTo>
                    <a:pt x="173094" y="55525"/>
                  </a:lnTo>
                  <a:lnTo>
                    <a:pt x="277000" y="55525"/>
                  </a:lnTo>
                  <a:lnTo>
                    <a:pt x="277925" y="53783"/>
                  </a:lnTo>
                  <a:lnTo>
                    <a:pt x="279725" y="50918"/>
                  </a:lnTo>
                  <a:lnTo>
                    <a:pt x="283146" y="49641"/>
                  </a:lnTo>
                  <a:lnTo>
                    <a:pt x="304227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7" y="31981"/>
                  </a:lnTo>
                  <a:lnTo>
                    <a:pt x="323136" y="29919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9" y="19494"/>
                  </a:lnTo>
                  <a:lnTo>
                    <a:pt x="296047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0"/>
                  </a:lnTo>
                  <a:lnTo>
                    <a:pt x="279620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7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7" y="49641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6236829" y="149138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5691" y="1471585"/>
              <a:ext cx="367942" cy="29794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668721" y="1491448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0137" y="154910"/>
                  </a:moveTo>
                  <a:lnTo>
                    <a:pt x="207309" y="154910"/>
                  </a:lnTo>
                  <a:lnTo>
                    <a:pt x="212144" y="159340"/>
                  </a:lnTo>
                  <a:lnTo>
                    <a:pt x="216213" y="171149"/>
                  </a:lnTo>
                  <a:lnTo>
                    <a:pt x="221316" y="185337"/>
                  </a:lnTo>
                  <a:lnTo>
                    <a:pt x="229250" y="196902"/>
                  </a:lnTo>
                  <a:lnTo>
                    <a:pt x="233106" y="200230"/>
                  </a:lnTo>
                  <a:lnTo>
                    <a:pt x="230942" y="204891"/>
                  </a:lnTo>
                  <a:lnTo>
                    <a:pt x="239194" y="205700"/>
                  </a:lnTo>
                  <a:lnTo>
                    <a:pt x="238614" y="207197"/>
                  </a:lnTo>
                  <a:lnTo>
                    <a:pt x="241425" y="212721"/>
                  </a:lnTo>
                  <a:lnTo>
                    <a:pt x="258461" y="213469"/>
                  </a:lnTo>
                  <a:lnTo>
                    <a:pt x="262389" y="205811"/>
                  </a:lnTo>
                  <a:lnTo>
                    <a:pt x="260435" y="201989"/>
                  </a:lnTo>
                  <a:lnTo>
                    <a:pt x="252143" y="199290"/>
                  </a:lnTo>
                  <a:lnTo>
                    <a:pt x="249895" y="198390"/>
                  </a:lnTo>
                  <a:lnTo>
                    <a:pt x="248857" y="196192"/>
                  </a:lnTo>
                  <a:lnTo>
                    <a:pt x="241013" y="172003"/>
                  </a:lnTo>
                  <a:lnTo>
                    <a:pt x="240137" y="154910"/>
                  </a:lnTo>
                  <a:close/>
                </a:path>
                <a:path w="283209" h="213994">
                  <a:moveTo>
                    <a:pt x="107919" y="211580"/>
                  </a:moveTo>
                  <a:lnTo>
                    <a:pt x="99787" y="211580"/>
                  </a:lnTo>
                  <a:lnTo>
                    <a:pt x="107942" y="211828"/>
                  </a:lnTo>
                  <a:lnTo>
                    <a:pt x="107919" y="211580"/>
                  </a:lnTo>
                  <a:close/>
                </a:path>
                <a:path w="283209" h="213994">
                  <a:moveTo>
                    <a:pt x="108839" y="155576"/>
                  </a:moveTo>
                  <a:lnTo>
                    <a:pt x="62503" y="155576"/>
                  </a:lnTo>
                  <a:lnTo>
                    <a:pt x="61247" y="163523"/>
                  </a:lnTo>
                  <a:lnTo>
                    <a:pt x="57903" y="175080"/>
                  </a:lnTo>
                  <a:lnTo>
                    <a:pt x="60993" y="179715"/>
                  </a:lnTo>
                  <a:lnTo>
                    <a:pt x="74352" y="200192"/>
                  </a:lnTo>
                  <a:lnTo>
                    <a:pt x="84838" y="209362"/>
                  </a:lnTo>
                  <a:lnTo>
                    <a:pt x="93100" y="211675"/>
                  </a:lnTo>
                  <a:lnTo>
                    <a:pt x="99787" y="211580"/>
                  </a:lnTo>
                  <a:lnTo>
                    <a:pt x="107919" y="211580"/>
                  </a:lnTo>
                  <a:lnTo>
                    <a:pt x="107737" y="209599"/>
                  </a:lnTo>
                  <a:lnTo>
                    <a:pt x="107693" y="203197"/>
                  </a:lnTo>
                  <a:lnTo>
                    <a:pt x="101923" y="200722"/>
                  </a:lnTo>
                  <a:lnTo>
                    <a:pt x="96323" y="200722"/>
                  </a:lnTo>
                  <a:lnTo>
                    <a:pt x="91912" y="198336"/>
                  </a:lnTo>
                  <a:lnTo>
                    <a:pt x="87156" y="192198"/>
                  </a:lnTo>
                  <a:lnTo>
                    <a:pt x="84763" y="184948"/>
                  </a:lnTo>
                  <a:lnTo>
                    <a:pt x="87440" y="179226"/>
                  </a:lnTo>
                  <a:lnTo>
                    <a:pt x="93543" y="173645"/>
                  </a:lnTo>
                  <a:lnTo>
                    <a:pt x="101355" y="164788"/>
                  </a:lnTo>
                  <a:lnTo>
                    <a:pt x="108839" y="155576"/>
                  </a:lnTo>
                  <a:close/>
                </a:path>
                <a:path w="283209" h="213994">
                  <a:moveTo>
                    <a:pt x="240487" y="146801"/>
                  </a:moveTo>
                  <a:lnTo>
                    <a:pt x="120702" y="146801"/>
                  </a:lnTo>
                  <a:lnTo>
                    <a:pt x="125756" y="147165"/>
                  </a:lnTo>
                  <a:lnTo>
                    <a:pt x="130276" y="148337"/>
                  </a:lnTo>
                  <a:lnTo>
                    <a:pt x="136487" y="149703"/>
                  </a:lnTo>
                  <a:lnTo>
                    <a:pt x="143851" y="150932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25" y="161441"/>
                  </a:lnTo>
                  <a:lnTo>
                    <a:pt x="160112" y="169500"/>
                  </a:lnTo>
                  <a:lnTo>
                    <a:pt x="159295" y="177103"/>
                  </a:lnTo>
                  <a:lnTo>
                    <a:pt x="157990" y="182424"/>
                  </a:lnTo>
                  <a:lnTo>
                    <a:pt x="155303" y="188756"/>
                  </a:lnTo>
                  <a:lnTo>
                    <a:pt x="156512" y="194405"/>
                  </a:lnTo>
                  <a:lnTo>
                    <a:pt x="157697" y="197924"/>
                  </a:lnTo>
                  <a:lnTo>
                    <a:pt x="157761" y="199678"/>
                  </a:lnTo>
                  <a:lnTo>
                    <a:pt x="155217" y="211580"/>
                  </a:lnTo>
                  <a:lnTo>
                    <a:pt x="174387" y="211580"/>
                  </a:lnTo>
                  <a:lnTo>
                    <a:pt x="177676" y="209599"/>
                  </a:lnTo>
                  <a:lnTo>
                    <a:pt x="176629" y="204425"/>
                  </a:lnTo>
                  <a:lnTo>
                    <a:pt x="175095" y="203313"/>
                  </a:lnTo>
                  <a:lnTo>
                    <a:pt x="171873" y="201799"/>
                  </a:lnTo>
                  <a:lnTo>
                    <a:pt x="171017" y="200192"/>
                  </a:lnTo>
                  <a:lnTo>
                    <a:pt x="194319" y="155110"/>
                  </a:lnTo>
                  <a:lnTo>
                    <a:pt x="206055" y="155110"/>
                  </a:lnTo>
                  <a:lnTo>
                    <a:pt x="207309" y="154910"/>
                  </a:lnTo>
                  <a:lnTo>
                    <a:pt x="240137" y="154910"/>
                  </a:lnTo>
                  <a:lnTo>
                    <a:pt x="240037" y="152956"/>
                  </a:lnTo>
                  <a:lnTo>
                    <a:pt x="240116" y="150932"/>
                  </a:lnTo>
                  <a:lnTo>
                    <a:pt x="240487" y="146801"/>
                  </a:lnTo>
                  <a:close/>
                </a:path>
                <a:path w="283209" h="213994">
                  <a:moveTo>
                    <a:pt x="24841" y="0"/>
                  </a:moveTo>
                  <a:lnTo>
                    <a:pt x="0" y="25934"/>
                  </a:lnTo>
                  <a:lnTo>
                    <a:pt x="5304" y="52429"/>
                  </a:lnTo>
                  <a:lnTo>
                    <a:pt x="30326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1"/>
                  </a:lnTo>
                  <a:lnTo>
                    <a:pt x="34413" y="108987"/>
                  </a:lnTo>
                  <a:lnTo>
                    <a:pt x="33592" y="112245"/>
                  </a:lnTo>
                  <a:lnTo>
                    <a:pt x="33148" y="115684"/>
                  </a:lnTo>
                  <a:lnTo>
                    <a:pt x="14501" y="148504"/>
                  </a:lnTo>
                  <a:lnTo>
                    <a:pt x="13751" y="149920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1016" y="169500"/>
                  </a:lnTo>
                  <a:lnTo>
                    <a:pt x="10964" y="182424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8"/>
                  </a:lnTo>
                  <a:lnTo>
                    <a:pt x="7604" y="198890"/>
                  </a:lnTo>
                  <a:lnTo>
                    <a:pt x="12228" y="207383"/>
                  </a:lnTo>
                  <a:lnTo>
                    <a:pt x="15204" y="211536"/>
                  </a:lnTo>
                  <a:lnTo>
                    <a:pt x="25011" y="206597"/>
                  </a:lnTo>
                  <a:lnTo>
                    <a:pt x="23867" y="200192"/>
                  </a:lnTo>
                  <a:lnTo>
                    <a:pt x="23943" y="197924"/>
                  </a:lnTo>
                  <a:lnTo>
                    <a:pt x="40075" y="160928"/>
                  </a:lnTo>
                  <a:lnTo>
                    <a:pt x="62503" y="155576"/>
                  </a:lnTo>
                  <a:lnTo>
                    <a:pt x="108839" y="155576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2" y="146801"/>
                  </a:lnTo>
                  <a:lnTo>
                    <a:pt x="240487" y="146801"/>
                  </a:lnTo>
                  <a:lnTo>
                    <a:pt x="241511" y="135375"/>
                  </a:lnTo>
                  <a:lnTo>
                    <a:pt x="241366" y="127073"/>
                  </a:lnTo>
                  <a:lnTo>
                    <a:pt x="241288" y="114887"/>
                  </a:lnTo>
                  <a:lnTo>
                    <a:pt x="243929" y="109889"/>
                  </a:lnTo>
                  <a:lnTo>
                    <a:pt x="250323" y="104774"/>
                  </a:lnTo>
                  <a:lnTo>
                    <a:pt x="261626" y="99395"/>
                  </a:lnTo>
                  <a:lnTo>
                    <a:pt x="273892" y="99395"/>
                  </a:lnTo>
                  <a:lnTo>
                    <a:pt x="277629" y="93464"/>
                  </a:lnTo>
                  <a:lnTo>
                    <a:pt x="278902" y="89757"/>
                  </a:lnTo>
                  <a:lnTo>
                    <a:pt x="280480" y="88522"/>
                  </a:lnTo>
                  <a:lnTo>
                    <a:pt x="282765" y="84569"/>
                  </a:lnTo>
                  <a:lnTo>
                    <a:pt x="281834" y="83828"/>
                  </a:lnTo>
                  <a:lnTo>
                    <a:pt x="280181" y="82839"/>
                  </a:lnTo>
                  <a:lnTo>
                    <a:pt x="275397" y="78074"/>
                  </a:lnTo>
                  <a:lnTo>
                    <a:pt x="57177" y="78074"/>
                  </a:lnTo>
                  <a:lnTo>
                    <a:pt x="47269" y="75878"/>
                  </a:lnTo>
                  <a:lnTo>
                    <a:pt x="31350" y="64019"/>
                  </a:lnTo>
                  <a:lnTo>
                    <a:pt x="19693" y="45282"/>
                  </a:lnTo>
                  <a:lnTo>
                    <a:pt x="16251" y="26376"/>
                  </a:lnTo>
                  <a:lnTo>
                    <a:pt x="24974" y="14011"/>
                  </a:lnTo>
                  <a:lnTo>
                    <a:pt x="30555" y="13289"/>
                  </a:lnTo>
                  <a:lnTo>
                    <a:pt x="41781" y="13289"/>
                  </a:lnTo>
                  <a:lnTo>
                    <a:pt x="42073" y="13079"/>
                  </a:lnTo>
                  <a:lnTo>
                    <a:pt x="42290" y="9558"/>
                  </a:lnTo>
                  <a:lnTo>
                    <a:pt x="39450" y="5206"/>
                  </a:lnTo>
                  <a:lnTo>
                    <a:pt x="33614" y="1521"/>
                  </a:lnTo>
                  <a:lnTo>
                    <a:pt x="24841" y="0"/>
                  </a:lnTo>
                  <a:close/>
                </a:path>
                <a:path w="283209" h="213994">
                  <a:moveTo>
                    <a:pt x="100772" y="200228"/>
                  </a:moveTo>
                  <a:lnTo>
                    <a:pt x="96323" y="200722"/>
                  </a:lnTo>
                  <a:lnTo>
                    <a:pt x="101923" y="200722"/>
                  </a:lnTo>
                  <a:lnTo>
                    <a:pt x="100772" y="200228"/>
                  </a:lnTo>
                  <a:close/>
                </a:path>
                <a:path w="283209" h="213994">
                  <a:moveTo>
                    <a:pt x="206055" y="155110"/>
                  </a:moveTo>
                  <a:lnTo>
                    <a:pt x="194319" y="155110"/>
                  </a:lnTo>
                  <a:lnTo>
                    <a:pt x="200580" y="155279"/>
                  </a:lnTo>
                  <a:lnTo>
                    <a:pt x="205319" y="155227"/>
                  </a:lnTo>
                  <a:lnTo>
                    <a:pt x="206055" y="155110"/>
                  </a:lnTo>
                  <a:close/>
                </a:path>
                <a:path w="283209" h="213994">
                  <a:moveTo>
                    <a:pt x="273892" y="99395"/>
                  </a:moveTo>
                  <a:lnTo>
                    <a:pt x="261626" y="99395"/>
                  </a:lnTo>
                  <a:lnTo>
                    <a:pt x="272023" y="102360"/>
                  </a:lnTo>
                  <a:lnTo>
                    <a:pt x="273892" y="99395"/>
                  </a:lnTo>
                  <a:close/>
                </a:path>
                <a:path w="283209" h="213994">
                  <a:moveTo>
                    <a:pt x="73429" y="76166"/>
                  </a:moveTo>
                  <a:lnTo>
                    <a:pt x="71281" y="76838"/>
                  </a:lnTo>
                  <a:lnTo>
                    <a:pt x="65522" y="77934"/>
                  </a:lnTo>
                  <a:lnTo>
                    <a:pt x="57177" y="78074"/>
                  </a:lnTo>
                  <a:lnTo>
                    <a:pt x="275397" y="78074"/>
                  </a:lnTo>
                  <a:lnTo>
                    <a:pt x="274472" y="77152"/>
                  </a:lnTo>
                  <a:lnTo>
                    <a:pt x="197014" y="77152"/>
                  </a:lnTo>
                  <a:lnTo>
                    <a:pt x="190214" y="76433"/>
                  </a:lnTo>
                  <a:lnTo>
                    <a:pt x="73140" y="76433"/>
                  </a:lnTo>
                  <a:lnTo>
                    <a:pt x="73429" y="76166"/>
                  </a:lnTo>
                  <a:close/>
                </a:path>
                <a:path w="283209" h="213994">
                  <a:moveTo>
                    <a:pt x="255386" y="40593"/>
                  </a:moveTo>
                  <a:lnTo>
                    <a:pt x="248645" y="42487"/>
                  </a:lnTo>
                  <a:lnTo>
                    <a:pt x="243558" y="56153"/>
                  </a:lnTo>
                  <a:lnTo>
                    <a:pt x="240308" y="56648"/>
                  </a:lnTo>
                  <a:lnTo>
                    <a:pt x="236409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7" y="69505"/>
                  </a:lnTo>
                  <a:lnTo>
                    <a:pt x="212071" y="73976"/>
                  </a:lnTo>
                  <a:lnTo>
                    <a:pt x="204782" y="76440"/>
                  </a:lnTo>
                  <a:lnTo>
                    <a:pt x="197014" y="77152"/>
                  </a:lnTo>
                  <a:lnTo>
                    <a:pt x="274472" y="77152"/>
                  </a:lnTo>
                  <a:lnTo>
                    <a:pt x="272253" y="74942"/>
                  </a:lnTo>
                  <a:lnTo>
                    <a:pt x="265210" y="61474"/>
                  </a:lnTo>
                  <a:lnTo>
                    <a:pt x="263667" y="60186"/>
                  </a:lnTo>
                  <a:lnTo>
                    <a:pt x="257262" y="58300"/>
                  </a:lnTo>
                  <a:lnTo>
                    <a:pt x="256311" y="56648"/>
                  </a:lnTo>
                  <a:lnTo>
                    <a:pt x="256259" y="56153"/>
                  </a:lnTo>
                  <a:lnTo>
                    <a:pt x="257610" y="49714"/>
                  </a:lnTo>
                  <a:lnTo>
                    <a:pt x="256880" y="44361"/>
                  </a:lnTo>
                  <a:lnTo>
                    <a:pt x="255386" y="40593"/>
                  </a:lnTo>
                  <a:close/>
                </a:path>
                <a:path w="283209" h="213994">
                  <a:moveTo>
                    <a:pt x="135098" y="70660"/>
                  </a:moveTo>
                  <a:lnTo>
                    <a:pt x="101687" y="71243"/>
                  </a:lnTo>
                  <a:lnTo>
                    <a:pt x="73140" y="76433"/>
                  </a:lnTo>
                  <a:lnTo>
                    <a:pt x="190214" y="76433"/>
                  </a:lnTo>
                  <a:lnTo>
                    <a:pt x="189589" y="76367"/>
                  </a:lnTo>
                  <a:lnTo>
                    <a:pt x="166643" y="72948"/>
                  </a:lnTo>
                  <a:lnTo>
                    <a:pt x="135098" y="70660"/>
                  </a:lnTo>
                  <a:close/>
                </a:path>
                <a:path w="283209" h="213994">
                  <a:moveTo>
                    <a:pt x="41781" y="13289"/>
                  </a:move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1781" y="13289"/>
                  </a:lnTo>
                  <a:close/>
                </a:path>
              </a:pathLst>
            </a:custGeom>
            <a:solidFill>
              <a:srgbClr val="CC89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668721" y="1491449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842" y="0"/>
                  </a:moveTo>
                  <a:lnTo>
                    <a:pt x="0" y="25935"/>
                  </a:lnTo>
                  <a:lnTo>
                    <a:pt x="5304" y="52429"/>
                  </a:lnTo>
                  <a:lnTo>
                    <a:pt x="30327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2"/>
                  </a:lnTo>
                  <a:lnTo>
                    <a:pt x="34413" y="108987"/>
                  </a:lnTo>
                  <a:lnTo>
                    <a:pt x="33593" y="112245"/>
                  </a:lnTo>
                  <a:lnTo>
                    <a:pt x="33148" y="115683"/>
                  </a:lnTo>
                  <a:lnTo>
                    <a:pt x="14501" y="148504"/>
                  </a:lnTo>
                  <a:lnTo>
                    <a:pt x="13752" y="149921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0876" y="171517"/>
                  </a:lnTo>
                  <a:lnTo>
                    <a:pt x="10871" y="180463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9"/>
                  </a:lnTo>
                  <a:lnTo>
                    <a:pt x="7604" y="198891"/>
                  </a:lnTo>
                  <a:lnTo>
                    <a:pt x="12229" y="207383"/>
                  </a:lnTo>
                  <a:lnTo>
                    <a:pt x="15204" y="211536"/>
                  </a:lnTo>
                  <a:lnTo>
                    <a:pt x="25012" y="206597"/>
                  </a:lnTo>
                  <a:lnTo>
                    <a:pt x="23776" y="199678"/>
                  </a:lnTo>
                  <a:lnTo>
                    <a:pt x="24585" y="191190"/>
                  </a:lnTo>
                  <a:lnTo>
                    <a:pt x="46225" y="158468"/>
                  </a:lnTo>
                  <a:lnTo>
                    <a:pt x="62503" y="155576"/>
                  </a:lnTo>
                  <a:lnTo>
                    <a:pt x="61246" y="163523"/>
                  </a:lnTo>
                  <a:lnTo>
                    <a:pt x="57904" y="175080"/>
                  </a:lnTo>
                  <a:lnTo>
                    <a:pt x="60993" y="179714"/>
                  </a:lnTo>
                  <a:lnTo>
                    <a:pt x="74353" y="200192"/>
                  </a:lnTo>
                  <a:lnTo>
                    <a:pt x="84839" y="209362"/>
                  </a:lnTo>
                  <a:lnTo>
                    <a:pt x="93100" y="211674"/>
                  </a:lnTo>
                  <a:lnTo>
                    <a:pt x="99788" y="211580"/>
                  </a:lnTo>
                  <a:lnTo>
                    <a:pt x="107942" y="211827"/>
                  </a:lnTo>
                  <a:lnTo>
                    <a:pt x="107693" y="209127"/>
                  </a:lnTo>
                  <a:lnTo>
                    <a:pt x="107693" y="206162"/>
                  </a:lnTo>
                  <a:lnTo>
                    <a:pt x="107693" y="203196"/>
                  </a:lnTo>
                  <a:lnTo>
                    <a:pt x="100772" y="200227"/>
                  </a:lnTo>
                  <a:lnTo>
                    <a:pt x="96323" y="200721"/>
                  </a:lnTo>
                  <a:lnTo>
                    <a:pt x="91912" y="198335"/>
                  </a:lnTo>
                  <a:lnTo>
                    <a:pt x="87156" y="192197"/>
                  </a:lnTo>
                  <a:lnTo>
                    <a:pt x="84763" y="184947"/>
                  </a:lnTo>
                  <a:lnTo>
                    <a:pt x="87441" y="179226"/>
                  </a:lnTo>
                  <a:lnTo>
                    <a:pt x="93543" y="173644"/>
                  </a:lnTo>
                  <a:lnTo>
                    <a:pt x="101355" y="164787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3" y="146801"/>
                  </a:lnTo>
                  <a:lnTo>
                    <a:pt x="125757" y="147164"/>
                  </a:lnTo>
                  <a:lnTo>
                    <a:pt x="130277" y="148337"/>
                  </a:lnTo>
                  <a:lnTo>
                    <a:pt x="136487" y="149702"/>
                  </a:lnTo>
                  <a:lnTo>
                    <a:pt x="143851" y="150931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47" y="161007"/>
                  </a:lnTo>
                  <a:lnTo>
                    <a:pt x="160113" y="169499"/>
                  </a:lnTo>
                  <a:lnTo>
                    <a:pt x="159299" y="177087"/>
                  </a:lnTo>
                  <a:lnTo>
                    <a:pt x="157990" y="182423"/>
                  </a:lnTo>
                  <a:lnTo>
                    <a:pt x="155303" y="188756"/>
                  </a:lnTo>
                  <a:lnTo>
                    <a:pt x="156512" y="194404"/>
                  </a:lnTo>
                  <a:lnTo>
                    <a:pt x="157390" y="197013"/>
                  </a:lnTo>
                  <a:lnTo>
                    <a:pt x="157782" y="198176"/>
                  </a:lnTo>
                  <a:lnTo>
                    <a:pt x="157810" y="199451"/>
                  </a:lnTo>
                  <a:lnTo>
                    <a:pt x="157546" y="200699"/>
                  </a:lnTo>
                  <a:lnTo>
                    <a:pt x="156518" y="205547"/>
                  </a:lnTo>
                  <a:lnTo>
                    <a:pt x="155217" y="211580"/>
                  </a:lnTo>
                  <a:lnTo>
                    <a:pt x="164008" y="211580"/>
                  </a:lnTo>
                  <a:lnTo>
                    <a:pt x="174387" y="211580"/>
                  </a:lnTo>
                  <a:lnTo>
                    <a:pt x="177677" y="209599"/>
                  </a:lnTo>
                  <a:lnTo>
                    <a:pt x="176976" y="206140"/>
                  </a:lnTo>
                  <a:lnTo>
                    <a:pt x="176630" y="204425"/>
                  </a:lnTo>
                  <a:lnTo>
                    <a:pt x="175095" y="203312"/>
                  </a:lnTo>
                  <a:lnTo>
                    <a:pt x="173645" y="202631"/>
                  </a:lnTo>
                  <a:lnTo>
                    <a:pt x="171873" y="201798"/>
                  </a:lnTo>
                  <a:lnTo>
                    <a:pt x="170882" y="199938"/>
                  </a:lnTo>
                  <a:lnTo>
                    <a:pt x="171136" y="197923"/>
                  </a:lnTo>
                  <a:lnTo>
                    <a:pt x="172845" y="188929"/>
                  </a:lnTo>
                  <a:lnTo>
                    <a:pt x="176774" y="177102"/>
                  </a:lnTo>
                  <a:lnTo>
                    <a:pt x="183680" y="164983"/>
                  </a:lnTo>
                  <a:lnTo>
                    <a:pt x="194319" y="155110"/>
                  </a:lnTo>
                  <a:lnTo>
                    <a:pt x="200580" y="155279"/>
                  </a:lnTo>
                  <a:lnTo>
                    <a:pt x="205320" y="155227"/>
                  </a:lnTo>
                  <a:lnTo>
                    <a:pt x="207310" y="154910"/>
                  </a:lnTo>
                  <a:lnTo>
                    <a:pt x="212144" y="159340"/>
                  </a:lnTo>
                  <a:lnTo>
                    <a:pt x="216214" y="171149"/>
                  </a:lnTo>
                  <a:lnTo>
                    <a:pt x="221316" y="185336"/>
                  </a:lnTo>
                  <a:lnTo>
                    <a:pt x="229250" y="196902"/>
                  </a:lnTo>
                  <a:lnTo>
                    <a:pt x="233105" y="200230"/>
                  </a:lnTo>
                  <a:lnTo>
                    <a:pt x="230942" y="204891"/>
                  </a:lnTo>
                  <a:lnTo>
                    <a:pt x="236200" y="205407"/>
                  </a:lnTo>
                  <a:lnTo>
                    <a:pt x="239194" y="205700"/>
                  </a:lnTo>
                  <a:lnTo>
                    <a:pt x="238613" y="207197"/>
                  </a:lnTo>
                  <a:lnTo>
                    <a:pt x="240020" y="209959"/>
                  </a:lnTo>
                  <a:lnTo>
                    <a:pt x="241426" y="212721"/>
                  </a:lnTo>
                  <a:lnTo>
                    <a:pt x="258462" y="213468"/>
                  </a:lnTo>
                  <a:lnTo>
                    <a:pt x="260649" y="209204"/>
                  </a:lnTo>
                  <a:lnTo>
                    <a:pt x="262390" y="205811"/>
                  </a:lnTo>
                  <a:lnTo>
                    <a:pt x="260434" y="201989"/>
                  </a:lnTo>
                  <a:lnTo>
                    <a:pt x="240000" y="152234"/>
                  </a:lnTo>
                  <a:lnTo>
                    <a:pt x="241511" y="135375"/>
                  </a:lnTo>
                  <a:lnTo>
                    <a:pt x="241241" y="119913"/>
                  </a:lnTo>
                  <a:lnTo>
                    <a:pt x="241288" y="114887"/>
                  </a:lnTo>
                  <a:lnTo>
                    <a:pt x="243930" y="109889"/>
                  </a:lnTo>
                  <a:lnTo>
                    <a:pt x="250324" y="104774"/>
                  </a:lnTo>
                  <a:lnTo>
                    <a:pt x="261626" y="99394"/>
                  </a:lnTo>
                  <a:lnTo>
                    <a:pt x="272024" y="102360"/>
                  </a:lnTo>
                  <a:lnTo>
                    <a:pt x="277629" y="93463"/>
                  </a:lnTo>
                  <a:lnTo>
                    <a:pt x="278903" y="89757"/>
                  </a:lnTo>
                  <a:lnTo>
                    <a:pt x="280481" y="88522"/>
                  </a:lnTo>
                  <a:lnTo>
                    <a:pt x="282766" y="84569"/>
                  </a:lnTo>
                  <a:lnTo>
                    <a:pt x="281834" y="83828"/>
                  </a:lnTo>
                  <a:lnTo>
                    <a:pt x="280180" y="82839"/>
                  </a:lnTo>
                  <a:lnTo>
                    <a:pt x="272254" y="74942"/>
                  </a:lnTo>
                  <a:lnTo>
                    <a:pt x="268377" y="67529"/>
                  </a:lnTo>
                  <a:lnTo>
                    <a:pt x="265211" y="61474"/>
                  </a:lnTo>
                  <a:lnTo>
                    <a:pt x="263668" y="60186"/>
                  </a:lnTo>
                  <a:lnTo>
                    <a:pt x="259117" y="58846"/>
                  </a:lnTo>
                  <a:lnTo>
                    <a:pt x="257263" y="58299"/>
                  </a:lnTo>
                  <a:lnTo>
                    <a:pt x="256197" y="56449"/>
                  </a:lnTo>
                  <a:lnTo>
                    <a:pt x="256608" y="54493"/>
                  </a:lnTo>
                  <a:lnTo>
                    <a:pt x="257611" y="49713"/>
                  </a:lnTo>
                  <a:lnTo>
                    <a:pt x="256881" y="44361"/>
                  </a:lnTo>
                  <a:lnTo>
                    <a:pt x="255386" y="40592"/>
                  </a:lnTo>
                  <a:lnTo>
                    <a:pt x="248646" y="42487"/>
                  </a:lnTo>
                  <a:lnTo>
                    <a:pt x="243559" y="56153"/>
                  </a:lnTo>
                  <a:lnTo>
                    <a:pt x="240308" y="56647"/>
                  </a:lnTo>
                  <a:lnTo>
                    <a:pt x="236410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8" y="69505"/>
                  </a:lnTo>
                  <a:lnTo>
                    <a:pt x="212071" y="73976"/>
                  </a:lnTo>
                  <a:lnTo>
                    <a:pt x="204783" y="76440"/>
                  </a:lnTo>
                  <a:lnTo>
                    <a:pt x="197015" y="77152"/>
                  </a:lnTo>
                  <a:lnTo>
                    <a:pt x="189590" y="76367"/>
                  </a:lnTo>
                  <a:lnTo>
                    <a:pt x="166643" y="72948"/>
                  </a:lnTo>
                  <a:lnTo>
                    <a:pt x="135099" y="70660"/>
                  </a:lnTo>
                  <a:lnTo>
                    <a:pt x="101688" y="71242"/>
                  </a:lnTo>
                  <a:lnTo>
                    <a:pt x="73140" y="76433"/>
                  </a:lnTo>
                  <a:lnTo>
                    <a:pt x="73429" y="76167"/>
                  </a:lnTo>
                  <a:lnTo>
                    <a:pt x="71281" y="76839"/>
                  </a:lnTo>
                  <a:lnTo>
                    <a:pt x="65523" y="77934"/>
                  </a:lnTo>
                  <a:lnTo>
                    <a:pt x="57177" y="78074"/>
                  </a:lnTo>
                  <a:lnTo>
                    <a:pt x="47270" y="75878"/>
                  </a:lnTo>
                  <a:lnTo>
                    <a:pt x="31350" y="64019"/>
                  </a:lnTo>
                  <a:lnTo>
                    <a:pt x="19694" y="45282"/>
                  </a:lnTo>
                  <a:lnTo>
                    <a:pt x="16251" y="26376"/>
                  </a:lnTo>
                  <a:lnTo>
                    <a:pt x="24975" y="14012"/>
                  </a:ln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2074" y="13079"/>
                  </a:lnTo>
                  <a:lnTo>
                    <a:pt x="42290" y="9557"/>
                  </a:lnTo>
                  <a:lnTo>
                    <a:pt x="39451" y="5205"/>
                  </a:lnTo>
                  <a:lnTo>
                    <a:pt x="33615" y="1520"/>
                  </a:lnTo>
                  <a:lnTo>
                    <a:pt x="24842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" name="object 36"/>
          <p:cNvGrpSpPr/>
          <p:nvPr/>
        </p:nvGrpSpPr>
        <p:grpSpPr>
          <a:xfrm>
            <a:off x="2360112" y="3060445"/>
            <a:ext cx="410209" cy="298450"/>
            <a:chOff x="2360112" y="3060445"/>
            <a:chExt cx="410209" cy="298450"/>
          </a:xfrm>
        </p:grpSpPr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60112" y="3060445"/>
              <a:ext cx="409885" cy="29794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98212" y="3075532"/>
              <a:ext cx="333943" cy="222513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750110" y="1057536"/>
            <a:ext cx="5269865" cy="227457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470"/>
              </a:spcBef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Given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this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system: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98120" indent="-180975">
              <a:lnSpc>
                <a:spcPct val="100000"/>
              </a:lnSpc>
              <a:spcBef>
                <a:spcPts val="370"/>
              </a:spcBef>
              <a:buChar char="•"/>
              <a:tabLst>
                <a:tab pos="198755" algn="l"/>
              </a:tabLst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dog,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cat,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bird,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one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red.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98120" indent="-180975">
              <a:lnSpc>
                <a:spcPct val="100000"/>
              </a:lnSpc>
              <a:spcBef>
                <a:spcPts val="370"/>
              </a:spcBef>
              <a:buChar char="•"/>
              <a:tabLst>
                <a:tab pos="198755" algn="l"/>
              </a:tabLst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dog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cat,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one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orange.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98120" indent="-180975">
              <a:lnSpc>
                <a:spcPct val="100000"/>
              </a:lnSpc>
              <a:spcBef>
                <a:spcPts val="370"/>
              </a:spcBef>
              <a:buChar char="•"/>
              <a:tabLst>
                <a:tab pos="198755" algn="l"/>
              </a:tabLst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dog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black.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5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Solution</a:t>
            </a:r>
            <a:r>
              <a:rPr sz="1800" b="1" spc="-4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1: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bird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red.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83070" y="1383557"/>
            <a:ext cx="532130" cy="448945"/>
            <a:chOff x="183070" y="1383557"/>
            <a:chExt cx="532130" cy="448945"/>
          </a:xfrm>
        </p:grpSpPr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3070" y="1383557"/>
              <a:ext cx="531954" cy="44859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5932" y="1403419"/>
              <a:ext cx="446229" cy="362874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225932" y="1403419"/>
              <a:ext cx="446405" cy="363220"/>
            </a:xfrm>
            <a:custGeom>
              <a:avLst/>
              <a:gdLst/>
              <a:ahLst/>
              <a:cxnLst/>
              <a:rect l="l" t="t" r="r" b="b"/>
              <a:pathLst>
                <a:path w="446405" h="363219">
                  <a:moveTo>
                    <a:pt x="201311" y="0"/>
                  </a:moveTo>
                  <a:lnTo>
                    <a:pt x="153461" y="65306"/>
                  </a:lnTo>
                  <a:lnTo>
                    <a:pt x="255281" y="139759"/>
                  </a:lnTo>
                  <a:lnTo>
                    <a:pt x="0" y="139759"/>
                  </a:lnTo>
                  <a:lnTo>
                    <a:pt x="0" y="223219"/>
                  </a:lnTo>
                  <a:lnTo>
                    <a:pt x="253821" y="223219"/>
                  </a:lnTo>
                  <a:lnTo>
                    <a:pt x="153252" y="297776"/>
                  </a:lnTo>
                  <a:lnTo>
                    <a:pt x="201519" y="362874"/>
                  </a:lnTo>
                  <a:lnTo>
                    <a:pt x="446229" y="181489"/>
                  </a:lnTo>
                  <a:lnTo>
                    <a:pt x="201311" y="0"/>
                  </a:lnTo>
                  <a:close/>
                </a:path>
              </a:pathLst>
            </a:custGeom>
            <a:ln w="9524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0962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Quiz:</a:t>
            </a:r>
            <a:r>
              <a:rPr spc="-25" dirty="0"/>
              <a:t> </a:t>
            </a:r>
            <a:r>
              <a:rPr spc="-5" dirty="0"/>
              <a:t>Determinant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755650" y="1057536"/>
            <a:ext cx="5883275" cy="66802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Problem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1:</a:t>
            </a: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Find</a:t>
            </a:r>
            <a:r>
              <a:rPr sz="1800" spc="2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determinant</a:t>
            </a:r>
            <a:r>
              <a:rPr sz="1800" spc="2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following</a:t>
            </a:r>
            <a:r>
              <a:rPr sz="1800" spc="2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matrices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Matrix</a:t>
            </a:r>
            <a:r>
              <a:rPr sz="1800" b="1" spc="-3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5650" y="2711076"/>
            <a:ext cx="889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Matrix</a:t>
            </a:r>
            <a:r>
              <a:rPr sz="1800" b="1" spc="-6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5650" y="3996316"/>
            <a:ext cx="5743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Problem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2:</a:t>
            </a:r>
            <a:r>
              <a:rPr sz="1800" b="1" spc="-9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1800" spc="2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these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matrices</a:t>
            </a:r>
            <a:r>
              <a:rPr sz="1800" spc="2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singular</a:t>
            </a:r>
            <a:r>
              <a:rPr sz="1800" spc="2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or</a:t>
            </a:r>
            <a:r>
              <a:rPr sz="1800" spc="2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non-singular?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68350" y="1885950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-1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55650" y="3232150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marL="17208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-1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-6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8804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Solutions:</a:t>
            </a:r>
            <a:r>
              <a:rPr spc="-20" dirty="0"/>
              <a:t> </a:t>
            </a:r>
            <a:r>
              <a:rPr spc="-5" dirty="0"/>
              <a:t>Determinant</a:t>
            </a:r>
            <a:endParaRPr spc="-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68350" y="1593850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-1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68350" y="3155950"/>
          <a:ext cx="102489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-1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-6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755650" y="1053813"/>
            <a:ext cx="5102860" cy="2573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Matr</a:t>
            </a: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x 1:</a:t>
            </a: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det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20" dirty="0">
                <a:solidFill>
                  <a:srgbClr val="595959"/>
                </a:solidFill>
                <a:latin typeface="Cambria" panose="02040503050406030204"/>
                <a:cs typeface="Cambria" panose="02040503050406030204"/>
              </a:rPr>
              <a:t>5</a:t>
            </a:r>
            <a:r>
              <a:rPr sz="2200" dirty="0">
                <a:solidFill>
                  <a:srgbClr val="595959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200" spc="-355" dirty="0">
                <a:solidFill>
                  <a:srgbClr val="595959"/>
                </a:solidFill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2200" spc="-210" dirty="0">
                <a:solidFill>
                  <a:srgbClr val="59595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200" spc="-120" dirty="0">
                <a:solidFill>
                  <a:srgbClr val="595959"/>
                </a:solidFill>
                <a:latin typeface="Cambria" panose="02040503050406030204"/>
                <a:cs typeface="Cambria" panose="02040503050406030204"/>
              </a:rPr>
              <a:t>3</a:t>
            </a:r>
            <a:r>
              <a:rPr sz="2200" dirty="0">
                <a:solidFill>
                  <a:srgbClr val="595959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200" spc="645" dirty="0">
                <a:solidFill>
                  <a:srgbClr val="595959"/>
                </a:solidFill>
                <a:latin typeface="Lucida Sans Unicode" panose="020B0602030504020204"/>
                <a:cs typeface="Lucida Sans Unicode" panose="020B0602030504020204"/>
              </a:rPr>
              <a:t>−</a:t>
            </a:r>
            <a:r>
              <a:rPr sz="2200" spc="-210" dirty="0">
                <a:solidFill>
                  <a:srgbClr val="59595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200" spc="-120" dirty="0">
                <a:solidFill>
                  <a:srgbClr val="595959"/>
                </a:solidFill>
                <a:latin typeface="Cambria" panose="02040503050406030204"/>
                <a:cs typeface="Cambria" panose="02040503050406030204"/>
              </a:rPr>
              <a:t>1</a:t>
            </a:r>
            <a:r>
              <a:rPr sz="2200" dirty="0">
                <a:solidFill>
                  <a:srgbClr val="595959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200" spc="-355" dirty="0">
                <a:solidFill>
                  <a:srgbClr val="595959"/>
                </a:solidFill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2200" spc="-210" dirty="0">
                <a:solidFill>
                  <a:srgbClr val="59595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200" spc="-110" dirty="0">
                <a:solidFill>
                  <a:srgbClr val="595959"/>
                </a:solidFill>
                <a:latin typeface="Cambria" panose="02040503050406030204"/>
                <a:cs typeface="Cambria" panose="02040503050406030204"/>
              </a:rPr>
              <a:t>(</a:t>
            </a:r>
            <a:r>
              <a:rPr sz="2200" spc="765" dirty="0">
                <a:solidFill>
                  <a:srgbClr val="595959"/>
                </a:solidFill>
                <a:latin typeface="Lucida Sans Unicode" panose="020B0602030504020204"/>
                <a:cs typeface="Lucida Sans Unicode" panose="020B0602030504020204"/>
              </a:rPr>
              <a:t>−</a:t>
            </a:r>
            <a:r>
              <a:rPr sz="2200" spc="-120" dirty="0">
                <a:solidFill>
                  <a:srgbClr val="595959"/>
                </a:solidFill>
                <a:latin typeface="Cambria" panose="02040503050406030204"/>
                <a:cs typeface="Cambria" panose="02040503050406030204"/>
              </a:rPr>
              <a:t>1</a:t>
            </a:r>
            <a:r>
              <a:rPr sz="2200" spc="-110" dirty="0">
                <a:solidFill>
                  <a:srgbClr val="595959"/>
                </a:solidFill>
                <a:latin typeface="Cambria" panose="02040503050406030204"/>
                <a:cs typeface="Cambria" panose="02040503050406030204"/>
              </a:rPr>
              <a:t>)</a:t>
            </a:r>
            <a:r>
              <a:rPr sz="2200" spc="125" dirty="0">
                <a:solidFill>
                  <a:srgbClr val="595959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200" spc="285" dirty="0">
                <a:solidFill>
                  <a:srgbClr val="595959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2200" spc="125" dirty="0">
                <a:solidFill>
                  <a:srgbClr val="595959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200" spc="-120" dirty="0">
                <a:solidFill>
                  <a:srgbClr val="595959"/>
                </a:solidFill>
                <a:latin typeface="Cambria" panose="02040503050406030204"/>
                <a:cs typeface="Cambria" panose="02040503050406030204"/>
              </a:rPr>
              <a:t>15</a:t>
            </a:r>
            <a:r>
              <a:rPr sz="2200" dirty="0">
                <a:solidFill>
                  <a:srgbClr val="595959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200" spc="285" dirty="0">
                <a:solidFill>
                  <a:srgbClr val="595959"/>
                </a:solidFill>
                <a:latin typeface="Cambria" panose="02040503050406030204"/>
                <a:cs typeface="Cambria" panose="02040503050406030204"/>
              </a:rPr>
              <a:t>+</a:t>
            </a:r>
            <a:r>
              <a:rPr sz="2200" dirty="0">
                <a:solidFill>
                  <a:srgbClr val="595959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200" spc="-120" dirty="0">
                <a:solidFill>
                  <a:srgbClr val="595959"/>
                </a:solidFill>
                <a:latin typeface="Cambria" panose="02040503050406030204"/>
                <a:cs typeface="Cambria" panose="02040503050406030204"/>
              </a:rPr>
              <a:t>1</a:t>
            </a:r>
            <a:r>
              <a:rPr sz="2200" spc="125" dirty="0">
                <a:solidFill>
                  <a:srgbClr val="595959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200" spc="285" dirty="0">
                <a:solidFill>
                  <a:srgbClr val="595959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2200" spc="125" dirty="0">
                <a:solidFill>
                  <a:srgbClr val="595959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200" spc="-515" dirty="0">
                <a:solidFill>
                  <a:srgbClr val="595959"/>
                </a:solidFill>
                <a:latin typeface="Cambria" panose="02040503050406030204"/>
                <a:cs typeface="Cambria" panose="02040503050406030204"/>
              </a:rPr>
              <a:t>16</a:t>
            </a:r>
            <a:endParaRPr sz="2200">
              <a:latin typeface="Cambria" panose="02040503050406030204"/>
              <a:cs typeface="Cambria" panose="020405030504060302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900">
              <a:latin typeface="Cambria" panose="02040503050406030204"/>
              <a:cs typeface="Cambria" panose="02040503050406030204"/>
            </a:endParaRPr>
          </a:p>
          <a:p>
            <a:pPr marL="1334770">
              <a:lnSpc>
                <a:spcPct val="100000"/>
              </a:lnSpc>
            </a:pPr>
            <a:r>
              <a:rPr sz="1400" b="1" spc="-5" dirty="0">
                <a:solidFill>
                  <a:srgbClr val="212121"/>
                </a:solidFill>
                <a:latin typeface="Arial" panose="020B0604020202020204"/>
                <a:cs typeface="Arial" panose="020B0604020202020204"/>
              </a:rPr>
              <a:t>Non-singular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Matr</a:t>
            </a: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x 2:</a:t>
            </a: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det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20" dirty="0">
                <a:solidFill>
                  <a:srgbClr val="595959"/>
                </a:solidFill>
                <a:latin typeface="Cambria" panose="02040503050406030204"/>
                <a:cs typeface="Cambria" panose="02040503050406030204"/>
              </a:rPr>
              <a:t>2</a:t>
            </a:r>
            <a:r>
              <a:rPr sz="2200" dirty="0">
                <a:solidFill>
                  <a:srgbClr val="595959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200" spc="-355" dirty="0">
                <a:solidFill>
                  <a:srgbClr val="595959"/>
                </a:solidFill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2200" spc="-210" dirty="0">
                <a:solidFill>
                  <a:srgbClr val="59595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200" spc="-120" dirty="0">
                <a:solidFill>
                  <a:srgbClr val="595959"/>
                </a:solidFill>
                <a:latin typeface="Cambria" panose="02040503050406030204"/>
                <a:cs typeface="Cambria" panose="02040503050406030204"/>
              </a:rPr>
              <a:t>3</a:t>
            </a:r>
            <a:r>
              <a:rPr sz="2200" dirty="0">
                <a:solidFill>
                  <a:srgbClr val="595959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200" spc="645" dirty="0">
                <a:solidFill>
                  <a:srgbClr val="595959"/>
                </a:solidFill>
                <a:latin typeface="Lucida Sans Unicode" panose="020B0602030504020204"/>
                <a:cs typeface="Lucida Sans Unicode" panose="020B0602030504020204"/>
              </a:rPr>
              <a:t>−</a:t>
            </a:r>
            <a:r>
              <a:rPr sz="2200" spc="-210" dirty="0">
                <a:solidFill>
                  <a:srgbClr val="59595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200" spc="-110" dirty="0">
                <a:solidFill>
                  <a:srgbClr val="595959"/>
                </a:solidFill>
                <a:latin typeface="Cambria" panose="02040503050406030204"/>
                <a:cs typeface="Cambria" panose="02040503050406030204"/>
              </a:rPr>
              <a:t>(</a:t>
            </a:r>
            <a:r>
              <a:rPr sz="2200" spc="765" dirty="0">
                <a:solidFill>
                  <a:srgbClr val="595959"/>
                </a:solidFill>
                <a:latin typeface="Lucida Sans Unicode" panose="020B0602030504020204"/>
                <a:cs typeface="Lucida Sans Unicode" panose="020B0602030504020204"/>
              </a:rPr>
              <a:t>−</a:t>
            </a:r>
            <a:r>
              <a:rPr sz="2200" spc="-120" dirty="0">
                <a:solidFill>
                  <a:srgbClr val="595959"/>
                </a:solidFill>
                <a:latin typeface="Cambria" panose="02040503050406030204"/>
                <a:cs typeface="Cambria" panose="02040503050406030204"/>
              </a:rPr>
              <a:t>1</a:t>
            </a:r>
            <a:r>
              <a:rPr sz="2200" spc="-110" dirty="0">
                <a:solidFill>
                  <a:srgbClr val="595959"/>
                </a:solidFill>
                <a:latin typeface="Cambria" panose="02040503050406030204"/>
                <a:cs typeface="Cambria" panose="02040503050406030204"/>
              </a:rPr>
              <a:t>)</a:t>
            </a:r>
            <a:r>
              <a:rPr sz="2200" dirty="0">
                <a:solidFill>
                  <a:srgbClr val="595959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200" spc="-355" dirty="0">
                <a:solidFill>
                  <a:srgbClr val="595959"/>
                </a:solidFill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2200" spc="-210" dirty="0">
                <a:solidFill>
                  <a:srgbClr val="59595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200" spc="-110" dirty="0">
                <a:solidFill>
                  <a:srgbClr val="595959"/>
                </a:solidFill>
                <a:latin typeface="Cambria" panose="02040503050406030204"/>
                <a:cs typeface="Cambria" panose="02040503050406030204"/>
              </a:rPr>
              <a:t>(</a:t>
            </a:r>
            <a:r>
              <a:rPr sz="2200" spc="765" dirty="0">
                <a:solidFill>
                  <a:srgbClr val="595959"/>
                </a:solidFill>
                <a:latin typeface="Lucida Sans Unicode" panose="020B0602030504020204"/>
                <a:cs typeface="Lucida Sans Unicode" panose="020B0602030504020204"/>
              </a:rPr>
              <a:t>−</a:t>
            </a:r>
            <a:r>
              <a:rPr sz="2200" spc="-120" dirty="0">
                <a:solidFill>
                  <a:srgbClr val="595959"/>
                </a:solidFill>
                <a:latin typeface="Cambria" panose="02040503050406030204"/>
                <a:cs typeface="Cambria" panose="02040503050406030204"/>
              </a:rPr>
              <a:t>6</a:t>
            </a:r>
            <a:r>
              <a:rPr sz="2200" spc="-110" dirty="0">
                <a:solidFill>
                  <a:srgbClr val="595959"/>
                </a:solidFill>
                <a:latin typeface="Cambria" panose="02040503050406030204"/>
                <a:cs typeface="Cambria" panose="02040503050406030204"/>
              </a:rPr>
              <a:t>)</a:t>
            </a:r>
            <a:r>
              <a:rPr sz="2200" spc="125" dirty="0">
                <a:solidFill>
                  <a:srgbClr val="595959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200" spc="285" dirty="0">
                <a:solidFill>
                  <a:srgbClr val="595959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2200" spc="125" dirty="0">
                <a:solidFill>
                  <a:srgbClr val="595959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200" spc="-120" dirty="0">
                <a:solidFill>
                  <a:srgbClr val="595959"/>
                </a:solidFill>
                <a:latin typeface="Cambria" panose="02040503050406030204"/>
                <a:cs typeface="Cambria" panose="02040503050406030204"/>
              </a:rPr>
              <a:t>6</a:t>
            </a:r>
            <a:r>
              <a:rPr sz="2200" dirty="0">
                <a:solidFill>
                  <a:srgbClr val="595959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200" spc="645" dirty="0">
                <a:solidFill>
                  <a:srgbClr val="595959"/>
                </a:solidFill>
                <a:latin typeface="Lucida Sans Unicode" panose="020B0602030504020204"/>
                <a:cs typeface="Lucida Sans Unicode" panose="020B0602030504020204"/>
              </a:rPr>
              <a:t>−</a:t>
            </a:r>
            <a:r>
              <a:rPr sz="2200" spc="-210" dirty="0">
                <a:solidFill>
                  <a:srgbClr val="59595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200" spc="-85" dirty="0">
                <a:solidFill>
                  <a:srgbClr val="595959"/>
                </a:solidFill>
                <a:latin typeface="Cambria" panose="02040503050406030204"/>
                <a:cs typeface="Cambria" panose="02040503050406030204"/>
              </a:rPr>
              <a:t>6 </a:t>
            </a:r>
            <a:r>
              <a:rPr sz="2200" spc="-755" dirty="0">
                <a:solidFill>
                  <a:srgbClr val="595959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200" spc="-595" dirty="0">
                <a:solidFill>
                  <a:srgbClr val="595959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2200" spc="125" dirty="0">
                <a:solidFill>
                  <a:srgbClr val="595959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200" spc="-120" dirty="0">
                <a:solidFill>
                  <a:srgbClr val="595959"/>
                </a:solidFill>
                <a:latin typeface="Cambria" panose="02040503050406030204"/>
                <a:cs typeface="Cambria" panose="02040503050406030204"/>
              </a:rPr>
              <a:t>0</a:t>
            </a:r>
            <a:endParaRPr sz="2200">
              <a:latin typeface="Cambria" panose="02040503050406030204"/>
              <a:cs typeface="Cambria" panose="020405030504060302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50">
              <a:latin typeface="Cambria" panose="02040503050406030204"/>
              <a:cs typeface="Cambria" panose="02040503050406030204"/>
            </a:endParaRPr>
          </a:p>
          <a:p>
            <a:pPr marL="1334770">
              <a:lnSpc>
                <a:spcPct val="100000"/>
              </a:lnSpc>
            </a:pPr>
            <a:r>
              <a:rPr sz="1400" b="1" spc="-5" dirty="0">
                <a:solidFill>
                  <a:srgbClr val="212121"/>
                </a:solidFill>
                <a:latin typeface="Arial" panose="020B0604020202020204"/>
                <a:cs typeface="Arial" panose="020B0604020202020204"/>
              </a:rPr>
              <a:t>Singular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693670" cy="5143500"/>
            <a:chOff x="0" y="0"/>
            <a:chExt cx="2693670" cy="51435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2693237" cy="5143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812" y="1615912"/>
              <a:ext cx="1911676" cy="1911676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3045250" y="2584450"/>
            <a:ext cx="5787390" cy="0"/>
          </a:xfrm>
          <a:custGeom>
            <a:avLst/>
            <a:gdLst/>
            <a:ahLst/>
            <a:cxnLst/>
            <a:rect l="l" t="t" r="r" b="b"/>
            <a:pathLst>
              <a:path w="5787390">
                <a:moveTo>
                  <a:pt x="0" y="0"/>
                </a:moveTo>
                <a:lnTo>
                  <a:pt x="5787024" y="0"/>
                </a:lnTo>
              </a:path>
            </a:pathLst>
          </a:custGeom>
          <a:ln w="25400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551282" y="3202877"/>
            <a:ext cx="47472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System</a:t>
            </a:r>
            <a:r>
              <a:rPr sz="3000" b="1" spc="-2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3000" b="1" spc="-3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equations</a:t>
            </a:r>
            <a:r>
              <a:rPr sz="3000" b="1" spc="-2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(3x3)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528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" dirty="0"/>
              <a:t>Linear</a:t>
            </a:r>
            <a:r>
              <a:rPr spc="25" dirty="0"/>
              <a:t> </a:t>
            </a:r>
            <a:r>
              <a:rPr spc="-5" dirty="0"/>
              <a:t>Equations</a:t>
            </a:r>
            <a:endParaRPr spc="-5" dirty="0"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46634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Quiz:</a:t>
            </a:r>
            <a:r>
              <a:rPr spc="20" dirty="0"/>
              <a:t> </a:t>
            </a:r>
            <a:r>
              <a:rPr spc="-5" dirty="0"/>
              <a:t>Systems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" dirty="0"/>
              <a:t>equations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755650" y="1057536"/>
            <a:ext cx="7612380" cy="1953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Problem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1:</a:t>
            </a:r>
            <a:r>
              <a:rPr sz="1800" b="1" spc="-3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3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You’re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trying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figure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out</a:t>
            </a:r>
            <a:r>
              <a:rPr sz="1800" spc="2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price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apples,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bananas,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 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cherries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at</a:t>
            </a:r>
            <a:r>
              <a:rPr sz="1800" spc="2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store.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2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go</a:t>
            </a:r>
            <a:r>
              <a:rPr sz="1800" spc="2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three</a:t>
            </a:r>
            <a:r>
              <a:rPr sz="1800" spc="2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days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1800" spc="2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row,</a:t>
            </a:r>
            <a:r>
              <a:rPr sz="1800" spc="2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bring</a:t>
            </a:r>
            <a:r>
              <a:rPr sz="1800" spc="2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this</a:t>
            </a:r>
            <a:r>
              <a:rPr sz="1800" spc="2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information.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93040" indent="-180975">
              <a:lnSpc>
                <a:spcPct val="100000"/>
              </a:lnSpc>
              <a:spcBef>
                <a:spcPts val="370"/>
              </a:spcBef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1:</a:t>
            </a:r>
            <a:r>
              <a:rPr sz="1800" b="1" spc="-4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apple,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banana,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cherry,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paid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$10.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93040" indent="-180975">
              <a:lnSpc>
                <a:spcPct val="100000"/>
              </a:lnSpc>
              <a:spcBef>
                <a:spcPts val="370"/>
              </a:spcBef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2:</a:t>
            </a:r>
            <a:r>
              <a:rPr sz="1800" b="1" spc="-4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apple,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bananas,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cherry,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paid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$15.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2700" marR="179070">
              <a:lnSpc>
                <a:spcPct val="117000"/>
              </a:lnSpc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3:</a:t>
            </a:r>
            <a:r>
              <a:rPr sz="1800" b="1" spc="-3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apple,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banana,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cherries,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paid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$12. </a:t>
            </a:r>
            <a:r>
              <a:rPr sz="1800" spc="-459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How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much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does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each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fruit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cost?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2571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Solution:</a:t>
            </a:r>
            <a:r>
              <a:rPr spc="20" dirty="0"/>
              <a:t> </a:t>
            </a:r>
            <a:r>
              <a:rPr spc="-5" dirty="0"/>
              <a:t>Systems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" dirty="0"/>
              <a:t>equations</a:t>
            </a:r>
            <a:endParaRPr spc="-5" dirty="0"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2571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Solution:</a:t>
            </a:r>
            <a:r>
              <a:rPr spc="20" dirty="0"/>
              <a:t> </a:t>
            </a:r>
            <a:r>
              <a:rPr spc="-5" dirty="0"/>
              <a:t>Systems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" dirty="0"/>
              <a:t>equations</a:t>
            </a:r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305298" y="1725215"/>
            <a:ext cx="438784" cy="487680"/>
            <a:chOff x="305298" y="1725215"/>
            <a:chExt cx="438784" cy="48768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05298" y="1725215"/>
              <a:ext cx="438782" cy="48747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48161" y="1745106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113190" y="95816"/>
                  </a:moveTo>
                  <a:lnTo>
                    <a:pt x="74267" y="101509"/>
                  </a:lnTo>
                  <a:lnTo>
                    <a:pt x="31857" y="130474"/>
                  </a:lnTo>
                  <a:lnTo>
                    <a:pt x="6394" y="172005"/>
                  </a:lnTo>
                  <a:lnTo>
                    <a:pt x="756" y="218767"/>
                  </a:lnTo>
                  <a:lnTo>
                    <a:pt x="9702" y="266535"/>
                  </a:lnTo>
                  <a:lnTo>
                    <a:pt x="27990" y="311083"/>
                  </a:lnTo>
                  <a:lnTo>
                    <a:pt x="50378" y="348188"/>
                  </a:lnTo>
                  <a:lnTo>
                    <a:pt x="97016" y="391496"/>
                  </a:lnTo>
                  <a:lnTo>
                    <a:pt x="153932" y="400604"/>
                  </a:lnTo>
                  <a:lnTo>
                    <a:pt x="180378" y="391421"/>
                  </a:lnTo>
                  <a:lnTo>
                    <a:pt x="254885" y="391421"/>
                  </a:lnTo>
                  <a:lnTo>
                    <a:pt x="288348" y="369356"/>
                  </a:lnTo>
                  <a:lnTo>
                    <a:pt x="329477" y="305130"/>
                  </a:lnTo>
                  <a:lnTo>
                    <a:pt x="345991" y="259885"/>
                  </a:lnTo>
                  <a:lnTo>
                    <a:pt x="353044" y="211794"/>
                  </a:lnTo>
                  <a:lnTo>
                    <a:pt x="345563" y="165286"/>
                  </a:lnTo>
                  <a:lnTo>
                    <a:pt x="318479" y="124792"/>
                  </a:lnTo>
                  <a:lnTo>
                    <a:pt x="307219" y="117668"/>
                  </a:lnTo>
                  <a:lnTo>
                    <a:pt x="169142" y="117668"/>
                  </a:lnTo>
                  <a:lnTo>
                    <a:pt x="145768" y="104251"/>
                  </a:lnTo>
                  <a:lnTo>
                    <a:pt x="113190" y="95816"/>
                  </a:lnTo>
                  <a:close/>
                </a:path>
                <a:path w="353059" h="400685">
                  <a:moveTo>
                    <a:pt x="254885" y="391421"/>
                  </a:moveTo>
                  <a:lnTo>
                    <a:pt x="180378" y="391421"/>
                  </a:lnTo>
                  <a:lnTo>
                    <a:pt x="207167" y="399555"/>
                  </a:lnTo>
                  <a:lnTo>
                    <a:pt x="235778" y="398384"/>
                  </a:lnTo>
                  <a:lnTo>
                    <a:pt x="254885" y="391421"/>
                  </a:lnTo>
                  <a:close/>
                </a:path>
                <a:path w="353059" h="400685">
                  <a:moveTo>
                    <a:pt x="157944" y="65881"/>
                  </a:moveTo>
                  <a:lnTo>
                    <a:pt x="141490" y="65881"/>
                  </a:lnTo>
                  <a:lnTo>
                    <a:pt x="147715" y="69719"/>
                  </a:lnTo>
                  <a:lnTo>
                    <a:pt x="156057" y="75916"/>
                  </a:lnTo>
                  <a:lnTo>
                    <a:pt x="165087" y="84416"/>
                  </a:lnTo>
                  <a:lnTo>
                    <a:pt x="173379" y="95164"/>
                  </a:lnTo>
                  <a:lnTo>
                    <a:pt x="171433" y="102328"/>
                  </a:lnTo>
                  <a:lnTo>
                    <a:pt x="170069" y="109805"/>
                  </a:lnTo>
                  <a:lnTo>
                    <a:pt x="169142" y="117668"/>
                  </a:lnTo>
                  <a:lnTo>
                    <a:pt x="307219" y="117668"/>
                  </a:lnTo>
                  <a:lnTo>
                    <a:pt x="304838" y="116161"/>
                  </a:lnTo>
                  <a:lnTo>
                    <a:pt x="182418" y="116161"/>
                  </a:lnTo>
                  <a:lnTo>
                    <a:pt x="190163" y="92592"/>
                  </a:lnTo>
                  <a:lnTo>
                    <a:pt x="194867" y="84305"/>
                  </a:lnTo>
                  <a:lnTo>
                    <a:pt x="176863" y="84305"/>
                  </a:lnTo>
                  <a:lnTo>
                    <a:pt x="167737" y="74148"/>
                  </a:lnTo>
                  <a:lnTo>
                    <a:pt x="158511" y="66273"/>
                  </a:lnTo>
                  <a:lnTo>
                    <a:pt x="157944" y="65881"/>
                  </a:lnTo>
                  <a:close/>
                </a:path>
                <a:path w="353059" h="400685">
                  <a:moveTo>
                    <a:pt x="237496" y="93195"/>
                  </a:moveTo>
                  <a:lnTo>
                    <a:pt x="205555" y="102172"/>
                  </a:lnTo>
                  <a:lnTo>
                    <a:pt x="182418" y="116161"/>
                  </a:lnTo>
                  <a:lnTo>
                    <a:pt x="304838" y="116161"/>
                  </a:lnTo>
                  <a:lnTo>
                    <a:pt x="275914" y="97860"/>
                  </a:lnTo>
                  <a:lnTo>
                    <a:pt x="237496" y="93195"/>
                  </a:lnTo>
                  <a:close/>
                </a:path>
                <a:path w="353059" h="400685">
                  <a:moveTo>
                    <a:pt x="230738" y="23066"/>
                  </a:moveTo>
                  <a:lnTo>
                    <a:pt x="194622" y="52547"/>
                  </a:lnTo>
                  <a:lnTo>
                    <a:pt x="176863" y="84305"/>
                  </a:lnTo>
                  <a:lnTo>
                    <a:pt x="194867" y="84305"/>
                  </a:lnTo>
                  <a:lnTo>
                    <a:pt x="202293" y="71226"/>
                  </a:lnTo>
                  <a:lnTo>
                    <a:pt x="218853" y="52138"/>
                  </a:lnTo>
                  <a:lnTo>
                    <a:pt x="239887" y="35403"/>
                  </a:lnTo>
                  <a:lnTo>
                    <a:pt x="241044" y="31153"/>
                  </a:lnTo>
                  <a:lnTo>
                    <a:pt x="237154" y="26239"/>
                  </a:lnTo>
                  <a:lnTo>
                    <a:pt x="230738" y="23066"/>
                  </a:lnTo>
                  <a:close/>
                </a:path>
                <a:path w="353059" h="400685">
                  <a:moveTo>
                    <a:pt x="0" y="0"/>
                  </a:moveTo>
                  <a:lnTo>
                    <a:pt x="29327" y="45642"/>
                  </a:lnTo>
                  <a:lnTo>
                    <a:pt x="67932" y="69594"/>
                  </a:lnTo>
                  <a:lnTo>
                    <a:pt x="107944" y="75219"/>
                  </a:lnTo>
                  <a:lnTo>
                    <a:pt x="141490" y="65881"/>
                  </a:lnTo>
                  <a:lnTo>
                    <a:pt x="157944" y="65881"/>
                  </a:lnTo>
                  <a:lnTo>
                    <a:pt x="150426" y="60674"/>
                  </a:lnTo>
                  <a:lnTo>
                    <a:pt x="144723" y="57343"/>
                  </a:lnTo>
                  <a:lnTo>
                    <a:pt x="140280" y="45234"/>
                  </a:lnTo>
                  <a:lnTo>
                    <a:pt x="132035" y="30072"/>
                  </a:lnTo>
                  <a:lnTo>
                    <a:pt x="119180" y="15387"/>
                  </a:lnTo>
                  <a:lnTo>
                    <a:pt x="104258" y="6666"/>
                  </a:lnTo>
                  <a:lnTo>
                    <a:pt x="29869" y="6666"/>
                  </a:lnTo>
                  <a:lnTo>
                    <a:pt x="0" y="0"/>
                  </a:lnTo>
                  <a:close/>
                </a:path>
                <a:path w="353059" h="400685">
                  <a:moveTo>
                    <a:pt x="73059" y="26"/>
                  </a:moveTo>
                  <a:lnTo>
                    <a:pt x="51801" y="3677"/>
                  </a:lnTo>
                  <a:lnTo>
                    <a:pt x="29869" y="6666"/>
                  </a:lnTo>
                  <a:lnTo>
                    <a:pt x="104258" y="6666"/>
                  </a:lnTo>
                  <a:lnTo>
                    <a:pt x="100907" y="4707"/>
                  </a:lnTo>
                  <a:lnTo>
                    <a:pt x="73059" y="26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48161" y="1745106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0" y="29"/>
                  </a:moveTo>
                  <a:lnTo>
                    <a:pt x="29327" y="45671"/>
                  </a:lnTo>
                  <a:lnTo>
                    <a:pt x="67932" y="69623"/>
                  </a:lnTo>
                  <a:lnTo>
                    <a:pt x="107944" y="75248"/>
                  </a:lnTo>
                  <a:lnTo>
                    <a:pt x="141490" y="65909"/>
                  </a:lnTo>
                  <a:lnTo>
                    <a:pt x="147715" y="69748"/>
                  </a:lnTo>
                  <a:lnTo>
                    <a:pt x="156057" y="75945"/>
                  </a:lnTo>
                  <a:lnTo>
                    <a:pt x="165087" y="84445"/>
                  </a:lnTo>
                  <a:lnTo>
                    <a:pt x="173379" y="95193"/>
                  </a:lnTo>
                  <a:lnTo>
                    <a:pt x="171433" y="102358"/>
                  </a:lnTo>
                  <a:lnTo>
                    <a:pt x="170069" y="109834"/>
                  </a:lnTo>
                  <a:lnTo>
                    <a:pt x="169142" y="117697"/>
                  </a:lnTo>
                  <a:lnTo>
                    <a:pt x="145768" y="104280"/>
                  </a:lnTo>
                  <a:lnTo>
                    <a:pt x="113190" y="95845"/>
                  </a:lnTo>
                  <a:lnTo>
                    <a:pt x="74268" y="101538"/>
                  </a:lnTo>
                  <a:lnTo>
                    <a:pt x="31857" y="130502"/>
                  </a:lnTo>
                  <a:lnTo>
                    <a:pt x="6394" y="172034"/>
                  </a:lnTo>
                  <a:lnTo>
                    <a:pt x="756" y="218796"/>
                  </a:lnTo>
                  <a:lnTo>
                    <a:pt x="9702" y="266563"/>
                  </a:lnTo>
                  <a:lnTo>
                    <a:pt x="27990" y="311112"/>
                  </a:lnTo>
                  <a:lnTo>
                    <a:pt x="50378" y="348217"/>
                  </a:lnTo>
                  <a:lnTo>
                    <a:pt x="97016" y="391525"/>
                  </a:lnTo>
                  <a:lnTo>
                    <a:pt x="153932" y="400633"/>
                  </a:lnTo>
                  <a:lnTo>
                    <a:pt x="180378" y="391450"/>
                  </a:lnTo>
                  <a:lnTo>
                    <a:pt x="207167" y="399584"/>
                  </a:lnTo>
                  <a:lnTo>
                    <a:pt x="263681" y="388244"/>
                  </a:lnTo>
                  <a:lnTo>
                    <a:pt x="308572" y="343126"/>
                  </a:lnTo>
                  <a:lnTo>
                    <a:pt x="329477" y="305159"/>
                  </a:lnTo>
                  <a:lnTo>
                    <a:pt x="345991" y="259914"/>
                  </a:lnTo>
                  <a:lnTo>
                    <a:pt x="353044" y="211823"/>
                  </a:lnTo>
                  <a:lnTo>
                    <a:pt x="345563" y="165315"/>
                  </a:lnTo>
                  <a:lnTo>
                    <a:pt x="318479" y="124822"/>
                  </a:lnTo>
                  <a:lnTo>
                    <a:pt x="275914" y="97889"/>
                  </a:lnTo>
                  <a:lnTo>
                    <a:pt x="237497" y="93224"/>
                  </a:lnTo>
                  <a:lnTo>
                    <a:pt x="205555" y="102201"/>
                  </a:lnTo>
                  <a:lnTo>
                    <a:pt x="182418" y="116190"/>
                  </a:lnTo>
                  <a:lnTo>
                    <a:pt x="190163" y="92620"/>
                  </a:lnTo>
                  <a:lnTo>
                    <a:pt x="202293" y="71254"/>
                  </a:lnTo>
                  <a:lnTo>
                    <a:pt x="218853" y="52167"/>
                  </a:lnTo>
                  <a:lnTo>
                    <a:pt x="239887" y="35433"/>
                  </a:lnTo>
                  <a:lnTo>
                    <a:pt x="241044" y="31183"/>
                  </a:lnTo>
                  <a:lnTo>
                    <a:pt x="237154" y="26268"/>
                  </a:lnTo>
                  <a:lnTo>
                    <a:pt x="230738" y="23095"/>
                  </a:lnTo>
                  <a:lnTo>
                    <a:pt x="224319" y="24071"/>
                  </a:lnTo>
                  <a:lnTo>
                    <a:pt x="207837" y="38013"/>
                  </a:lnTo>
                  <a:lnTo>
                    <a:pt x="194622" y="52576"/>
                  </a:lnTo>
                  <a:lnTo>
                    <a:pt x="184391" y="67952"/>
                  </a:lnTo>
                  <a:lnTo>
                    <a:pt x="176863" y="84333"/>
                  </a:lnTo>
                  <a:lnTo>
                    <a:pt x="167737" y="74177"/>
                  </a:lnTo>
                  <a:lnTo>
                    <a:pt x="158511" y="66302"/>
                  </a:lnTo>
                  <a:lnTo>
                    <a:pt x="150426" y="60703"/>
                  </a:lnTo>
                  <a:lnTo>
                    <a:pt x="144723" y="57372"/>
                  </a:lnTo>
                  <a:lnTo>
                    <a:pt x="140280" y="45263"/>
                  </a:lnTo>
                  <a:lnTo>
                    <a:pt x="132035" y="30101"/>
                  </a:lnTo>
                  <a:lnTo>
                    <a:pt x="119180" y="15416"/>
                  </a:lnTo>
                  <a:lnTo>
                    <a:pt x="100907" y="4737"/>
                  </a:lnTo>
                  <a:lnTo>
                    <a:pt x="73059" y="55"/>
                  </a:lnTo>
                  <a:lnTo>
                    <a:pt x="51801" y="3706"/>
                  </a:lnTo>
                  <a:lnTo>
                    <a:pt x="29869" y="6695"/>
                  </a:lnTo>
                  <a:lnTo>
                    <a:pt x="0" y="2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841410" y="1725215"/>
            <a:ext cx="464820" cy="487680"/>
            <a:chOff x="841410" y="1725215"/>
            <a:chExt cx="464820" cy="48768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410" y="1725215"/>
              <a:ext cx="464522" cy="48747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84272" y="1744899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42190" y="0"/>
                  </a:moveTo>
                  <a:lnTo>
                    <a:pt x="329812" y="529"/>
                  </a:lnTo>
                  <a:lnTo>
                    <a:pt x="319930" y="4925"/>
                  </a:lnTo>
                  <a:lnTo>
                    <a:pt x="320515" y="9279"/>
                  </a:lnTo>
                  <a:lnTo>
                    <a:pt x="324473" y="48041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69"/>
                  </a:lnTo>
                  <a:lnTo>
                    <a:pt x="261340" y="171469"/>
                  </a:lnTo>
                  <a:lnTo>
                    <a:pt x="217030" y="227769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2"/>
                  </a:lnTo>
                  <a:lnTo>
                    <a:pt x="214892" y="361064"/>
                  </a:lnTo>
                  <a:lnTo>
                    <a:pt x="261110" y="331765"/>
                  </a:lnTo>
                  <a:lnTo>
                    <a:pt x="300972" y="300020"/>
                  </a:lnTo>
                  <a:lnTo>
                    <a:pt x="333575" y="266283"/>
                  </a:lnTo>
                  <a:lnTo>
                    <a:pt x="358016" y="231007"/>
                  </a:lnTo>
                  <a:lnTo>
                    <a:pt x="373391" y="194645"/>
                  </a:lnTo>
                  <a:lnTo>
                    <a:pt x="378797" y="157649"/>
                  </a:lnTo>
                  <a:lnTo>
                    <a:pt x="373331" y="120474"/>
                  </a:lnTo>
                  <a:lnTo>
                    <a:pt x="356089" y="83572"/>
                  </a:lnTo>
                  <a:lnTo>
                    <a:pt x="352001" y="51331"/>
                  </a:lnTo>
                  <a:lnTo>
                    <a:pt x="348776" y="25168"/>
                  </a:lnTo>
                  <a:lnTo>
                    <a:pt x="346441" y="4880"/>
                  </a:lnTo>
                  <a:lnTo>
                    <a:pt x="346066" y="1253"/>
                  </a:lnTo>
                  <a:lnTo>
                    <a:pt x="34219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84272" y="1744899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37548" y="198"/>
                  </a:moveTo>
                  <a:lnTo>
                    <a:pt x="329812" y="530"/>
                  </a:lnTo>
                  <a:lnTo>
                    <a:pt x="319930" y="4925"/>
                  </a:lnTo>
                  <a:lnTo>
                    <a:pt x="320515" y="9280"/>
                  </a:lnTo>
                  <a:lnTo>
                    <a:pt x="324473" y="48042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70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3"/>
                  </a:lnTo>
                  <a:lnTo>
                    <a:pt x="214892" y="361065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50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4858" y="73941"/>
                  </a:lnTo>
                  <a:lnTo>
                    <a:pt x="352001" y="51331"/>
                  </a:lnTo>
                  <a:lnTo>
                    <a:pt x="348776" y="25169"/>
                  </a:lnTo>
                  <a:lnTo>
                    <a:pt x="346441" y="4881"/>
                  </a:lnTo>
                  <a:lnTo>
                    <a:pt x="346066" y="1254"/>
                  </a:lnTo>
                  <a:lnTo>
                    <a:pt x="342190" y="0"/>
                  </a:lnTo>
                  <a:lnTo>
                    <a:pt x="337548" y="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1534761" y="1652177"/>
            <a:ext cx="307340" cy="588645"/>
            <a:chOff x="1534761" y="1652177"/>
            <a:chExt cx="307340" cy="58864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4761" y="1652177"/>
              <a:ext cx="307098" cy="58856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577773" y="1672150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80">
                  <a:moveTo>
                    <a:pt x="66735" y="296462"/>
                  </a:moveTo>
                  <a:lnTo>
                    <a:pt x="41664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5"/>
                  </a:lnTo>
                  <a:lnTo>
                    <a:pt x="19014" y="458511"/>
                  </a:lnTo>
                  <a:lnTo>
                    <a:pt x="48209" y="484424"/>
                  </a:lnTo>
                  <a:lnTo>
                    <a:pt x="93040" y="500248"/>
                  </a:lnTo>
                  <a:lnTo>
                    <a:pt x="144919" y="499990"/>
                  </a:lnTo>
                  <a:lnTo>
                    <a:pt x="182672" y="481807"/>
                  </a:lnTo>
                  <a:lnTo>
                    <a:pt x="207204" y="451476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0" y="345363"/>
                  </a:lnTo>
                  <a:lnTo>
                    <a:pt x="179031" y="318184"/>
                  </a:lnTo>
                  <a:lnTo>
                    <a:pt x="149661" y="312984"/>
                  </a:lnTo>
                  <a:lnTo>
                    <a:pt x="149868" y="312212"/>
                  </a:lnTo>
                  <a:lnTo>
                    <a:pt x="121401" y="312212"/>
                  </a:lnTo>
                  <a:lnTo>
                    <a:pt x="113184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5" y="296462"/>
                  </a:lnTo>
                  <a:close/>
                </a:path>
                <a:path w="220344" h="500380">
                  <a:moveTo>
                    <a:pt x="157101" y="0"/>
                  </a:move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6"/>
                  </a:lnTo>
                  <a:lnTo>
                    <a:pt x="132726" y="18241"/>
                  </a:lnTo>
                  <a:lnTo>
                    <a:pt x="112034" y="32294"/>
                  </a:lnTo>
                  <a:lnTo>
                    <a:pt x="130830" y="37016"/>
                  </a:lnTo>
                  <a:lnTo>
                    <a:pt x="148187" y="106363"/>
                  </a:lnTo>
                  <a:lnTo>
                    <a:pt x="152391" y="158664"/>
                  </a:lnTo>
                  <a:lnTo>
                    <a:pt x="149298" y="210920"/>
                  </a:lnTo>
                  <a:lnTo>
                    <a:pt x="138953" y="262359"/>
                  </a:lnTo>
                  <a:lnTo>
                    <a:pt x="121401" y="312212"/>
                  </a:lnTo>
                  <a:lnTo>
                    <a:pt x="149868" y="312212"/>
                  </a:lnTo>
                  <a:lnTo>
                    <a:pt x="161226" y="266567"/>
                  </a:lnTo>
                  <a:lnTo>
                    <a:pt x="172178" y="202296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19" y="18498"/>
                  </a:lnTo>
                  <a:lnTo>
                    <a:pt x="174003" y="12012"/>
                  </a:lnTo>
                  <a:lnTo>
                    <a:pt x="166534" y="4390"/>
                  </a:lnTo>
                  <a:lnTo>
                    <a:pt x="157101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577773" y="1672150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80">
                  <a:moveTo>
                    <a:pt x="112034" y="32294"/>
                  </a:moveTo>
                  <a:lnTo>
                    <a:pt x="148187" y="106363"/>
                  </a:lnTo>
                  <a:lnTo>
                    <a:pt x="152391" y="158664"/>
                  </a:lnTo>
                  <a:lnTo>
                    <a:pt x="149299" y="210920"/>
                  </a:lnTo>
                  <a:lnTo>
                    <a:pt x="138953" y="262360"/>
                  </a:lnTo>
                  <a:lnTo>
                    <a:pt x="121402" y="312213"/>
                  </a:lnTo>
                  <a:lnTo>
                    <a:pt x="113185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49"/>
                  </a:lnTo>
                  <a:lnTo>
                    <a:pt x="144919" y="499990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1" y="345363"/>
                  </a:lnTo>
                  <a:lnTo>
                    <a:pt x="179031" y="318184"/>
                  </a:lnTo>
                  <a:lnTo>
                    <a:pt x="149662" y="312985"/>
                  </a:lnTo>
                  <a:lnTo>
                    <a:pt x="155149" y="292516"/>
                  </a:lnTo>
                  <a:lnTo>
                    <a:pt x="167150" y="236155"/>
                  </a:lnTo>
                  <a:lnTo>
                    <a:pt x="175565" y="166008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20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565581"/>
            <a:ext cx="9144000" cy="578485"/>
            <a:chOff x="0" y="4565581"/>
            <a:chExt cx="9144000" cy="57848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4565581"/>
              <a:ext cx="9144000" cy="57791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1700" y="4694799"/>
              <a:ext cx="1471902" cy="33044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90425" y="354677"/>
            <a:ext cx="52571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Microsoft Sans Serif" panose="020B0604020202020204"/>
                <a:cs typeface="Microsoft Sans Serif" panose="020B0604020202020204"/>
              </a:rPr>
              <a:t>Solution:</a:t>
            </a:r>
            <a:r>
              <a:rPr sz="30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spc="-5" dirty="0">
                <a:latin typeface="Microsoft Sans Serif" panose="020B0604020202020204"/>
                <a:cs typeface="Microsoft Sans Serif" panose="020B0604020202020204"/>
              </a:rPr>
              <a:t>Systems</a:t>
            </a:r>
            <a:r>
              <a:rPr sz="30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dirty="0"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30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spc="-5" dirty="0">
                <a:latin typeface="Microsoft Sans Serif" panose="020B0604020202020204"/>
                <a:cs typeface="Microsoft Sans Serif" panose="020B0604020202020204"/>
              </a:rPr>
              <a:t>equations</a:t>
            </a:r>
            <a:endParaRPr sz="30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41809" y="1816129"/>
            <a:ext cx="4070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$10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05298" y="1725215"/>
            <a:ext cx="438784" cy="487680"/>
            <a:chOff x="305298" y="1725215"/>
            <a:chExt cx="438784" cy="48768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5298" y="1725215"/>
              <a:ext cx="438782" cy="48747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48161" y="1745106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113190" y="95816"/>
                  </a:moveTo>
                  <a:lnTo>
                    <a:pt x="74267" y="101509"/>
                  </a:lnTo>
                  <a:lnTo>
                    <a:pt x="31857" y="130474"/>
                  </a:lnTo>
                  <a:lnTo>
                    <a:pt x="6394" y="172005"/>
                  </a:lnTo>
                  <a:lnTo>
                    <a:pt x="756" y="218767"/>
                  </a:lnTo>
                  <a:lnTo>
                    <a:pt x="9702" y="266535"/>
                  </a:lnTo>
                  <a:lnTo>
                    <a:pt x="27990" y="311083"/>
                  </a:lnTo>
                  <a:lnTo>
                    <a:pt x="50378" y="348188"/>
                  </a:lnTo>
                  <a:lnTo>
                    <a:pt x="97016" y="391496"/>
                  </a:lnTo>
                  <a:lnTo>
                    <a:pt x="153932" y="400604"/>
                  </a:lnTo>
                  <a:lnTo>
                    <a:pt x="180378" y="391421"/>
                  </a:lnTo>
                  <a:lnTo>
                    <a:pt x="254885" y="391421"/>
                  </a:lnTo>
                  <a:lnTo>
                    <a:pt x="288348" y="369356"/>
                  </a:lnTo>
                  <a:lnTo>
                    <a:pt x="329477" y="305130"/>
                  </a:lnTo>
                  <a:lnTo>
                    <a:pt x="345991" y="259885"/>
                  </a:lnTo>
                  <a:lnTo>
                    <a:pt x="353044" y="211794"/>
                  </a:lnTo>
                  <a:lnTo>
                    <a:pt x="345563" y="165286"/>
                  </a:lnTo>
                  <a:lnTo>
                    <a:pt x="318479" y="124792"/>
                  </a:lnTo>
                  <a:lnTo>
                    <a:pt x="307219" y="117668"/>
                  </a:lnTo>
                  <a:lnTo>
                    <a:pt x="169142" y="117668"/>
                  </a:lnTo>
                  <a:lnTo>
                    <a:pt x="145768" y="104251"/>
                  </a:lnTo>
                  <a:lnTo>
                    <a:pt x="113190" y="95816"/>
                  </a:lnTo>
                  <a:close/>
                </a:path>
                <a:path w="353059" h="400685">
                  <a:moveTo>
                    <a:pt x="254885" y="391421"/>
                  </a:moveTo>
                  <a:lnTo>
                    <a:pt x="180378" y="391421"/>
                  </a:lnTo>
                  <a:lnTo>
                    <a:pt x="207167" y="399555"/>
                  </a:lnTo>
                  <a:lnTo>
                    <a:pt x="235778" y="398384"/>
                  </a:lnTo>
                  <a:lnTo>
                    <a:pt x="254885" y="391421"/>
                  </a:lnTo>
                  <a:close/>
                </a:path>
                <a:path w="353059" h="400685">
                  <a:moveTo>
                    <a:pt x="157944" y="65881"/>
                  </a:moveTo>
                  <a:lnTo>
                    <a:pt x="141490" y="65881"/>
                  </a:lnTo>
                  <a:lnTo>
                    <a:pt x="147715" y="69719"/>
                  </a:lnTo>
                  <a:lnTo>
                    <a:pt x="156057" y="75916"/>
                  </a:lnTo>
                  <a:lnTo>
                    <a:pt x="165087" y="84416"/>
                  </a:lnTo>
                  <a:lnTo>
                    <a:pt x="173379" y="95164"/>
                  </a:lnTo>
                  <a:lnTo>
                    <a:pt x="171433" y="102328"/>
                  </a:lnTo>
                  <a:lnTo>
                    <a:pt x="170069" y="109805"/>
                  </a:lnTo>
                  <a:lnTo>
                    <a:pt x="169142" y="117668"/>
                  </a:lnTo>
                  <a:lnTo>
                    <a:pt x="307219" y="117668"/>
                  </a:lnTo>
                  <a:lnTo>
                    <a:pt x="304838" y="116161"/>
                  </a:lnTo>
                  <a:lnTo>
                    <a:pt x="182418" y="116161"/>
                  </a:lnTo>
                  <a:lnTo>
                    <a:pt x="190163" y="92592"/>
                  </a:lnTo>
                  <a:lnTo>
                    <a:pt x="194867" y="84305"/>
                  </a:lnTo>
                  <a:lnTo>
                    <a:pt x="176863" y="84305"/>
                  </a:lnTo>
                  <a:lnTo>
                    <a:pt x="167737" y="74148"/>
                  </a:lnTo>
                  <a:lnTo>
                    <a:pt x="158511" y="66273"/>
                  </a:lnTo>
                  <a:lnTo>
                    <a:pt x="157944" y="65881"/>
                  </a:lnTo>
                  <a:close/>
                </a:path>
                <a:path w="353059" h="400685">
                  <a:moveTo>
                    <a:pt x="237496" y="93195"/>
                  </a:moveTo>
                  <a:lnTo>
                    <a:pt x="205555" y="102172"/>
                  </a:lnTo>
                  <a:lnTo>
                    <a:pt x="182418" y="116161"/>
                  </a:lnTo>
                  <a:lnTo>
                    <a:pt x="304838" y="116161"/>
                  </a:lnTo>
                  <a:lnTo>
                    <a:pt x="275914" y="97860"/>
                  </a:lnTo>
                  <a:lnTo>
                    <a:pt x="237496" y="93195"/>
                  </a:lnTo>
                  <a:close/>
                </a:path>
                <a:path w="353059" h="400685">
                  <a:moveTo>
                    <a:pt x="230738" y="23066"/>
                  </a:moveTo>
                  <a:lnTo>
                    <a:pt x="194622" y="52547"/>
                  </a:lnTo>
                  <a:lnTo>
                    <a:pt x="176863" y="84305"/>
                  </a:lnTo>
                  <a:lnTo>
                    <a:pt x="194867" y="84305"/>
                  </a:lnTo>
                  <a:lnTo>
                    <a:pt x="202293" y="71226"/>
                  </a:lnTo>
                  <a:lnTo>
                    <a:pt x="218853" y="52138"/>
                  </a:lnTo>
                  <a:lnTo>
                    <a:pt x="239887" y="35403"/>
                  </a:lnTo>
                  <a:lnTo>
                    <a:pt x="241044" y="31153"/>
                  </a:lnTo>
                  <a:lnTo>
                    <a:pt x="237154" y="26239"/>
                  </a:lnTo>
                  <a:lnTo>
                    <a:pt x="230738" y="23066"/>
                  </a:lnTo>
                  <a:close/>
                </a:path>
                <a:path w="353059" h="400685">
                  <a:moveTo>
                    <a:pt x="0" y="0"/>
                  </a:moveTo>
                  <a:lnTo>
                    <a:pt x="29327" y="45642"/>
                  </a:lnTo>
                  <a:lnTo>
                    <a:pt x="67932" y="69594"/>
                  </a:lnTo>
                  <a:lnTo>
                    <a:pt x="107944" y="75219"/>
                  </a:lnTo>
                  <a:lnTo>
                    <a:pt x="141490" y="65881"/>
                  </a:lnTo>
                  <a:lnTo>
                    <a:pt x="157944" y="65881"/>
                  </a:lnTo>
                  <a:lnTo>
                    <a:pt x="150426" y="60674"/>
                  </a:lnTo>
                  <a:lnTo>
                    <a:pt x="144723" y="57343"/>
                  </a:lnTo>
                  <a:lnTo>
                    <a:pt x="140280" y="45234"/>
                  </a:lnTo>
                  <a:lnTo>
                    <a:pt x="132035" y="30072"/>
                  </a:lnTo>
                  <a:lnTo>
                    <a:pt x="119180" y="15387"/>
                  </a:lnTo>
                  <a:lnTo>
                    <a:pt x="104258" y="6666"/>
                  </a:lnTo>
                  <a:lnTo>
                    <a:pt x="29869" y="6666"/>
                  </a:lnTo>
                  <a:lnTo>
                    <a:pt x="0" y="0"/>
                  </a:lnTo>
                  <a:close/>
                </a:path>
                <a:path w="353059" h="400685">
                  <a:moveTo>
                    <a:pt x="73059" y="26"/>
                  </a:moveTo>
                  <a:lnTo>
                    <a:pt x="51801" y="3677"/>
                  </a:lnTo>
                  <a:lnTo>
                    <a:pt x="29869" y="6666"/>
                  </a:lnTo>
                  <a:lnTo>
                    <a:pt x="104258" y="6666"/>
                  </a:lnTo>
                  <a:lnTo>
                    <a:pt x="100907" y="4707"/>
                  </a:lnTo>
                  <a:lnTo>
                    <a:pt x="73059" y="26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48161" y="1745106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0" y="29"/>
                  </a:moveTo>
                  <a:lnTo>
                    <a:pt x="29327" y="45671"/>
                  </a:lnTo>
                  <a:lnTo>
                    <a:pt x="67932" y="69623"/>
                  </a:lnTo>
                  <a:lnTo>
                    <a:pt x="107944" y="75248"/>
                  </a:lnTo>
                  <a:lnTo>
                    <a:pt x="141490" y="65909"/>
                  </a:lnTo>
                  <a:lnTo>
                    <a:pt x="147715" y="69748"/>
                  </a:lnTo>
                  <a:lnTo>
                    <a:pt x="156057" y="75945"/>
                  </a:lnTo>
                  <a:lnTo>
                    <a:pt x="165087" y="84445"/>
                  </a:lnTo>
                  <a:lnTo>
                    <a:pt x="173379" y="95193"/>
                  </a:lnTo>
                  <a:lnTo>
                    <a:pt x="171433" y="102358"/>
                  </a:lnTo>
                  <a:lnTo>
                    <a:pt x="170069" y="109834"/>
                  </a:lnTo>
                  <a:lnTo>
                    <a:pt x="169142" y="117697"/>
                  </a:lnTo>
                  <a:lnTo>
                    <a:pt x="145768" y="104280"/>
                  </a:lnTo>
                  <a:lnTo>
                    <a:pt x="113190" y="95845"/>
                  </a:lnTo>
                  <a:lnTo>
                    <a:pt x="74268" y="101538"/>
                  </a:lnTo>
                  <a:lnTo>
                    <a:pt x="31857" y="130502"/>
                  </a:lnTo>
                  <a:lnTo>
                    <a:pt x="6394" y="172034"/>
                  </a:lnTo>
                  <a:lnTo>
                    <a:pt x="756" y="218796"/>
                  </a:lnTo>
                  <a:lnTo>
                    <a:pt x="9702" y="266563"/>
                  </a:lnTo>
                  <a:lnTo>
                    <a:pt x="27990" y="311112"/>
                  </a:lnTo>
                  <a:lnTo>
                    <a:pt x="50378" y="348217"/>
                  </a:lnTo>
                  <a:lnTo>
                    <a:pt x="97016" y="391525"/>
                  </a:lnTo>
                  <a:lnTo>
                    <a:pt x="153932" y="400633"/>
                  </a:lnTo>
                  <a:lnTo>
                    <a:pt x="180378" y="391450"/>
                  </a:lnTo>
                  <a:lnTo>
                    <a:pt x="207167" y="399584"/>
                  </a:lnTo>
                  <a:lnTo>
                    <a:pt x="263681" y="388244"/>
                  </a:lnTo>
                  <a:lnTo>
                    <a:pt x="308572" y="343126"/>
                  </a:lnTo>
                  <a:lnTo>
                    <a:pt x="329477" y="305159"/>
                  </a:lnTo>
                  <a:lnTo>
                    <a:pt x="345991" y="259914"/>
                  </a:lnTo>
                  <a:lnTo>
                    <a:pt x="353044" y="211823"/>
                  </a:lnTo>
                  <a:lnTo>
                    <a:pt x="345563" y="165315"/>
                  </a:lnTo>
                  <a:lnTo>
                    <a:pt x="318479" y="124822"/>
                  </a:lnTo>
                  <a:lnTo>
                    <a:pt x="275914" y="97889"/>
                  </a:lnTo>
                  <a:lnTo>
                    <a:pt x="237497" y="93224"/>
                  </a:lnTo>
                  <a:lnTo>
                    <a:pt x="205555" y="102201"/>
                  </a:lnTo>
                  <a:lnTo>
                    <a:pt x="182418" y="116190"/>
                  </a:lnTo>
                  <a:lnTo>
                    <a:pt x="190163" y="92620"/>
                  </a:lnTo>
                  <a:lnTo>
                    <a:pt x="202293" y="71254"/>
                  </a:lnTo>
                  <a:lnTo>
                    <a:pt x="218853" y="52167"/>
                  </a:lnTo>
                  <a:lnTo>
                    <a:pt x="239887" y="35433"/>
                  </a:lnTo>
                  <a:lnTo>
                    <a:pt x="241044" y="31183"/>
                  </a:lnTo>
                  <a:lnTo>
                    <a:pt x="237154" y="26268"/>
                  </a:lnTo>
                  <a:lnTo>
                    <a:pt x="230738" y="23095"/>
                  </a:lnTo>
                  <a:lnTo>
                    <a:pt x="224319" y="24071"/>
                  </a:lnTo>
                  <a:lnTo>
                    <a:pt x="207837" y="38013"/>
                  </a:lnTo>
                  <a:lnTo>
                    <a:pt x="194622" y="52576"/>
                  </a:lnTo>
                  <a:lnTo>
                    <a:pt x="184391" y="67952"/>
                  </a:lnTo>
                  <a:lnTo>
                    <a:pt x="176863" y="84333"/>
                  </a:lnTo>
                  <a:lnTo>
                    <a:pt x="167737" y="74177"/>
                  </a:lnTo>
                  <a:lnTo>
                    <a:pt x="158511" y="66302"/>
                  </a:lnTo>
                  <a:lnTo>
                    <a:pt x="150426" y="60703"/>
                  </a:lnTo>
                  <a:lnTo>
                    <a:pt x="144723" y="57372"/>
                  </a:lnTo>
                  <a:lnTo>
                    <a:pt x="140280" y="45263"/>
                  </a:lnTo>
                  <a:lnTo>
                    <a:pt x="132035" y="30101"/>
                  </a:lnTo>
                  <a:lnTo>
                    <a:pt x="119180" y="15416"/>
                  </a:lnTo>
                  <a:lnTo>
                    <a:pt x="100907" y="4737"/>
                  </a:lnTo>
                  <a:lnTo>
                    <a:pt x="73059" y="55"/>
                  </a:lnTo>
                  <a:lnTo>
                    <a:pt x="51801" y="3706"/>
                  </a:lnTo>
                  <a:lnTo>
                    <a:pt x="29869" y="6695"/>
                  </a:lnTo>
                  <a:lnTo>
                    <a:pt x="0" y="2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841410" y="1725215"/>
            <a:ext cx="464820" cy="487680"/>
            <a:chOff x="841410" y="1725215"/>
            <a:chExt cx="464820" cy="48768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1410" y="1725215"/>
              <a:ext cx="464522" cy="48747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84272" y="1744899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42190" y="0"/>
                  </a:moveTo>
                  <a:lnTo>
                    <a:pt x="329812" y="529"/>
                  </a:lnTo>
                  <a:lnTo>
                    <a:pt x="319930" y="4925"/>
                  </a:lnTo>
                  <a:lnTo>
                    <a:pt x="320515" y="9279"/>
                  </a:lnTo>
                  <a:lnTo>
                    <a:pt x="324473" y="48041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69"/>
                  </a:lnTo>
                  <a:lnTo>
                    <a:pt x="261340" y="171469"/>
                  </a:lnTo>
                  <a:lnTo>
                    <a:pt x="217030" y="227769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2"/>
                  </a:lnTo>
                  <a:lnTo>
                    <a:pt x="214892" y="361064"/>
                  </a:lnTo>
                  <a:lnTo>
                    <a:pt x="261110" y="331765"/>
                  </a:lnTo>
                  <a:lnTo>
                    <a:pt x="300972" y="300020"/>
                  </a:lnTo>
                  <a:lnTo>
                    <a:pt x="333575" y="266283"/>
                  </a:lnTo>
                  <a:lnTo>
                    <a:pt x="358016" y="231007"/>
                  </a:lnTo>
                  <a:lnTo>
                    <a:pt x="373391" y="194645"/>
                  </a:lnTo>
                  <a:lnTo>
                    <a:pt x="378797" y="157649"/>
                  </a:lnTo>
                  <a:lnTo>
                    <a:pt x="373331" y="120474"/>
                  </a:lnTo>
                  <a:lnTo>
                    <a:pt x="356089" y="83572"/>
                  </a:lnTo>
                  <a:lnTo>
                    <a:pt x="352001" y="51331"/>
                  </a:lnTo>
                  <a:lnTo>
                    <a:pt x="348776" y="25168"/>
                  </a:lnTo>
                  <a:lnTo>
                    <a:pt x="346441" y="4880"/>
                  </a:lnTo>
                  <a:lnTo>
                    <a:pt x="346066" y="1253"/>
                  </a:lnTo>
                  <a:lnTo>
                    <a:pt x="34219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84272" y="1744899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37548" y="198"/>
                  </a:moveTo>
                  <a:lnTo>
                    <a:pt x="329812" y="530"/>
                  </a:lnTo>
                  <a:lnTo>
                    <a:pt x="319930" y="4925"/>
                  </a:lnTo>
                  <a:lnTo>
                    <a:pt x="320515" y="9280"/>
                  </a:lnTo>
                  <a:lnTo>
                    <a:pt x="324473" y="48042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70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3"/>
                  </a:lnTo>
                  <a:lnTo>
                    <a:pt x="214892" y="361065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50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4858" y="73941"/>
                  </a:lnTo>
                  <a:lnTo>
                    <a:pt x="352001" y="51331"/>
                  </a:lnTo>
                  <a:lnTo>
                    <a:pt x="348776" y="25169"/>
                  </a:lnTo>
                  <a:lnTo>
                    <a:pt x="346441" y="4881"/>
                  </a:lnTo>
                  <a:lnTo>
                    <a:pt x="346066" y="1254"/>
                  </a:lnTo>
                  <a:lnTo>
                    <a:pt x="342190" y="0"/>
                  </a:lnTo>
                  <a:lnTo>
                    <a:pt x="337548" y="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1534761" y="1652177"/>
            <a:ext cx="307340" cy="588645"/>
            <a:chOff x="1534761" y="1652177"/>
            <a:chExt cx="307340" cy="588645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4761" y="1652177"/>
              <a:ext cx="307098" cy="58856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577773" y="1672150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80">
                  <a:moveTo>
                    <a:pt x="66735" y="296462"/>
                  </a:moveTo>
                  <a:lnTo>
                    <a:pt x="41664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5"/>
                  </a:lnTo>
                  <a:lnTo>
                    <a:pt x="19014" y="458511"/>
                  </a:lnTo>
                  <a:lnTo>
                    <a:pt x="48209" y="484424"/>
                  </a:lnTo>
                  <a:lnTo>
                    <a:pt x="93040" y="500248"/>
                  </a:lnTo>
                  <a:lnTo>
                    <a:pt x="144919" y="499990"/>
                  </a:lnTo>
                  <a:lnTo>
                    <a:pt x="182672" y="481807"/>
                  </a:lnTo>
                  <a:lnTo>
                    <a:pt x="207204" y="451476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0" y="345363"/>
                  </a:lnTo>
                  <a:lnTo>
                    <a:pt x="179031" y="318184"/>
                  </a:lnTo>
                  <a:lnTo>
                    <a:pt x="149661" y="312984"/>
                  </a:lnTo>
                  <a:lnTo>
                    <a:pt x="149868" y="312212"/>
                  </a:lnTo>
                  <a:lnTo>
                    <a:pt x="121401" y="312212"/>
                  </a:lnTo>
                  <a:lnTo>
                    <a:pt x="113184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5" y="296462"/>
                  </a:lnTo>
                  <a:close/>
                </a:path>
                <a:path w="220344" h="500380">
                  <a:moveTo>
                    <a:pt x="157101" y="0"/>
                  </a:move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6"/>
                  </a:lnTo>
                  <a:lnTo>
                    <a:pt x="132726" y="18241"/>
                  </a:lnTo>
                  <a:lnTo>
                    <a:pt x="112034" y="32294"/>
                  </a:lnTo>
                  <a:lnTo>
                    <a:pt x="130830" y="37016"/>
                  </a:lnTo>
                  <a:lnTo>
                    <a:pt x="148187" y="106363"/>
                  </a:lnTo>
                  <a:lnTo>
                    <a:pt x="152391" y="158664"/>
                  </a:lnTo>
                  <a:lnTo>
                    <a:pt x="149298" y="210920"/>
                  </a:lnTo>
                  <a:lnTo>
                    <a:pt x="138953" y="262359"/>
                  </a:lnTo>
                  <a:lnTo>
                    <a:pt x="121401" y="312212"/>
                  </a:lnTo>
                  <a:lnTo>
                    <a:pt x="149868" y="312212"/>
                  </a:lnTo>
                  <a:lnTo>
                    <a:pt x="161226" y="266567"/>
                  </a:lnTo>
                  <a:lnTo>
                    <a:pt x="172178" y="202296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19" y="18498"/>
                  </a:lnTo>
                  <a:lnTo>
                    <a:pt x="174003" y="12012"/>
                  </a:lnTo>
                  <a:lnTo>
                    <a:pt x="166534" y="4390"/>
                  </a:lnTo>
                  <a:lnTo>
                    <a:pt x="157101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577773" y="1672150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80">
                  <a:moveTo>
                    <a:pt x="112034" y="32294"/>
                  </a:moveTo>
                  <a:lnTo>
                    <a:pt x="148187" y="106363"/>
                  </a:lnTo>
                  <a:lnTo>
                    <a:pt x="152391" y="158664"/>
                  </a:lnTo>
                  <a:lnTo>
                    <a:pt x="149299" y="210920"/>
                  </a:lnTo>
                  <a:lnTo>
                    <a:pt x="138953" y="262360"/>
                  </a:lnTo>
                  <a:lnTo>
                    <a:pt x="121402" y="312213"/>
                  </a:lnTo>
                  <a:lnTo>
                    <a:pt x="113185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49"/>
                  </a:lnTo>
                  <a:lnTo>
                    <a:pt x="144919" y="499990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1" y="345363"/>
                  </a:lnTo>
                  <a:lnTo>
                    <a:pt x="179031" y="318184"/>
                  </a:lnTo>
                  <a:lnTo>
                    <a:pt x="149662" y="312985"/>
                  </a:lnTo>
                  <a:lnTo>
                    <a:pt x="155149" y="292516"/>
                  </a:lnTo>
                  <a:lnTo>
                    <a:pt x="167150" y="236155"/>
                  </a:lnTo>
                  <a:lnTo>
                    <a:pt x="175565" y="166008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20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565581"/>
            <a:ext cx="9144000" cy="578485"/>
            <a:chOff x="0" y="4565581"/>
            <a:chExt cx="9144000" cy="57848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4565581"/>
              <a:ext cx="9144000" cy="57791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1700" y="4694799"/>
              <a:ext cx="1471902" cy="33044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90425" y="354677"/>
            <a:ext cx="52571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Microsoft Sans Serif" panose="020B0604020202020204"/>
                <a:cs typeface="Microsoft Sans Serif" panose="020B0604020202020204"/>
              </a:rPr>
              <a:t>Solution:</a:t>
            </a:r>
            <a:r>
              <a:rPr sz="30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spc="-5" dirty="0">
                <a:latin typeface="Microsoft Sans Serif" panose="020B0604020202020204"/>
                <a:cs typeface="Microsoft Sans Serif" panose="020B0604020202020204"/>
              </a:rPr>
              <a:t>Systems</a:t>
            </a:r>
            <a:r>
              <a:rPr sz="30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dirty="0"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30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spc="-5" dirty="0">
                <a:latin typeface="Microsoft Sans Serif" panose="020B0604020202020204"/>
                <a:cs typeface="Microsoft Sans Serif" panose="020B0604020202020204"/>
              </a:rPr>
              <a:t>equations</a:t>
            </a:r>
            <a:endParaRPr sz="30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41809" y="1816129"/>
            <a:ext cx="4070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$10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09711" y="2385394"/>
            <a:ext cx="464820" cy="487680"/>
            <a:chOff x="809711" y="2385394"/>
            <a:chExt cx="464820" cy="48768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711" y="2385394"/>
              <a:ext cx="464522" cy="48747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52574" y="2405077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42190" y="0"/>
                  </a:moveTo>
                  <a:lnTo>
                    <a:pt x="329812" y="529"/>
                  </a:lnTo>
                  <a:lnTo>
                    <a:pt x="319930" y="4925"/>
                  </a:lnTo>
                  <a:lnTo>
                    <a:pt x="320515" y="9281"/>
                  </a:lnTo>
                  <a:lnTo>
                    <a:pt x="324473" y="48043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69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6" y="395452"/>
                  </a:lnTo>
                  <a:lnTo>
                    <a:pt x="214892" y="361064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5" y="231007"/>
                  </a:lnTo>
                  <a:lnTo>
                    <a:pt x="373390" y="194645"/>
                  </a:lnTo>
                  <a:lnTo>
                    <a:pt x="378796" y="157649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2001" y="51331"/>
                  </a:lnTo>
                  <a:lnTo>
                    <a:pt x="348776" y="25168"/>
                  </a:lnTo>
                  <a:lnTo>
                    <a:pt x="346442" y="4880"/>
                  </a:lnTo>
                  <a:lnTo>
                    <a:pt x="346066" y="1254"/>
                  </a:lnTo>
                  <a:lnTo>
                    <a:pt x="34219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52574" y="2405076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37548" y="198"/>
                  </a:moveTo>
                  <a:lnTo>
                    <a:pt x="329812" y="530"/>
                  </a:lnTo>
                  <a:lnTo>
                    <a:pt x="319930" y="4925"/>
                  </a:lnTo>
                  <a:lnTo>
                    <a:pt x="320515" y="9280"/>
                  </a:lnTo>
                  <a:lnTo>
                    <a:pt x="324473" y="48042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70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3"/>
                  </a:lnTo>
                  <a:lnTo>
                    <a:pt x="214892" y="361065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50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4858" y="73941"/>
                  </a:lnTo>
                  <a:lnTo>
                    <a:pt x="352001" y="51331"/>
                  </a:lnTo>
                  <a:lnTo>
                    <a:pt x="348776" y="25169"/>
                  </a:lnTo>
                  <a:lnTo>
                    <a:pt x="346441" y="4881"/>
                  </a:lnTo>
                  <a:lnTo>
                    <a:pt x="346066" y="1254"/>
                  </a:lnTo>
                  <a:lnTo>
                    <a:pt x="342190" y="0"/>
                  </a:lnTo>
                  <a:lnTo>
                    <a:pt x="337548" y="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273600" y="2385394"/>
            <a:ext cx="438784" cy="487680"/>
            <a:chOff x="273600" y="2385394"/>
            <a:chExt cx="438784" cy="48768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3600" y="2385394"/>
              <a:ext cx="438782" cy="48747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16462" y="2405284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113190" y="95817"/>
                  </a:moveTo>
                  <a:lnTo>
                    <a:pt x="74267" y="101509"/>
                  </a:lnTo>
                  <a:lnTo>
                    <a:pt x="31857" y="130474"/>
                  </a:lnTo>
                  <a:lnTo>
                    <a:pt x="6394" y="172005"/>
                  </a:lnTo>
                  <a:lnTo>
                    <a:pt x="756" y="218767"/>
                  </a:lnTo>
                  <a:lnTo>
                    <a:pt x="9702" y="266535"/>
                  </a:lnTo>
                  <a:lnTo>
                    <a:pt x="27990" y="311084"/>
                  </a:lnTo>
                  <a:lnTo>
                    <a:pt x="50378" y="348189"/>
                  </a:lnTo>
                  <a:lnTo>
                    <a:pt x="97016" y="391497"/>
                  </a:lnTo>
                  <a:lnTo>
                    <a:pt x="153932" y="400604"/>
                  </a:lnTo>
                  <a:lnTo>
                    <a:pt x="180378" y="391421"/>
                  </a:lnTo>
                  <a:lnTo>
                    <a:pt x="254885" y="391421"/>
                  </a:lnTo>
                  <a:lnTo>
                    <a:pt x="288348" y="369356"/>
                  </a:lnTo>
                  <a:lnTo>
                    <a:pt x="329477" y="305130"/>
                  </a:lnTo>
                  <a:lnTo>
                    <a:pt x="345991" y="259885"/>
                  </a:lnTo>
                  <a:lnTo>
                    <a:pt x="353044" y="211794"/>
                  </a:lnTo>
                  <a:lnTo>
                    <a:pt x="345563" y="165286"/>
                  </a:lnTo>
                  <a:lnTo>
                    <a:pt x="318479" y="124792"/>
                  </a:lnTo>
                  <a:lnTo>
                    <a:pt x="307219" y="117668"/>
                  </a:lnTo>
                  <a:lnTo>
                    <a:pt x="169142" y="117668"/>
                  </a:lnTo>
                  <a:lnTo>
                    <a:pt x="145768" y="104251"/>
                  </a:lnTo>
                  <a:lnTo>
                    <a:pt x="113190" y="95817"/>
                  </a:lnTo>
                  <a:close/>
                </a:path>
                <a:path w="353059" h="400685">
                  <a:moveTo>
                    <a:pt x="254885" y="391421"/>
                  </a:moveTo>
                  <a:lnTo>
                    <a:pt x="180378" y="391421"/>
                  </a:lnTo>
                  <a:lnTo>
                    <a:pt x="207167" y="399555"/>
                  </a:lnTo>
                  <a:lnTo>
                    <a:pt x="235778" y="398384"/>
                  </a:lnTo>
                  <a:lnTo>
                    <a:pt x="254885" y="391421"/>
                  </a:lnTo>
                  <a:close/>
                </a:path>
                <a:path w="353059" h="400685">
                  <a:moveTo>
                    <a:pt x="157944" y="65881"/>
                  </a:moveTo>
                  <a:lnTo>
                    <a:pt x="141490" y="65881"/>
                  </a:lnTo>
                  <a:lnTo>
                    <a:pt x="147715" y="69719"/>
                  </a:lnTo>
                  <a:lnTo>
                    <a:pt x="156057" y="75916"/>
                  </a:lnTo>
                  <a:lnTo>
                    <a:pt x="165087" y="84416"/>
                  </a:lnTo>
                  <a:lnTo>
                    <a:pt x="173379" y="95164"/>
                  </a:lnTo>
                  <a:lnTo>
                    <a:pt x="171433" y="102328"/>
                  </a:lnTo>
                  <a:lnTo>
                    <a:pt x="170069" y="109805"/>
                  </a:lnTo>
                  <a:lnTo>
                    <a:pt x="169142" y="117668"/>
                  </a:lnTo>
                  <a:lnTo>
                    <a:pt x="307219" y="117668"/>
                  </a:lnTo>
                  <a:lnTo>
                    <a:pt x="304838" y="116161"/>
                  </a:lnTo>
                  <a:lnTo>
                    <a:pt x="182418" y="116161"/>
                  </a:lnTo>
                  <a:lnTo>
                    <a:pt x="190163" y="92592"/>
                  </a:lnTo>
                  <a:lnTo>
                    <a:pt x="194867" y="84305"/>
                  </a:lnTo>
                  <a:lnTo>
                    <a:pt x="176863" y="84305"/>
                  </a:lnTo>
                  <a:lnTo>
                    <a:pt x="167737" y="74148"/>
                  </a:lnTo>
                  <a:lnTo>
                    <a:pt x="158511" y="66273"/>
                  </a:lnTo>
                  <a:lnTo>
                    <a:pt x="157944" y="65881"/>
                  </a:lnTo>
                  <a:close/>
                </a:path>
                <a:path w="353059" h="400685">
                  <a:moveTo>
                    <a:pt x="237496" y="93196"/>
                  </a:moveTo>
                  <a:lnTo>
                    <a:pt x="205555" y="102172"/>
                  </a:lnTo>
                  <a:lnTo>
                    <a:pt x="182418" y="116161"/>
                  </a:lnTo>
                  <a:lnTo>
                    <a:pt x="304838" y="116161"/>
                  </a:lnTo>
                  <a:lnTo>
                    <a:pt x="275914" y="97860"/>
                  </a:lnTo>
                  <a:lnTo>
                    <a:pt x="237496" y="93196"/>
                  </a:lnTo>
                  <a:close/>
                </a:path>
                <a:path w="353059" h="400685">
                  <a:moveTo>
                    <a:pt x="230738" y="23066"/>
                  </a:moveTo>
                  <a:lnTo>
                    <a:pt x="194622" y="52547"/>
                  </a:lnTo>
                  <a:lnTo>
                    <a:pt x="176863" y="84305"/>
                  </a:lnTo>
                  <a:lnTo>
                    <a:pt x="194867" y="84305"/>
                  </a:lnTo>
                  <a:lnTo>
                    <a:pt x="202293" y="71226"/>
                  </a:lnTo>
                  <a:lnTo>
                    <a:pt x="218853" y="52138"/>
                  </a:lnTo>
                  <a:lnTo>
                    <a:pt x="239887" y="35405"/>
                  </a:lnTo>
                  <a:lnTo>
                    <a:pt x="241044" y="31154"/>
                  </a:lnTo>
                  <a:lnTo>
                    <a:pt x="237154" y="26239"/>
                  </a:lnTo>
                  <a:lnTo>
                    <a:pt x="230738" y="23066"/>
                  </a:lnTo>
                  <a:close/>
                </a:path>
                <a:path w="353059" h="400685">
                  <a:moveTo>
                    <a:pt x="0" y="0"/>
                  </a:moveTo>
                  <a:lnTo>
                    <a:pt x="29327" y="45642"/>
                  </a:lnTo>
                  <a:lnTo>
                    <a:pt x="67932" y="69594"/>
                  </a:lnTo>
                  <a:lnTo>
                    <a:pt x="107944" y="75219"/>
                  </a:lnTo>
                  <a:lnTo>
                    <a:pt x="141490" y="65881"/>
                  </a:lnTo>
                  <a:lnTo>
                    <a:pt x="157944" y="65881"/>
                  </a:lnTo>
                  <a:lnTo>
                    <a:pt x="150426" y="60674"/>
                  </a:lnTo>
                  <a:lnTo>
                    <a:pt x="144723" y="57343"/>
                  </a:lnTo>
                  <a:lnTo>
                    <a:pt x="140280" y="45234"/>
                  </a:lnTo>
                  <a:lnTo>
                    <a:pt x="132035" y="30072"/>
                  </a:lnTo>
                  <a:lnTo>
                    <a:pt x="119180" y="15387"/>
                  </a:lnTo>
                  <a:lnTo>
                    <a:pt x="104258" y="6666"/>
                  </a:lnTo>
                  <a:lnTo>
                    <a:pt x="29869" y="6666"/>
                  </a:lnTo>
                  <a:lnTo>
                    <a:pt x="0" y="0"/>
                  </a:lnTo>
                  <a:close/>
                </a:path>
                <a:path w="353059" h="400685">
                  <a:moveTo>
                    <a:pt x="73059" y="26"/>
                  </a:moveTo>
                  <a:lnTo>
                    <a:pt x="51801" y="3677"/>
                  </a:lnTo>
                  <a:lnTo>
                    <a:pt x="29869" y="6666"/>
                  </a:lnTo>
                  <a:lnTo>
                    <a:pt x="104258" y="6666"/>
                  </a:lnTo>
                  <a:lnTo>
                    <a:pt x="100907" y="4707"/>
                  </a:lnTo>
                  <a:lnTo>
                    <a:pt x="73059" y="26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16462" y="2405284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0" y="29"/>
                  </a:moveTo>
                  <a:lnTo>
                    <a:pt x="29327" y="45671"/>
                  </a:lnTo>
                  <a:lnTo>
                    <a:pt x="67932" y="69623"/>
                  </a:lnTo>
                  <a:lnTo>
                    <a:pt x="107944" y="75248"/>
                  </a:lnTo>
                  <a:lnTo>
                    <a:pt x="141490" y="65909"/>
                  </a:lnTo>
                  <a:lnTo>
                    <a:pt x="147715" y="69748"/>
                  </a:lnTo>
                  <a:lnTo>
                    <a:pt x="156057" y="75945"/>
                  </a:lnTo>
                  <a:lnTo>
                    <a:pt x="165087" y="84445"/>
                  </a:lnTo>
                  <a:lnTo>
                    <a:pt x="173379" y="95193"/>
                  </a:lnTo>
                  <a:lnTo>
                    <a:pt x="171433" y="102358"/>
                  </a:lnTo>
                  <a:lnTo>
                    <a:pt x="170069" y="109834"/>
                  </a:lnTo>
                  <a:lnTo>
                    <a:pt x="169142" y="117697"/>
                  </a:lnTo>
                  <a:lnTo>
                    <a:pt x="145768" y="104280"/>
                  </a:lnTo>
                  <a:lnTo>
                    <a:pt x="113190" y="95845"/>
                  </a:lnTo>
                  <a:lnTo>
                    <a:pt x="74268" y="101538"/>
                  </a:lnTo>
                  <a:lnTo>
                    <a:pt x="31857" y="130502"/>
                  </a:lnTo>
                  <a:lnTo>
                    <a:pt x="6394" y="172034"/>
                  </a:lnTo>
                  <a:lnTo>
                    <a:pt x="756" y="218796"/>
                  </a:lnTo>
                  <a:lnTo>
                    <a:pt x="9702" y="266563"/>
                  </a:lnTo>
                  <a:lnTo>
                    <a:pt x="27990" y="311112"/>
                  </a:lnTo>
                  <a:lnTo>
                    <a:pt x="50378" y="348217"/>
                  </a:lnTo>
                  <a:lnTo>
                    <a:pt x="97016" y="391525"/>
                  </a:lnTo>
                  <a:lnTo>
                    <a:pt x="153932" y="400633"/>
                  </a:lnTo>
                  <a:lnTo>
                    <a:pt x="180378" y="391450"/>
                  </a:lnTo>
                  <a:lnTo>
                    <a:pt x="207167" y="399584"/>
                  </a:lnTo>
                  <a:lnTo>
                    <a:pt x="263681" y="388244"/>
                  </a:lnTo>
                  <a:lnTo>
                    <a:pt x="308572" y="343126"/>
                  </a:lnTo>
                  <a:lnTo>
                    <a:pt x="329477" y="305159"/>
                  </a:lnTo>
                  <a:lnTo>
                    <a:pt x="345991" y="259914"/>
                  </a:lnTo>
                  <a:lnTo>
                    <a:pt x="353044" y="211823"/>
                  </a:lnTo>
                  <a:lnTo>
                    <a:pt x="345563" y="165315"/>
                  </a:lnTo>
                  <a:lnTo>
                    <a:pt x="318479" y="124822"/>
                  </a:lnTo>
                  <a:lnTo>
                    <a:pt x="275914" y="97889"/>
                  </a:lnTo>
                  <a:lnTo>
                    <a:pt x="237497" y="93224"/>
                  </a:lnTo>
                  <a:lnTo>
                    <a:pt x="205555" y="102201"/>
                  </a:lnTo>
                  <a:lnTo>
                    <a:pt x="182418" y="116190"/>
                  </a:lnTo>
                  <a:lnTo>
                    <a:pt x="190163" y="92620"/>
                  </a:lnTo>
                  <a:lnTo>
                    <a:pt x="202293" y="71254"/>
                  </a:lnTo>
                  <a:lnTo>
                    <a:pt x="218853" y="52167"/>
                  </a:lnTo>
                  <a:lnTo>
                    <a:pt x="239887" y="35433"/>
                  </a:lnTo>
                  <a:lnTo>
                    <a:pt x="241044" y="31183"/>
                  </a:lnTo>
                  <a:lnTo>
                    <a:pt x="237154" y="26268"/>
                  </a:lnTo>
                  <a:lnTo>
                    <a:pt x="230738" y="23095"/>
                  </a:lnTo>
                  <a:lnTo>
                    <a:pt x="224319" y="24071"/>
                  </a:lnTo>
                  <a:lnTo>
                    <a:pt x="207837" y="38013"/>
                  </a:lnTo>
                  <a:lnTo>
                    <a:pt x="194622" y="52576"/>
                  </a:lnTo>
                  <a:lnTo>
                    <a:pt x="184391" y="67952"/>
                  </a:lnTo>
                  <a:lnTo>
                    <a:pt x="176863" y="84333"/>
                  </a:lnTo>
                  <a:lnTo>
                    <a:pt x="167737" y="74177"/>
                  </a:lnTo>
                  <a:lnTo>
                    <a:pt x="158511" y="66302"/>
                  </a:lnTo>
                  <a:lnTo>
                    <a:pt x="150426" y="60703"/>
                  </a:lnTo>
                  <a:lnTo>
                    <a:pt x="144723" y="57372"/>
                  </a:lnTo>
                  <a:lnTo>
                    <a:pt x="140280" y="45263"/>
                  </a:lnTo>
                  <a:lnTo>
                    <a:pt x="132035" y="30101"/>
                  </a:lnTo>
                  <a:lnTo>
                    <a:pt x="119180" y="15416"/>
                  </a:lnTo>
                  <a:lnTo>
                    <a:pt x="100907" y="4737"/>
                  </a:lnTo>
                  <a:lnTo>
                    <a:pt x="73059" y="55"/>
                  </a:lnTo>
                  <a:lnTo>
                    <a:pt x="51801" y="3706"/>
                  </a:lnTo>
                  <a:lnTo>
                    <a:pt x="29869" y="6695"/>
                  </a:lnTo>
                  <a:lnTo>
                    <a:pt x="0" y="2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1500159" y="2334850"/>
            <a:ext cx="307340" cy="588645"/>
            <a:chOff x="1500159" y="2334850"/>
            <a:chExt cx="307340" cy="588645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0159" y="2334850"/>
              <a:ext cx="307098" cy="58856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543170" y="2354823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80">
                  <a:moveTo>
                    <a:pt x="66735" y="296461"/>
                  </a:moveTo>
                  <a:lnTo>
                    <a:pt x="41664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4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50"/>
                  </a:lnTo>
                  <a:lnTo>
                    <a:pt x="144919" y="499991"/>
                  </a:lnTo>
                  <a:lnTo>
                    <a:pt x="182672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0" y="345363"/>
                  </a:lnTo>
                  <a:lnTo>
                    <a:pt x="179031" y="318184"/>
                  </a:lnTo>
                  <a:lnTo>
                    <a:pt x="149661" y="312985"/>
                  </a:lnTo>
                  <a:lnTo>
                    <a:pt x="149868" y="312213"/>
                  </a:lnTo>
                  <a:lnTo>
                    <a:pt x="121401" y="312213"/>
                  </a:lnTo>
                  <a:lnTo>
                    <a:pt x="113184" y="306135"/>
                  </a:lnTo>
                  <a:lnTo>
                    <a:pt x="101494" y="300509"/>
                  </a:lnTo>
                  <a:lnTo>
                    <a:pt x="86090" y="296797"/>
                  </a:lnTo>
                  <a:lnTo>
                    <a:pt x="66735" y="296461"/>
                  </a:lnTo>
                  <a:close/>
                </a:path>
                <a:path w="220344" h="500380">
                  <a:moveTo>
                    <a:pt x="157101" y="0"/>
                  </a:moveTo>
                  <a:lnTo>
                    <a:pt x="149095" y="3211"/>
                  </a:lnTo>
                  <a:lnTo>
                    <a:pt x="145906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lnTo>
                    <a:pt x="130830" y="37017"/>
                  </a:lnTo>
                  <a:lnTo>
                    <a:pt x="148187" y="106364"/>
                  </a:lnTo>
                  <a:lnTo>
                    <a:pt x="152391" y="158665"/>
                  </a:lnTo>
                  <a:lnTo>
                    <a:pt x="149298" y="210921"/>
                  </a:lnTo>
                  <a:lnTo>
                    <a:pt x="138953" y="262361"/>
                  </a:lnTo>
                  <a:lnTo>
                    <a:pt x="121401" y="312213"/>
                  </a:lnTo>
                  <a:lnTo>
                    <a:pt x="149868" y="312213"/>
                  </a:lnTo>
                  <a:lnTo>
                    <a:pt x="161226" y="266567"/>
                  </a:lnTo>
                  <a:lnTo>
                    <a:pt x="172178" y="202296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5"/>
                  </a:lnTo>
                  <a:lnTo>
                    <a:pt x="176119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543171" y="2354822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80">
                  <a:moveTo>
                    <a:pt x="112034" y="32294"/>
                  </a:moveTo>
                  <a:lnTo>
                    <a:pt x="148187" y="106363"/>
                  </a:lnTo>
                  <a:lnTo>
                    <a:pt x="152391" y="158664"/>
                  </a:lnTo>
                  <a:lnTo>
                    <a:pt x="149299" y="210920"/>
                  </a:lnTo>
                  <a:lnTo>
                    <a:pt x="138953" y="262360"/>
                  </a:lnTo>
                  <a:lnTo>
                    <a:pt x="121402" y="312213"/>
                  </a:lnTo>
                  <a:lnTo>
                    <a:pt x="113185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49"/>
                  </a:lnTo>
                  <a:lnTo>
                    <a:pt x="144919" y="499990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1" y="345363"/>
                  </a:lnTo>
                  <a:lnTo>
                    <a:pt x="179031" y="318184"/>
                  </a:lnTo>
                  <a:lnTo>
                    <a:pt x="149662" y="312985"/>
                  </a:lnTo>
                  <a:lnTo>
                    <a:pt x="155149" y="292516"/>
                  </a:lnTo>
                  <a:lnTo>
                    <a:pt x="167150" y="236155"/>
                  </a:lnTo>
                  <a:lnTo>
                    <a:pt x="175565" y="166008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20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/>
          <p:cNvGrpSpPr/>
          <p:nvPr/>
        </p:nvGrpSpPr>
        <p:grpSpPr>
          <a:xfrm>
            <a:off x="305298" y="1725215"/>
            <a:ext cx="438784" cy="487680"/>
            <a:chOff x="305298" y="1725215"/>
            <a:chExt cx="438784" cy="487680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5298" y="1725215"/>
              <a:ext cx="438782" cy="48747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48161" y="1745106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113190" y="95816"/>
                  </a:moveTo>
                  <a:lnTo>
                    <a:pt x="74267" y="101509"/>
                  </a:lnTo>
                  <a:lnTo>
                    <a:pt x="31857" y="130474"/>
                  </a:lnTo>
                  <a:lnTo>
                    <a:pt x="6394" y="172005"/>
                  </a:lnTo>
                  <a:lnTo>
                    <a:pt x="756" y="218767"/>
                  </a:lnTo>
                  <a:lnTo>
                    <a:pt x="9702" y="266535"/>
                  </a:lnTo>
                  <a:lnTo>
                    <a:pt x="27990" y="311083"/>
                  </a:lnTo>
                  <a:lnTo>
                    <a:pt x="50378" y="348188"/>
                  </a:lnTo>
                  <a:lnTo>
                    <a:pt x="97016" y="391496"/>
                  </a:lnTo>
                  <a:lnTo>
                    <a:pt x="153932" y="400604"/>
                  </a:lnTo>
                  <a:lnTo>
                    <a:pt x="180378" y="391421"/>
                  </a:lnTo>
                  <a:lnTo>
                    <a:pt x="254885" y="391421"/>
                  </a:lnTo>
                  <a:lnTo>
                    <a:pt x="288348" y="369356"/>
                  </a:lnTo>
                  <a:lnTo>
                    <a:pt x="329477" y="305130"/>
                  </a:lnTo>
                  <a:lnTo>
                    <a:pt x="345991" y="259885"/>
                  </a:lnTo>
                  <a:lnTo>
                    <a:pt x="353044" y="211794"/>
                  </a:lnTo>
                  <a:lnTo>
                    <a:pt x="345563" y="165286"/>
                  </a:lnTo>
                  <a:lnTo>
                    <a:pt x="318479" y="124792"/>
                  </a:lnTo>
                  <a:lnTo>
                    <a:pt x="307219" y="117668"/>
                  </a:lnTo>
                  <a:lnTo>
                    <a:pt x="169142" y="117668"/>
                  </a:lnTo>
                  <a:lnTo>
                    <a:pt x="145768" y="104251"/>
                  </a:lnTo>
                  <a:lnTo>
                    <a:pt x="113190" y="95816"/>
                  </a:lnTo>
                  <a:close/>
                </a:path>
                <a:path w="353059" h="400685">
                  <a:moveTo>
                    <a:pt x="254885" y="391421"/>
                  </a:moveTo>
                  <a:lnTo>
                    <a:pt x="180378" y="391421"/>
                  </a:lnTo>
                  <a:lnTo>
                    <a:pt x="207167" y="399555"/>
                  </a:lnTo>
                  <a:lnTo>
                    <a:pt x="235778" y="398384"/>
                  </a:lnTo>
                  <a:lnTo>
                    <a:pt x="254885" y="391421"/>
                  </a:lnTo>
                  <a:close/>
                </a:path>
                <a:path w="353059" h="400685">
                  <a:moveTo>
                    <a:pt x="157944" y="65881"/>
                  </a:moveTo>
                  <a:lnTo>
                    <a:pt x="141490" y="65881"/>
                  </a:lnTo>
                  <a:lnTo>
                    <a:pt x="147715" y="69719"/>
                  </a:lnTo>
                  <a:lnTo>
                    <a:pt x="156057" y="75916"/>
                  </a:lnTo>
                  <a:lnTo>
                    <a:pt x="165087" y="84416"/>
                  </a:lnTo>
                  <a:lnTo>
                    <a:pt x="173379" y="95164"/>
                  </a:lnTo>
                  <a:lnTo>
                    <a:pt x="171433" y="102328"/>
                  </a:lnTo>
                  <a:lnTo>
                    <a:pt x="170069" y="109805"/>
                  </a:lnTo>
                  <a:lnTo>
                    <a:pt x="169142" y="117668"/>
                  </a:lnTo>
                  <a:lnTo>
                    <a:pt x="307219" y="117668"/>
                  </a:lnTo>
                  <a:lnTo>
                    <a:pt x="304838" y="116161"/>
                  </a:lnTo>
                  <a:lnTo>
                    <a:pt x="182418" y="116161"/>
                  </a:lnTo>
                  <a:lnTo>
                    <a:pt x="190163" y="92592"/>
                  </a:lnTo>
                  <a:lnTo>
                    <a:pt x="194867" y="84305"/>
                  </a:lnTo>
                  <a:lnTo>
                    <a:pt x="176863" y="84305"/>
                  </a:lnTo>
                  <a:lnTo>
                    <a:pt x="167737" y="74148"/>
                  </a:lnTo>
                  <a:lnTo>
                    <a:pt x="158511" y="66273"/>
                  </a:lnTo>
                  <a:lnTo>
                    <a:pt x="157944" y="65881"/>
                  </a:lnTo>
                  <a:close/>
                </a:path>
                <a:path w="353059" h="400685">
                  <a:moveTo>
                    <a:pt x="237496" y="93195"/>
                  </a:moveTo>
                  <a:lnTo>
                    <a:pt x="205555" y="102172"/>
                  </a:lnTo>
                  <a:lnTo>
                    <a:pt x="182418" y="116161"/>
                  </a:lnTo>
                  <a:lnTo>
                    <a:pt x="304838" y="116161"/>
                  </a:lnTo>
                  <a:lnTo>
                    <a:pt x="275914" y="97860"/>
                  </a:lnTo>
                  <a:lnTo>
                    <a:pt x="237496" y="93195"/>
                  </a:lnTo>
                  <a:close/>
                </a:path>
                <a:path w="353059" h="400685">
                  <a:moveTo>
                    <a:pt x="230738" y="23066"/>
                  </a:moveTo>
                  <a:lnTo>
                    <a:pt x="194622" y="52547"/>
                  </a:lnTo>
                  <a:lnTo>
                    <a:pt x="176863" y="84305"/>
                  </a:lnTo>
                  <a:lnTo>
                    <a:pt x="194867" y="84305"/>
                  </a:lnTo>
                  <a:lnTo>
                    <a:pt x="202293" y="71226"/>
                  </a:lnTo>
                  <a:lnTo>
                    <a:pt x="218853" y="52138"/>
                  </a:lnTo>
                  <a:lnTo>
                    <a:pt x="239887" y="35403"/>
                  </a:lnTo>
                  <a:lnTo>
                    <a:pt x="241044" y="31153"/>
                  </a:lnTo>
                  <a:lnTo>
                    <a:pt x="237154" y="26239"/>
                  </a:lnTo>
                  <a:lnTo>
                    <a:pt x="230738" y="23066"/>
                  </a:lnTo>
                  <a:close/>
                </a:path>
                <a:path w="353059" h="400685">
                  <a:moveTo>
                    <a:pt x="0" y="0"/>
                  </a:moveTo>
                  <a:lnTo>
                    <a:pt x="29327" y="45642"/>
                  </a:lnTo>
                  <a:lnTo>
                    <a:pt x="67932" y="69594"/>
                  </a:lnTo>
                  <a:lnTo>
                    <a:pt x="107944" y="75219"/>
                  </a:lnTo>
                  <a:lnTo>
                    <a:pt x="141490" y="65881"/>
                  </a:lnTo>
                  <a:lnTo>
                    <a:pt x="157944" y="65881"/>
                  </a:lnTo>
                  <a:lnTo>
                    <a:pt x="150426" y="60674"/>
                  </a:lnTo>
                  <a:lnTo>
                    <a:pt x="144723" y="57343"/>
                  </a:lnTo>
                  <a:lnTo>
                    <a:pt x="140280" y="45234"/>
                  </a:lnTo>
                  <a:lnTo>
                    <a:pt x="132035" y="30072"/>
                  </a:lnTo>
                  <a:lnTo>
                    <a:pt x="119180" y="15387"/>
                  </a:lnTo>
                  <a:lnTo>
                    <a:pt x="104258" y="6666"/>
                  </a:lnTo>
                  <a:lnTo>
                    <a:pt x="29869" y="6666"/>
                  </a:lnTo>
                  <a:lnTo>
                    <a:pt x="0" y="0"/>
                  </a:lnTo>
                  <a:close/>
                </a:path>
                <a:path w="353059" h="400685">
                  <a:moveTo>
                    <a:pt x="73059" y="26"/>
                  </a:moveTo>
                  <a:lnTo>
                    <a:pt x="51801" y="3677"/>
                  </a:lnTo>
                  <a:lnTo>
                    <a:pt x="29869" y="6666"/>
                  </a:lnTo>
                  <a:lnTo>
                    <a:pt x="104258" y="6666"/>
                  </a:lnTo>
                  <a:lnTo>
                    <a:pt x="100907" y="4707"/>
                  </a:lnTo>
                  <a:lnTo>
                    <a:pt x="73059" y="26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48161" y="1745106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0" y="29"/>
                  </a:moveTo>
                  <a:lnTo>
                    <a:pt x="29327" y="45671"/>
                  </a:lnTo>
                  <a:lnTo>
                    <a:pt x="67932" y="69623"/>
                  </a:lnTo>
                  <a:lnTo>
                    <a:pt x="107944" y="75248"/>
                  </a:lnTo>
                  <a:lnTo>
                    <a:pt x="141490" y="65909"/>
                  </a:lnTo>
                  <a:lnTo>
                    <a:pt x="147715" y="69748"/>
                  </a:lnTo>
                  <a:lnTo>
                    <a:pt x="156057" y="75945"/>
                  </a:lnTo>
                  <a:lnTo>
                    <a:pt x="165087" y="84445"/>
                  </a:lnTo>
                  <a:lnTo>
                    <a:pt x="173379" y="95193"/>
                  </a:lnTo>
                  <a:lnTo>
                    <a:pt x="171433" y="102358"/>
                  </a:lnTo>
                  <a:lnTo>
                    <a:pt x="170069" y="109834"/>
                  </a:lnTo>
                  <a:lnTo>
                    <a:pt x="169142" y="117697"/>
                  </a:lnTo>
                  <a:lnTo>
                    <a:pt x="145768" y="104280"/>
                  </a:lnTo>
                  <a:lnTo>
                    <a:pt x="113190" y="95845"/>
                  </a:lnTo>
                  <a:lnTo>
                    <a:pt x="74268" y="101538"/>
                  </a:lnTo>
                  <a:lnTo>
                    <a:pt x="31857" y="130502"/>
                  </a:lnTo>
                  <a:lnTo>
                    <a:pt x="6394" y="172034"/>
                  </a:lnTo>
                  <a:lnTo>
                    <a:pt x="756" y="218796"/>
                  </a:lnTo>
                  <a:lnTo>
                    <a:pt x="9702" y="266563"/>
                  </a:lnTo>
                  <a:lnTo>
                    <a:pt x="27990" y="311112"/>
                  </a:lnTo>
                  <a:lnTo>
                    <a:pt x="50378" y="348217"/>
                  </a:lnTo>
                  <a:lnTo>
                    <a:pt x="97016" y="391525"/>
                  </a:lnTo>
                  <a:lnTo>
                    <a:pt x="153932" y="400633"/>
                  </a:lnTo>
                  <a:lnTo>
                    <a:pt x="180378" y="391450"/>
                  </a:lnTo>
                  <a:lnTo>
                    <a:pt x="207167" y="399584"/>
                  </a:lnTo>
                  <a:lnTo>
                    <a:pt x="263681" y="388244"/>
                  </a:lnTo>
                  <a:lnTo>
                    <a:pt x="308572" y="343126"/>
                  </a:lnTo>
                  <a:lnTo>
                    <a:pt x="329477" y="305159"/>
                  </a:lnTo>
                  <a:lnTo>
                    <a:pt x="345991" y="259914"/>
                  </a:lnTo>
                  <a:lnTo>
                    <a:pt x="353044" y="211823"/>
                  </a:lnTo>
                  <a:lnTo>
                    <a:pt x="345563" y="165315"/>
                  </a:lnTo>
                  <a:lnTo>
                    <a:pt x="318479" y="124822"/>
                  </a:lnTo>
                  <a:lnTo>
                    <a:pt x="275914" y="97889"/>
                  </a:lnTo>
                  <a:lnTo>
                    <a:pt x="237497" y="93224"/>
                  </a:lnTo>
                  <a:lnTo>
                    <a:pt x="205555" y="102201"/>
                  </a:lnTo>
                  <a:lnTo>
                    <a:pt x="182418" y="116190"/>
                  </a:lnTo>
                  <a:lnTo>
                    <a:pt x="190163" y="92620"/>
                  </a:lnTo>
                  <a:lnTo>
                    <a:pt x="202293" y="71254"/>
                  </a:lnTo>
                  <a:lnTo>
                    <a:pt x="218853" y="52167"/>
                  </a:lnTo>
                  <a:lnTo>
                    <a:pt x="239887" y="35433"/>
                  </a:lnTo>
                  <a:lnTo>
                    <a:pt x="241044" y="31183"/>
                  </a:lnTo>
                  <a:lnTo>
                    <a:pt x="237154" y="26268"/>
                  </a:lnTo>
                  <a:lnTo>
                    <a:pt x="230738" y="23095"/>
                  </a:lnTo>
                  <a:lnTo>
                    <a:pt x="224319" y="24071"/>
                  </a:lnTo>
                  <a:lnTo>
                    <a:pt x="207837" y="38013"/>
                  </a:lnTo>
                  <a:lnTo>
                    <a:pt x="194622" y="52576"/>
                  </a:lnTo>
                  <a:lnTo>
                    <a:pt x="184391" y="67952"/>
                  </a:lnTo>
                  <a:lnTo>
                    <a:pt x="176863" y="84333"/>
                  </a:lnTo>
                  <a:lnTo>
                    <a:pt x="167737" y="74177"/>
                  </a:lnTo>
                  <a:lnTo>
                    <a:pt x="158511" y="66302"/>
                  </a:lnTo>
                  <a:lnTo>
                    <a:pt x="150426" y="60703"/>
                  </a:lnTo>
                  <a:lnTo>
                    <a:pt x="144723" y="57372"/>
                  </a:lnTo>
                  <a:lnTo>
                    <a:pt x="140280" y="45263"/>
                  </a:lnTo>
                  <a:lnTo>
                    <a:pt x="132035" y="30101"/>
                  </a:lnTo>
                  <a:lnTo>
                    <a:pt x="119180" y="15416"/>
                  </a:lnTo>
                  <a:lnTo>
                    <a:pt x="100907" y="4737"/>
                  </a:lnTo>
                  <a:lnTo>
                    <a:pt x="73059" y="55"/>
                  </a:lnTo>
                  <a:lnTo>
                    <a:pt x="51801" y="3706"/>
                  </a:lnTo>
                  <a:lnTo>
                    <a:pt x="29869" y="6695"/>
                  </a:lnTo>
                  <a:lnTo>
                    <a:pt x="0" y="2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/>
          <p:cNvGrpSpPr/>
          <p:nvPr/>
        </p:nvGrpSpPr>
        <p:grpSpPr>
          <a:xfrm>
            <a:off x="841410" y="1725215"/>
            <a:ext cx="464820" cy="487680"/>
            <a:chOff x="841410" y="1725215"/>
            <a:chExt cx="464820" cy="487680"/>
          </a:xfrm>
        </p:grpSpPr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1410" y="1725215"/>
              <a:ext cx="464522" cy="48747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84272" y="1744899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42190" y="0"/>
                  </a:moveTo>
                  <a:lnTo>
                    <a:pt x="329812" y="529"/>
                  </a:lnTo>
                  <a:lnTo>
                    <a:pt x="319930" y="4925"/>
                  </a:lnTo>
                  <a:lnTo>
                    <a:pt x="320515" y="9279"/>
                  </a:lnTo>
                  <a:lnTo>
                    <a:pt x="324473" y="48041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69"/>
                  </a:lnTo>
                  <a:lnTo>
                    <a:pt x="261340" y="171469"/>
                  </a:lnTo>
                  <a:lnTo>
                    <a:pt x="217030" y="227769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2"/>
                  </a:lnTo>
                  <a:lnTo>
                    <a:pt x="214892" y="361064"/>
                  </a:lnTo>
                  <a:lnTo>
                    <a:pt x="261110" y="331765"/>
                  </a:lnTo>
                  <a:lnTo>
                    <a:pt x="300972" y="300020"/>
                  </a:lnTo>
                  <a:lnTo>
                    <a:pt x="333575" y="266283"/>
                  </a:lnTo>
                  <a:lnTo>
                    <a:pt x="358016" y="231007"/>
                  </a:lnTo>
                  <a:lnTo>
                    <a:pt x="373391" y="194645"/>
                  </a:lnTo>
                  <a:lnTo>
                    <a:pt x="378797" y="157649"/>
                  </a:lnTo>
                  <a:lnTo>
                    <a:pt x="373331" y="120474"/>
                  </a:lnTo>
                  <a:lnTo>
                    <a:pt x="356089" y="83572"/>
                  </a:lnTo>
                  <a:lnTo>
                    <a:pt x="352001" y="51331"/>
                  </a:lnTo>
                  <a:lnTo>
                    <a:pt x="348776" y="25168"/>
                  </a:lnTo>
                  <a:lnTo>
                    <a:pt x="346441" y="4880"/>
                  </a:lnTo>
                  <a:lnTo>
                    <a:pt x="346066" y="1253"/>
                  </a:lnTo>
                  <a:lnTo>
                    <a:pt x="34219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884272" y="1744899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37548" y="198"/>
                  </a:moveTo>
                  <a:lnTo>
                    <a:pt x="329812" y="530"/>
                  </a:lnTo>
                  <a:lnTo>
                    <a:pt x="319930" y="4925"/>
                  </a:lnTo>
                  <a:lnTo>
                    <a:pt x="320515" y="9280"/>
                  </a:lnTo>
                  <a:lnTo>
                    <a:pt x="324473" y="48042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70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3"/>
                  </a:lnTo>
                  <a:lnTo>
                    <a:pt x="214892" y="361065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50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4858" y="73941"/>
                  </a:lnTo>
                  <a:lnTo>
                    <a:pt x="352001" y="51331"/>
                  </a:lnTo>
                  <a:lnTo>
                    <a:pt x="348776" y="25169"/>
                  </a:lnTo>
                  <a:lnTo>
                    <a:pt x="346441" y="4881"/>
                  </a:lnTo>
                  <a:lnTo>
                    <a:pt x="346066" y="1254"/>
                  </a:lnTo>
                  <a:lnTo>
                    <a:pt x="342190" y="0"/>
                  </a:lnTo>
                  <a:lnTo>
                    <a:pt x="337548" y="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/>
          <p:cNvGrpSpPr/>
          <p:nvPr/>
        </p:nvGrpSpPr>
        <p:grpSpPr>
          <a:xfrm>
            <a:off x="1534761" y="1652177"/>
            <a:ext cx="307340" cy="588645"/>
            <a:chOff x="1534761" y="1652177"/>
            <a:chExt cx="307340" cy="588645"/>
          </a:xfrm>
        </p:grpSpPr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4761" y="1652177"/>
              <a:ext cx="307098" cy="588563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577773" y="1672150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80">
                  <a:moveTo>
                    <a:pt x="66735" y="296462"/>
                  </a:moveTo>
                  <a:lnTo>
                    <a:pt x="41664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5"/>
                  </a:lnTo>
                  <a:lnTo>
                    <a:pt x="19014" y="458511"/>
                  </a:lnTo>
                  <a:lnTo>
                    <a:pt x="48209" y="484424"/>
                  </a:lnTo>
                  <a:lnTo>
                    <a:pt x="93040" y="500248"/>
                  </a:lnTo>
                  <a:lnTo>
                    <a:pt x="144919" y="499990"/>
                  </a:lnTo>
                  <a:lnTo>
                    <a:pt x="182672" y="481807"/>
                  </a:lnTo>
                  <a:lnTo>
                    <a:pt x="207204" y="451476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0" y="345363"/>
                  </a:lnTo>
                  <a:lnTo>
                    <a:pt x="179031" y="318184"/>
                  </a:lnTo>
                  <a:lnTo>
                    <a:pt x="149661" y="312984"/>
                  </a:lnTo>
                  <a:lnTo>
                    <a:pt x="149868" y="312212"/>
                  </a:lnTo>
                  <a:lnTo>
                    <a:pt x="121401" y="312212"/>
                  </a:lnTo>
                  <a:lnTo>
                    <a:pt x="113184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5" y="296462"/>
                  </a:lnTo>
                  <a:close/>
                </a:path>
                <a:path w="220344" h="500380">
                  <a:moveTo>
                    <a:pt x="157101" y="0"/>
                  </a:move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6"/>
                  </a:lnTo>
                  <a:lnTo>
                    <a:pt x="132726" y="18241"/>
                  </a:lnTo>
                  <a:lnTo>
                    <a:pt x="112034" y="32294"/>
                  </a:lnTo>
                  <a:lnTo>
                    <a:pt x="130830" y="37016"/>
                  </a:lnTo>
                  <a:lnTo>
                    <a:pt x="148187" y="106363"/>
                  </a:lnTo>
                  <a:lnTo>
                    <a:pt x="152391" y="158664"/>
                  </a:lnTo>
                  <a:lnTo>
                    <a:pt x="149298" y="210920"/>
                  </a:lnTo>
                  <a:lnTo>
                    <a:pt x="138953" y="262359"/>
                  </a:lnTo>
                  <a:lnTo>
                    <a:pt x="121401" y="312212"/>
                  </a:lnTo>
                  <a:lnTo>
                    <a:pt x="149868" y="312212"/>
                  </a:lnTo>
                  <a:lnTo>
                    <a:pt x="161226" y="266567"/>
                  </a:lnTo>
                  <a:lnTo>
                    <a:pt x="172178" y="202296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19" y="18498"/>
                  </a:lnTo>
                  <a:lnTo>
                    <a:pt x="174003" y="12012"/>
                  </a:lnTo>
                  <a:lnTo>
                    <a:pt x="166534" y="4390"/>
                  </a:lnTo>
                  <a:lnTo>
                    <a:pt x="157101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577773" y="1672150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80">
                  <a:moveTo>
                    <a:pt x="112034" y="32294"/>
                  </a:moveTo>
                  <a:lnTo>
                    <a:pt x="148187" y="106363"/>
                  </a:lnTo>
                  <a:lnTo>
                    <a:pt x="152391" y="158664"/>
                  </a:lnTo>
                  <a:lnTo>
                    <a:pt x="149299" y="210920"/>
                  </a:lnTo>
                  <a:lnTo>
                    <a:pt x="138953" y="262360"/>
                  </a:lnTo>
                  <a:lnTo>
                    <a:pt x="121402" y="312213"/>
                  </a:lnTo>
                  <a:lnTo>
                    <a:pt x="113185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49"/>
                  </a:lnTo>
                  <a:lnTo>
                    <a:pt x="144919" y="499990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1" y="345363"/>
                  </a:lnTo>
                  <a:lnTo>
                    <a:pt x="179031" y="318184"/>
                  </a:lnTo>
                  <a:lnTo>
                    <a:pt x="149662" y="312985"/>
                  </a:lnTo>
                  <a:lnTo>
                    <a:pt x="155149" y="292516"/>
                  </a:lnTo>
                  <a:lnTo>
                    <a:pt x="167150" y="236155"/>
                  </a:lnTo>
                  <a:lnTo>
                    <a:pt x="175565" y="166008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20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565581"/>
            <a:ext cx="9144000" cy="578485"/>
            <a:chOff x="0" y="4565581"/>
            <a:chExt cx="9144000" cy="57848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4565581"/>
              <a:ext cx="9144000" cy="57791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1700" y="4694799"/>
              <a:ext cx="1471902" cy="33044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90425" y="354677"/>
            <a:ext cx="52571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Microsoft Sans Serif" panose="020B0604020202020204"/>
                <a:cs typeface="Microsoft Sans Serif" panose="020B0604020202020204"/>
              </a:rPr>
              <a:t>Solution:</a:t>
            </a:r>
            <a:r>
              <a:rPr sz="30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spc="-5" dirty="0">
                <a:latin typeface="Microsoft Sans Serif" panose="020B0604020202020204"/>
                <a:cs typeface="Microsoft Sans Serif" panose="020B0604020202020204"/>
              </a:rPr>
              <a:t>Systems</a:t>
            </a:r>
            <a:r>
              <a:rPr sz="30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dirty="0"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30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spc="-5" dirty="0">
                <a:latin typeface="Microsoft Sans Serif" panose="020B0604020202020204"/>
                <a:cs typeface="Microsoft Sans Serif" panose="020B0604020202020204"/>
              </a:rPr>
              <a:t>equations</a:t>
            </a:r>
            <a:endParaRPr sz="30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41809" y="1816129"/>
            <a:ext cx="4070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$10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09711" y="2385394"/>
            <a:ext cx="553720" cy="563880"/>
            <a:chOff x="809711" y="2385394"/>
            <a:chExt cx="553720" cy="56388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8611" y="2461594"/>
              <a:ext cx="464522" cy="48747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41474" y="2481277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42189" y="0"/>
                  </a:moveTo>
                  <a:lnTo>
                    <a:pt x="329812" y="529"/>
                  </a:lnTo>
                  <a:lnTo>
                    <a:pt x="319930" y="4925"/>
                  </a:lnTo>
                  <a:lnTo>
                    <a:pt x="320515" y="9281"/>
                  </a:lnTo>
                  <a:lnTo>
                    <a:pt x="324473" y="48043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69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6" y="395452"/>
                  </a:lnTo>
                  <a:lnTo>
                    <a:pt x="214892" y="361064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49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2001" y="51331"/>
                  </a:lnTo>
                  <a:lnTo>
                    <a:pt x="348776" y="25168"/>
                  </a:lnTo>
                  <a:lnTo>
                    <a:pt x="346441" y="4880"/>
                  </a:lnTo>
                  <a:lnTo>
                    <a:pt x="346067" y="1254"/>
                  </a:lnTo>
                  <a:lnTo>
                    <a:pt x="342189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41474" y="2481276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37548" y="198"/>
                  </a:moveTo>
                  <a:lnTo>
                    <a:pt x="329812" y="530"/>
                  </a:lnTo>
                  <a:lnTo>
                    <a:pt x="319930" y="4925"/>
                  </a:lnTo>
                  <a:lnTo>
                    <a:pt x="320515" y="9280"/>
                  </a:lnTo>
                  <a:lnTo>
                    <a:pt x="324473" y="48042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70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3"/>
                  </a:lnTo>
                  <a:lnTo>
                    <a:pt x="214892" y="361065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50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4858" y="73941"/>
                  </a:lnTo>
                  <a:lnTo>
                    <a:pt x="352001" y="51331"/>
                  </a:lnTo>
                  <a:lnTo>
                    <a:pt x="348776" y="25169"/>
                  </a:lnTo>
                  <a:lnTo>
                    <a:pt x="346441" y="4881"/>
                  </a:lnTo>
                  <a:lnTo>
                    <a:pt x="346066" y="1254"/>
                  </a:lnTo>
                  <a:lnTo>
                    <a:pt x="342190" y="0"/>
                  </a:lnTo>
                  <a:lnTo>
                    <a:pt x="337548" y="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711" y="2385394"/>
              <a:ext cx="464522" cy="48747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52574" y="2405077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42190" y="0"/>
                  </a:moveTo>
                  <a:lnTo>
                    <a:pt x="329812" y="529"/>
                  </a:lnTo>
                  <a:lnTo>
                    <a:pt x="319930" y="4925"/>
                  </a:lnTo>
                  <a:lnTo>
                    <a:pt x="320515" y="9281"/>
                  </a:lnTo>
                  <a:lnTo>
                    <a:pt x="324473" y="48043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69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6" y="395452"/>
                  </a:lnTo>
                  <a:lnTo>
                    <a:pt x="214892" y="361064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5" y="231007"/>
                  </a:lnTo>
                  <a:lnTo>
                    <a:pt x="373390" y="194645"/>
                  </a:lnTo>
                  <a:lnTo>
                    <a:pt x="378796" y="157649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2001" y="51331"/>
                  </a:lnTo>
                  <a:lnTo>
                    <a:pt x="348776" y="25168"/>
                  </a:lnTo>
                  <a:lnTo>
                    <a:pt x="346442" y="4880"/>
                  </a:lnTo>
                  <a:lnTo>
                    <a:pt x="346066" y="1254"/>
                  </a:lnTo>
                  <a:lnTo>
                    <a:pt x="34219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52574" y="2405076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37548" y="198"/>
                  </a:moveTo>
                  <a:lnTo>
                    <a:pt x="329812" y="530"/>
                  </a:lnTo>
                  <a:lnTo>
                    <a:pt x="319930" y="4925"/>
                  </a:lnTo>
                  <a:lnTo>
                    <a:pt x="320515" y="9280"/>
                  </a:lnTo>
                  <a:lnTo>
                    <a:pt x="324473" y="48042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70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3"/>
                  </a:lnTo>
                  <a:lnTo>
                    <a:pt x="214892" y="361065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50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4858" y="73941"/>
                  </a:lnTo>
                  <a:lnTo>
                    <a:pt x="352001" y="51331"/>
                  </a:lnTo>
                  <a:lnTo>
                    <a:pt x="348776" y="25169"/>
                  </a:lnTo>
                  <a:lnTo>
                    <a:pt x="346441" y="4881"/>
                  </a:lnTo>
                  <a:lnTo>
                    <a:pt x="346066" y="1254"/>
                  </a:lnTo>
                  <a:lnTo>
                    <a:pt x="342190" y="0"/>
                  </a:lnTo>
                  <a:lnTo>
                    <a:pt x="337548" y="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273600" y="2385394"/>
            <a:ext cx="438784" cy="487680"/>
            <a:chOff x="273600" y="2385394"/>
            <a:chExt cx="438784" cy="487680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3600" y="2385394"/>
              <a:ext cx="438782" cy="48747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16462" y="2405284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113190" y="95817"/>
                  </a:moveTo>
                  <a:lnTo>
                    <a:pt x="74267" y="101509"/>
                  </a:lnTo>
                  <a:lnTo>
                    <a:pt x="31857" y="130474"/>
                  </a:lnTo>
                  <a:lnTo>
                    <a:pt x="6394" y="172005"/>
                  </a:lnTo>
                  <a:lnTo>
                    <a:pt x="756" y="218767"/>
                  </a:lnTo>
                  <a:lnTo>
                    <a:pt x="9702" y="266535"/>
                  </a:lnTo>
                  <a:lnTo>
                    <a:pt x="27990" y="311084"/>
                  </a:lnTo>
                  <a:lnTo>
                    <a:pt x="50378" y="348189"/>
                  </a:lnTo>
                  <a:lnTo>
                    <a:pt x="97016" y="391497"/>
                  </a:lnTo>
                  <a:lnTo>
                    <a:pt x="153932" y="400604"/>
                  </a:lnTo>
                  <a:lnTo>
                    <a:pt x="180378" y="391421"/>
                  </a:lnTo>
                  <a:lnTo>
                    <a:pt x="254885" y="391421"/>
                  </a:lnTo>
                  <a:lnTo>
                    <a:pt x="288348" y="369356"/>
                  </a:lnTo>
                  <a:lnTo>
                    <a:pt x="329477" y="305130"/>
                  </a:lnTo>
                  <a:lnTo>
                    <a:pt x="345991" y="259885"/>
                  </a:lnTo>
                  <a:lnTo>
                    <a:pt x="353044" y="211794"/>
                  </a:lnTo>
                  <a:lnTo>
                    <a:pt x="345563" y="165286"/>
                  </a:lnTo>
                  <a:lnTo>
                    <a:pt x="318479" y="124792"/>
                  </a:lnTo>
                  <a:lnTo>
                    <a:pt x="307219" y="117668"/>
                  </a:lnTo>
                  <a:lnTo>
                    <a:pt x="169142" y="117668"/>
                  </a:lnTo>
                  <a:lnTo>
                    <a:pt x="145768" y="104251"/>
                  </a:lnTo>
                  <a:lnTo>
                    <a:pt x="113190" y="95817"/>
                  </a:lnTo>
                  <a:close/>
                </a:path>
                <a:path w="353059" h="400685">
                  <a:moveTo>
                    <a:pt x="254885" y="391421"/>
                  </a:moveTo>
                  <a:lnTo>
                    <a:pt x="180378" y="391421"/>
                  </a:lnTo>
                  <a:lnTo>
                    <a:pt x="207167" y="399555"/>
                  </a:lnTo>
                  <a:lnTo>
                    <a:pt x="235778" y="398384"/>
                  </a:lnTo>
                  <a:lnTo>
                    <a:pt x="254885" y="391421"/>
                  </a:lnTo>
                  <a:close/>
                </a:path>
                <a:path w="353059" h="400685">
                  <a:moveTo>
                    <a:pt x="157944" y="65881"/>
                  </a:moveTo>
                  <a:lnTo>
                    <a:pt x="141490" y="65881"/>
                  </a:lnTo>
                  <a:lnTo>
                    <a:pt x="147715" y="69719"/>
                  </a:lnTo>
                  <a:lnTo>
                    <a:pt x="156057" y="75916"/>
                  </a:lnTo>
                  <a:lnTo>
                    <a:pt x="165087" y="84416"/>
                  </a:lnTo>
                  <a:lnTo>
                    <a:pt x="173379" y="95164"/>
                  </a:lnTo>
                  <a:lnTo>
                    <a:pt x="171433" y="102328"/>
                  </a:lnTo>
                  <a:lnTo>
                    <a:pt x="170069" y="109805"/>
                  </a:lnTo>
                  <a:lnTo>
                    <a:pt x="169142" y="117668"/>
                  </a:lnTo>
                  <a:lnTo>
                    <a:pt x="307219" y="117668"/>
                  </a:lnTo>
                  <a:lnTo>
                    <a:pt x="304838" y="116161"/>
                  </a:lnTo>
                  <a:lnTo>
                    <a:pt x="182418" y="116161"/>
                  </a:lnTo>
                  <a:lnTo>
                    <a:pt x="190163" y="92592"/>
                  </a:lnTo>
                  <a:lnTo>
                    <a:pt x="194867" y="84305"/>
                  </a:lnTo>
                  <a:lnTo>
                    <a:pt x="176863" y="84305"/>
                  </a:lnTo>
                  <a:lnTo>
                    <a:pt x="167737" y="74148"/>
                  </a:lnTo>
                  <a:lnTo>
                    <a:pt x="158511" y="66273"/>
                  </a:lnTo>
                  <a:lnTo>
                    <a:pt x="157944" y="65881"/>
                  </a:lnTo>
                  <a:close/>
                </a:path>
                <a:path w="353059" h="400685">
                  <a:moveTo>
                    <a:pt x="237496" y="93196"/>
                  </a:moveTo>
                  <a:lnTo>
                    <a:pt x="205555" y="102172"/>
                  </a:lnTo>
                  <a:lnTo>
                    <a:pt x="182418" y="116161"/>
                  </a:lnTo>
                  <a:lnTo>
                    <a:pt x="304838" y="116161"/>
                  </a:lnTo>
                  <a:lnTo>
                    <a:pt x="275914" y="97860"/>
                  </a:lnTo>
                  <a:lnTo>
                    <a:pt x="237496" y="93196"/>
                  </a:lnTo>
                  <a:close/>
                </a:path>
                <a:path w="353059" h="400685">
                  <a:moveTo>
                    <a:pt x="230738" y="23066"/>
                  </a:moveTo>
                  <a:lnTo>
                    <a:pt x="194622" y="52547"/>
                  </a:lnTo>
                  <a:lnTo>
                    <a:pt x="176863" y="84305"/>
                  </a:lnTo>
                  <a:lnTo>
                    <a:pt x="194867" y="84305"/>
                  </a:lnTo>
                  <a:lnTo>
                    <a:pt x="202293" y="71226"/>
                  </a:lnTo>
                  <a:lnTo>
                    <a:pt x="218853" y="52138"/>
                  </a:lnTo>
                  <a:lnTo>
                    <a:pt x="239887" y="35405"/>
                  </a:lnTo>
                  <a:lnTo>
                    <a:pt x="241044" y="31154"/>
                  </a:lnTo>
                  <a:lnTo>
                    <a:pt x="237154" y="26239"/>
                  </a:lnTo>
                  <a:lnTo>
                    <a:pt x="230738" y="23066"/>
                  </a:lnTo>
                  <a:close/>
                </a:path>
                <a:path w="353059" h="400685">
                  <a:moveTo>
                    <a:pt x="0" y="0"/>
                  </a:moveTo>
                  <a:lnTo>
                    <a:pt x="29327" y="45642"/>
                  </a:lnTo>
                  <a:lnTo>
                    <a:pt x="67932" y="69594"/>
                  </a:lnTo>
                  <a:lnTo>
                    <a:pt x="107944" y="75219"/>
                  </a:lnTo>
                  <a:lnTo>
                    <a:pt x="141490" y="65881"/>
                  </a:lnTo>
                  <a:lnTo>
                    <a:pt x="157944" y="65881"/>
                  </a:lnTo>
                  <a:lnTo>
                    <a:pt x="150426" y="60674"/>
                  </a:lnTo>
                  <a:lnTo>
                    <a:pt x="144723" y="57343"/>
                  </a:lnTo>
                  <a:lnTo>
                    <a:pt x="140280" y="45234"/>
                  </a:lnTo>
                  <a:lnTo>
                    <a:pt x="132035" y="30072"/>
                  </a:lnTo>
                  <a:lnTo>
                    <a:pt x="119180" y="15387"/>
                  </a:lnTo>
                  <a:lnTo>
                    <a:pt x="104258" y="6666"/>
                  </a:lnTo>
                  <a:lnTo>
                    <a:pt x="29869" y="6666"/>
                  </a:lnTo>
                  <a:lnTo>
                    <a:pt x="0" y="0"/>
                  </a:lnTo>
                  <a:close/>
                </a:path>
                <a:path w="353059" h="400685">
                  <a:moveTo>
                    <a:pt x="73059" y="26"/>
                  </a:moveTo>
                  <a:lnTo>
                    <a:pt x="51801" y="3677"/>
                  </a:lnTo>
                  <a:lnTo>
                    <a:pt x="29869" y="6666"/>
                  </a:lnTo>
                  <a:lnTo>
                    <a:pt x="104258" y="6666"/>
                  </a:lnTo>
                  <a:lnTo>
                    <a:pt x="100907" y="4707"/>
                  </a:lnTo>
                  <a:lnTo>
                    <a:pt x="73059" y="26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16462" y="2405284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0" y="29"/>
                  </a:moveTo>
                  <a:lnTo>
                    <a:pt x="29327" y="45671"/>
                  </a:lnTo>
                  <a:lnTo>
                    <a:pt x="67932" y="69623"/>
                  </a:lnTo>
                  <a:lnTo>
                    <a:pt x="107944" y="75248"/>
                  </a:lnTo>
                  <a:lnTo>
                    <a:pt x="141490" y="65909"/>
                  </a:lnTo>
                  <a:lnTo>
                    <a:pt x="147715" y="69748"/>
                  </a:lnTo>
                  <a:lnTo>
                    <a:pt x="156057" y="75945"/>
                  </a:lnTo>
                  <a:lnTo>
                    <a:pt x="165087" y="84445"/>
                  </a:lnTo>
                  <a:lnTo>
                    <a:pt x="173379" y="95193"/>
                  </a:lnTo>
                  <a:lnTo>
                    <a:pt x="171433" y="102358"/>
                  </a:lnTo>
                  <a:lnTo>
                    <a:pt x="170069" y="109834"/>
                  </a:lnTo>
                  <a:lnTo>
                    <a:pt x="169142" y="117697"/>
                  </a:lnTo>
                  <a:lnTo>
                    <a:pt x="145768" y="104280"/>
                  </a:lnTo>
                  <a:lnTo>
                    <a:pt x="113190" y="95845"/>
                  </a:lnTo>
                  <a:lnTo>
                    <a:pt x="74268" y="101538"/>
                  </a:lnTo>
                  <a:lnTo>
                    <a:pt x="31857" y="130502"/>
                  </a:lnTo>
                  <a:lnTo>
                    <a:pt x="6394" y="172034"/>
                  </a:lnTo>
                  <a:lnTo>
                    <a:pt x="756" y="218796"/>
                  </a:lnTo>
                  <a:lnTo>
                    <a:pt x="9702" y="266563"/>
                  </a:lnTo>
                  <a:lnTo>
                    <a:pt x="27990" y="311112"/>
                  </a:lnTo>
                  <a:lnTo>
                    <a:pt x="50378" y="348217"/>
                  </a:lnTo>
                  <a:lnTo>
                    <a:pt x="97016" y="391525"/>
                  </a:lnTo>
                  <a:lnTo>
                    <a:pt x="153932" y="400633"/>
                  </a:lnTo>
                  <a:lnTo>
                    <a:pt x="180378" y="391450"/>
                  </a:lnTo>
                  <a:lnTo>
                    <a:pt x="207167" y="399584"/>
                  </a:lnTo>
                  <a:lnTo>
                    <a:pt x="263681" y="388244"/>
                  </a:lnTo>
                  <a:lnTo>
                    <a:pt x="308572" y="343126"/>
                  </a:lnTo>
                  <a:lnTo>
                    <a:pt x="329477" y="305159"/>
                  </a:lnTo>
                  <a:lnTo>
                    <a:pt x="345991" y="259914"/>
                  </a:lnTo>
                  <a:lnTo>
                    <a:pt x="353044" y="211823"/>
                  </a:lnTo>
                  <a:lnTo>
                    <a:pt x="345563" y="165315"/>
                  </a:lnTo>
                  <a:lnTo>
                    <a:pt x="318479" y="124822"/>
                  </a:lnTo>
                  <a:lnTo>
                    <a:pt x="275914" y="97889"/>
                  </a:lnTo>
                  <a:lnTo>
                    <a:pt x="237497" y="93224"/>
                  </a:lnTo>
                  <a:lnTo>
                    <a:pt x="205555" y="102201"/>
                  </a:lnTo>
                  <a:lnTo>
                    <a:pt x="182418" y="116190"/>
                  </a:lnTo>
                  <a:lnTo>
                    <a:pt x="190163" y="92620"/>
                  </a:lnTo>
                  <a:lnTo>
                    <a:pt x="202293" y="71254"/>
                  </a:lnTo>
                  <a:lnTo>
                    <a:pt x="218853" y="52167"/>
                  </a:lnTo>
                  <a:lnTo>
                    <a:pt x="239887" y="35433"/>
                  </a:lnTo>
                  <a:lnTo>
                    <a:pt x="241044" y="31183"/>
                  </a:lnTo>
                  <a:lnTo>
                    <a:pt x="237154" y="26268"/>
                  </a:lnTo>
                  <a:lnTo>
                    <a:pt x="230738" y="23095"/>
                  </a:lnTo>
                  <a:lnTo>
                    <a:pt x="224319" y="24071"/>
                  </a:lnTo>
                  <a:lnTo>
                    <a:pt x="207837" y="38013"/>
                  </a:lnTo>
                  <a:lnTo>
                    <a:pt x="194622" y="52576"/>
                  </a:lnTo>
                  <a:lnTo>
                    <a:pt x="184391" y="67952"/>
                  </a:lnTo>
                  <a:lnTo>
                    <a:pt x="176863" y="84333"/>
                  </a:lnTo>
                  <a:lnTo>
                    <a:pt x="167737" y="74177"/>
                  </a:lnTo>
                  <a:lnTo>
                    <a:pt x="158511" y="66302"/>
                  </a:lnTo>
                  <a:lnTo>
                    <a:pt x="150426" y="60703"/>
                  </a:lnTo>
                  <a:lnTo>
                    <a:pt x="144723" y="57372"/>
                  </a:lnTo>
                  <a:lnTo>
                    <a:pt x="140280" y="45263"/>
                  </a:lnTo>
                  <a:lnTo>
                    <a:pt x="132035" y="30101"/>
                  </a:lnTo>
                  <a:lnTo>
                    <a:pt x="119180" y="15416"/>
                  </a:lnTo>
                  <a:lnTo>
                    <a:pt x="100907" y="4737"/>
                  </a:lnTo>
                  <a:lnTo>
                    <a:pt x="73059" y="55"/>
                  </a:lnTo>
                  <a:lnTo>
                    <a:pt x="51801" y="3706"/>
                  </a:lnTo>
                  <a:lnTo>
                    <a:pt x="29869" y="6695"/>
                  </a:lnTo>
                  <a:lnTo>
                    <a:pt x="0" y="2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/>
          <p:cNvGrpSpPr/>
          <p:nvPr/>
        </p:nvGrpSpPr>
        <p:grpSpPr>
          <a:xfrm>
            <a:off x="1500159" y="2334850"/>
            <a:ext cx="307340" cy="588645"/>
            <a:chOff x="1500159" y="2334850"/>
            <a:chExt cx="307340" cy="588645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0159" y="2334850"/>
              <a:ext cx="307098" cy="58856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543170" y="2354823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80">
                  <a:moveTo>
                    <a:pt x="66735" y="296461"/>
                  </a:moveTo>
                  <a:lnTo>
                    <a:pt x="41664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4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50"/>
                  </a:lnTo>
                  <a:lnTo>
                    <a:pt x="144919" y="499991"/>
                  </a:lnTo>
                  <a:lnTo>
                    <a:pt x="182672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0" y="345363"/>
                  </a:lnTo>
                  <a:lnTo>
                    <a:pt x="179031" y="318184"/>
                  </a:lnTo>
                  <a:lnTo>
                    <a:pt x="149661" y="312985"/>
                  </a:lnTo>
                  <a:lnTo>
                    <a:pt x="149868" y="312213"/>
                  </a:lnTo>
                  <a:lnTo>
                    <a:pt x="121401" y="312213"/>
                  </a:lnTo>
                  <a:lnTo>
                    <a:pt x="113184" y="306135"/>
                  </a:lnTo>
                  <a:lnTo>
                    <a:pt x="101494" y="300509"/>
                  </a:lnTo>
                  <a:lnTo>
                    <a:pt x="86090" y="296797"/>
                  </a:lnTo>
                  <a:lnTo>
                    <a:pt x="66735" y="296461"/>
                  </a:lnTo>
                  <a:close/>
                </a:path>
                <a:path w="220344" h="500380">
                  <a:moveTo>
                    <a:pt x="157101" y="0"/>
                  </a:moveTo>
                  <a:lnTo>
                    <a:pt x="149095" y="3211"/>
                  </a:lnTo>
                  <a:lnTo>
                    <a:pt x="145906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lnTo>
                    <a:pt x="130830" y="37017"/>
                  </a:lnTo>
                  <a:lnTo>
                    <a:pt x="148187" y="106364"/>
                  </a:lnTo>
                  <a:lnTo>
                    <a:pt x="152391" y="158665"/>
                  </a:lnTo>
                  <a:lnTo>
                    <a:pt x="149298" y="210921"/>
                  </a:lnTo>
                  <a:lnTo>
                    <a:pt x="138953" y="262361"/>
                  </a:lnTo>
                  <a:lnTo>
                    <a:pt x="121401" y="312213"/>
                  </a:lnTo>
                  <a:lnTo>
                    <a:pt x="149868" y="312213"/>
                  </a:lnTo>
                  <a:lnTo>
                    <a:pt x="161226" y="266567"/>
                  </a:lnTo>
                  <a:lnTo>
                    <a:pt x="172178" y="202296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5"/>
                  </a:lnTo>
                  <a:lnTo>
                    <a:pt x="176119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543171" y="2354822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80">
                  <a:moveTo>
                    <a:pt x="112034" y="32294"/>
                  </a:moveTo>
                  <a:lnTo>
                    <a:pt x="148187" y="106363"/>
                  </a:lnTo>
                  <a:lnTo>
                    <a:pt x="152391" y="158664"/>
                  </a:lnTo>
                  <a:lnTo>
                    <a:pt x="149299" y="210920"/>
                  </a:lnTo>
                  <a:lnTo>
                    <a:pt x="138953" y="262360"/>
                  </a:lnTo>
                  <a:lnTo>
                    <a:pt x="121402" y="312213"/>
                  </a:lnTo>
                  <a:lnTo>
                    <a:pt x="113185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49"/>
                  </a:lnTo>
                  <a:lnTo>
                    <a:pt x="144919" y="499990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1" y="345363"/>
                  </a:lnTo>
                  <a:lnTo>
                    <a:pt x="179031" y="318184"/>
                  </a:lnTo>
                  <a:lnTo>
                    <a:pt x="149662" y="312985"/>
                  </a:lnTo>
                  <a:lnTo>
                    <a:pt x="155149" y="292516"/>
                  </a:lnTo>
                  <a:lnTo>
                    <a:pt x="167150" y="236155"/>
                  </a:lnTo>
                  <a:lnTo>
                    <a:pt x="175565" y="166008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20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/>
          <p:cNvGrpSpPr/>
          <p:nvPr/>
        </p:nvGrpSpPr>
        <p:grpSpPr>
          <a:xfrm>
            <a:off x="305298" y="1725215"/>
            <a:ext cx="438784" cy="487680"/>
            <a:chOff x="305298" y="1725215"/>
            <a:chExt cx="438784" cy="487680"/>
          </a:xfrm>
        </p:grpSpPr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5298" y="1725215"/>
              <a:ext cx="438782" cy="48747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48161" y="1745106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113190" y="95816"/>
                  </a:moveTo>
                  <a:lnTo>
                    <a:pt x="74267" y="101509"/>
                  </a:lnTo>
                  <a:lnTo>
                    <a:pt x="31857" y="130474"/>
                  </a:lnTo>
                  <a:lnTo>
                    <a:pt x="6394" y="172005"/>
                  </a:lnTo>
                  <a:lnTo>
                    <a:pt x="756" y="218767"/>
                  </a:lnTo>
                  <a:lnTo>
                    <a:pt x="9702" y="266535"/>
                  </a:lnTo>
                  <a:lnTo>
                    <a:pt x="27990" y="311083"/>
                  </a:lnTo>
                  <a:lnTo>
                    <a:pt x="50378" y="348188"/>
                  </a:lnTo>
                  <a:lnTo>
                    <a:pt x="97016" y="391496"/>
                  </a:lnTo>
                  <a:lnTo>
                    <a:pt x="153932" y="400604"/>
                  </a:lnTo>
                  <a:lnTo>
                    <a:pt x="180378" y="391421"/>
                  </a:lnTo>
                  <a:lnTo>
                    <a:pt x="254885" y="391421"/>
                  </a:lnTo>
                  <a:lnTo>
                    <a:pt x="288348" y="369356"/>
                  </a:lnTo>
                  <a:lnTo>
                    <a:pt x="329477" y="305130"/>
                  </a:lnTo>
                  <a:lnTo>
                    <a:pt x="345991" y="259885"/>
                  </a:lnTo>
                  <a:lnTo>
                    <a:pt x="353044" y="211794"/>
                  </a:lnTo>
                  <a:lnTo>
                    <a:pt x="345563" y="165286"/>
                  </a:lnTo>
                  <a:lnTo>
                    <a:pt x="318479" y="124792"/>
                  </a:lnTo>
                  <a:lnTo>
                    <a:pt x="307219" y="117668"/>
                  </a:lnTo>
                  <a:lnTo>
                    <a:pt x="169142" y="117668"/>
                  </a:lnTo>
                  <a:lnTo>
                    <a:pt x="145768" y="104251"/>
                  </a:lnTo>
                  <a:lnTo>
                    <a:pt x="113190" y="95816"/>
                  </a:lnTo>
                  <a:close/>
                </a:path>
                <a:path w="353059" h="400685">
                  <a:moveTo>
                    <a:pt x="254885" y="391421"/>
                  </a:moveTo>
                  <a:lnTo>
                    <a:pt x="180378" y="391421"/>
                  </a:lnTo>
                  <a:lnTo>
                    <a:pt x="207167" y="399555"/>
                  </a:lnTo>
                  <a:lnTo>
                    <a:pt x="235778" y="398384"/>
                  </a:lnTo>
                  <a:lnTo>
                    <a:pt x="254885" y="391421"/>
                  </a:lnTo>
                  <a:close/>
                </a:path>
                <a:path w="353059" h="400685">
                  <a:moveTo>
                    <a:pt x="157944" y="65881"/>
                  </a:moveTo>
                  <a:lnTo>
                    <a:pt x="141490" y="65881"/>
                  </a:lnTo>
                  <a:lnTo>
                    <a:pt x="147715" y="69719"/>
                  </a:lnTo>
                  <a:lnTo>
                    <a:pt x="156057" y="75916"/>
                  </a:lnTo>
                  <a:lnTo>
                    <a:pt x="165087" y="84416"/>
                  </a:lnTo>
                  <a:lnTo>
                    <a:pt x="173379" y="95164"/>
                  </a:lnTo>
                  <a:lnTo>
                    <a:pt x="171433" y="102328"/>
                  </a:lnTo>
                  <a:lnTo>
                    <a:pt x="170069" y="109805"/>
                  </a:lnTo>
                  <a:lnTo>
                    <a:pt x="169142" y="117668"/>
                  </a:lnTo>
                  <a:lnTo>
                    <a:pt x="307219" y="117668"/>
                  </a:lnTo>
                  <a:lnTo>
                    <a:pt x="304838" y="116161"/>
                  </a:lnTo>
                  <a:lnTo>
                    <a:pt x="182418" y="116161"/>
                  </a:lnTo>
                  <a:lnTo>
                    <a:pt x="190163" y="92592"/>
                  </a:lnTo>
                  <a:lnTo>
                    <a:pt x="194867" y="84305"/>
                  </a:lnTo>
                  <a:lnTo>
                    <a:pt x="176863" y="84305"/>
                  </a:lnTo>
                  <a:lnTo>
                    <a:pt x="167737" y="74148"/>
                  </a:lnTo>
                  <a:lnTo>
                    <a:pt x="158511" y="66273"/>
                  </a:lnTo>
                  <a:lnTo>
                    <a:pt x="157944" y="65881"/>
                  </a:lnTo>
                  <a:close/>
                </a:path>
                <a:path w="353059" h="400685">
                  <a:moveTo>
                    <a:pt x="237496" y="93195"/>
                  </a:moveTo>
                  <a:lnTo>
                    <a:pt x="205555" y="102172"/>
                  </a:lnTo>
                  <a:lnTo>
                    <a:pt x="182418" y="116161"/>
                  </a:lnTo>
                  <a:lnTo>
                    <a:pt x="304838" y="116161"/>
                  </a:lnTo>
                  <a:lnTo>
                    <a:pt x="275914" y="97860"/>
                  </a:lnTo>
                  <a:lnTo>
                    <a:pt x="237496" y="93195"/>
                  </a:lnTo>
                  <a:close/>
                </a:path>
                <a:path w="353059" h="400685">
                  <a:moveTo>
                    <a:pt x="230738" y="23066"/>
                  </a:moveTo>
                  <a:lnTo>
                    <a:pt x="194622" y="52547"/>
                  </a:lnTo>
                  <a:lnTo>
                    <a:pt x="176863" y="84305"/>
                  </a:lnTo>
                  <a:lnTo>
                    <a:pt x="194867" y="84305"/>
                  </a:lnTo>
                  <a:lnTo>
                    <a:pt x="202293" y="71226"/>
                  </a:lnTo>
                  <a:lnTo>
                    <a:pt x="218853" y="52138"/>
                  </a:lnTo>
                  <a:lnTo>
                    <a:pt x="239887" y="35403"/>
                  </a:lnTo>
                  <a:lnTo>
                    <a:pt x="241044" y="31153"/>
                  </a:lnTo>
                  <a:lnTo>
                    <a:pt x="237154" y="26239"/>
                  </a:lnTo>
                  <a:lnTo>
                    <a:pt x="230738" y="23066"/>
                  </a:lnTo>
                  <a:close/>
                </a:path>
                <a:path w="353059" h="400685">
                  <a:moveTo>
                    <a:pt x="0" y="0"/>
                  </a:moveTo>
                  <a:lnTo>
                    <a:pt x="29327" y="45642"/>
                  </a:lnTo>
                  <a:lnTo>
                    <a:pt x="67932" y="69594"/>
                  </a:lnTo>
                  <a:lnTo>
                    <a:pt x="107944" y="75219"/>
                  </a:lnTo>
                  <a:lnTo>
                    <a:pt x="141490" y="65881"/>
                  </a:lnTo>
                  <a:lnTo>
                    <a:pt x="157944" y="65881"/>
                  </a:lnTo>
                  <a:lnTo>
                    <a:pt x="150426" y="60674"/>
                  </a:lnTo>
                  <a:lnTo>
                    <a:pt x="144723" y="57343"/>
                  </a:lnTo>
                  <a:lnTo>
                    <a:pt x="140280" y="45234"/>
                  </a:lnTo>
                  <a:lnTo>
                    <a:pt x="132035" y="30072"/>
                  </a:lnTo>
                  <a:lnTo>
                    <a:pt x="119180" y="15387"/>
                  </a:lnTo>
                  <a:lnTo>
                    <a:pt x="104258" y="6666"/>
                  </a:lnTo>
                  <a:lnTo>
                    <a:pt x="29869" y="6666"/>
                  </a:lnTo>
                  <a:lnTo>
                    <a:pt x="0" y="0"/>
                  </a:lnTo>
                  <a:close/>
                </a:path>
                <a:path w="353059" h="400685">
                  <a:moveTo>
                    <a:pt x="73059" y="26"/>
                  </a:moveTo>
                  <a:lnTo>
                    <a:pt x="51801" y="3677"/>
                  </a:lnTo>
                  <a:lnTo>
                    <a:pt x="29869" y="6666"/>
                  </a:lnTo>
                  <a:lnTo>
                    <a:pt x="104258" y="6666"/>
                  </a:lnTo>
                  <a:lnTo>
                    <a:pt x="100907" y="4707"/>
                  </a:lnTo>
                  <a:lnTo>
                    <a:pt x="73059" y="26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48161" y="1745106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0" y="29"/>
                  </a:moveTo>
                  <a:lnTo>
                    <a:pt x="29327" y="45671"/>
                  </a:lnTo>
                  <a:lnTo>
                    <a:pt x="67932" y="69623"/>
                  </a:lnTo>
                  <a:lnTo>
                    <a:pt x="107944" y="75248"/>
                  </a:lnTo>
                  <a:lnTo>
                    <a:pt x="141490" y="65909"/>
                  </a:lnTo>
                  <a:lnTo>
                    <a:pt x="147715" y="69748"/>
                  </a:lnTo>
                  <a:lnTo>
                    <a:pt x="156057" y="75945"/>
                  </a:lnTo>
                  <a:lnTo>
                    <a:pt x="165087" y="84445"/>
                  </a:lnTo>
                  <a:lnTo>
                    <a:pt x="173379" y="95193"/>
                  </a:lnTo>
                  <a:lnTo>
                    <a:pt x="171433" y="102358"/>
                  </a:lnTo>
                  <a:lnTo>
                    <a:pt x="170069" y="109834"/>
                  </a:lnTo>
                  <a:lnTo>
                    <a:pt x="169142" y="117697"/>
                  </a:lnTo>
                  <a:lnTo>
                    <a:pt x="145768" y="104280"/>
                  </a:lnTo>
                  <a:lnTo>
                    <a:pt x="113190" y="95845"/>
                  </a:lnTo>
                  <a:lnTo>
                    <a:pt x="74268" y="101538"/>
                  </a:lnTo>
                  <a:lnTo>
                    <a:pt x="31857" y="130502"/>
                  </a:lnTo>
                  <a:lnTo>
                    <a:pt x="6394" y="172034"/>
                  </a:lnTo>
                  <a:lnTo>
                    <a:pt x="756" y="218796"/>
                  </a:lnTo>
                  <a:lnTo>
                    <a:pt x="9702" y="266563"/>
                  </a:lnTo>
                  <a:lnTo>
                    <a:pt x="27990" y="311112"/>
                  </a:lnTo>
                  <a:lnTo>
                    <a:pt x="50378" y="348217"/>
                  </a:lnTo>
                  <a:lnTo>
                    <a:pt x="97016" y="391525"/>
                  </a:lnTo>
                  <a:lnTo>
                    <a:pt x="153932" y="400633"/>
                  </a:lnTo>
                  <a:lnTo>
                    <a:pt x="180378" y="391450"/>
                  </a:lnTo>
                  <a:lnTo>
                    <a:pt x="207167" y="399584"/>
                  </a:lnTo>
                  <a:lnTo>
                    <a:pt x="263681" y="388244"/>
                  </a:lnTo>
                  <a:lnTo>
                    <a:pt x="308572" y="343126"/>
                  </a:lnTo>
                  <a:lnTo>
                    <a:pt x="329477" y="305159"/>
                  </a:lnTo>
                  <a:lnTo>
                    <a:pt x="345991" y="259914"/>
                  </a:lnTo>
                  <a:lnTo>
                    <a:pt x="353044" y="211823"/>
                  </a:lnTo>
                  <a:lnTo>
                    <a:pt x="345563" y="165315"/>
                  </a:lnTo>
                  <a:lnTo>
                    <a:pt x="318479" y="124822"/>
                  </a:lnTo>
                  <a:lnTo>
                    <a:pt x="275914" y="97889"/>
                  </a:lnTo>
                  <a:lnTo>
                    <a:pt x="237497" y="93224"/>
                  </a:lnTo>
                  <a:lnTo>
                    <a:pt x="205555" y="102201"/>
                  </a:lnTo>
                  <a:lnTo>
                    <a:pt x="182418" y="116190"/>
                  </a:lnTo>
                  <a:lnTo>
                    <a:pt x="190163" y="92620"/>
                  </a:lnTo>
                  <a:lnTo>
                    <a:pt x="202293" y="71254"/>
                  </a:lnTo>
                  <a:lnTo>
                    <a:pt x="218853" y="52167"/>
                  </a:lnTo>
                  <a:lnTo>
                    <a:pt x="239887" y="35433"/>
                  </a:lnTo>
                  <a:lnTo>
                    <a:pt x="241044" y="31183"/>
                  </a:lnTo>
                  <a:lnTo>
                    <a:pt x="237154" y="26268"/>
                  </a:lnTo>
                  <a:lnTo>
                    <a:pt x="230738" y="23095"/>
                  </a:lnTo>
                  <a:lnTo>
                    <a:pt x="224319" y="24071"/>
                  </a:lnTo>
                  <a:lnTo>
                    <a:pt x="207837" y="38013"/>
                  </a:lnTo>
                  <a:lnTo>
                    <a:pt x="194622" y="52576"/>
                  </a:lnTo>
                  <a:lnTo>
                    <a:pt x="184391" y="67952"/>
                  </a:lnTo>
                  <a:lnTo>
                    <a:pt x="176863" y="84333"/>
                  </a:lnTo>
                  <a:lnTo>
                    <a:pt x="167737" y="74177"/>
                  </a:lnTo>
                  <a:lnTo>
                    <a:pt x="158511" y="66302"/>
                  </a:lnTo>
                  <a:lnTo>
                    <a:pt x="150426" y="60703"/>
                  </a:lnTo>
                  <a:lnTo>
                    <a:pt x="144723" y="57372"/>
                  </a:lnTo>
                  <a:lnTo>
                    <a:pt x="140280" y="45263"/>
                  </a:lnTo>
                  <a:lnTo>
                    <a:pt x="132035" y="30101"/>
                  </a:lnTo>
                  <a:lnTo>
                    <a:pt x="119180" y="15416"/>
                  </a:lnTo>
                  <a:lnTo>
                    <a:pt x="100907" y="4737"/>
                  </a:lnTo>
                  <a:lnTo>
                    <a:pt x="73059" y="55"/>
                  </a:lnTo>
                  <a:lnTo>
                    <a:pt x="51801" y="3706"/>
                  </a:lnTo>
                  <a:lnTo>
                    <a:pt x="29869" y="6695"/>
                  </a:lnTo>
                  <a:lnTo>
                    <a:pt x="0" y="2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/>
          <p:cNvGrpSpPr/>
          <p:nvPr/>
        </p:nvGrpSpPr>
        <p:grpSpPr>
          <a:xfrm>
            <a:off x="841410" y="1725215"/>
            <a:ext cx="464820" cy="487680"/>
            <a:chOff x="841410" y="1725215"/>
            <a:chExt cx="464820" cy="487680"/>
          </a:xfrm>
        </p:grpSpPr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1410" y="1725215"/>
              <a:ext cx="464522" cy="487476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884272" y="1744899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42190" y="0"/>
                  </a:moveTo>
                  <a:lnTo>
                    <a:pt x="329812" y="529"/>
                  </a:lnTo>
                  <a:lnTo>
                    <a:pt x="319930" y="4925"/>
                  </a:lnTo>
                  <a:lnTo>
                    <a:pt x="320515" y="9279"/>
                  </a:lnTo>
                  <a:lnTo>
                    <a:pt x="324473" y="48041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69"/>
                  </a:lnTo>
                  <a:lnTo>
                    <a:pt x="261340" y="171469"/>
                  </a:lnTo>
                  <a:lnTo>
                    <a:pt x="217030" y="227769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2"/>
                  </a:lnTo>
                  <a:lnTo>
                    <a:pt x="214892" y="361064"/>
                  </a:lnTo>
                  <a:lnTo>
                    <a:pt x="261110" y="331765"/>
                  </a:lnTo>
                  <a:lnTo>
                    <a:pt x="300972" y="300020"/>
                  </a:lnTo>
                  <a:lnTo>
                    <a:pt x="333575" y="266283"/>
                  </a:lnTo>
                  <a:lnTo>
                    <a:pt x="358016" y="231007"/>
                  </a:lnTo>
                  <a:lnTo>
                    <a:pt x="373391" y="194645"/>
                  </a:lnTo>
                  <a:lnTo>
                    <a:pt x="378797" y="157649"/>
                  </a:lnTo>
                  <a:lnTo>
                    <a:pt x="373331" y="120474"/>
                  </a:lnTo>
                  <a:lnTo>
                    <a:pt x="356089" y="83572"/>
                  </a:lnTo>
                  <a:lnTo>
                    <a:pt x="352001" y="51331"/>
                  </a:lnTo>
                  <a:lnTo>
                    <a:pt x="348776" y="25168"/>
                  </a:lnTo>
                  <a:lnTo>
                    <a:pt x="346441" y="4880"/>
                  </a:lnTo>
                  <a:lnTo>
                    <a:pt x="346066" y="1253"/>
                  </a:lnTo>
                  <a:lnTo>
                    <a:pt x="34219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884272" y="1744899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37548" y="198"/>
                  </a:moveTo>
                  <a:lnTo>
                    <a:pt x="329812" y="530"/>
                  </a:lnTo>
                  <a:lnTo>
                    <a:pt x="319930" y="4925"/>
                  </a:lnTo>
                  <a:lnTo>
                    <a:pt x="320515" y="9280"/>
                  </a:lnTo>
                  <a:lnTo>
                    <a:pt x="324473" y="48042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70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3"/>
                  </a:lnTo>
                  <a:lnTo>
                    <a:pt x="214892" y="361065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50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4858" y="73941"/>
                  </a:lnTo>
                  <a:lnTo>
                    <a:pt x="352001" y="51331"/>
                  </a:lnTo>
                  <a:lnTo>
                    <a:pt x="348776" y="25169"/>
                  </a:lnTo>
                  <a:lnTo>
                    <a:pt x="346441" y="4881"/>
                  </a:lnTo>
                  <a:lnTo>
                    <a:pt x="346066" y="1254"/>
                  </a:lnTo>
                  <a:lnTo>
                    <a:pt x="342190" y="0"/>
                  </a:lnTo>
                  <a:lnTo>
                    <a:pt x="337548" y="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/>
          <p:cNvGrpSpPr/>
          <p:nvPr/>
        </p:nvGrpSpPr>
        <p:grpSpPr>
          <a:xfrm>
            <a:off x="1534761" y="1652177"/>
            <a:ext cx="307340" cy="588645"/>
            <a:chOff x="1534761" y="1652177"/>
            <a:chExt cx="307340" cy="588645"/>
          </a:xfrm>
        </p:grpSpPr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4761" y="1652177"/>
              <a:ext cx="307098" cy="58856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577773" y="1672150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80">
                  <a:moveTo>
                    <a:pt x="66735" y="296462"/>
                  </a:moveTo>
                  <a:lnTo>
                    <a:pt x="41664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5"/>
                  </a:lnTo>
                  <a:lnTo>
                    <a:pt x="19014" y="458511"/>
                  </a:lnTo>
                  <a:lnTo>
                    <a:pt x="48209" y="484424"/>
                  </a:lnTo>
                  <a:lnTo>
                    <a:pt x="93040" y="500248"/>
                  </a:lnTo>
                  <a:lnTo>
                    <a:pt x="144919" y="499990"/>
                  </a:lnTo>
                  <a:lnTo>
                    <a:pt x="182672" y="481807"/>
                  </a:lnTo>
                  <a:lnTo>
                    <a:pt x="207204" y="451476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0" y="345363"/>
                  </a:lnTo>
                  <a:lnTo>
                    <a:pt x="179031" y="318184"/>
                  </a:lnTo>
                  <a:lnTo>
                    <a:pt x="149661" y="312984"/>
                  </a:lnTo>
                  <a:lnTo>
                    <a:pt x="149868" y="312212"/>
                  </a:lnTo>
                  <a:lnTo>
                    <a:pt x="121401" y="312212"/>
                  </a:lnTo>
                  <a:lnTo>
                    <a:pt x="113184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5" y="296462"/>
                  </a:lnTo>
                  <a:close/>
                </a:path>
                <a:path w="220344" h="500380">
                  <a:moveTo>
                    <a:pt x="157101" y="0"/>
                  </a:move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6"/>
                  </a:lnTo>
                  <a:lnTo>
                    <a:pt x="132726" y="18241"/>
                  </a:lnTo>
                  <a:lnTo>
                    <a:pt x="112034" y="32294"/>
                  </a:lnTo>
                  <a:lnTo>
                    <a:pt x="130830" y="37016"/>
                  </a:lnTo>
                  <a:lnTo>
                    <a:pt x="148187" y="106363"/>
                  </a:lnTo>
                  <a:lnTo>
                    <a:pt x="152391" y="158664"/>
                  </a:lnTo>
                  <a:lnTo>
                    <a:pt x="149298" y="210920"/>
                  </a:lnTo>
                  <a:lnTo>
                    <a:pt x="138953" y="262359"/>
                  </a:lnTo>
                  <a:lnTo>
                    <a:pt x="121401" y="312212"/>
                  </a:lnTo>
                  <a:lnTo>
                    <a:pt x="149868" y="312212"/>
                  </a:lnTo>
                  <a:lnTo>
                    <a:pt x="161226" y="266567"/>
                  </a:lnTo>
                  <a:lnTo>
                    <a:pt x="172178" y="202296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19" y="18498"/>
                  </a:lnTo>
                  <a:lnTo>
                    <a:pt x="174003" y="12012"/>
                  </a:lnTo>
                  <a:lnTo>
                    <a:pt x="166534" y="4390"/>
                  </a:lnTo>
                  <a:lnTo>
                    <a:pt x="157101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577773" y="1672150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80">
                  <a:moveTo>
                    <a:pt x="112034" y="32294"/>
                  </a:moveTo>
                  <a:lnTo>
                    <a:pt x="148187" y="106363"/>
                  </a:lnTo>
                  <a:lnTo>
                    <a:pt x="152391" y="158664"/>
                  </a:lnTo>
                  <a:lnTo>
                    <a:pt x="149299" y="210920"/>
                  </a:lnTo>
                  <a:lnTo>
                    <a:pt x="138953" y="262360"/>
                  </a:lnTo>
                  <a:lnTo>
                    <a:pt x="121402" y="312213"/>
                  </a:lnTo>
                  <a:lnTo>
                    <a:pt x="113185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49"/>
                  </a:lnTo>
                  <a:lnTo>
                    <a:pt x="144919" y="499990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1" y="345363"/>
                  </a:lnTo>
                  <a:lnTo>
                    <a:pt x="179031" y="318184"/>
                  </a:lnTo>
                  <a:lnTo>
                    <a:pt x="149662" y="312985"/>
                  </a:lnTo>
                  <a:lnTo>
                    <a:pt x="155149" y="292516"/>
                  </a:lnTo>
                  <a:lnTo>
                    <a:pt x="167150" y="236155"/>
                  </a:lnTo>
                  <a:lnTo>
                    <a:pt x="175565" y="166008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20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2571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Solution:</a:t>
            </a:r>
            <a:r>
              <a:rPr spc="20" dirty="0"/>
              <a:t> </a:t>
            </a:r>
            <a:r>
              <a:rPr spc="-5" dirty="0"/>
              <a:t>Systems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" dirty="0"/>
              <a:t>equations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2110110" y="1816129"/>
            <a:ext cx="438784" cy="960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81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$10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$15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09711" y="2385394"/>
            <a:ext cx="553720" cy="563880"/>
            <a:chOff x="809711" y="2385394"/>
            <a:chExt cx="553720" cy="563880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98611" y="2461594"/>
              <a:ext cx="464522" cy="48747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41474" y="2481277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42189" y="0"/>
                  </a:moveTo>
                  <a:lnTo>
                    <a:pt x="329812" y="529"/>
                  </a:lnTo>
                  <a:lnTo>
                    <a:pt x="319930" y="4925"/>
                  </a:lnTo>
                  <a:lnTo>
                    <a:pt x="320515" y="9281"/>
                  </a:lnTo>
                  <a:lnTo>
                    <a:pt x="324473" y="48043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69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6" y="395452"/>
                  </a:lnTo>
                  <a:lnTo>
                    <a:pt x="214892" y="361064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49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2001" y="51331"/>
                  </a:lnTo>
                  <a:lnTo>
                    <a:pt x="348776" y="25168"/>
                  </a:lnTo>
                  <a:lnTo>
                    <a:pt x="346441" y="4880"/>
                  </a:lnTo>
                  <a:lnTo>
                    <a:pt x="346067" y="1254"/>
                  </a:lnTo>
                  <a:lnTo>
                    <a:pt x="342189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41474" y="2481276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37548" y="198"/>
                  </a:moveTo>
                  <a:lnTo>
                    <a:pt x="329812" y="530"/>
                  </a:lnTo>
                  <a:lnTo>
                    <a:pt x="319930" y="4925"/>
                  </a:lnTo>
                  <a:lnTo>
                    <a:pt x="320515" y="9280"/>
                  </a:lnTo>
                  <a:lnTo>
                    <a:pt x="324473" y="48042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70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3"/>
                  </a:lnTo>
                  <a:lnTo>
                    <a:pt x="214892" y="361065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50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4858" y="73941"/>
                  </a:lnTo>
                  <a:lnTo>
                    <a:pt x="352001" y="51331"/>
                  </a:lnTo>
                  <a:lnTo>
                    <a:pt x="348776" y="25169"/>
                  </a:lnTo>
                  <a:lnTo>
                    <a:pt x="346441" y="4881"/>
                  </a:lnTo>
                  <a:lnTo>
                    <a:pt x="346066" y="1254"/>
                  </a:lnTo>
                  <a:lnTo>
                    <a:pt x="342190" y="0"/>
                  </a:lnTo>
                  <a:lnTo>
                    <a:pt x="337548" y="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09711" y="2385394"/>
              <a:ext cx="464522" cy="48747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52574" y="2405077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42190" y="0"/>
                  </a:moveTo>
                  <a:lnTo>
                    <a:pt x="329812" y="529"/>
                  </a:lnTo>
                  <a:lnTo>
                    <a:pt x="319930" y="4925"/>
                  </a:lnTo>
                  <a:lnTo>
                    <a:pt x="320515" y="9281"/>
                  </a:lnTo>
                  <a:lnTo>
                    <a:pt x="324473" y="48043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69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6" y="395452"/>
                  </a:lnTo>
                  <a:lnTo>
                    <a:pt x="214892" y="361064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5" y="231007"/>
                  </a:lnTo>
                  <a:lnTo>
                    <a:pt x="373390" y="194645"/>
                  </a:lnTo>
                  <a:lnTo>
                    <a:pt x="378796" y="157649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2001" y="51331"/>
                  </a:lnTo>
                  <a:lnTo>
                    <a:pt x="348776" y="25168"/>
                  </a:lnTo>
                  <a:lnTo>
                    <a:pt x="346442" y="4880"/>
                  </a:lnTo>
                  <a:lnTo>
                    <a:pt x="346066" y="1254"/>
                  </a:lnTo>
                  <a:lnTo>
                    <a:pt x="34219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52574" y="2405076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37548" y="198"/>
                  </a:moveTo>
                  <a:lnTo>
                    <a:pt x="329812" y="530"/>
                  </a:lnTo>
                  <a:lnTo>
                    <a:pt x="319930" y="4925"/>
                  </a:lnTo>
                  <a:lnTo>
                    <a:pt x="320515" y="9280"/>
                  </a:lnTo>
                  <a:lnTo>
                    <a:pt x="324473" y="48042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70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3"/>
                  </a:lnTo>
                  <a:lnTo>
                    <a:pt x="214892" y="361065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50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4858" y="73941"/>
                  </a:lnTo>
                  <a:lnTo>
                    <a:pt x="352001" y="51331"/>
                  </a:lnTo>
                  <a:lnTo>
                    <a:pt x="348776" y="25169"/>
                  </a:lnTo>
                  <a:lnTo>
                    <a:pt x="346441" y="4881"/>
                  </a:lnTo>
                  <a:lnTo>
                    <a:pt x="346066" y="1254"/>
                  </a:lnTo>
                  <a:lnTo>
                    <a:pt x="342190" y="0"/>
                  </a:lnTo>
                  <a:lnTo>
                    <a:pt x="337548" y="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273600" y="2385394"/>
            <a:ext cx="438784" cy="487680"/>
            <a:chOff x="273600" y="2385394"/>
            <a:chExt cx="438784" cy="48768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3600" y="2385394"/>
              <a:ext cx="438782" cy="48747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16462" y="2405284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113190" y="95817"/>
                  </a:moveTo>
                  <a:lnTo>
                    <a:pt x="74267" y="101509"/>
                  </a:lnTo>
                  <a:lnTo>
                    <a:pt x="31857" y="130474"/>
                  </a:lnTo>
                  <a:lnTo>
                    <a:pt x="6394" y="172005"/>
                  </a:lnTo>
                  <a:lnTo>
                    <a:pt x="756" y="218767"/>
                  </a:lnTo>
                  <a:lnTo>
                    <a:pt x="9702" y="266535"/>
                  </a:lnTo>
                  <a:lnTo>
                    <a:pt x="27990" y="311084"/>
                  </a:lnTo>
                  <a:lnTo>
                    <a:pt x="50378" y="348189"/>
                  </a:lnTo>
                  <a:lnTo>
                    <a:pt x="97016" y="391497"/>
                  </a:lnTo>
                  <a:lnTo>
                    <a:pt x="153932" y="400604"/>
                  </a:lnTo>
                  <a:lnTo>
                    <a:pt x="180378" y="391421"/>
                  </a:lnTo>
                  <a:lnTo>
                    <a:pt x="254885" y="391421"/>
                  </a:lnTo>
                  <a:lnTo>
                    <a:pt x="288348" y="369356"/>
                  </a:lnTo>
                  <a:lnTo>
                    <a:pt x="329477" y="305130"/>
                  </a:lnTo>
                  <a:lnTo>
                    <a:pt x="345991" y="259885"/>
                  </a:lnTo>
                  <a:lnTo>
                    <a:pt x="353044" y="211794"/>
                  </a:lnTo>
                  <a:lnTo>
                    <a:pt x="345563" y="165286"/>
                  </a:lnTo>
                  <a:lnTo>
                    <a:pt x="318479" y="124792"/>
                  </a:lnTo>
                  <a:lnTo>
                    <a:pt x="307219" y="117668"/>
                  </a:lnTo>
                  <a:lnTo>
                    <a:pt x="169142" y="117668"/>
                  </a:lnTo>
                  <a:lnTo>
                    <a:pt x="145768" y="104251"/>
                  </a:lnTo>
                  <a:lnTo>
                    <a:pt x="113190" y="95817"/>
                  </a:lnTo>
                  <a:close/>
                </a:path>
                <a:path w="353059" h="400685">
                  <a:moveTo>
                    <a:pt x="254885" y="391421"/>
                  </a:moveTo>
                  <a:lnTo>
                    <a:pt x="180378" y="391421"/>
                  </a:lnTo>
                  <a:lnTo>
                    <a:pt x="207167" y="399555"/>
                  </a:lnTo>
                  <a:lnTo>
                    <a:pt x="235778" y="398384"/>
                  </a:lnTo>
                  <a:lnTo>
                    <a:pt x="254885" y="391421"/>
                  </a:lnTo>
                  <a:close/>
                </a:path>
                <a:path w="353059" h="400685">
                  <a:moveTo>
                    <a:pt x="157944" y="65881"/>
                  </a:moveTo>
                  <a:lnTo>
                    <a:pt x="141490" y="65881"/>
                  </a:lnTo>
                  <a:lnTo>
                    <a:pt x="147715" y="69719"/>
                  </a:lnTo>
                  <a:lnTo>
                    <a:pt x="156057" y="75916"/>
                  </a:lnTo>
                  <a:lnTo>
                    <a:pt x="165087" y="84416"/>
                  </a:lnTo>
                  <a:lnTo>
                    <a:pt x="173379" y="95164"/>
                  </a:lnTo>
                  <a:lnTo>
                    <a:pt x="171433" y="102328"/>
                  </a:lnTo>
                  <a:lnTo>
                    <a:pt x="170069" y="109805"/>
                  </a:lnTo>
                  <a:lnTo>
                    <a:pt x="169142" y="117668"/>
                  </a:lnTo>
                  <a:lnTo>
                    <a:pt x="307219" y="117668"/>
                  </a:lnTo>
                  <a:lnTo>
                    <a:pt x="304838" y="116161"/>
                  </a:lnTo>
                  <a:lnTo>
                    <a:pt x="182418" y="116161"/>
                  </a:lnTo>
                  <a:lnTo>
                    <a:pt x="190163" y="92592"/>
                  </a:lnTo>
                  <a:lnTo>
                    <a:pt x="194867" y="84305"/>
                  </a:lnTo>
                  <a:lnTo>
                    <a:pt x="176863" y="84305"/>
                  </a:lnTo>
                  <a:lnTo>
                    <a:pt x="167737" y="74148"/>
                  </a:lnTo>
                  <a:lnTo>
                    <a:pt x="158511" y="66273"/>
                  </a:lnTo>
                  <a:lnTo>
                    <a:pt x="157944" y="65881"/>
                  </a:lnTo>
                  <a:close/>
                </a:path>
                <a:path w="353059" h="400685">
                  <a:moveTo>
                    <a:pt x="237496" y="93196"/>
                  </a:moveTo>
                  <a:lnTo>
                    <a:pt x="205555" y="102172"/>
                  </a:lnTo>
                  <a:lnTo>
                    <a:pt x="182418" y="116161"/>
                  </a:lnTo>
                  <a:lnTo>
                    <a:pt x="304838" y="116161"/>
                  </a:lnTo>
                  <a:lnTo>
                    <a:pt x="275914" y="97860"/>
                  </a:lnTo>
                  <a:lnTo>
                    <a:pt x="237496" y="93196"/>
                  </a:lnTo>
                  <a:close/>
                </a:path>
                <a:path w="353059" h="400685">
                  <a:moveTo>
                    <a:pt x="230738" y="23066"/>
                  </a:moveTo>
                  <a:lnTo>
                    <a:pt x="194622" y="52547"/>
                  </a:lnTo>
                  <a:lnTo>
                    <a:pt x="176863" y="84305"/>
                  </a:lnTo>
                  <a:lnTo>
                    <a:pt x="194867" y="84305"/>
                  </a:lnTo>
                  <a:lnTo>
                    <a:pt x="202293" y="71226"/>
                  </a:lnTo>
                  <a:lnTo>
                    <a:pt x="218853" y="52138"/>
                  </a:lnTo>
                  <a:lnTo>
                    <a:pt x="239887" y="35405"/>
                  </a:lnTo>
                  <a:lnTo>
                    <a:pt x="241044" y="31154"/>
                  </a:lnTo>
                  <a:lnTo>
                    <a:pt x="237154" y="26239"/>
                  </a:lnTo>
                  <a:lnTo>
                    <a:pt x="230738" y="23066"/>
                  </a:lnTo>
                  <a:close/>
                </a:path>
                <a:path w="353059" h="400685">
                  <a:moveTo>
                    <a:pt x="0" y="0"/>
                  </a:moveTo>
                  <a:lnTo>
                    <a:pt x="29327" y="45642"/>
                  </a:lnTo>
                  <a:lnTo>
                    <a:pt x="67932" y="69594"/>
                  </a:lnTo>
                  <a:lnTo>
                    <a:pt x="107944" y="75219"/>
                  </a:lnTo>
                  <a:lnTo>
                    <a:pt x="141490" y="65881"/>
                  </a:lnTo>
                  <a:lnTo>
                    <a:pt x="157944" y="65881"/>
                  </a:lnTo>
                  <a:lnTo>
                    <a:pt x="150426" y="60674"/>
                  </a:lnTo>
                  <a:lnTo>
                    <a:pt x="144723" y="57343"/>
                  </a:lnTo>
                  <a:lnTo>
                    <a:pt x="140280" y="45234"/>
                  </a:lnTo>
                  <a:lnTo>
                    <a:pt x="132035" y="30072"/>
                  </a:lnTo>
                  <a:lnTo>
                    <a:pt x="119180" y="15387"/>
                  </a:lnTo>
                  <a:lnTo>
                    <a:pt x="104258" y="6666"/>
                  </a:lnTo>
                  <a:lnTo>
                    <a:pt x="29869" y="6666"/>
                  </a:lnTo>
                  <a:lnTo>
                    <a:pt x="0" y="0"/>
                  </a:lnTo>
                  <a:close/>
                </a:path>
                <a:path w="353059" h="400685">
                  <a:moveTo>
                    <a:pt x="73059" y="26"/>
                  </a:moveTo>
                  <a:lnTo>
                    <a:pt x="51801" y="3677"/>
                  </a:lnTo>
                  <a:lnTo>
                    <a:pt x="29869" y="6666"/>
                  </a:lnTo>
                  <a:lnTo>
                    <a:pt x="104258" y="6666"/>
                  </a:lnTo>
                  <a:lnTo>
                    <a:pt x="100907" y="4707"/>
                  </a:lnTo>
                  <a:lnTo>
                    <a:pt x="73059" y="26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16462" y="2405284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0" y="29"/>
                  </a:moveTo>
                  <a:lnTo>
                    <a:pt x="29327" y="45671"/>
                  </a:lnTo>
                  <a:lnTo>
                    <a:pt x="67932" y="69623"/>
                  </a:lnTo>
                  <a:lnTo>
                    <a:pt x="107944" y="75248"/>
                  </a:lnTo>
                  <a:lnTo>
                    <a:pt x="141490" y="65909"/>
                  </a:lnTo>
                  <a:lnTo>
                    <a:pt x="147715" y="69748"/>
                  </a:lnTo>
                  <a:lnTo>
                    <a:pt x="156057" y="75945"/>
                  </a:lnTo>
                  <a:lnTo>
                    <a:pt x="165087" y="84445"/>
                  </a:lnTo>
                  <a:lnTo>
                    <a:pt x="173379" y="95193"/>
                  </a:lnTo>
                  <a:lnTo>
                    <a:pt x="171433" y="102358"/>
                  </a:lnTo>
                  <a:lnTo>
                    <a:pt x="170069" y="109834"/>
                  </a:lnTo>
                  <a:lnTo>
                    <a:pt x="169142" y="117697"/>
                  </a:lnTo>
                  <a:lnTo>
                    <a:pt x="145768" y="104280"/>
                  </a:lnTo>
                  <a:lnTo>
                    <a:pt x="113190" y="95845"/>
                  </a:lnTo>
                  <a:lnTo>
                    <a:pt x="74268" y="101538"/>
                  </a:lnTo>
                  <a:lnTo>
                    <a:pt x="31857" y="130502"/>
                  </a:lnTo>
                  <a:lnTo>
                    <a:pt x="6394" y="172034"/>
                  </a:lnTo>
                  <a:lnTo>
                    <a:pt x="756" y="218796"/>
                  </a:lnTo>
                  <a:lnTo>
                    <a:pt x="9702" y="266563"/>
                  </a:lnTo>
                  <a:lnTo>
                    <a:pt x="27990" y="311112"/>
                  </a:lnTo>
                  <a:lnTo>
                    <a:pt x="50378" y="348217"/>
                  </a:lnTo>
                  <a:lnTo>
                    <a:pt x="97016" y="391525"/>
                  </a:lnTo>
                  <a:lnTo>
                    <a:pt x="153932" y="400633"/>
                  </a:lnTo>
                  <a:lnTo>
                    <a:pt x="180378" y="391450"/>
                  </a:lnTo>
                  <a:lnTo>
                    <a:pt x="207167" y="399584"/>
                  </a:lnTo>
                  <a:lnTo>
                    <a:pt x="263681" y="388244"/>
                  </a:lnTo>
                  <a:lnTo>
                    <a:pt x="308572" y="343126"/>
                  </a:lnTo>
                  <a:lnTo>
                    <a:pt x="329477" y="305159"/>
                  </a:lnTo>
                  <a:lnTo>
                    <a:pt x="345991" y="259914"/>
                  </a:lnTo>
                  <a:lnTo>
                    <a:pt x="353044" y="211823"/>
                  </a:lnTo>
                  <a:lnTo>
                    <a:pt x="345563" y="165315"/>
                  </a:lnTo>
                  <a:lnTo>
                    <a:pt x="318479" y="124822"/>
                  </a:lnTo>
                  <a:lnTo>
                    <a:pt x="275914" y="97889"/>
                  </a:lnTo>
                  <a:lnTo>
                    <a:pt x="237497" y="93224"/>
                  </a:lnTo>
                  <a:lnTo>
                    <a:pt x="205555" y="102201"/>
                  </a:lnTo>
                  <a:lnTo>
                    <a:pt x="182418" y="116190"/>
                  </a:lnTo>
                  <a:lnTo>
                    <a:pt x="190163" y="92620"/>
                  </a:lnTo>
                  <a:lnTo>
                    <a:pt x="202293" y="71254"/>
                  </a:lnTo>
                  <a:lnTo>
                    <a:pt x="218853" y="52167"/>
                  </a:lnTo>
                  <a:lnTo>
                    <a:pt x="239887" y="35433"/>
                  </a:lnTo>
                  <a:lnTo>
                    <a:pt x="241044" y="31183"/>
                  </a:lnTo>
                  <a:lnTo>
                    <a:pt x="237154" y="26268"/>
                  </a:lnTo>
                  <a:lnTo>
                    <a:pt x="230738" y="23095"/>
                  </a:lnTo>
                  <a:lnTo>
                    <a:pt x="224319" y="24071"/>
                  </a:lnTo>
                  <a:lnTo>
                    <a:pt x="207837" y="38013"/>
                  </a:lnTo>
                  <a:lnTo>
                    <a:pt x="194622" y="52576"/>
                  </a:lnTo>
                  <a:lnTo>
                    <a:pt x="184391" y="67952"/>
                  </a:lnTo>
                  <a:lnTo>
                    <a:pt x="176863" y="84333"/>
                  </a:lnTo>
                  <a:lnTo>
                    <a:pt x="167737" y="74177"/>
                  </a:lnTo>
                  <a:lnTo>
                    <a:pt x="158511" y="66302"/>
                  </a:lnTo>
                  <a:lnTo>
                    <a:pt x="150426" y="60703"/>
                  </a:lnTo>
                  <a:lnTo>
                    <a:pt x="144723" y="57372"/>
                  </a:lnTo>
                  <a:lnTo>
                    <a:pt x="140280" y="45263"/>
                  </a:lnTo>
                  <a:lnTo>
                    <a:pt x="132035" y="30101"/>
                  </a:lnTo>
                  <a:lnTo>
                    <a:pt x="119180" y="15416"/>
                  </a:lnTo>
                  <a:lnTo>
                    <a:pt x="100907" y="4737"/>
                  </a:lnTo>
                  <a:lnTo>
                    <a:pt x="73059" y="55"/>
                  </a:lnTo>
                  <a:lnTo>
                    <a:pt x="51801" y="3706"/>
                  </a:lnTo>
                  <a:lnTo>
                    <a:pt x="29869" y="6695"/>
                  </a:lnTo>
                  <a:lnTo>
                    <a:pt x="0" y="2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1500159" y="2334850"/>
            <a:ext cx="307340" cy="588645"/>
            <a:chOff x="1500159" y="2334850"/>
            <a:chExt cx="307340" cy="588645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0159" y="2334850"/>
              <a:ext cx="307098" cy="58856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543170" y="2354823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80">
                  <a:moveTo>
                    <a:pt x="66735" y="296461"/>
                  </a:moveTo>
                  <a:lnTo>
                    <a:pt x="41664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4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50"/>
                  </a:lnTo>
                  <a:lnTo>
                    <a:pt x="144919" y="499991"/>
                  </a:lnTo>
                  <a:lnTo>
                    <a:pt x="182672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0" y="345363"/>
                  </a:lnTo>
                  <a:lnTo>
                    <a:pt x="179031" y="318184"/>
                  </a:lnTo>
                  <a:lnTo>
                    <a:pt x="149661" y="312985"/>
                  </a:lnTo>
                  <a:lnTo>
                    <a:pt x="149868" y="312213"/>
                  </a:lnTo>
                  <a:lnTo>
                    <a:pt x="121401" y="312213"/>
                  </a:lnTo>
                  <a:lnTo>
                    <a:pt x="113184" y="306135"/>
                  </a:lnTo>
                  <a:lnTo>
                    <a:pt x="101494" y="300509"/>
                  </a:lnTo>
                  <a:lnTo>
                    <a:pt x="86090" y="296797"/>
                  </a:lnTo>
                  <a:lnTo>
                    <a:pt x="66735" y="296461"/>
                  </a:lnTo>
                  <a:close/>
                </a:path>
                <a:path w="220344" h="500380">
                  <a:moveTo>
                    <a:pt x="157101" y="0"/>
                  </a:moveTo>
                  <a:lnTo>
                    <a:pt x="149095" y="3211"/>
                  </a:lnTo>
                  <a:lnTo>
                    <a:pt x="145906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lnTo>
                    <a:pt x="130830" y="37017"/>
                  </a:lnTo>
                  <a:lnTo>
                    <a:pt x="148187" y="106364"/>
                  </a:lnTo>
                  <a:lnTo>
                    <a:pt x="152391" y="158665"/>
                  </a:lnTo>
                  <a:lnTo>
                    <a:pt x="149298" y="210921"/>
                  </a:lnTo>
                  <a:lnTo>
                    <a:pt x="138953" y="262361"/>
                  </a:lnTo>
                  <a:lnTo>
                    <a:pt x="121401" y="312213"/>
                  </a:lnTo>
                  <a:lnTo>
                    <a:pt x="149868" y="312213"/>
                  </a:lnTo>
                  <a:lnTo>
                    <a:pt x="161226" y="266567"/>
                  </a:lnTo>
                  <a:lnTo>
                    <a:pt x="172178" y="202296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5"/>
                  </a:lnTo>
                  <a:lnTo>
                    <a:pt x="176119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543171" y="2354822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80">
                  <a:moveTo>
                    <a:pt x="112034" y="32294"/>
                  </a:moveTo>
                  <a:lnTo>
                    <a:pt x="148187" y="106363"/>
                  </a:lnTo>
                  <a:lnTo>
                    <a:pt x="152391" y="158664"/>
                  </a:lnTo>
                  <a:lnTo>
                    <a:pt x="149299" y="210920"/>
                  </a:lnTo>
                  <a:lnTo>
                    <a:pt x="138953" y="262360"/>
                  </a:lnTo>
                  <a:lnTo>
                    <a:pt x="121402" y="312213"/>
                  </a:lnTo>
                  <a:lnTo>
                    <a:pt x="113185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49"/>
                  </a:lnTo>
                  <a:lnTo>
                    <a:pt x="144919" y="499990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1" y="345363"/>
                  </a:lnTo>
                  <a:lnTo>
                    <a:pt x="179031" y="318184"/>
                  </a:lnTo>
                  <a:lnTo>
                    <a:pt x="149662" y="312985"/>
                  </a:lnTo>
                  <a:lnTo>
                    <a:pt x="155149" y="292516"/>
                  </a:lnTo>
                  <a:lnTo>
                    <a:pt x="167150" y="236155"/>
                  </a:lnTo>
                  <a:lnTo>
                    <a:pt x="175565" y="166008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20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/>
          <p:cNvGrpSpPr/>
          <p:nvPr/>
        </p:nvGrpSpPr>
        <p:grpSpPr>
          <a:xfrm>
            <a:off x="305298" y="1725215"/>
            <a:ext cx="438784" cy="487680"/>
            <a:chOff x="305298" y="1725215"/>
            <a:chExt cx="438784" cy="487680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5298" y="1725215"/>
              <a:ext cx="438782" cy="48747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48161" y="1745106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113190" y="95816"/>
                  </a:moveTo>
                  <a:lnTo>
                    <a:pt x="74267" y="101509"/>
                  </a:lnTo>
                  <a:lnTo>
                    <a:pt x="31857" y="130474"/>
                  </a:lnTo>
                  <a:lnTo>
                    <a:pt x="6394" y="172005"/>
                  </a:lnTo>
                  <a:lnTo>
                    <a:pt x="756" y="218767"/>
                  </a:lnTo>
                  <a:lnTo>
                    <a:pt x="9702" y="266535"/>
                  </a:lnTo>
                  <a:lnTo>
                    <a:pt x="27990" y="311083"/>
                  </a:lnTo>
                  <a:lnTo>
                    <a:pt x="50378" y="348188"/>
                  </a:lnTo>
                  <a:lnTo>
                    <a:pt x="97016" y="391496"/>
                  </a:lnTo>
                  <a:lnTo>
                    <a:pt x="153932" y="400604"/>
                  </a:lnTo>
                  <a:lnTo>
                    <a:pt x="180378" y="391421"/>
                  </a:lnTo>
                  <a:lnTo>
                    <a:pt x="254885" y="391421"/>
                  </a:lnTo>
                  <a:lnTo>
                    <a:pt x="288348" y="369356"/>
                  </a:lnTo>
                  <a:lnTo>
                    <a:pt x="329477" y="305130"/>
                  </a:lnTo>
                  <a:lnTo>
                    <a:pt x="345991" y="259885"/>
                  </a:lnTo>
                  <a:lnTo>
                    <a:pt x="353044" y="211794"/>
                  </a:lnTo>
                  <a:lnTo>
                    <a:pt x="345563" y="165286"/>
                  </a:lnTo>
                  <a:lnTo>
                    <a:pt x="318479" y="124792"/>
                  </a:lnTo>
                  <a:lnTo>
                    <a:pt x="307219" y="117668"/>
                  </a:lnTo>
                  <a:lnTo>
                    <a:pt x="169142" y="117668"/>
                  </a:lnTo>
                  <a:lnTo>
                    <a:pt x="145768" y="104251"/>
                  </a:lnTo>
                  <a:lnTo>
                    <a:pt x="113190" y="95816"/>
                  </a:lnTo>
                  <a:close/>
                </a:path>
                <a:path w="353059" h="400685">
                  <a:moveTo>
                    <a:pt x="254885" y="391421"/>
                  </a:moveTo>
                  <a:lnTo>
                    <a:pt x="180378" y="391421"/>
                  </a:lnTo>
                  <a:lnTo>
                    <a:pt x="207167" y="399555"/>
                  </a:lnTo>
                  <a:lnTo>
                    <a:pt x="235778" y="398384"/>
                  </a:lnTo>
                  <a:lnTo>
                    <a:pt x="254885" y="391421"/>
                  </a:lnTo>
                  <a:close/>
                </a:path>
                <a:path w="353059" h="400685">
                  <a:moveTo>
                    <a:pt x="157944" y="65881"/>
                  </a:moveTo>
                  <a:lnTo>
                    <a:pt x="141490" y="65881"/>
                  </a:lnTo>
                  <a:lnTo>
                    <a:pt x="147715" y="69719"/>
                  </a:lnTo>
                  <a:lnTo>
                    <a:pt x="156057" y="75916"/>
                  </a:lnTo>
                  <a:lnTo>
                    <a:pt x="165087" y="84416"/>
                  </a:lnTo>
                  <a:lnTo>
                    <a:pt x="173379" y="95164"/>
                  </a:lnTo>
                  <a:lnTo>
                    <a:pt x="171433" y="102328"/>
                  </a:lnTo>
                  <a:lnTo>
                    <a:pt x="170069" y="109805"/>
                  </a:lnTo>
                  <a:lnTo>
                    <a:pt x="169142" y="117668"/>
                  </a:lnTo>
                  <a:lnTo>
                    <a:pt x="307219" y="117668"/>
                  </a:lnTo>
                  <a:lnTo>
                    <a:pt x="304838" y="116161"/>
                  </a:lnTo>
                  <a:lnTo>
                    <a:pt x="182418" y="116161"/>
                  </a:lnTo>
                  <a:lnTo>
                    <a:pt x="190163" y="92592"/>
                  </a:lnTo>
                  <a:lnTo>
                    <a:pt x="194867" y="84305"/>
                  </a:lnTo>
                  <a:lnTo>
                    <a:pt x="176863" y="84305"/>
                  </a:lnTo>
                  <a:lnTo>
                    <a:pt x="167737" y="74148"/>
                  </a:lnTo>
                  <a:lnTo>
                    <a:pt x="158511" y="66273"/>
                  </a:lnTo>
                  <a:lnTo>
                    <a:pt x="157944" y="65881"/>
                  </a:lnTo>
                  <a:close/>
                </a:path>
                <a:path w="353059" h="400685">
                  <a:moveTo>
                    <a:pt x="237496" y="93195"/>
                  </a:moveTo>
                  <a:lnTo>
                    <a:pt x="205555" y="102172"/>
                  </a:lnTo>
                  <a:lnTo>
                    <a:pt x="182418" y="116161"/>
                  </a:lnTo>
                  <a:lnTo>
                    <a:pt x="304838" y="116161"/>
                  </a:lnTo>
                  <a:lnTo>
                    <a:pt x="275914" y="97860"/>
                  </a:lnTo>
                  <a:lnTo>
                    <a:pt x="237496" y="93195"/>
                  </a:lnTo>
                  <a:close/>
                </a:path>
                <a:path w="353059" h="400685">
                  <a:moveTo>
                    <a:pt x="230738" y="23066"/>
                  </a:moveTo>
                  <a:lnTo>
                    <a:pt x="194622" y="52547"/>
                  </a:lnTo>
                  <a:lnTo>
                    <a:pt x="176863" y="84305"/>
                  </a:lnTo>
                  <a:lnTo>
                    <a:pt x="194867" y="84305"/>
                  </a:lnTo>
                  <a:lnTo>
                    <a:pt x="202293" y="71226"/>
                  </a:lnTo>
                  <a:lnTo>
                    <a:pt x="218853" y="52138"/>
                  </a:lnTo>
                  <a:lnTo>
                    <a:pt x="239887" y="35403"/>
                  </a:lnTo>
                  <a:lnTo>
                    <a:pt x="241044" y="31153"/>
                  </a:lnTo>
                  <a:lnTo>
                    <a:pt x="237154" y="26239"/>
                  </a:lnTo>
                  <a:lnTo>
                    <a:pt x="230738" y="23066"/>
                  </a:lnTo>
                  <a:close/>
                </a:path>
                <a:path w="353059" h="400685">
                  <a:moveTo>
                    <a:pt x="0" y="0"/>
                  </a:moveTo>
                  <a:lnTo>
                    <a:pt x="29327" y="45642"/>
                  </a:lnTo>
                  <a:lnTo>
                    <a:pt x="67932" y="69594"/>
                  </a:lnTo>
                  <a:lnTo>
                    <a:pt x="107944" y="75219"/>
                  </a:lnTo>
                  <a:lnTo>
                    <a:pt x="141490" y="65881"/>
                  </a:lnTo>
                  <a:lnTo>
                    <a:pt x="157944" y="65881"/>
                  </a:lnTo>
                  <a:lnTo>
                    <a:pt x="150426" y="60674"/>
                  </a:lnTo>
                  <a:lnTo>
                    <a:pt x="144723" y="57343"/>
                  </a:lnTo>
                  <a:lnTo>
                    <a:pt x="140280" y="45234"/>
                  </a:lnTo>
                  <a:lnTo>
                    <a:pt x="132035" y="30072"/>
                  </a:lnTo>
                  <a:lnTo>
                    <a:pt x="119180" y="15387"/>
                  </a:lnTo>
                  <a:lnTo>
                    <a:pt x="104258" y="6666"/>
                  </a:lnTo>
                  <a:lnTo>
                    <a:pt x="29869" y="6666"/>
                  </a:lnTo>
                  <a:lnTo>
                    <a:pt x="0" y="0"/>
                  </a:lnTo>
                  <a:close/>
                </a:path>
                <a:path w="353059" h="400685">
                  <a:moveTo>
                    <a:pt x="73059" y="26"/>
                  </a:moveTo>
                  <a:lnTo>
                    <a:pt x="51801" y="3677"/>
                  </a:lnTo>
                  <a:lnTo>
                    <a:pt x="29869" y="6666"/>
                  </a:lnTo>
                  <a:lnTo>
                    <a:pt x="104258" y="6666"/>
                  </a:lnTo>
                  <a:lnTo>
                    <a:pt x="100907" y="4707"/>
                  </a:lnTo>
                  <a:lnTo>
                    <a:pt x="73059" y="26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48161" y="1745106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0" y="29"/>
                  </a:moveTo>
                  <a:lnTo>
                    <a:pt x="29327" y="45671"/>
                  </a:lnTo>
                  <a:lnTo>
                    <a:pt x="67932" y="69623"/>
                  </a:lnTo>
                  <a:lnTo>
                    <a:pt x="107944" y="75248"/>
                  </a:lnTo>
                  <a:lnTo>
                    <a:pt x="141490" y="65909"/>
                  </a:lnTo>
                  <a:lnTo>
                    <a:pt x="147715" y="69748"/>
                  </a:lnTo>
                  <a:lnTo>
                    <a:pt x="156057" y="75945"/>
                  </a:lnTo>
                  <a:lnTo>
                    <a:pt x="165087" y="84445"/>
                  </a:lnTo>
                  <a:lnTo>
                    <a:pt x="173379" y="95193"/>
                  </a:lnTo>
                  <a:lnTo>
                    <a:pt x="171433" y="102358"/>
                  </a:lnTo>
                  <a:lnTo>
                    <a:pt x="170069" y="109834"/>
                  </a:lnTo>
                  <a:lnTo>
                    <a:pt x="169142" y="117697"/>
                  </a:lnTo>
                  <a:lnTo>
                    <a:pt x="145768" y="104280"/>
                  </a:lnTo>
                  <a:lnTo>
                    <a:pt x="113190" y="95845"/>
                  </a:lnTo>
                  <a:lnTo>
                    <a:pt x="74268" y="101538"/>
                  </a:lnTo>
                  <a:lnTo>
                    <a:pt x="31857" y="130502"/>
                  </a:lnTo>
                  <a:lnTo>
                    <a:pt x="6394" y="172034"/>
                  </a:lnTo>
                  <a:lnTo>
                    <a:pt x="756" y="218796"/>
                  </a:lnTo>
                  <a:lnTo>
                    <a:pt x="9702" y="266563"/>
                  </a:lnTo>
                  <a:lnTo>
                    <a:pt x="27990" y="311112"/>
                  </a:lnTo>
                  <a:lnTo>
                    <a:pt x="50378" y="348217"/>
                  </a:lnTo>
                  <a:lnTo>
                    <a:pt x="97016" y="391525"/>
                  </a:lnTo>
                  <a:lnTo>
                    <a:pt x="153932" y="400633"/>
                  </a:lnTo>
                  <a:lnTo>
                    <a:pt x="180378" y="391450"/>
                  </a:lnTo>
                  <a:lnTo>
                    <a:pt x="207167" y="399584"/>
                  </a:lnTo>
                  <a:lnTo>
                    <a:pt x="263681" y="388244"/>
                  </a:lnTo>
                  <a:lnTo>
                    <a:pt x="308572" y="343126"/>
                  </a:lnTo>
                  <a:lnTo>
                    <a:pt x="329477" y="305159"/>
                  </a:lnTo>
                  <a:lnTo>
                    <a:pt x="345991" y="259914"/>
                  </a:lnTo>
                  <a:lnTo>
                    <a:pt x="353044" y="211823"/>
                  </a:lnTo>
                  <a:lnTo>
                    <a:pt x="345563" y="165315"/>
                  </a:lnTo>
                  <a:lnTo>
                    <a:pt x="318479" y="124822"/>
                  </a:lnTo>
                  <a:lnTo>
                    <a:pt x="275914" y="97889"/>
                  </a:lnTo>
                  <a:lnTo>
                    <a:pt x="237497" y="93224"/>
                  </a:lnTo>
                  <a:lnTo>
                    <a:pt x="205555" y="102201"/>
                  </a:lnTo>
                  <a:lnTo>
                    <a:pt x="182418" y="116190"/>
                  </a:lnTo>
                  <a:lnTo>
                    <a:pt x="190163" y="92620"/>
                  </a:lnTo>
                  <a:lnTo>
                    <a:pt x="202293" y="71254"/>
                  </a:lnTo>
                  <a:lnTo>
                    <a:pt x="218853" y="52167"/>
                  </a:lnTo>
                  <a:lnTo>
                    <a:pt x="239887" y="35433"/>
                  </a:lnTo>
                  <a:lnTo>
                    <a:pt x="241044" y="31183"/>
                  </a:lnTo>
                  <a:lnTo>
                    <a:pt x="237154" y="26268"/>
                  </a:lnTo>
                  <a:lnTo>
                    <a:pt x="230738" y="23095"/>
                  </a:lnTo>
                  <a:lnTo>
                    <a:pt x="224319" y="24071"/>
                  </a:lnTo>
                  <a:lnTo>
                    <a:pt x="207837" y="38013"/>
                  </a:lnTo>
                  <a:lnTo>
                    <a:pt x="194622" y="52576"/>
                  </a:lnTo>
                  <a:lnTo>
                    <a:pt x="184391" y="67952"/>
                  </a:lnTo>
                  <a:lnTo>
                    <a:pt x="176863" y="84333"/>
                  </a:lnTo>
                  <a:lnTo>
                    <a:pt x="167737" y="74177"/>
                  </a:lnTo>
                  <a:lnTo>
                    <a:pt x="158511" y="66302"/>
                  </a:lnTo>
                  <a:lnTo>
                    <a:pt x="150426" y="60703"/>
                  </a:lnTo>
                  <a:lnTo>
                    <a:pt x="144723" y="57372"/>
                  </a:lnTo>
                  <a:lnTo>
                    <a:pt x="140280" y="45263"/>
                  </a:lnTo>
                  <a:lnTo>
                    <a:pt x="132035" y="30101"/>
                  </a:lnTo>
                  <a:lnTo>
                    <a:pt x="119180" y="15416"/>
                  </a:lnTo>
                  <a:lnTo>
                    <a:pt x="100907" y="4737"/>
                  </a:lnTo>
                  <a:lnTo>
                    <a:pt x="73059" y="55"/>
                  </a:lnTo>
                  <a:lnTo>
                    <a:pt x="51801" y="3706"/>
                  </a:lnTo>
                  <a:lnTo>
                    <a:pt x="29869" y="6695"/>
                  </a:lnTo>
                  <a:lnTo>
                    <a:pt x="0" y="2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/>
          <p:cNvGrpSpPr/>
          <p:nvPr/>
        </p:nvGrpSpPr>
        <p:grpSpPr>
          <a:xfrm>
            <a:off x="841410" y="1725215"/>
            <a:ext cx="464820" cy="487680"/>
            <a:chOff x="841410" y="1725215"/>
            <a:chExt cx="464820" cy="487680"/>
          </a:xfrm>
        </p:grpSpPr>
        <p:pic>
          <p:nvPicPr>
            <p:cNvPr id="24" name="object 2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41410" y="1725215"/>
              <a:ext cx="464522" cy="48747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84272" y="1744899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42190" y="0"/>
                  </a:moveTo>
                  <a:lnTo>
                    <a:pt x="329812" y="529"/>
                  </a:lnTo>
                  <a:lnTo>
                    <a:pt x="319930" y="4925"/>
                  </a:lnTo>
                  <a:lnTo>
                    <a:pt x="320515" y="9279"/>
                  </a:lnTo>
                  <a:lnTo>
                    <a:pt x="324473" y="48041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69"/>
                  </a:lnTo>
                  <a:lnTo>
                    <a:pt x="261340" y="171469"/>
                  </a:lnTo>
                  <a:lnTo>
                    <a:pt x="217030" y="227769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2"/>
                  </a:lnTo>
                  <a:lnTo>
                    <a:pt x="214892" y="361064"/>
                  </a:lnTo>
                  <a:lnTo>
                    <a:pt x="261110" y="331765"/>
                  </a:lnTo>
                  <a:lnTo>
                    <a:pt x="300972" y="300020"/>
                  </a:lnTo>
                  <a:lnTo>
                    <a:pt x="333575" y="266283"/>
                  </a:lnTo>
                  <a:lnTo>
                    <a:pt x="358016" y="231007"/>
                  </a:lnTo>
                  <a:lnTo>
                    <a:pt x="373391" y="194645"/>
                  </a:lnTo>
                  <a:lnTo>
                    <a:pt x="378797" y="157649"/>
                  </a:lnTo>
                  <a:lnTo>
                    <a:pt x="373331" y="120474"/>
                  </a:lnTo>
                  <a:lnTo>
                    <a:pt x="356089" y="83572"/>
                  </a:lnTo>
                  <a:lnTo>
                    <a:pt x="352001" y="51331"/>
                  </a:lnTo>
                  <a:lnTo>
                    <a:pt x="348776" y="25168"/>
                  </a:lnTo>
                  <a:lnTo>
                    <a:pt x="346441" y="4880"/>
                  </a:lnTo>
                  <a:lnTo>
                    <a:pt x="346066" y="1253"/>
                  </a:lnTo>
                  <a:lnTo>
                    <a:pt x="34219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884272" y="1744899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37548" y="198"/>
                  </a:moveTo>
                  <a:lnTo>
                    <a:pt x="329812" y="530"/>
                  </a:lnTo>
                  <a:lnTo>
                    <a:pt x="319930" y="4925"/>
                  </a:lnTo>
                  <a:lnTo>
                    <a:pt x="320515" y="9280"/>
                  </a:lnTo>
                  <a:lnTo>
                    <a:pt x="324473" y="48042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70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3"/>
                  </a:lnTo>
                  <a:lnTo>
                    <a:pt x="214892" y="361065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50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4858" y="73941"/>
                  </a:lnTo>
                  <a:lnTo>
                    <a:pt x="352001" y="51331"/>
                  </a:lnTo>
                  <a:lnTo>
                    <a:pt x="348776" y="25169"/>
                  </a:lnTo>
                  <a:lnTo>
                    <a:pt x="346441" y="4881"/>
                  </a:lnTo>
                  <a:lnTo>
                    <a:pt x="346066" y="1254"/>
                  </a:lnTo>
                  <a:lnTo>
                    <a:pt x="342190" y="0"/>
                  </a:lnTo>
                  <a:lnTo>
                    <a:pt x="337548" y="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/>
          <p:cNvGrpSpPr/>
          <p:nvPr/>
        </p:nvGrpSpPr>
        <p:grpSpPr>
          <a:xfrm>
            <a:off x="1534761" y="1652177"/>
            <a:ext cx="307340" cy="588645"/>
            <a:chOff x="1534761" y="1652177"/>
            <a:chExt cx="307340" cy="588645"/>
          </a:xfrm>
        </p:grpSpPr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4761" y="1652177"/>
              <a:ext cx="307098" cy="588563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577773" y="1672150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80">
                  <a:moveTo>
                    <a:pt x="66735" y="296462"/>
                  </a:moveTo>
                  <a:lnTo>
                    <a:pt x="41664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5"/>
                  </a:lnTo>
                  <a:lnTo>
                    <a:pt x="19014" y="458511"/>
                  </a:lnTo>
                  <a:lnTo>
                    <a:pt x="48209" y="484424"/>
                  </a:lnTo>
                  <a:lnTo>
                    <a:pt x="93040" y="500248"/>
                  </a:lnTo>
                  <a:lnTo>
                    <a:pt x="144919" y="499990"/>
                  </a:lnTo>
                  <a:lnTo>
                    <a:pt x="182672" y="481807"/>
                  </a:lnTo>
                  <a:lnTo>
                    <a:pt x="207204" y="451476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0" y="345363"/>
                  </a:lnTo>
                  <a:lnTo>
                    <a:pt x="179031" y="318184"/>
                  </a:lnTo>
                  <a:lnTo>
                    <a:pt x="149661" y="312984"/>
                  </a:lnTo>
                  <a:lnTo>
                    <a:pt x="149868" y="312212"/>
                  </a:lnTo>
                  <a:lnTo>
                    <a:pt x="121401" y="312212"/>
                  </a:lnTo>
                  <a:lnTo>
                    <a:pt x="113184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5" y="296462"/>
                  </a:lnTo>
                  <a:close/>
                </a:path>
                <a:path w="220344" h="500380">
                  <a:moveTo>
                    <a:pt x="157101" y="0"/>
                  </a:move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6"/>
                  </a:lnTo>
                  <a:lnTo>
                    <a:pt x="132726" y="18241"/>
                  </a:lnTo>
                  <a:lnTo>
                    <a:pt x="112034" y="32294"/>
                  </a:lnTo>
                  <a:lnTo>
                    <a:pt x="130830" y="37016"/>
                  </a:lnTo>
                  <a:lnTo>
                    <a:pt x="148187" y="106363"/>
                  </a:lnTo>
                  <a:lnTo>
                    <a:pt x="152391" y="158664"/>
                  </a:lnTo>
                  <a:lnTo>
                    <a:pt x="149298" y="210920"/>
                  </a:lnTo>
                  <a:lnTo>
                    <a:pt x="138953" y="262359"/>
                  </a:lnTo>
                  <a:lnTo>
                    <a:pt x="121401" y="312212"/>
                  </a:lnTo>
                  <a:lnTo>
                    <a:pt x="149868" y="312212"/>
                  </a:lnTo>
                  <a:lnTo>
                    <a:pt x="161226" y="266567"/>
                  </a:lnTo>
                  <a:lnTo>
                    <a:pt x="172178" y="202296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19" y="18498"/>
                  </a:lnTo>
                  <a:lnTo>
                    <a:pt x="174003" y="12012"/>
                  </a:lnTo>
                  <a:lnTo>
                    <a:pt x="166534" y="4390"/>
                  </a:lnTo>
                  <a:lnTo>
                    <a:pt x="157101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577773" y="1672150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80">
                  <a:moveTo>
                    <a:pt x="112034" y="32294"/>
                  </a:moveTo>
                  <a:lnTo>
                    <a:pt x="148187" y="106363"/>
                  </a:lnTo>
                  <a:lnTo>
                    <a:pt x="152391" y="158664"/>
                  </a:lnTo>
                  <a:lnTo>
                    <a:pt x="149299" y="210920"/>
                  </a:lnTo>
                  <a:lnTo>
                    <a:pt x="138953" y="262360"/>
                  </a:lnTo>
                  <a:lnTo>
                    <a:pt x="121402" y="312213"/>
                  </a:lnTo>
                  <a:lnTo>
                    <a:pt x="113185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49"/>
                  </a:lnTo>
                  <a:lnTo>
                    <a:pt x="144919" y="499990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1" y="345363"/>
                  </a:lnTo>
                  <a:lnTo>
                    <a:pt x="179031" y="318184"/>
                  </a:lnTo>
                  <a:lnTo>
                    <a:pt x="149662" y="312985"/>
                  </a:lnTo>
                  <a:lnTo>
                    <a:pt x="155149" y="292516"/>
                  </a:lnTo>
                  <a:lnTo>
                    <a:pt x="167150" y="236155"/>
                  </a:lnTo>
                  <a:lnTo>
                    <a:pt x="175565" y="166008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20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4895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Solution:</a:t>
            </a:r>
            <a:r>
              <a:rPr spc="15" dirty="0"/>
              <a:t> </a:t>
            </a:r>
            <a:r>
              <a:rPr spc="-5" dirty="0"/>
              <a:t>Systems</a:t>
            </a:r>
            <a:r>
              <a:rPr spc="15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" dirty="0"/>
              <a:t>information</a:t>
            </a:r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6193966" y="1471585"/>
            <a:ext cx="1232535" cy="875665"/>
            <a:chOff x="6193966" y="1471585"/>
            <a:chExt cx="1232535" cy="87566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93966" y="1471585"/>
              <a:ext cx="409204" cy="29794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236829" y="1491386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4" y="146417"/>
                  </a:lnTo>
                  <a:lnTo>
                    <a:pt x="44119" y="165482"/>
                  </a:lnTo>
                  <a:lnTo>
                    <a:pt x="46232" y="185634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3" y="200384"/>
                  </a:lnTo>
                  <a:lnTo>
                    <a:pt x="61243" y="194020"/>
                  </a:lnTo>
                  <a:lnTo>
                    <a:pt x="61132" y="189358"/>
                  </a:lnTo>
                  <a:lnTo>
                    <a:pt x="61116" y="174221"/>
                  </a:lnTo>
                  <a:lnTo>
                    <a:pt x="68626" y="172085"/>
                  </a:lnTo>
                  <a:lnTo>
                    <a:pt x="77607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7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6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4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1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1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1"/>
                  </a:lnTo>
                  <a:lnTo>
                    <a:pt x="189164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1" y="206465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8"/>
                  </a:lnTo>
                  <a:lnTo>
                    <a:pt x="203755" y="176099"/>
                  </a:lnTo>
                  <a:lnTo>
                    <a:pt x="209112" y="160070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8" y="153167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7" y="207716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5" y="190840"/>
                  </a:lnTo>
                  <a:lnTo>
                    <a:pt x="242022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9" y="128209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5"/>
                  </a:lnTo>
                  <a:lnTo>
                    <a:pt x="49934" y="115310"/>
                  </a:lnTo>
                  <a:lnTo>
                    <a:pt x="27664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8" y="103415"/>
                  </a:lnTo>
                  <a:lnTo>
                    <a:pt x="27664" y="115310"/>
                  </a:lnTo>
                  <a:lnTo>
                    <a:pt x="49934" y="115310"/>
                  </a:lnTo>
                  <a:lnTo>
                    <a:pt x="54918" y="108742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4"/>
                  </a:lnTo>
                  <a:lnTo>
                    <a:pt x="273379" y="62349"/>
                  </a:lnTo>
                  <a:lnTo>
                    <a:pt x="277000" y="55525"/>
                  </a:lnTo>
                  <a:lnTo>
                    <a:pt x="173094" y="55525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70" y="32035"/>
                  </a:lnTo>
                  <a:lnTo>
                    <a:pt x="215521" y="47847"/>
                  </a:lnTo>
                  <a:lnTo>
                    <a:pt x="211727" y="49207"/>
                  </a:lnTo>
                  <a:lnTo>
                    <a:pt x="201869" y="52114"/>
                  </a:lnTo>
                  <a:lnTo>
                    <a:pt x="188230" y="54807"/>
                  </a:lnTo>
                  <a:lnTo>
                    <a:pt x="173094" y="55525"/>
                  </a:lnTo>
                  <a:lnTo>
                    <a:pt x="277000" y="55525"/>
                  </a:lnTo>
                  <a:lnTo>
                    <a:pt x="277925" y="53783"/>
                  </a:lnTo>
                  <a:lnTo>
                    <a:pt x="279725" y="50918"/>
                  </a:lnTo>
                  <a:lnTo>
                    <a:pt x="283146" y="49641"/>
                  </a:lnTo>
                  <a:lnTo>
                    <a:pt x="304227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7" y="31981"/>
                  </a:lnTo>
                  <a:lnTo>
                    <a:pt x="323136" y="29919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9" y="19494"/>
                  </a:lnTo>
                  <a:lnTo>
                    <a:pt x="296047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0"/>
                  </a:lnTo>
                  <a:lnTo>
                    <a:pt x="279620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7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7" y="496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236829" y="149138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5691" y="1471585"/>
              <a:ext cx="367942" cy="29794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668721" y="1491448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0137" y="154910"/>
                  </a:moveTo>
                  <a:lnTo>
                    <a:pt x="207309" y="154910"/>
                  </a:lnTo>
                  <a:lnTo>
                    <a:pt x="212144" y="159340"/>
                  </a:lnTo>
                  <a:lnTo>
                    <a:pt x="216213" y="171149"/>
                  </a:lnTo>
                  <a:lnTo>
                    <a:pt x="221316" y="185337"/>
                  </a:lnTo>
                  <a:lnTo>
                    <a:pt x="229250" y="196902"/>
                  </a:lnTo>
                  <a:lnTo>
                    <a:pt x="233106" y="200230"/>
                  </a:lnTo>
                  <a:lnTo>
                    <a:pt x="230942" y="204891"/>
                  </a:lnTo>
                  <a:lnTo>
                    <a:pt x="239194" y="205700"/>
                  </a:lnTo>
                  <a:lnTo>
                    <a:pt x="238614" y="207197"/>
                  </a:lnTo>
                  <a:lnTo>
                    <a:pt x="241425" y="212721"/>
                  </a:lnTo>
                  <a:lnTo>
                    <a:pt x="258461" y="213469"/>
                  </a:lnTo>
                  <a:lnTo>
                    <a:pt x="262389" y="205811"/>
                  </a:lnTo>
                  <a:lnTo>
                    <a:pt x="260435" y="201989"/>
                  </a:lnTo>
                  <a:lnTo>
                    <a:pt x="252143" y="199290"/>
                  </a:lnTo>
                  <a:lnTo>
                    <a:pt x="249895" y="198390"/>
                  </a:lnTo>
                  <a:lnTo>
                    <a:pt x="248857" y="196192"/>
                  </a:lnTo>
                  <a:lnTo>
                    <a:pt x="241013" y="172003"/>
                  </a:lnTo>
                  <a:lnTo>
                    <a:pt x="240137" y="154910"/>
                  </a:lnTo>
                  <a:close/>
                </a:path>
                <a:path w="283209" h="213994">
                  <a:moveTo>
                    <a:pt x="107919" y="211580"/>
                  </a:moveTo>
                  <a:lnTo>
                    <a:pt x="99787" y="211580"/>
                  </a:lnTo>
                  <a:lnTo>
                    <a:pt x="107942" y="211828"/>
                  </a:lnTo>
                  <a:lnTo>
                    <a:pt x="107919" y="211580"/>
                  </a:lnTo>
                  <a:close/>
                </a:path>
                <a:path w="283209" h="213994">
                  <a:moveTo>
                    <a:pt x="108839" y="155576"/>
                  </a:moveTo>
                  <a:lnTo>
                    <a:pt x="62503" y="155576"/>
                  </a:lnTo>
                  <a:lnTo>
                    <a:pt x="61247" y="163523"/>
                  </a:lnTo>
                  <a:lnTo>
                    <a:pt x="57903" y="175080"/>
                  </a:lnTo>
                  <a:lnTo>
                    <a:pt x="60993" y="179715"/>
                  </a:lnTo>
                  <a:lnTo>
                    <a:pt x="74352" y="200192"/>
                  </a:lnTo>
                  <a:lnTo>
                    <a:pt x="84838" y="209362"/>
                  </a:lnTo>
                  <a:lnTo>
                    <a:pt x="93100" y="211675"/>
                  </a:lnTo>
                  <a:lnTo>
                    <a:pt x="99787" y="211580"/>
                  </a:lnTo>
                  <a:lnTo>
                    <a:pt x="107919" y="211580"/>
                  </a:lnTo>
                  <a:lnTo>
                    <a:pt x="107737" y="209599"/>
                  </a:lnTo>
                  <a:lnTo>
                    <a:pt x="107693" y="203197"/>
                  </a:lnTo>
                  <a:lnTo>
                    <a:pt x="101923" y="200722"/>
                  </a:lnTo>
                  <a:lnTo>
                    <a:pt x="96323" y="200722"/>
                  </a:lnTo>
                  <a:lnTo>
                    <a:pt x="91912" y="198336"/>
                  </a:lnTo>
                  <a:lnTo>
                    <a:pt x="87156" y="192198"/>
                  </a:lnTo>
                  <a:lnTo>
                    <a:pt x="84763" y="184948"/>
                  </a:lnTo>
                  <a:lnTo>
                    <a:pt x="87440" y="179226"/>
                  </a:lnTo>
                  <a:lnTo>
                    <a:pt x="93543" y="173645"/>
                  </a:lnTo>
                  <a:lnTo>
                    <a:pt x="101355" y="164788"/>
                  </a:lnTo>
                  <a:lnTo>
                    <a:pt x="108839" y="155576"/>
                  </a:lnTo>
                  <a:close/>
                </a:path>
                <a:path w="283209" h="213994">
                  <a:moveTo>
                    <a:pt x="240487" y="146801"/>
                  </a:moveTo>
                  <a:lnTo>
                    <a:pt x="120702" y="146801"/>
                  </a:lnTo>
                  <a:lnTo>
                    <a:pt x="125756" y="147165"/>
                  </a:lnTo>
                  <a:lnTo>
                    <a:pt x="130276" y="148337"/>
                  </a:lnTo>
                  <a:lnTo>
                    <a:pt x="136487" y="149703"/>
                  </a:lnTo>
                  <a:lnTo>
                    <a:pt x="143851" y="150932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25" y="161441"/>
                  </a:lnTo>
                  <a:lnTo>
                    <a:pt x="160112" y="169500"/>
                  </a:lnTo>
                  <a:lnTo>
                    <a:pt x="159295" y="177103"/>
                  </a:lnTo>
                  <a:lnTo>
                    <a:pt x="157990" y="182424"/>
                  </a:lnTo>
                  <a:lnTo>
                    <a:pt x="155303" y="188756"/>
                  </a:lnTo>
                  <a:lnTo>
                    <a:pt x="156512" y="194405"/>
                  </a:lnTo>
                  <a:lnTo>
                    <a:pt x="157697" y="197924"/>
                  </a:lnTo>
                  <a:lnTo>
                    <a:pt x="157761" y="199678"/>
                  </a:lnTo>
                  <a:lnTo>
                    <a:pt x="155217" y="211580"/>
                  </a:lnTo>
                  <a:lnTo>
                    <a:pt x="174387" y="211580"/>
                  </a:lnTo>
                  <a:lnTo>
                    <a:pt x="177676" y="209599"/>
                  </a:lnTo>
                  <a:lnTo>
                    <a:pt x="176629" y="204425"/>
                  </a:lnTo>
                  <a:lnTo>
                    <a:pt x="175095" y="203313"/>
                  </a:lnTo>
                  <a:lnTo>
                    <a:pt x="171873" y="201799"/>
                  </a:lnTo>
                  <a:lnTo>
                    <a:pt x="171017" y="200192"/>
                  </a:lnTo>
                  <a:lnTo>
                    <a:pt x="194319" y="155110"/>
                  </a:lnTo>
                  <a:lnTo>
                    <a:pt x="206055" y="155110"/>
                  </a:lnTo>
                  <a:lnTo>
                    <a:pt x="207309" y="154910"/>
                  </a:lnTo>
                  <a:lnTo>
                    <a:pt x="240137" y="154910"/>
                  </a:lnTo>
                  <a:lnTo>
                    <a:pt x="240037" y="152956"/>
                  </a:lnTo>
                  <a:lnTo>
                    <a:pt x="240116" y="150932"/>
                  </a:lnTo>
                  <a:lnTo>
                    <a:pt x="240487" y="146801"/>
                  </a:lnTo>
                  <a:close/>
                </a:path>
                <a:path w="283209" h="213994">
                  <a:moveTo>
                    <a:pt x="24841" y="0"/>
                  </a:moveTo>
                  <a:lnTo>
                    <a:pt x="0" y="25934"/>
                  </a:lnTo>
                  <a:lnTo>
                    <a:pt x="5304" y="52429"/>
                  </a:lnTo>
                  <a:lnTo>
                    <a:pt x="30326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1"/>
                  </a:lnTo>
                  <a:lnTo>
                    <a:pt x="34413" y="108987"/>
                  </a:lnTo>
                  <a:lnTo>
                    <a:pt x="33592" y="112245"/>
                  </a:lnTo>
                  <a:lnTo>
                    <a:pt x="33148" y="115684"/>
                  </a:lnTo>
                  <a:lnTo>
                    <a:pt x="14501" y="148504"/>
                  </a:lnTo>
                  <a:lnTo>
                    <a:pt x="13751" y="149920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1016" y="169500"/>
                  </a:lnTo>
                  <a:lnTo>
                    <a:pt x="10964" y="182424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8"/>
                  </a:lnTo>
                  <a:lnTo>
                    <a:pt x="7604" y="198890"/>
                  </a:lnTo>
                  <a:lnTo>
                    <a:pt x="12228" y="207383"/>
                  </a:lnTo>
                  <a:lnTo>
                    <a:pt x="15204" y="211536"/>
                  </a:lnTo>
                  <a:lnTo>
                    <a:pt x="25011" y="206597"/>
                  </a:lnTo>
                  <a:lnTo>
                    <a:pt x="23867" y="200192"/>
                  </a:lnTo>
                  <a:lnTo>
                    <a:pt x="23943" y="197924"/>
                  </a:lnTo>
                  <a:lnTo>
                    <a:pt x="40075" y="160928"/>
                  </a:lnTo>
                  <a:lnTo>
                    <a:pt x="62503" y="155576"/>
                  </a:lnTo>
                  <a:lnTo>
                    <a:pt x="108839" y="155576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2" y="146801"/>
                  </a:lnTo>
                  <a:lnTo>
                    <a:pt x="240487" y="146801"/>
                  </a:lnTo>
                  <a:lnTo>
                    <a:pt x="241511" y="135375"/>
                  </a:lnTo>
                  <a:lnTo>
                    <a:pt x="241366" y="127073"/>
                  </a:lnTo>
                  <a:lnTo>
                    <a:pt x="241288" y="114887"/>
                  </a:lnTo>
                  <a:lnTo>
                    <a:pt x="243929" y="109889"/>
                  </a:lnTo>
                  <a:lnTo>
                    <a:pt x="250323" y="104774"/>
                  </a:lnTo>
                  <a:lnTo>
                    <a:pt x="261626" y="99395"/>
                  </a:lnTo>
                  <a:lnTo>
                    <a:pt x="273892" y="99395"/>
                  </a:lnTo>
                  <a:lnTo>
                    <a:pt x="277629" y="93464"/>
                  </a:lnTo>
                  <a:lnTo>
                    <a:pt x="278902" y="89757"/>
                  </a:lnTo>
                  <a:lnTo>
                    <a:pt x="280480" y="88522"/>
                  </a:lnTo>
                  <a:lnTo>
                    <a:pt x="282765" y="84569"/>
                  </a:lnTo>
                  <a:lnTo>
                    <a:pt x="281834" y="83828"/>
                  </a:lnTo>
                  <a:lnTo>
                    <a:pt x="280181" y="82839"/>
                  </a:lnTo>
                  <a:lnTo>
                    <a:pt x="275397" y="78074"/>
                  </a:lnTo>
                  <a:lnTo>
                    <a:pt x="57177" y="78074"/>
                  </a:lnTo>
                  <a:lnTo>
                    <a:pt x="47269" y="75878"/>
                  </a:lnTo>
                  <a:lnTo>
                    <a:pt x="31350" y="64019"/>
                  </a:lnTo>
                  <a:lnTo>
                    <a:pt x="19693" y="45282"/>
                  </a:lnTo>
                  <a:lnTo>
                    <a:pt x="16251" y="26376"/>
                  </a:lnTo>
                  <a:lnTo>
                    <a:pt x="24974" y="14011"/>
                  </a:lnTo>
                  <a:lnTo>
                    <a:pt x="30555" y="13289"/>
                  </a:lnTo>
                  <a:lnTo>
                    <a:pt x="41781" y="13289"/>
                  </a:lnTo>
                  <a:lnTo>
                    <a:pt x="42073" y="13079"/>
                  </a:lnTo>
                  <a:lnTo>
                    <a:pt x="42290" y="9558"/>
                  </a:lnTo>
                  <a:lnTo>
                    <a:pt x="39450" y="5206"/>
                  </a:lnTo>
                  <a:lnTo>
                    <a:pt x="33614" y="1521"/>
                  </a:lnTo>
                  <a:lnTo>
                    <a:pt x="24841" y="0"/>
                  </a:lnTo>
                  <a:close/>
                </a:path>
                <a:path w="283209" h="213994">
                  <a:moveTo>
                    <a:pt x="100772" y="200228"/>
                  </a:moveTo>
                  <a:lnTo>
                    <a:pt x="96323" y="200722"/>
                  </a:lnTo>
                  <a:lnTo>
                    <a:pt x="101923" y="200722"/>
                  </a:lnTo>
                  <a:lnTo>
                    <a:pt x="100772" y="200228"/>
                  </a:lnTo>
                  <a:close/>
                </a:path>
                <a:path w="283209" h="213994">
                  <a:moveTo>
                    <a:pt x="206055" y="155110"/>
                  </a:moveTo>
                  <a:lnTo>
                    <a:pt x="194319" y="155110"/>
                  </a:lnTo>
                  <a:lnTo>
                    <a:pt x="200580" y="155279"/>
                  </a:lnTo>
                  <a:lnTo>
                    <a:pt x="205319" y="155227"/>
                  </a:lnTo>
                  <a:lnTo>
                    <a:pt x="206055" y="155110"/>
                  </a:lnTo>
                  <a:close/>
                </a:path>
                <a:path w="283209" h="213994">
                  <a:moveTo>
                    <a:pt x="273892" y="99395"/>
                  </a:moveTo>
                  <a:lnTo>
                    <a:pt x="261626" y="99395"/>
                  </a:lnTo>
                  <a:lnTo>
                    <a:pt x="272023" y="102360"/>
                  </a:lnTo>
                  <a:lnTo>
                    <a:pt x="273892" y="99395"/>
                  </a:lnTo>
                  <a:close/>
                </a:path>
                <a:path w="283209" h="213994">
                  <a:moveTo>
                    <a:pt x="73429" y="76166"/>
                  </a:moveTo>
                  <a:lnTo>
                    <a:pt x="71281" y="76838"/>
                  </a:lnTo>
                  <a:lnTo>
                    <a:pt x="65522" y="77934"/>
                  </a:lnTo>
                  <a:lnTo>
                    <a:pt x="57177" y="78074"/>
                  </a:lnTo>
                  <a:lnTo>
                    <a:pt x="275397" y="78074"/>
                  </a:lnTo>
                  <a:lnTo>
                    <a:pt x="274472" y="77152"/>
                  </a:lnTo>
                  <a:lnTo>
                    <a:pt x="197014" y="77152"/>
                  </a:lnTo>
                  <a:lnTo>
                    <a:pt x="190214" y="76433"/>
                  </a:lnTo>
                  <a:lnTo>
                    <a:pt x="73140" y="76433"/>
                  </a:lnTo>
                  <a:lnTo>
                    <a:pt x="73429" y="76166"/>
                  </a:lnTo>
                  <a:close/>
                </a:path>
                <a:path w="283209" h="213994">
                  <a:moveTo>
                    <a:pt x="255386" y="40593"/>
                  </a:moveTo>
                  <a:lnTo>
                    <a:pt x="248645" y="42487"/>
                  </a:lnTo>
                  <a:lnTo>
                    <a:pt x="243558" y="56153"/>
                  </a:lnTo>
                  <a:lnTo>
                    <a:pt x="240308" y="56648"/>
                  </a:lnTo>
                  <a:lnTo>
                    <a:pt x="236409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7" y="69505"/>
                  </a:lnTo>
                  <a:lnTo>
                    <a:pt x="212071" y="73976"/>
                  </a:lnTo>
                  <a:lnTo>
                    <a:pt x="204782" y="76440"/>
                  </a:lnTo>
                  <a:lnTo>
                    <a:pt x="197014" y="77152"/>
                  </a:lnTo>
                  <a:lnTo>
                    <a:pt x="274472" y="77152"/>
                  </a:lnTo>
                  <a:lnTo>
                    <a:pt x="272253" y="74942"/>
                  </a:lnTo>
                  <a:lnTo>
                    <a:pt x="265210" y="61474"/>
                  </a:lnTo>
                  <a:lnTo>
                    <a:pt x="263667" y="60186"/>
                  </a:lnTo>
                  <a:lnTo>
                    <a:pt x="257262" y="58300"/>
                  </a:lnTo>
                  <a:lnTo>
                    <a:pt x="256311" y="56648"/>
                  </a:lnTo>
                  <a:lnTo>
                    <a:pt x="256259" y="56153"/>
                  </a:lnTo>
                  <a:lnTo>
                    <a:pt x="257610" y="49714"/>
                  </a:lnTo>
                  <a:lnTo>
                    <a:pt x="256880" y="44361"/>
                  </a:lnTo>
                  <a:lnTo>
                    <a:pt x="255386" y="40593"/>
                  </a:lnTo>
                  <a:close/>
                </a:path>
                <a:path w="283209" h="213994">
                  <a:moveTo>
                    <a:pt x="135098" y="70660"/>
                  </a:moveTo>
                  <a:lnTo>
                    <a:pt x="101687" y="71243"/>
                  </a:lnTo>
                  <a:lnTo>
                    <a:pt x="73140" y="76433"/>
                  </a:lnTo>
                  <a:lnTo>
                    <a:pt x="190214" y="76433"/>
                  </a:lnTo>
                  <a:lnTo>
                    <a:pt x="189589" y="76367"/>
                  </a:lnTo>
                  <a:lnTo>
                    <a:pt x="166643" y="72948"/>
                  </a:lnTo>
                  <a:lnTo>
                    <a:pt x="135098" y="70660"/>
                  </a:lnTo>
                  <a:close/>
                </a:path>
                <a:path w="283209" h="213994">
                  <a:moveTo>
                    <a:pt x="41781" y="13289"/>
                  </a:move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1781" y="132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668721" y="1491449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842" y="0"/>
                  </a:moveTo>
                  <a:lnTo>
                    <a:pt x="0" y="25935"/>
                  </a:lnTo>
                  <a:lnTo>
                    <a:pt x="5304" y="52429"/>
                  </a:lnTo>
                  <a:lnTo>
                    <a:pt x="30327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2"/>
                  </a:lnTo>
                  <a:lnTo>
                    <a:pt x="34413" y="108987"/>
                  </a:lnTo>
                  <a:lnTo>
                    <a:pt x="33593" y="112245"/>
                  </a:lnTo>
                  <a:lnTo>
                    <a:pt x="33148" y="115683"/>
                  </a:lnTo>
                  <a:lnTo>
                    <a:pt x="14501" y="148504"/>
                  </a:lnTo>
                  <a:lnTo>
                    <a:pt x="13752" y="149921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0876" y="171517"/>
                  </a:lnTo>
                  <a:lnTo>
                    <a:pt x="10871" y="180463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9"/>
                  </a:lnTo>
                  <a:lnTo>
                    <a:pt x="7604" y="198891"/>
                  </a:lnTo>
                  <a:lnTo>
                    <a:pt x="12229" y="207383"/>
                  </a:lnTo>
                  <a:lnTo>
                    <a:pt x="15204" y="211536"/>
                  </a:lnTo>
                  <a:lnTo>
                    <a:pt x="25012" y="206597"/>
                  </a:lnTo>
                  <a:lnTo>
                    <a:pt x="23776" y="199678"/>
                  </a:lnTo>
                  <a:lnTo>
                    <a:pt x="24585" y="191190"/>
                  </a:lnTo>
                  <a:lnTo>
                    <a:pt x="46225" y="158468"/>
                  </a:lnTo>
                  <a:lnTo>
                    <a:pt x="62503" y="155576"/>
                  </a:lnTo>
                  <a:lnTo>
                    <a:pt x="61246" y="163523"/>
                  </a:lnTo>
                  <a:lnTo>
                    <a:pt x="57904" y="175080"/>
                  </a:lnTo>
                  <a:lnTo>
                    <a:pt x="60993" y="179714"/>
                  </a:lnTo>
                  <a:lnTo>
                    <a:pt x="74353" y="200192"/>
                  </a:lnTo>
                  <a:lnTo>
                    <a:pt x="84839" y="209362"/>
                  </a:lnTo>
                  <a:lnTo>
                    <a:pt x="93100" y="211674"/>
                  </a:lnTo>
                  <a:lnTo>
                    <a:pt x="99788" y="211580"/>
                  </a:lnTo>
                  <a:lnTo>
                    <a:pt x="107942" y="211827"/>
                  </a:lnTo>
                  <a:lnTo>
                    <a:pt x="107693" y="209127"/>
                  </a:lnTo>
                  <a:lnTo>
                    <a:pt x="107693" y="206162"/>
                  </a:lnTo>
                  <a:lnTo>
                    <a:pt x="107693" y="203196"/>
                  </a:lnTo>
                  <a:lnTo>
                    <a:pt x="100772" y="200227"/>
                  </a:lnTo>
                  <a:lnTo>
                    <a:pt x="96323" y="200721"/>
                  </a:lnTo>
                  <a:lnTo>
                    <a:pt x="91912" y="198335"/>
                  </a:lnTo>
                  <a:lnTo>
                    <a:pt x="87156" y="192197"/>
                  </a:lnTo>
                  <a:lnTo>
                    <a:pt x="84763" y="184947"/>
                  </a:lnTo>
                  <a:lnTo>
                    <a:pt x="87441" y="179226"/>
                  </a:lnTo>
                  <a:lnTo>
                    <a:pt x="93543" y="173644"/>
                  </a:lnTo>
                  <a:lnTo>
                    <a:pt x="101355" y="164787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3" y="146801"/>
                  </a:lnTo>
                  <a:lnTo>
                    <a:pt x="125757" y="147164"/>
                  </a:lnTo>
                  <a:lnTo>
                    <a:pt x="130277" y="148337"/>
                  </a:lnTo>
                  <a:lnTo>
                    <a:pt x="136487" y="149702"/>
                  </a:lnTo>
                  <a:lnTo>
                    <a:pt x="143851" y="150931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47" y="161007"/>
                  </a:lnTo>
                  <a:lnTo>
                    <a:pt x="160113" y="169499"/>
                  </a:lnTo>
                  <a:lnTo>
                    <a:pt x="159299" y="177087"/>
                  </a:lnTo>
                  <a:lnTo>
                    <a:pt x="157990" y="182423"/>
                  </a:lnTo>
                  <a:lnTo>
                    <a:pt x="155303" y="188756"/>
                  </a:lnTo>
                  <a:lnTo>
                    <a:pt x="156512" y="194404"/>
                  </a:lnTo>
                  <a:lnTo>
                    <a:pt x="157390" y="197013"/>
                  </a:lnTo>
                  <a:lnTo>
                    <a:pt x="157782" y="198176"/>
                  </a:lnTo>
                  <a:lnTo>
                    <a:pt x="157810" y="199451"/>
                  </a:lnTo>
                  <a:lnTo>
                    <a:pt x="157546" y="200699"/>
                  </a:lnTo>
                  <a:lnTo>
                    <a:pt x="156518" y="205547"/>
                  </a:lnTo>
                  <a:lnTo>
                    <a:pt x="155217" y="211580"/>
                  </a:lnTo>
                  <a:lnTo>
                    <a:pt x="164008" y="211580"/>
                  </a:lnTo>
                  <a:lnTo>
                    <a:pt x="174387" y="211580"/>
                  </a:lnTo>
                  <a:lnTo>
                    <a:pt x="177677" y="209599"/>
                  </a:lnTo>
                  <a:lnTo>
                    <a:pt x="176976" y="206140"/>
                  </a:lnTo>
                  <a:lnTo>
                    <a:pt x="176630" y="204425"/>
                  </a:lnTo>
                  <a:lnTo>
                    <a:pt x="175095" y="203312"/>
                  </a:lnTo>
                  <a:lnTo>
                    <a:pt x="173645" y="202631"/>
                  </a:lnTo>
                  <a:lnTo>
                    <a:pt x="171873" y="201798"/>
                  </a:lnTo>
                  <a:lnTo>
                    <a:pt x="170882" y="199938"/>
                  </a:lnTo>
                  <a:lnTo>
                    <a:pt x="171136" y="197923"/>
                  </a:lnTo>
                  <a:lnTo>
                    <a:pt x="172845" y="188929"/>
                  </a:lnTo>
                  <a:lnTo>
                    <a:pt x="176774" y="177102"/>
                  </a:lnTo>
                  <a:lnTo>
                    <a:pt x="183680" y="164983"/>
                  </a:lnTo>
                  <a:lnTo>
                    <a:pt x="194319" y="155110"/>
                  </a:lnTo>
                  <a:lnTo>
                    <a:pt x="200580" y="155279"/>
                  </a:lnTo>
                  <a:lnTo>
                    <a:pt x="205320" y="155227"/>
                  </a:lnTo>
                  <a:lnTo>
                    <a:pt x="207310" y="154910"/>
                  </a:lnTo>
                  <a:lnTo>
                    <a:pt x="212144" y="159340"/>
                  </a:lnTo>
                  <a:lnTo>
                    <a:pt x="216214" y="171149"/>
                  </a:lnTo>
                  <a:lnTo>
                    <a:pt x="221316" y="185336"/>
                  </a:lnTo>
                  <a:lnTo>
                    <a:pt x="229250" y="196902"/>
                  </a:lnTo>
                  <a:lnTo>
                    <a:pt x="233105" y="200230"/>
                  </a:lnTo>
                  <a:lnTo>
                    <a:pt x="230942" y="204891"/>
                  </a:lnTo>
                  <a:lnTo>
                    <a:pt x="236200" y="205407"/>
                  </a:lnTo>
                  <a:lnTo>
                    <a:pt x="239194" y="205700"/>
                  </a:lnTo>
                  <a:lnTo>
                    <a:pt x="238613" y="207197"/>
                  </a:lnTo>
                  <a:lnTo>
                    <a:pt x="240020" y="209959"/>
                  </a:lnTo>
                  <a:lnTo>
                    <a:pt x="241426" y="212721"/>
                  </a:lnTo>
                  <a:lnTo>
                    <a:pt x="258462" y="213468"/>
                  </a:lnTo>
                  <a:lnTo>
                    <a:pt x="260649" y="209204"/>
                  </a:lnTo>
                  <a:lnTo>
                    <a:pt x="262390" y="205811"/>
                  </a:lnTo>
                  <a:lnTo>
                    <a:pt x="260434" y="201989"/>
                  </a:lnTo>
                  <a:lnTo>
                    <a:pt x="240000" y="152234"/>
                  </a:lnTo>
                  <a:lnTo>
                    <a:pt x="241511" y="135375"/>
                  </a:lnTo>
                  <a:lnTo>
                    <a:pt x="241241" y="119913"/>
                  </a:lnTo>
                  <a:lnTo>
                    <a:pt x="241288" y="114887"/>
                  </a:lnTo>
                  <a:lnTo>
                    <a:pt x="243930" y="109889"/>
                  </a:lnTo>
                  <a:lnTo>
                    <a:pt x="250324" y="104774"/>
                  </a:lnTo>
                  <a:lnTo>
                    <a:pt x="261626" y="99394"/>
                  </a:lnTo>
                  <a:lnTo>
                    <a:pt x="272024" y="102360"/>
                  </a:lnTo>
                  <a:lnTo>
                    <a:pt x="277629" y="93463"/>
                  </a:lnTo>
                  <a:lnTo>
                    <a:pt x="278903" y="89757"/>
                  </a:lnTo>
                  <a:lnTo>
                    <a:pt x="280481" y="88522"/>
                  </a:lnTo>
                  <a:lnTo>
                    <a:pt x="282766" y="84569"/>
                  </a:lnTo>
                  <a:lnTo>
                    <a:pt x="281834" y="83828"/>
                  </a:lnTo>
                  <a:lnTo>
                    <a:pt x="280180" y="82839"/>
                  </a:lnTo>
                  <a:lnTo>
                    <a:pt x="272254" y="74942"/>
                  </a:lnTo>
                  <a:lnTo>
                    <a:pt x="268377" y="67529"/>
                  </a:lnTo>
                  <a:lnTo>
                    <a:pt x="265211" y="61474"/>
                  </a:lnTo>
                  <a:lnTo>
                    <a:pt x="263668" y="60186"/>
                  </a:lnTo>
                  <a:lnTo>
                    <a:pt x="259117" y="58846"/>
                  </a:lnTo>
                  <a:lnTo>
                    <a:pt x="257263" y="58299"/>
                  </a:lnTo>
                  <a:lnTo>
                    <a:pt x="256197" y="56449"/>
                  </a:lnTo>
                  <a:lnTo>
                    <a:pt x="256608" y="54493"/>
                  </a:lnTo>
                  <a:lnTo>
                    <a:pt x="257611" y="49713"/>
                  </a:lnTo>
                  <a:lnTo>
                    <a:pt x="256881" y="44361"/>
                  </a:lnTo>
                  <a:lnTo>
                    <a:pt x="255386" y="40592"/>
                  </a:lnTo>
                  <a:lnTo>
                    <a:pt x="248646" y="42487"/>
                  </a:lnTo>
                  <a:lnTo>
                    <a:pt x="243559" y="56153"/>
                  </a:lnTo>
                  <a:lnTo>
                    <a:pt x="240308" y="56647"/>
                  </a:lnTo>
                  <a:lnTo>
                    <a:pt x="236410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8" y="69505"/>
                  </a:lnTo>
                  <a:lnTo>
                    <a:pt x="212071" y="73976"/>
                  </a:lnTo>
                  <a:lnTo>
                    <a:pt x="204783" y="76440"/>
                  </a:lnTo>
                  <a:lnTo>
                    <a:pt x="197015" y="77152"/>
                  </a:lnTo>
                  <a:lnTo>
                    <a:pt x="189590" y="76367"/>
                  </a:lnTo>
                  <a:lnTo>
                    <a:pt x="166643" y="72948"/>
                  </a:lnTo>
                  <a:lnTo>
                    <a:pt x="135099" y="70660"/>
                  </a:lnTo>
                  <a:lnTo>
                    <a:pt x="101688" y="71242"/>
                  </a:lnTo>
                  <a:lnTo>
                    <a:pt x="73140" y="76433"/>
                  </a:lnTo>
                  <a:lnTo>
                    <a:pt x="73429" y="76167"/>
                  </a:lnTo>
                  <a:lnTo>
                    <a:pt x="71281" y="76839"/>
                  </a:lnTo>
                  <a:lnTo>
                    <a:pt x="65523" y="77934"/>
                  </a:lnTo>
                  <a:lnTo>
                    <a:pt x="57177" y="78074"/>
                  </a:lnTo>
                  <a:lnTo>
                    <a:pt x="47270" y="75878"/>
                  </a:lnTo>
                  <a:lnTo>
                    <a:pt x="31350" y="64019"/>
                  </a:lnTo>
                  <a:lnTo>
                    <a:pt x="19694" y="45282"/>
                  </a:lnTo>
                  <a:lnTo>
                    <a:pt x="16251" y="26376"/>
                  </a:lnTo>
                  <a:lnTo>
                    <a:pt x="24975" y="14012"/>
                  </a:ln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2074" y="13079"/>
                  </a:lnTo>
                  <a:lnTo>
                    <a:pt x="42290" y="9557"/>
                  </a:lnTo>
                  <a:lnTo>
                    <a:pt x="39451" y="5205"/>
                  </a:lnTo>
                  <a:lnTo>
                    <a:pt x="33615" y="1520"/>
                  </a:lnTo>
                  <a:lnTo>
                    <a:pt x="24842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16154" y="1471585"/>
              <a:ext cx="409885" cy="2979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4254" y="1486673"/>
              <a:ext cx="333943" cy="22251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93966" y="1760135"/>
              <a:ext cx="409204" cy="29794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236829" y="1779936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4" y="146418"/>
                  </a:lnTo>
                  <a:lnTo>
                    <a:pt x="44119" y="165483"/>
                  </a:lnTo>
                  <a:lnTo>
                    <a:pt x="46232" y="185635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3" y="200384"/>
                  </a:lnTo>
                  <a:lnTo>
                    <a:pt x="61243" y="194020"/>
                  </a:lnTo>
                  <a:lnTo>
                    <a:pt x="61132" y="189358"/>
                  </a:lnTo>
                  <a:lnTo>
                    <a:pt x="61116" y="174221"/>
                  </a:lnTo>
                  <a:lnTo>
                    <a:pt x="68626" y="172085"/>
                  </a:lnTo>
                  <a:lnTo>
                    <a:pt x="77607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7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6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4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1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1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1"/>
                  </a:lnTo>
                  <a:lnTo>
                    <a:pt x="189164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1" y="206465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8"/>
                  </a:lnTo>
                  <a:lnTo>
                    <a:pt x="203755" y="176099"/>
                  </a:lnTo>
                  <a:lnTo>
                    <a:pt x="209112" y="160070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8" y="153167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7" y="207717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5" y="190840"/>
                  </a:lnTo>
                  <a:lnTo>
                    <a:pt x="242022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9" y="128209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5"/>
                  </a:lnTo>
                  <a:lnTo>
                    <a:pt x="49934" y="115310"/>
                  </a:lnTo>
                  <a:lnTo>
                    <a:pt x="27664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8" y="103415"/>
                  </a:lnTo>
                  <a:lnTo>
                    <a:pt x="27664" y="115310"/>
                  </a:lnTo>
                  <a:lnTo>
                    <a:pt x="49934" y="115310"/>
                  </a:lnTo>
                  <a:lnTo>
                    <a:pt x="54918" y="108742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4"/>
                  </a:lnTo>
                  <a:lnTo>
                    <a:pt x="273379" y="62349"/>
                  </a:lnTo>
                  <a:lnTo>
                    <a:pt x="277000" y="55525"/>
                  </a:lnTo>
                  <a:lnTo>
                    <a:pt x="173094" y="55525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70" y="32035"/>
                  </a:lnTo>
                  <a:lnTo>
                    <a:pt x="215521" y="47848"/>
                  </a:lnTo>
                  <a:lnTo>
                    <a:pt x="211727" y="49208"/>
                  </a:lnTo>
                  <a:lnTo>
                    <a:pt x="201869" y="52114"/>
                  </a:lnTo>
                  <a:lnTo>
                    <a:pt x="188230" y="54807"/>
                  </a:lnTo>
                  <a:lnTo>
                    <a:pt x="173094" y="55525"/>
                  </a:lnTo>
                  <a:lnTo>
                    <a:pt x="277000" y="55525"/>
                  </a:lnTo>
                  <a:lnTo>
                    <a:pt x="277925" y="53783"/>
                  </a:lnTo>
                  <a:lnTo>
                    <a:pt x="279725" y="50918"/>
                  </a:lnTo>
                  <a:lnTo>
                    <a:pt x="283146" y="49641"/>
                  </a:lnTo>
                  <a:lnTo>
                    <a:pt x="304227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7" y="31981"/>
                  </a:lnTo>
                  <a:lnTo>
                    <a:pt x="323136" y="29919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9" y="19494"/>
                  </a:lnTo>
                  <a:lnTo>
                    <a:pt x="296047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1"/>
                  </a:lnTo>
                  <a:lnTo>
                    <a:pt x="279620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7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7" y="496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236829" y="177993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5691" y="1760135"/>
              <a:ext cx="367942" cy="29794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668721" y="1779999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0137" y="154910"/>
                  </a:moveTo>
                  <a:lnTo>
                    <a:pt x="207309" y="154910"/>
                  </a:lnTo>
                  <a:lnTo>
                    <a:pt x="212144" y="159340"/>
                  </a:lnTo>
                  <a:lnTo>
                    <a:pt x="216213" y="171149"/>
                  </a:lnTo>
                  <a:lnTo>
                    <a:pt x="221316" y="185337"/>
                  </a:lnTo>
                  <a:lnTo>
                    <a:pt x="229250" y="196902"/>
                  </a:lnTo>
                  <a:lnTo>
                    <a:pt x="233106" y="200230"/>
                  </a:lnTo>
                  <a:lnTo>
                    <a:pt x="230942" y="204891"/>
                  </a:lnTo>
                  <a:lnTo>
                    <a:pt x="239194" y="205700"/>
                  </a:lnTo>
                  <a:lnTo>
                    <a:pt x="238614" y="207197"/>
                  </a:lnTo>
                  <a:lnTo>
                    <a:pt x="241425" y="212722"/>
                  </a:lnTo>
                  <a:lnTo>
                    <a:pt x="258461" y="213469"/>
                  </a:lnTo>
                  <a:lnTo>
                    <a:pt x="262389" y="205811"/>
                  </a:lnTo>
                  <a:lnTo>
                    <a:pt x="260435" y="201989"/>
                  </a:lnTo>
                  <a:lnTo>
                    <a:pt x="252143" y="199290"/>
                  </a:lnTo>
                  <a:lnTo>
                    <a:pt x="249895" y="198390"/>
                  </a:lnTo>
                  <a:lnTo>
                    <a:pt x="248857" y="196192"/>
                  </a:lnTo>
                  <a:lnTo>
                    <a:pt x="241013" y="172003"/>
                  </a:lnTo>
                  <a:lnTo>
                    <a:pt x="240137" y="154910"/>
                  </a:lnTo>
                  <a:close/>
                </a:path>
                <a:path w="283209" h="213994">
                  <a:moveTo>
                    <a:pt x="107919" y="211580"/>
                  </a:moveTo>
                  <a:lnTo>
                    <a:pt x="99787" y="211580"/>
                  </a:lnTo>
                  <a:lnTo>
                    <a:pt x="107942" y="211828"/>
                  </a:lnTo>
                  <a:lnTo>
                    <a:pt x="107919" y="211580"/>
                  </a:lnTo>
                  <a:close/>
                </a:path>
                <a:path w="283209" h="213994">
                  <a:moveTo>
                    <a:pt x="108839" y="155576"/>
                  </a:moveTo>
                  <a:lnTo>
                    <a:pt x="62503" y="155576"/>
                  </a:lnTo>
                  <a:lnTo>
                    <a:pt x="61247" y="163523"/>
                  </a:lnTo>
                  <a:lnTo>
                    <a:pt x="57903" y="175080"/>
                  </a:lnTo>
                  <a:lnTo>
                    <a:pt x="60993" y="179715"/>
                  </a:lnTo>
                  <a:lnTo>
                    <a:pt x="74352" y="200192"/>
                  </a:lnTo>
                  <a:lnTo>
                    <a:pt x="84838" y="209362"/>
                  </a:lnTo>
                  <a:lnTo>
                    <a:pt x="93100" y="211675"/>
                  </a:lnTo>
                  <a:lnTo>
                    <a:pt x="99787" y="211580"/>
                  </a:lnTo>
                  <a:lnTo>
                    <a:pt x="107919" y="211580"/>
                  </a:lnTo>
                  <a:lnTo>
                    <a:pt x="107737" y="209599"/>
                  </a:lnTo>
                  <a:lnTo>
                    <a:pt x="107693" y="203197"/>
                  </a:lnTo>
                  <a:lnTo>
                    <a:pt x="101923" y="200722"/>
                  </a:lnTo>
                  <a:lnTo>
                    <a:pt x="96323" y="200722"/>
                  </a:lnTo>
                  <a:lnTo>
                    <a:pt x="91912" y="198336"/>
                  </a:lnTo>
                  <a:lnTo>
                    <a:pt x="87156" y="192198"/>
                  </a:lnTo>
                  <a:lnTo>
                    <a:pt x="84763" y="184948"/>
                  </a:lnTo>
                  <a:lnTo>
                    <a:pt x="87440" y="179226"/>
                  </a:lnTo>
                  <a:lnTo>
                    <a:pt x="93543" y="173645"/>
                  </a:lnTo>
                  <a:lnTo>
                    <a:pt x="101355" y="164788"/>
                  </a:lnTo>
                  <a:lnTo>
                    <a:pt x="108839" y="155576"/>
                  </a:lnTo>
                  <a:close/>
                </a:path>
                <a:path w="283209" h="213994">
                  <a:moveTo>
                    <a:pt x="240487" y="146801"/>
                  </a:moveTo>
                  <a:lnTo>
                    <a:pt x="120702" y="146801"/>
                  </a:lnTo>
                  <a:lnTo>
                    <a:pt x="125756" y="147165"/>
                  </a:lnTo>
                  <a:lnTo>
                    <a:pt x="130276" y="148337"/>
                  </a:lnTo>
                  <a:lnTo>
                    <a:pt x="136487" y="149703"/>
                  </a:lnTo>
                  <a:lnTo>
                    <a:pt x="143851" y="150932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25" y="161441"/>
                  </a:lnTo>
                  <a:lnTo>
                    <a:pt x="160112" y="169500"/>
                  </a:lnTo>
                  <a:lnTo>
                    <a:pt x="159295" y="177103"/>
                  </a:lnTo>
                  <a:lnTo>
                    <a:pt x="157990" y="182424"/>
                  </a:lnTo>
                  <a:lnTo>
                    <a:pt x="155303" y="188756"/>
                  </a:lnTo>
                  <a:lnTo>
                    <a:pt x="156512" y="194405"/>
                  </a:lnTo>
                  <a:lnTo>
                    <a:pt x="157697" y="197924"/>
                  </a:lnTo>
                  <a:lnTo>
                    <a:pt x="157761" y="199678"/>
                  </a:lnTo>
                  <a:lnTo>
                    <a:pt x="155217" y="211580"/>
                  </a:lnTo>
                  <a:lnTo>
                    <a:pt x="174387" y="211580"/>
                  </a:lnTo>
                  <a:lnTo>
                    <a:pt x="177676" y="209599"/>
                  </a:lnTo>
                  <a:lnTo>
                    <a:pt x="176629" y="204425"/>
                  </a:lnTo>
                  <a:lnTo>
                    <a:pt x="175095" y="203313"/>
                  </a:lnTo>
                  <a:lnTo>
                    <a:pt x="171873" y="201799"/>
                  </a:lnTo>
                  <a:lnTo>
                    <a:pt x="171017" y="200192"/>
                  </a:lnTo>
                  <a:lnTo>
                    <a:pt x="194319" y="155110"/>
                  </a:lnTo>
                  <a:lnTo>
                    <a:pt x="206055" y="155110"/>
                  </a:lnTo>
                  <a:lnTo>
                    <a:pt x="207309" y="154910"/>
                  </a:lnTo>
                  <a:lnTo>
                    <a:pt x="240137" y="154910"/>
                  </a:lnTo>
                  <a:lnTo>
                    <a:pt x="240037" y="152956"/>
                  </a:lnTo>
                  <a:lnTo>
                    <a:pt x="240116" y="150932"/>
                  </a:lnTo>
                  <a:lnTo>
                    <a:pt x="240487" y="146801"/>
                  </a:lnTo>
                  <a:close/>
                </a:path>
                <a:path w="283209" h="213994">
                  <a:moveTo>
                    <a:pt x="24841" y="0"/>
                  </a:moveTo>
                  <a:lnTo>
                    <a:pt x="0" y="25935"/>
                  </a:lnTo>
                  <a:lnTo>
                    <a:pt x="5304" y="52430"/>
                  </a:lnTo>
                  <a:lnTo>
                    <a:pt x="30326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1"/>
                  </a:lnTo>
                  <a:lnTo>
                    <a:pt x="34413" y="108987"/>
                  </a:lnTo>
                  <a:lnTo>
                    <a:pt x="33592" y="112245"/>
                  </a:lnTo>
                  <a:lnTo>
                    <a:pt x="33148" y="115684"/>
                  </a:lnTo>
                  <a:lnTo>
                    <a:pt x="14501" y="148504"/>
                  </a:lnTo>
                  <a:lnTo>
                    <a:pt x="13751" y="149920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1016" y="169500"/>
                  </a:lnTo>
                  <a:lnTo>
                    <a:pt x="10964" y="182424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8"/>
                  </a:lnTo>
                  <a:lnTo>
                    <a:pt x="7604" y="198890"/>
                  </a:lnTo>
                  <a:lnTo>
                    <a:pt x="12228" y="207383"/>
                  </a:lnTo>
                  <a:lnTo>
                    <a:pt x="15204" y="211536"/>
                  </a:lnTo>
                  <a:lnTo>
                    <a:pt x="25011" y="206597"/>
                  </a:lnTo>
                  <a:lnTo>
                    <a:pt x="23867" y="200192"/>
                  </a:lnTo>
                  <a:lnTo>
                    <a:pt x="23943" y="197924"/>
                  </a:lnTo>
                  <a:lnTo>
                    <a:pt x="40075" y="160928"/>
                  </a:lnTo>
                  <a:lnTo>
                    <a:pt x="62503" y="155576"/>
                  </a:lnTo>
                  <a:lnTo>
                    <a:pt x="108839" y="155576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2" y="146801"/>
                  </a:lnTo>
                  <a:lnTo>
                    <a:pt x="240487" y="146801"/>
                  </a:lnTo>
                  <a:lnTo>
                    <a:pt x="241511" y="135375"/>
                  </a:lnTo>
                  <a:lnTo>
                    <a:pt x="241366" y="127073"/>
                  </a:lnTo>
                  <a:lnTo>
                    <a:pt x="241288" y="114887"/>
                  </a:lnTo>
                  <a:lnTo>
                    <a:pt x="243929" y="109889"/>
                  </a:lnTo>
                  <a:lnTo>
                    <a:pt x="250323" y="104774"/>
                  </a:lnTo>
                  <a:lnTo>
                    <a:pt x="261626" y="99395"/>
                  </a:lnTo>
                  <a:lnTo>
                    <a:pt x="273892" y="99395"/>
                  </a:lnTo>
                  <a:lnTo>
                    <a:pt x="277629" y="93464"/>
                  </a:lnTo>
                  <a:lnTo>
                    <a:pt x="278902" y="89757"/>
                  </a:lnTo>
                  <a:lnTo>
                    <a:pt x="280480" y="88522"/>
                  </a:lnTo>
                  <a:lnTo>
                    <a:pt x="282765" y="84569"/>
                  </a:lnTo>
                  <a:lnTo>
                    <a:pt x="281834" y="83828"/>
                  </a:lnTo>
                  <a:lnTo>
                    <a:pt x="280181" y="82839"/>
                  </a:lnTo>
                  <a:lnTo>
                    <a:pt x="275397" y="78074"/>
                  </a:lnTo>
                  <a:lnTo>
                    <a:pt x="57177" y="78074"/>
                  </a:lnTo>
                  <a:lnTo>
                    <a:pt x="47269" y="75878"/>
                  </a:lnTo>
                  <a:lnTo>
                    <a:pt x="31350" y="64019"/>
                  </a:lnTo>
                  <a:lnTo>
                    <a:pt x="19693" y="45282"/>
                  </a:lnTo>
                  <a:lnTo>
                    <a:pt x="16251" y="26376"/>
                  </a:lnTo>
                  <a:lnTo>
                    <a:pt x="24974" y="14011"/>
                  </a:lnTo>
                  <a:lnTo>
                    <a:pt x="30555" y="13289"/>
                  </a:lnTo>
                  <a:lnTo>
                    <a:pt x="41781" y="13289"/>
                  </a:lnTo>
                  <a:lnTo>
                    <a:pt x="42073" y="13079"/>
                  </a:lnTo>
                  <a:lnTo>
                    <a:pt x="42290" y="9558"/>
                  </a:lnTo>
                  <a:lnTo>
                    <a:pt x="39450" y="5206"/>
                  </a:lnTo>
                  <a:lnTo>
                    <a:pt x="33614" y="1521"/>
                  </a:lnTo>
                  <a:lnTo>
                    <a:pt x="24841" y="0"/>
                  </a:lnTo>
                  <a:close/>
                </a:path>
                <a:path w="283209" h="213994">
                  <a:moveTo>
                    <a:pt x="100772" y="200228"/>
                  </a:moveTo>
                  <a:lnTo>
                    <a:pt x="96323" y="200722"/>
                  </a:lnTo>
                  <a:lnTo>
                    <a:pt x="101923" y="200722"/>
                  </a:lnTo>
                  <a:lnTo>
                    <a:pt x="100772" y="200228"/>
                  </a:lnTo>
                  <a:close/>
                </a:path>
                <a:path w="283209" h="213994">
                  <a:moveTo>
                    <a:pt x="206055" y="155110"/>
                  </a:moveTo>
                  <a:lnTo>
                    <a:pt x="194319" y="155110"/>
                  </a:lnTo>
                  <a:lnTo>
                    <a:pt x="200580" y="155279"/>
                  </a:lnTo>
                  <a:lnTo>
                    <a:pt x="205319" y="155227"/>
                  </a:lnTo>
                  <a:lnTo>
                    <a:pt x="206055" y="155110"/>
                  </a:lnTo>
                  <a:close/>
                </a:path>
                <a:path w="283209" h="213994">
                  <a:moveTo>
                    <a:pt x="273892" y="99395"/>
                  </a:moveTo>
                  <a:lnTo>
                    <a:pt x="261626" y="99395"/>
                  </a:lnTo>
                  <a:lnTo>
                    <a:pt x="272023" y="102360"/>
                  </a:lnTo>
                  <a:lnTo>
                    <a:pt x="273892" y="99395"/>
                  </a:lnTo>
                  <a:close/>
                </a:path>
                <a:path w="283209" h="213994">
                  <a:moveTo>
                    <a:pt x="73429" y="76166"/>
                  </a:moveTo>
                  <a:lnTo>
                    <a:pt x="71281" y="76838"/>
                  </a:lnTo>
                  <a:lnTo>
                    <a:pt x="65522" y="77934"/>
                  </a:lnTo>
                  <a:lnTo>
                    <a:pt x="57177" y="78074"/>
                  </a:lnTo>
                  <a:lnTo>
                    <a:pt x="275397" y="78074"/>
                  </a:lnTo>
                  <a:lnTo>
                    <a:pt x="274472" y="77152"/>
                  </a:lnTo>
                  <a:lnTo>
                    <a:pt x="197014" y="77152"/>
                  </a:lnTo>
                  <a:lnTo>
                    <a:pt x="190214" y="76433"/>
                  </a:lnTo>
                  <a:lnTo>
                    <a:pt x="73140" y="76433"/>
                  </a:lnTo>
                  <a:lnTo>
                    <a:pt x="73429" y="76166"/>
                  </a:lnTo>
                  <a:close/>
                </a:path>
                <a:path w="283209" h="213994">
                  <a:moveTo>
                    <a:pt x="255386" y="40593"/>
                  </a:moveTo>
                  <a:lnTo>
                    <a:pt x="248645" y="42487"/>
                  </a:lnTo>
                  <a:lnTo>
                    <a:pt x="243558" y="56153"/>
                  </a:lnTo>
                  <a:lnTo>
                    <a:pt x="240308" y="56648"/>
                  </a:lnTo>
                  <a:lnTo>
                    <a:pt x="236409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7" y="69505"/>
                  </a:lnTo>
                  <a:lnTo>
                    <a:pt x="212071" y="73976"/>
                  </a:lnTo>
                  <a:lnTo>
                    <a:pt x="204782" y="76440"/>
                  </a:lnTo>
                  <a:lnTo>
                    <a:pt x="197014" y="77152"/>
                  </a:lnTo>
                  <a:lnTo>
                    <a:pt x="274472" y="77152"/>
                  </a:lnTo>
                  <a:lnTo>
                    <a:pt x="272253" y="74942"/>
                  </a:lnTo>
                  <a:lnTo>
                    <a:pt x="265210" y="61474"/>
                  </a:lnTo>
                  <a:lnTo>
                    <a:pt x="263667" y="60186"/>
                  </a:lnTo>
                  <a:lnTo>
                    <a:pt x="257262" y="58300"/>
                  </a:lnTo>
                  <a:lnTo>
                    <a:pt x="256311" y="56648"/>
                  </a:lnTo>
                  <a:lnTo>
                    <a:pt x="256259" y="56153"/>
                  </a:lnTo>
                  <a:lnTo>
                    <a:pt x="257610" y="49714"/>
                  </a:lnTo>
                  <a:lnTo>
                    <a:pt x="256880" y="44361"/>
                  </a:lnTo>
                  <a:lnTo>
                    <a:pt x="255386" y="40593"/>
                  </a:lnTo>
                  <a:close/>
                </a:path>
                <a:path w="283209" h="213994">
                  <a:moveTo>
                    <a:pt x="135098" y="70660"/>
                  </a:moveTo>
                  <a:lnTo>
                    <a:pt x="101687" y="71243"/>
                  </a:lnTo>
                  <a:lnTo>
                    <a:pt x="73140" y="76433"/>
                  </a:lnTo>
                  <a:lnTo>
                    <a:pt x="190214" y="76433"/>
                  </a:lnTo>
                  <a:lnTo>
                    <a:pt x="189589" y="76367"/>
                  </a:lnTo>
                  <a:lnTo>
                    <a:pt x="166643" y="72948"/>
                  </a:lnTo>
                  <a:lnTo>
                    <a:pt x="135098" y="70660"/>
                  </a:lnTo>
                  <a:close/>
                </a:path>
                <a:path w="283209" h="213994">
                  <a:moveTo>
                    <a:pt x="41781" y="13289"/>
                  </a:move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1781" y="132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668721" y="1779999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842" y="0"/>
                  </a:moveTo>
                  <a:lnTo>
                    <a:pt x="0" y="25935"/>
                  </a:lnTo>
                  <a:lnTo>
                    <a:pt x="5304" y="52429"/>
                  </a:lnTo>
                  <a:lnTo>
                    <a:pt x="30327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2"/>
                  </a:lnTo>
                  <a:lnTo>
                    <a:pt x="34413" y="108987"/>
                  </a:lnTo>
                  <a:lnTo>
                    <a:pt x="33593" y="112245"/>
                  </a:lnTo>
                  <a:lnTo>
                    <a:pt x="33148" y="115683"/>
                  </a:lnTo>
                  <a:lnTo>
                    <a:pt x="14501" y="148504"/>
                  </a:lnTo>
                  <a:lnTo>
                    <a:pt x="13752" y="149921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0876" y="171517"/>
                  </a:lnTo>
                  <a:lnTo>
                    <a:pt x="10871" y="180463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9"/>
                  </a:lnTo>
                  <a:lnTo>
                    <a:pt x="7604" y="198891"/>
                  </a:lnTo>
                  <a:lnTo>
                    <a:pt x="12229" y="207383"/>
                  </a:lnTo>
                  <a:lnTo>
                    <a:pt x="15204" y="211536"/>
                  </a:lnTo>
                  <a:lnTo>
                    <a:pt x="25012" y="206597"/>
                  </a:lnTo>
                  <a:lnTo>
                    <a:pt x="23776" y="199678"/>
                  </a:lnTo>
                  <a:lnTo>
                    <a:pt x="24585" y="191190"/>
                  </a:lnTo>
                  <a:lnTo>
                    <a:pt x="46225" y="158468"/>
                  </a:lnTo>
                  <a:lnTo>
                    <a:pt x="62503" y="155576"/>
                  </a:lnTo>
                  <a:lnTo>
                    <a:pt x="61246" y="163523"/>
                  </a:lnTo>
                  <a:lnTo>
                    <a:pt x="57904" y="175080"/>
                  </a:lnTo>
                  <a:lnTo>
                    <a:pt x="60993" y="179714"/>
                  </a:lnTo>
                  <a:lnTo>
                    <a:pt x="74353" y="200192"/>
                  </a:lnTo>
                  <a:lnTo>
                    <a:pt x="84839" y="209362"/>
                  </a:lnTo>
                  <a:lnTo>
                    <a:pt x="93100" y="211674"/>
                  </a:lnTo>
                  <a:lnTo>
                    <a:pt x="99788" y="211580"/>
                  </a:lnTo>
                  <a:lnTo>
                    <a:pt x="107942" y="211827"/>
                  </a:lnTo>
                  <a:lnTo>
                    <a:pt x="107693" y="209127"/>
                  </a:lnTo>
                  <a:lnTo>
                    <a:pt x="107693" y="206162"/>
                  </a:lnTo>
                  <a:lnTo>
                    <a:pt x="107693" y="203196"/>
                  </a:lnTo>
                  <a:lnTo>
                    <a:pt x="100772" y="200227"/>
                  </a:lnTo>
                  <a:lnTo>
                    <a:pt x="96323" y="200721"/>
                  </a:lnTo>
                  <a:lnTo>
                    <a:pt x="91912" y="198335"/>
                  </a:lnTo>
                  <a:lnTo>
                    <a:pt x="87156" y="192197"/>
                  </a:lnTo>
                  <a:lnTo>
                    <a:pt x="84763" y="184947"/>
                  </a:lnTo>
                  <a:lnTo>
                    <a:pt x="87441" y="179226"/>
                  </a:lnTo>
                  <a:lnTo>
                    <a:pt x="93543" y="173644"/>
                  </a:lnTo>
                  <a:lnTo>
                    <a:pt x="101355" y="164787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3" y="146801"/>
                  </a:lnTo>
                  <a:lnTo>
                    <a:pt x="125757" y="147164"/>
                  </a:lnTo>
                  <a:lnTo>
                    <a:pt x="130277" y="148337"/>
                  </a:lnTo>
                  <a:lnTo>
                    <a:pt x="136487" y="149702"/>
                  </a:lnTo>
                  <a:lnTo>
                    <a:pt x="143851" y="150931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47" y="161007"/>
                  </a:lnTo>
                  <a:lnTo>
                    <a:pt x="160113" y="169499"/>
                  </a:lnTo>
                  <a:lnTo>
                    <a:pt x="159299" y="177087"/>
                  </a:lnTo>
                  <a:lnTo>
                    <a:pt x="157990" y="182423"/>
                  </a:lnTo>
                  <a:lnTo>
                    <a:pt x="155303" y="188756"/>
                  </a:lnTo>
                  <a:lnTo>
                    <a:pt x="156512" y="194404"/>
                  </a:lnTo>
                  <a:lnTo>
                    <a:pt x="157390" y="197013"/>
                  </a:lnTo>
                  <a:lnTo>
                    <a:pt x="157782" y="198176"/>
                  </a:lnTo>
                  <a:lnTo>
                    <a:pt x="157810" y="199451"/>
                  </a:lnTo>
                  <a:lnTo>
                    <a:pt x="157546" y="200699"/>
                  </a:lnTo>
                  <a:lnTo>
                    <a:pt x="156518" y="205547"/>
                  </a:lnTo>
                  <a:lnTo>
                    <a:pt x="155217" y="211580"/>
                  </a:lnTo>
                  <a:lnTo>
                    <a:pt x="164008" y="211580"/>
                  </a:lnTo>
                  <a:lnTo>
                    <a:pt x="174387" y="211580"/>
                  </a:lnTo>
                  <a:lnTo>
                    <a:pt x="177677" y="209599"/>
                  </a:lnTo>
                  <a:lnTo>
                    <a:pt x="176976" y="206140"/>
                  </a:lnTo>
                  <a:lnTo>
                    <a:pt x="176630" y="204425"/>
                  </a:lnTo>
                  <a:lnTo>
                    <a:pt x="175095" y="203312"/>
                  </a:lnTo>
                  <a:lnTo>
                    <a:pt x="173645" y="202631"/>
                  </a:lnTo>
                  <a:lnTo>
                    <a:pt x="171873" y="201798"/>
                  </a:lnTo>
                  <a:lnTo>
                    <a:pt x="170882" y="199938"/>
                  </a:lnTo>
                  <a:lnTo>
                    <a:pt x="171136" y="197923"/>
                  </a:lnTo>
                  <a:lnTo>
                    <a:pt x="172845" y="188929"/>
                  </a:lnTo>
                  <a:lnTo>
                    <a:pt x="176774" y="177102"/>
                  </a:lnTo>
                  <a:lnTo>
                    <a:pt x="183680" y="164983"/>
                  </a:lnTo>
                  <a:lnTo>
                    <a:pt x="194319" y="155110"/>
                  </a:lnTo>
                  <a:lnTo>
                    <a:pt x="200580" y="155279"/>
                  </a:lnTo>
                  <a:lnTo>
                    <a:pt x="205320" y="155227"/>
                  </a:lnTo>
                  <a:lnTo>
                    <a:pt x="207310" y="154910"/>
                  </a:lnTo>
                  <a:lnTo>
                    <a:pt x="212144" y="159340"/>
                  </a:lnTo>
                  <a:lnTo>
                    <a:pt x="216214" y="171149"/>
                  </a:lnTo>
                  <a:lnTo>
                    <a:pt x="221316" y="185336"/>
                  </a:lnTo>
                  <a:lnTo>
                    <a:pt x="229250" y="196902"/>
                  </a:lnTo>
                  <a:lnTo>
                    <a:pt x="233105" y="200230"/>
                  </a:lnTo>
                  <a:lnTo>
                    <a:pt x="230942" y="204891"/>
                  </a:lnTo>
                  <a:lnTo>
                    <a:pt x="236200" y="205407"/>
                  </a:lnTo>
                  <a:lnTo>
                    <a:pt x="239194" y="205700"/>
                  </a:lnTo>
                  <a:lnTo>
                    <a:pt x="238613" y="207197"/>
                  </a:lnTo>
                  <a:lnTo>
                    <a:pt x="240020" y="209959"/>
                  </a:lnTo>
                  <a:lnTo>
                    <a:pt x="241426" y="212721"/>
                  </a:lnTo>
                  <a:lnTo>
                    <a:pt x="258462" y="213468"/>
                  </a:lnTo>
                  <a:lnTo>
                    <a:pt x="260649" y="209204"/>
                  </a:lnTo>
                  <a:lnTo>
                    <a:pt x="262390" y="205811"/>
                  </a:lnTo>
                  <a:lnTo>
                    <a:pt x="260434" y="201989"/>
                  </a:lnTo>
                  <a:lnTo>
                    <a:pt x="240000" y="152234"/>
                  </a:lnTo>
                  <a:lnTo>
                    <a:pt x="241511" y="135375"/>
                  </a:lnTo>
                  <a:lnTo>
                    <a:pt x="241241" y="119913"/>
                  </a:lnTo>
                  <a:lnTo>
                    <a:pt x="241288" y="114887"/>
                  </a:lnTo>
                  <a:lnTo>
                    <a:pt x="243930" y="109889"/>
                  </a:lnTo>
                  <a:lnTo>
                    <a:pt x="250324" y="104774"/>
                  </a:lnTo>
                  <a:lnTo>
                    <a:pt x="261626" y="99394"/>
                  </a:lnTo>
                  <a:lnTo>
                    <a:pt x="272024" y="102360"/>
                  </a:lnTo>
                  <a:lnTo>
                    <a:pt x="277629" y="93463"/>
                  </a:lnTo>
                  <a:lnTo>
                    <a:pt x="278903" y="89757"/>
                  </a:lnTo>
                  <a:lnTo>
                    <a:pt x="280481" y="88522"/>
                  </a:lnTo>
                  <a:lnTo>
                    <a:pt x="282766" y="84569"/>
                  </a:lnTo>
                  <a:lnTo>
                    <a:pt x="281834" y="83828"/>
                  </a:lnTo>
                  <a:lnTo>
                    <a:pt x="280180" y="82839"/>
                  </a:lnTo>
                  <a:lnTo>
                    <a:pt x="272254" y="74942"/>
                  </a:lnTo>
                  <a:lnTo>
                    <a:pt x="268377" y="67529"/>
                  </a:lnTo>
                  <a:lnTo>
                    <a:pt x="265211" y="61474"/>
                  </a:lnTo>
                  <a:lnTo>
                    <a:pt x="263668" y="60186"/>
                  </a:lnTo>
                  <a:lnTo>
                    <a:pt x="259117" y="58846"/>
                  </a:lnTo>
                  <a:lnTo>
                    <a:pt x="257263" y="58299"/>
                  </a:lnTo>
                  <a:lnTo>
                    <a:pt x="256197" y="56449"/>
                  </a:lnTo>
                  <a:lnTo>
                    <a:pt x="256608" y="54493"/>
                  </a:lnTo>
                  <a:lnTo>
                    <a:pt x="257611" y="49713"/>
                  </a:lnTo>
                  <a:lnTo>
                    <a:pt x="256881" y="44361"/>
                  </a:lnTo>
                  <a:lnTo>
                    <a:pt x="255386" y="40592"/>
                  </a:lnTo>
                  <a:lnTo>
                    <a:pt x="248646" y="42487"/>
                  </a:lnTo>
                  <a:lnTo>
                    <a:pt x="243559" y="56153"/>
                  </a:lnTo>
                  <a:lnTo>
                    <a:pt x="240308" y="56647"/>
                  </a:lnTo>
                  <a:lnTo>
                    <a:pt x="236410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8" y="69505"/>
                  </a:lnTo>
                  <a:lnTo>
                    <a:pt x="212071" y="73976"/>
                  </a:lnTo>
                  <a:lnTo>
                    <a:pt x="204783" y="76440"/>
                  </a:lnTo>
                  <a:lnTo>
                    <a:pt x="197015" y="77152"/>
                  </a:lnTo>
                  <a:lnTo>
                    <a:pt x="189590" y="76367"/>
                  </a:lnTo>
                  <a:lnTo>
                    <a:pt x="166643" y="72948"/>
                  </a:lnTo>
                  <a:lnTo>
                    <a:pt x="135099" y="70660"/>
                  </a:lnTo>
                  <a:lnTo>
                    <a:pt x="101688" y="71242"/>
                  </a:lnTo>
                  <a:lnTo>
                    <a:pt x="73140" y="76433"/>
                  </a:lnTo>
                  <a:lnTo>
                    <a:pt x="73429" y="76167"/>
                  </a:lnTo>
                  <a:lnTo>
                    <a:pt x="71281" y="76839"/>
                  </a:lnTo>
                  <a:lnTo>
                    <a:pt x="65523" y="77934"/>
                  </a:lnTo>
                  <a:lnTo>
                    <a:pt x="57177" y="78074"/>
                  </a:lnTo>
                  <a:lnTo>
                    <a:pt x="47270" y="75878"/>
                  </a:lnTo>
                  <a:lnTo>
                    <a:pt x="31350" y="64019"/>
                  </a:lnTo>
                  <a:lnTo>
                    <a:pt x="19694" y="45282"/>
                  </a:lnTo>
                  <a:lnTo>
                    <a:pt x="16251" y="26376"/>
                  </a:lnTo>
                  <a:lnTo>
                    <a:pt x="24975" y="14012"/>
                  </a:ln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2074" y="13079"/>
                  </a:lnTo>
                  <a:lnTo>
                    <a:pt x="42290" y="9557"/>
                  </a:lnTo>
                  <a:lnTo>
                    <a:pt x="39451" y="5205"/>
                  </a:lnTo>
                  <a:lnTo>
                    <a:pt x="33615" y="1520"/>
                  </a:lnTo>
                  <a:lnTo>
                    <a:pt x="24842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93966" y="2048686"/>
              <a:ext cx="409204" cy="29794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236829" y="206848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4" y="146418"/>
                  </a:lnTo>
                  <a:lnTo>
                    <a:pt x="44119" y="165483"/>
                  </a:lnTo>
                  <a:lnTo>
                    <a:pt x="46232" y="185635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3" y="200384"/>
                  </a:lnTo>
                  <a:lnTo>
                    <a:pt x="61243" y="194020"/>
                  </a:lnTo>
                  <a:lnTo>
                    <a:pt x="61132" y="189358"/>
                  </a:lnTo>
                  <a:lnTo>
                    <a:pt x="61116" y="174221"/>
                  </a:lnTo>
                  <a:lnTo>
                    <a:pt x="68626" y="172085"/>
                  </a:lnTo>
                  <a:lnTo>
                    <a:pt x="77607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7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6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4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2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1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1"/>
                  </a:lnTo>
                  <a:lnTo>
                    <a:pt x="189164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1" y="206465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8"/>
                  </a:lnTo>
                  <a:lnTo>
                    <a:pt x="203755" y="176099"/>
                  </a:lnTo>
                  <a:lnTo>
                    <a:pt x="209112" y="160070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8" y="153167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7" y="207717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5" y="190840"/>
                  </a:lnTo>
                  <a:lnTo>
                    <a:pt x="242022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9" y="128209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5"/>
                  </a:lnTo>
                  <a:lnTo>
                    <a:pt x="49934" y="115310"/>
                  </a:lnTo>
                  <a:lnTo>
                    <a:pt x="27664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8" y="103415"/>
                  </a:lnTo>
                  <a:lnTo>
                    <a:pt x="27664" y="115310"/>
                  </a:lnTo>
                  <a:lnTo>
                    <a:pt x="49934" y="115310"/>
                  </a:lnTo>
                  <a:lnTo>
                    <a:pt x="54918" y="108742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5"/>
                  </a:lnTo>
                  <a:lnTo>
                    <a:pt x="273379" y="62349"/>
                  </a:lnTo>
                  <a:lnTo>
                    <a:pt x="277000" y="55525"/>
                  </a:lnTo>
                  <a:lnTo>
                    <a:pt x="173094" y="55525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70" y="32036"/>
                  </a:lnTo>
                  <a:lnTo>
                    <a:pt x="215521" y="47848"/>
                  </a:lnTo>
                  <a:lnTo>
                    <a:pt x="211727" y="49208"/>
                  </a:lnTo>
                  <a:lnTo>
                    <a:pt x="201869" y="52114"/>
                  </a:lnTo>
                  <a:lnTo>
                    <a:pt x="188230" y="54807"/>
                  </a:lnTo>
                  <a:lnTo>
                    <a:pt x="173094" y="55525"/>
                  </a:lnTo>
                  <a:lnTo>
                    <a:pt x="277000" y="55525"/>
                  </a:lnTo>
                  <a:lnTo>
                    <a:pt x="277925" y="53783"/>
                  </a:lnTo>
                  <a:lnTo>
                    <a:pt x="279725" y="50918"/>
                  </a:lnTo>
                  <a:lnTo>
                    <a:pt x="283146" y="49641"/>
                  </a:lnTo>
                  <a:lnTo>
                    <a:pt x="304227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7" y="31981"/>
                  </a:lnTo>
                  <a:lnTo>
                    <a:pt x="323136" y="29919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9" y="19494"/>
                  </a:lnTo>
                  <a:lnTo>
                    <a:pt x="296047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1"/>
                  </a:lnTo>
                  <a:lnTo>
                    <a:pt x="279620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7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7" y="496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236829" y="206848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93966" y="2048686"/>
              <a:ext cx="409204" cy="29794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236829" y="206848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4" y="146418"/>
                  </a:lnTo>
                  <a:lnTo>
                    <a:pt x="44119" y="165483"/>
                  </a:lnTo>
                  <a:lnTo>
                    <a:pt x="46232" y="185635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3" y="200384"/>
                  </a:lnTo>
                  <a:lnTo>
                    <a:pt x="61243" y="194020"/>
                  </a:lnTo>
                  <a:lnTo>
                    <a:pt x="61132" y="189358"/>
                  </a:lnTo>
                  <a:lnTo>
                    <a:pt x="61116" y="174221"/>
                  </a:lnTo>
                  <a:lnTo>
                    <a:pt x="68626" y="172085"/>
                  </a:lnTo>
                  <a:lnTo>
                    <a:pt x="77607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7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6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4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2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1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1"/>
                  </a:lnTo>
                  <a:lnTo>
                    <a:pt x="189164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1" y="206465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8"/>
                  </a:lnTo>
                  <a:lnTo>
                    <a:pt x="203755" y="176099"/>
                  </a:lnTo>
                  <a:lnTo>
                    <a:pt x="209112" y="160070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8" y="153167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7" y="207717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5" y="190840"/>
                  </a:lnTo>
                  <a:lnTo>
                    <a:pt x="242022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9" y="128209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5"/>
                  </a:lnTo>
                  <a:lnTo>
                    <a:pt x="49934" y="115310"/>
                  </a:lnTo>
                  <a:lnTo>
                    <a:pt x="27664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8" y="103415"/>
                  </a:lnTo>
                  <a:lnTo>
                    <a:pt x="27664" y="115310"/>
                  </a:lnTo>
                  <a:lnTo>
                    <a:pt x="49934" y="115310"/>
                  </a:lnTo>
                  <a:lnTo>
                    <a:pt x="54918" y="108742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5"/>
                  </a:lnTo>
                  <a:lnTo>
                    <a:pt x="273379" y="62349"/>
                  </a:lnTo>
                  <a:lnTo>
                    <a:pt x="277000" y="55525"/>
                  </a:lnTo>
                  <a:lnTo>
                    <a:pt x="173094" y="55525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70" y="32036"/>
                  </a:lnTo>
                  <a:lnTo>
                    <a:pt x="215521" y="47848"/>
                  </a:lnTo>
                  <a:lnTo>
                    <a:pt x="211727" y="49208"/>
                  </a:lnTo>
                  <a:lnTo>
                    <a:pt x="201869" y="52114"/>
                  </a:lnTo>
                  <a:lnTo>
                    <a:pt x="188230" y="54807"/>
                  </a:lnTo>
                  <a:lnTo>
                    <a:pt x="173094" y="55525"/>
                  </a:lnTo>
                  <a:lnTo>
                    <a:pt x="277000" y="55525"/>
                  </a:lnTo>
                  <a:lnTo>
                    <a:pt x="277925" y="53783"/>
                  </a:lnTo>
                  <a:lnTo>
                    <a:pt x="279725" y="50918"/>
                  </a:lnTo>
                  <a:lnTo>
                    <a:pt x="283146" y="49641"/>
                  </a:lnTo>
                  <a:lnTo>
                    <a:pt x="304227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7" y="31981"/>
                  </a:lnTo>
                  <a:lnTo>
                    <a:pt x="323136" y="29919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9" y="19494"/>
                  </a:lnTo>
                  <a:lnTo>
                    <a:pt x="296047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1"/>
                  </a:lnTo>
                  <a:lnTo>
                    <a:pt x="279620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7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7" y="49641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236829" y="206848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5691" y="1760135"/>
              <a:ext cx="367942" cy="29794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668721" y="1779999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0137" y="154910"/>
                  </a:moveTo>
                  <a:lnTo>
                    <a:pt x="207309" y="154910"/>
                  </a:lnTo>
                  <a:lnTo>
                    <a:pt x="212144" y="159340"/>
                  </a:lnTo>
                  <a:lnTo>
                    <a:pt x="216213" y="171149"/>
                  </a:lnTo>
                  <a:lnTo>
                    <a:pt x="221316" y="185337"/>
                  </a:lnTo>
                  <a:lnTo>
                    <a:pt x="229250" y="196902"/>
                  </a:lnTo>
                  <a:lnTo>
                    <a:pt x="233106" y="200230"/>
                  </a:lnTo>
                  <a:lnTo>
                    <a:pt x="230942" y="204891"/>
                  </a:lnTo>
                  <a:lnTo>
                    <a:pt x="239194" y="205700"/>
                  </a:lnTo>
                  <a:lnTo>
                    <a:pt x="238614" y="207197"/>
                  </a:lnTo>
                  <a:lnTo>
                    <a:pt x="241425" y="212722"/>
                  </a:lnTo>
                  <a:lnTo>
                    <a:pt x="258461" y="213469"/>
                  </a:lnTo>
                  <a:lnTo>
                    <a:pt x="262389" y="205811"/>
                  </a:lnTo>
                  <a:lnTo>
                    <a:pt x="260435" y="201989"/>
                  </a:lnTo>
                  <a:lnTo>
                    <a:pt x="252143" y="199290"/>
                  </a:lnTo>
                  <a:lnTo>
                    <a:pt x="249895" y="198390"/>
                  </a:lnTo>
                  <a:lnTo>
                    <a:pt x="248857" y="196192"/>
                  </a:lnTo>
                  <a:lnTo>
                    <a:pt x="241013" y="172003"/>
                  </a:lnTo>
                  <a:lnTo>
                    <a:pt x="240137" y="154910"/>
                  </a:lnTo>
                  <a:close/>
                </a:path>
                <a:path w="283209" h="213994">
                  <a:moveTo>
                    <a:pt x="107919" y="211580"/>
                  </a:moveTo>
                  <a:lnTo>
                    <a:pt x="99787" y="211580"/>
                  </a:lnTo>
                  <a:lnTo>
                    <a:pt x="107942" y="211828"/>
                  </a:lnTo>
                  <a:lnTo>
                    <a:pt x="107919" y="211580"/>
                  </a:lnTo>
                  <a:close/>
                </a:path>
                <a:path w="283209" h="213994">
                  <a:moveTo>
                    <a:pt x="108839" y="155576"/>
                  </a:moveTo>
                  <a:lnTo>
                    <a:pt x="62503" y="155576"/>
                  </a:lnTo>
                  <a:lnTo>
                    <a:pt x="61247" y="163523"/>
                  </a:lnTo>
                  <a:lnTo>
                    <a:pt x="57903" y="175080"/>
                  </a:lnTo>
                  <a:lnTo>
                    <a:pt x="60993" y="179715"/>
                  </a:lnTo>
                  <a:lnTo>
                    <a:pt x="74352" y="200192"/>
                  </a:lnTo>
                  <a:lnTo>
                    <a:pt x="84838" y="209362"/>
                  </a:lnTo>
                  <a:lnTo>
                    <a:pt x="93100" y="211675"/>
                  </a:lnTo>
                  <a:lnTo>
                    <a:pt x="99787" y="211580"/>
                  </a:lnTo>
                  <a:lnTo>
                    <a:pt x="107919" y="211580"/>
                  </a:lnTo>
                  <a:lnTo>
                    <a:pt x="107737" y="209599"/>
                  </a:lnTo>
                  <a:lnTo>
                    <a:pt x="107693" y="203197"/>
                  </a:lnTo>
                  <a:lnTo>
                    <a:pt x="101923" y="200722"/>
                  </a:lnTo>
                  <a:lnTo>
                    <a:pt x="96323" y="200722"/>
                  </a:lnTo>
                  <a:lnTo>
                    <a:pt x="91912" y="198336"/>
                  </a:lnTo>
                  <a:lnTo>
                    <a:pt x="87156" y="192198"/>
                  </a:lnTo>
                  <a:lnTo>
                    <a:pt x="84763" y="184948"/>
                  </a:lnTo>
                  <a:lnTo>
                    <a:pt x="87440" y="179226"/>
                  </a:lnTo>
                  <a:lnTo>
                    <a:pt x="93543" y="173645"/>
                  </a:lnTo>
                  <a:lnTo>
                    <a:pt x="101355" y="164788"/>
                  </a:lnTo>
                  <a:lnTo>
                    <a:pt x="108839" y="155576"/>
                  </a:lnTo>
                  <a:close/>
                </a:path>
                <a:path w="283209" h="213994">
                  <a:moveTo>
                    <a:pt x="240487" y="146801"/>
                  </a:moveTo>
                  <a:lnTo>
                    <a:pt x="120702" y="146801"/>
                  </a:lnTo>
                  <a:lnTo>
                    <a:pt x="125756" y="147165"/>
                  </a:lnTo>
                  <a:lnTo>
                    <a:pt x="130276" y="148337"/>
                  </a:lnTo>
                  <a:lnTo>
                    <a:pt x="136487" y="149703"/>
                  </a:lnTo>
                  <a:lnTo>
                    <a:pt x="143851" y="150932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25" y="161441"/>
                  </a:lnTo>
                  <a:lnTo>
                    <a:pt x="160112" y="169500"/>
                  </a:lnTo>
                  <a:lnTo>
                    <a:pt x="159295" y="177103"/>
                  </a:lnTo>
                  <a:lnTo>
                    <a:pt x="157990" y="182424"/>
                  </a:lnTo>
                  <a:lnTo>
                    <a:pt x="155303" y="188756"/>
                  </a:lnTo>
                  <a:lnTo>
                    <a:pt x="156512" y="194405"/>
                  </a:lnTo>
                  <a:lnTo>
                    <a:pt x="157697" y="197924"/>
                  </a:lnTo>
                  <a:lnTo>
                    <a:pt x="157761" y="199678"/>
                  </a:lnTo>
                  <a:lnTo>
                    <a:pt x="155217" y="211580"/>
                  </a:lnTo>
                  <a:lnTo>
                    <a:pt x="174387" y="211580"/>
                  </a:lnTo>
                  <a:lnTo>
                    <a:pt x="177676" y="209599"/>
                  </a:lnTo>
                  <a:lnTo>
                    <a:pt x="176629" y="204425"/>
                  </a:lnTo>
                  <a:lnTo>
                    <a:pt x="175095" y="203313"/>
                  </a:lnTo>
                  <a:lnTo>
                    <a:pt x="171873" y="201799"/>
                  </a:lnTo>
                  <a:lnTo>
                    <a:pt x="171017" y="200192"/>
                  </a:lnTo>
                  <a:lnTo>
                    <a:pt x="194319" y="155110"/>
                  </a:lnTo>
                  <a:lnTo>
                    <a:pt x="206055" y="155110"/>
                  </a:lnTo>
                  <a:lnTo>
                    <a:pt x="207309" y="154910"/>
                  </a:lnTo>
                  <a:lnTo>
                    <a:pt x="240137" y="154910"/>
                  </a:lnTo>
                  <a:lnTo>
                    <a:pt x="240037" y="152956"/>
                  </a:lnTo>
                  <a:lnTo>
                    <a:pt x="240116" y="150932"/>
                  </a:lnTo>
                  <a:lnTo>
                    <a:pt x="240487" y="146801"/>
                  </a:lnTo>
                  <a:close/>
                </a:path>
                <a:path w="283209" h="213994">
                  <a:moveTo>
                    <a:pt x="24841" y="0"/>
                  </a:moveTo>
                  <a:lnTo>
                    <a:pt x="0" y="25935"/>
                  </a:lnTo>
                  <a:lnTo>
                    <a:pt x="5304" y="52430"/>
                  </a:lnTo>
                  <a:lnTo>
                    <a:pt x="30326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1"/>
                  </a:lnTo>
                  <a:lnTo>
                    <a:pt x="34413" y="108987"/>
                  </a:lnTo>
                  <a:lnTo>
                    <a:pt x="33592" y="112245"/>
                  </a:lnTo>
                  <a:lnTo>
                    <a:pt x="33148" y="115684"/>
                  </a:lnTo>
                  <a:lnTo>
                    <a:pt x="14501" y="148504"/>
                  </a:lnTo>
                  <a:lnTo>
                    <a:pt x="13751" y="149920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1016" y="169500"/>
                  </a:lnTo>
                  <a:lnTo>
                    <a:pt x="10964" y="182424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8"/>
                  </a:lnTo>
                  <a:lnTo>
                    <a:pt x="7604" y="198890"/>
                  </a:lnTo>
                  <a:lnTo>
                    <a:pt x="12228" y="207383"/>
                  </a:lnTo>
                  <a:lnTo>
                    <a:pt x="15204" y="211536"/>
                  </a:lnTo>
                  <a:lnTo>
                    <a:pt x="25011" y="206597"/>
                  </a:lnTo>
                  <a:lnTo>
                    <a:pt x="23867" y="200192"/>
                  </a:lnTo>
                  <a:lnTo>
                    <a:pt x="23943" y="197924"/>
                  </a:lnTo>
                  <a:lnTo>
                    <a:pt x="40075" y="160928"/>
                  </a:lnTo>
                  <a:lnTo>
                    <a:pt x="62503" y="155576"/>
                  </a:lnTo>
                  <a:lnTo>
                    <a:pt x="108839" y="155576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2" y="146801"/>
                  </a:lnTo>
                  <a:lnTo>
                    <a:pt x="240487" y="146801"/>
                  </a:lnTo>
                  <a:lnTo>
                    <a:pt x="241511" y="135375"/>
                  </a:lnTo>
                  <a:lnTo>
                    <a:pt x="241366" y="127073"/>
                  </a:lnTo>
                  <a:lnTo>
                    <a:pt x="241288" y="114887"/>
                  </a:lnTo>
                  <a:lnTo>
                    <a:pt x="243929" y="109889"/>
                  </a:lnTo>
                  <a:lnTo>
                    <a:pt x="250323" y="104774"/>
                  </a:lnTo>
                  <a:lnTo>
                    <a:pt x="261626" y="99395"/>
                  </a:lnTo>
                  <a:lnTo>
                    <a:pt x="273892" y="99395"/>
                  </a:lnTo>
                  <a:lnTo>
                    <a:pt x="277629" y="93464"/>
                  </a:lnTo>
                  <a:lnTo>
                    <a:pt x="278902" y="89757"/>
                  </a:lnTo>
                  <a:lnTo>
                    <a:pt x="280480" y="88522"/>
                  </a:lnTo>
                  <a:lnTo>
                    <a:pt x="282765" y="84569"/>
                  </a:lnTo>
                  <a:lnTo>
                    <a:pt x="281834" y="83828"/>
                  </a:lnTo>
                  <a:lnTo>
                    <a:pt x="280181" y="82839"/>
                  </a:lnTo>
                  <a:lnTo>
                    <a:pt x="275397" y="78074"/>
                  </a:lnTo>
                  <a:lnTo>
                    <a:pt x="57177" y="78074"/>
                  </a:lnTo>
                  <a:lnTo>
                    <a:pt x="47269" y="75878"/>
                  </a:lnTo>
                  <a:lnTo>
                    <a:pt x="31350" y="64019"/>
                  </a:lnTo>
                  <a:lnTo>
                    <a:pt x="19693" y="45282"/>
                  </a:lnTo>
                  <a:lnTo>
                    <a:pt x="16251" y="26376"/>
                  </a:lnTo>
                  <a:lnTo>
                    <a:pt x="24974" y="14011"/>
                  </a:lnTo>
                  <a:lnTo>
                    <a:pt x="30555" y="13289"/>
                  </a:lnTo>
                  <a:lnTo>
                    <a:pt x="41781" y="13289"/>
                  </a:lnTo>
                  <a:lnTo>
                    <a:pt x="42073" y="13079"/>
                  </a:lnTo>
                  <a:lnTo>
                    <a:pt x="42290" y="9558"/>
                  </a:lnTo>
                  <a:lnTo>
                    <a:pt x="39450" y="5206"/>
                  </a:lnTo>
                  <a:lnTo>
                    <a:pt x="33614" y="1521"/>
                  </a:lnTo>
                  <a:lnTo>
                    <a:pt x="24841" y="0"/>
                  </a:lnTo>
                  <a:close/>
                </a:path>
                <a:path w="283209" h="213994">
                  <a:moveTo>
                    <a:pt x="100772" y="200228"/>
                  </a:moveTo>
                  <a:lnTo>
                    <a:pt x="96323" y="200722"/>
                  </a:lnTo>
                  <a:lnTo>
                    <a:pt x="101923" y="200722"/>
                  </a:lnTo>
                  <a:lnTo>
                    <a:pt x="100772" y="200228"/>
                  </a:lnTo>
                  <a:close/>
                </a:path>
                <a:path w="283209" h="213994">
                  <a:moveTo>
                    <a:pt x="206055" y="155110"/>
                  </a:moveTo>
                  <a:lnTo>
                    <a:pt x="194319" y="155110"/>
                  </a:lnTo>
                  <a:lnTo>
                    <a:pt x="200580" y="155279"/>
                  </a:lnTo>
                  <a:lnTo>
                    <a:pt x="205319" y="155227"/>
                  </a:lnTo>
                  <a:lnTo>
                    <a:pt x="206055" y="155110"/>
                  </a:lnTo>
                  <a:close/>
                </a:path>
                <a:path w="283209" h="213994">
                  <a:moveTo>
                    <a:pt x="273892" y="99395"/>
                  </a:moveTo>
                  <a:lnTo>
                    <a:pt x="261626" y="99395"/>
                  </a:lnTo>
                  <a:lnTo>
                    <a:pt x="272023" y="102360"/>
                  </a:lnTo>
                  <a:lnTo>
                    <a:pt x="273892" y="99395"/>
                  </a:lnTo>
                  <a:close/>
                </a:path>
                <a:path w="283209" h="213994">
                  <a:moveTo>
                    <a:pt x="73429" y="76166"/>
                  </a:moveTo>
                  <a:lnTo>
                    <a:pt x="71281" y="76838"/>
                  </a:lnTo>
                  <a:lnTo>
                    <a:pt x="65522" y="77934"/>
                  </a:lnTo>
                  <a:lnTo>
                    <a:pt x="57177" y="78074"/>
                  </a:lnTo>
                  <a:lnTo>
                    <a:pt x="275397" y="78074"/>
                  </a:lnTo>
                  <a:lnTo>
                    <a:pt x="274472" y="77152"/>
                  </a:lnTo>
                  <a:lnTo>
                    <a:pt x="197014" y="77152"/>
                  </a:lnTo>
                  <a:lnTo>
                    <a:pt x="190214" y="76433"/>
                  </a:lnTo>
                  <a:lnTo>
                    <a:pt x="73140" y="76433"/>
                  </a:lnTo>
                  <a:lnTo>
                    <a:pt x="73429" y="76166"/>
                  </a:lnTo>
                  <a:close/>
                </a:path>
                <a:path w="283209" h="213994">
                  <a:moveTo>
                    <a:pt x="255386" y="40593"/>
                  </a:moveTo>
                  <a:lnTo>
                    <a:pt x="248645" y="42487"/>
                  </a:lnTo>
                  <a:lnTo>
                    <a:pt x="243558" y="56153"/>
                  </a:lnTo>
                  <a:lnTo>
                    <a:pt x="240308" y="56648"/>
                  </a:lnTo>
                  <a:lnTo>
                    <a:pt x="236409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7" y="69505"/>
                  </a:lnTo>
                  <a:lnTo>
                    <a:pt x="212071" y="73976"/>
                  </a:lnTo>
                  <a:lnTo>
                    <a:pt x="204782" y="76440"/>
                  </a:lnTo>
                  <a:lnTo>
                    <a:pt x="197014" y="77152"/>
                  </a:lnTo>
                  <a:lnTo>
                    <a:pt x="274472" y="77152"/>
                  </a:lnTo>
                  <a:lnTo>
                    <a:pt x="272253" y="74942"/>
                  </a:lnTo>
                  <a:lnTo>
                    <a:pt x="265210" y="61474"/>
                  </a:lnTo>
                  <a:lnTo>
                    <a:pt x="263667" y="60186"/>
                  </a:lnTo>
                  <a:lnTo>
                    <a:pt x="257262" y="58300"/>
                  </a:lnTo>
                  <a:lnTo>
                    <a:pt x="256311" y="56648"/>
                  </a:lnTo>
                  <a:lnTo>
                    <a:pt x="256259" y="56153"/>
                  </a:lnTo>
                  <a:lnTo>
                    <a:pt x="257610" y="49714"/>
                  </a:lnTo>
                  <a:lnTo>
                    <a:pt x="256880" y="44361"/>
                  </a:lnTo>
                  <a:lnTo>
                    <a:pt x="255386" y="40593"/>
                  </a:lnTo>
                  <a:close/>
                </a:path>
                <a:path w="283209" h="213994">
                  <a:moveTo>
                    <a:pt x="135098" y="70660"/>
                  </a:moveTo>
                  <a:lnTo>
                    <a:pt x="101687" y="71243"/>
                  </a:lnTo>
                  <a:lnTo>
                    <a:pt x="73140" y="76433"/>
                  </a:lnTo>
                  <a:lnTo>
                    <a:pt x="190214" y="76433"/>
                  </a:lnTo>
                  <a:lnTo>
                    <a:pt x="189589" y="76367"/>
                  </a:lnTo>
                  <a:lnTo>
                    <a:pt x="166643" y="72948"/>
                  </a:lnTo>
                  <a:lnTo>
                    <a:pt x="135098" y="70660"/>
                  </a:lnTo>
                  <a:close/>
                </a:path>
                <a:path w="283209" h="213994">
                  <a:moveTo>
                    <a:pt x="41781" y="13289"/>
                  </a:move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1781" y="13289"/>
                  </a:lnTo>
                  <a:close/>
                </a:path>
              </a:pathLst>
            </a:custGeom>
            <a:solidFill>
              <a:srgbClr val="CC89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668721" y="1779999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842" y="0"/>
                  </a:moveTo>
                  <a:lnTo>
                    <a:pt x="0" y="25935"/>
                  </a:lnTo>
                  <a:lnTo>
                    <a:pt x="5304" y="52429"/>
                  </a:lnTo>
                  <a:lnTo>
                    <a:pt x="30327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2"/>
                  </a:lnTo>
                  <a:lnTo>
                    <a:pt x="34413" y="108987"/>
                  </a:lnTo>
                  <a:lnTo>
                    <a:pt x="33593" y="112245"/>
                  </a:lnTo>
                  <a:lnTo>
                    <a:pt x="33148" y="115683"/>
                  </a:lnTo>
                  <a:lnTo>
                    <a:pt x="14501" y="148504"/>
                  </a:lnTo>
                  <a:lnTo>
                    <a:pt x="13752" y="149921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0876" y="171517"/>
                  </a:lnTo>
                  <a:lnTo>
                    <a:pt x="10871" y="180463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9"/>
                  </a:lnTo>
                  <a:lnTo>
                    <a:pt x="7604" y="198891"/>
                  </a:lnTo>
                  <a:lnTo>
                    <a:pt x="12229" y="207383"/>
                  </a:lnTo>
                  <a:lnTo>
                    <a:pt x="15204" y="211536"/>
                  </a:lnTo>
                  <a:lnTo>
                    <a:pt x="25012" y="206597"/>
                  </a:lnTo>
                  <a:lnTo>
                    <a:pt x="23776" y="199678"/>
                  </a:lnTo>
                  <a:lnTo>
                    <a:pt x="24585" y="191190"/>
                  </a:lnTo>
                  <a:lnTo>
                    <a:pt x="46225" y="158468"/>
                  </a:lnTo>
                  <a:lnTo>
                    <a:pt x="62503" y="155576"/>
                  </a:lnTo>
                  <a:lnTo>
                    <a:pt x="61246" y="163523"/>
                  </a:lnTo>
                  <a:lnTo>
                    <a:pt x="57904" y="175080"/>
                  </a:lnTo>
                  <a:lnTo>
                    <a:pt x="60993" y="179714"/>
                  </a:lnTo>
                  <a:lnTo>
                    <a:pt x="74353" y="200192"/>
                  </a:lnTo>
                  <a:lnTo>
                    <a:pt x="84839" y="209362"/>
                  </a:lnTo>
                  <a:lnTo>
                    <a:pt x="93100" y="211674"/>
                  </a:lnTo>
                  <a:lnTo>
                    <a:pt x="99788" y="211580"/>
                  </a:lnTo>
                  <a:lnTo>
                    <a:pt x="107942" y="211827"/>
                  </a:lnTo>
                  <a:lnTo>
                    <a:pt x="107693" y="209127"/>
                  </a:lnTo>
                  <a:lnTo>
                    <a:pt x="107693" y="206162"/>
                  </a:lnTo>
                  <a:lnTo>
                    <a:pt x="107693" y="203196"/>
                  </a:lnTo>
                  <a:lnTo>
                    <a:pt x="100772" y="200227"/>
                  </a:lnTo>
                  <a:lnTo>
                    <a:pt x="96323" y="200721"/>
                  </a:lnTo>
                  <a:lnTo>
                    <a:pt x="91912" y="198335"/>
                  </a:lnTo>
                  <a:lnTo>
                    <a:pt x="87156" y="192197"/>
                  </a:lnTo>
                  <a:lnTo>
                    <a:pt x="84763" y="184947"/>
                  </a:lnTo>
                  <a:lnTo>
                    <a:pt x="87441" y="179226"/>
                  </a:lnTo>
                  <a:lnTo>
                    <a:pt x="93543" y="173644"/>
                  </a:lnTo>
                  <a:lnTo>
                    <a:pt x="101355" y="164787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3" y="146801"/>
                  </a:lnTo>
                  <a:lnTo>
                    <a:pt x="125757" y="147164"/>
                  </a:lnTo>
                  <a:lnTo>
                    <a:pt x="130277" y="148337"/>
                  </a:lnTo>
                  <a:lnTo>
                    <a:pt x="136487" y="149702"/>
                  </a:lnTo>
                  <a:lnTo>
                    <a:pt x="143851" y="150931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47" y="161007"/>
                  </a:lnTo>
                  <a:lnTo>
                    <a:pt x="160113" y="169499"/>
                  </a:lnTo>
                  <a:lnTo>
                    <a:pt x="159299" y="177087"/>
                  </a:lnTo>
                  <a:lnTo>
                    <a:pt x="157990" y="182423"/>
                  </a:lnTo>
                  <a:lnTo>
                    <a:pt x="155303" y="188756"/>
                  </a:lnTo>
                  <a:lnTo>
                    <a:pt x="156512" y="194404"/>
                  </a:lnTo>
                  <a:lnTo>
                    <a:pt x="157390" y="197013"/>
                  </a:lnTo>
                  <a:lnTo>
                    <a:pt x="157782" y="198176"/>
                  </a:lnTo>
                  <a:lnTo>
                    <a:pt x="157810" y="199451"/>
                  </a:lnTo>
                  <a:lnTo>
                    <a:pt x="157546" y="200699"/>
                  </a:lnTo>
                  <a:lnTo>
                    <a:pt x="156518" y="205547"/>
                  </a:lnTo>
                  <a:lnTo>
                    <a:pt x="155217" y="211580"/>
                  </a:lnTo>
                  <a:lnTo>
                    <a:pt x="164008" y="211580"/>
                  </a:lnTo>
                  <a:lnTo>
                    <a:pt x="174387" y="211580"/>
                  </a:lnTo>
                  <a:lnTo>
                    <a:pt x="177677" y="209599"/>
                  </a:lnTo>
                  <a:lnTo>
                    <a:pt x="176976" y="206140"/>
                  </a:lnTo>
                  <a:lnTo>
                    <a:pt x="176630" y="204425"/>
                  </a:lnTo>
                  <a:lnTo>
                    <a:pt x="175095" y="203312"/>
                  </a:lnTo>
                  <a:lnTo>
                    <a:pt x="173645" y="202631"/>
                  </a:lnTo>
                  <a:lnTo>
                    <a:pt x="171873" y="201798"/>
                  </a:lnTo>
                  <a:lnTo>
                    <a:pt x="170882" y="199938"/>
                  </a:lnTo>
                  <a:lnTo>
                    <a:pt x="171136" y="197923"/>
                  </a:lnTo>
                  <a:lnTo>
                    <a:pt x="172845" y="188929"/>
                  </a:lnTo>
                  <a:lnTo>
                    <a:pt x="176774" y="177102"/>
                  </a:lnTo>
                  <a:lnTo>
                    <a:pt x="183680" y="164983"/>
                  </a:lnTo>
                  <a:lnTo>
                    <a:pt x="194319" y="155110"/>
                  </a:lnTo>
                  <a:lnTo>
                    <a:pt x="200580" y="155279"/>
                  </a:lnTo>
                  <a:lnTo>
                    <a:pt x="205320" y="155227"/>
                  </a:lnTo>
                  <a:lnTo>
                    <a:pt x="207310" y="154910"/>
                  </a:lnTo>
                  <a:lnTo>
                    <a:pt x="212144" y="159340"/>
                  </a:lnTo>
                  <a:lnTo>
                    <a:pt x="216214" y="171149"/>
                  </a:lnTo>
                  <a:lnTo>
                    <a:pt x="221316" y="185336"/>
                  </a:lnTo>
                  <a:lnTo>
                    <a:pt x="229250" y="196902"/>
                  </a:lnTo>
                  <a:lnTo>
                    <a:pt x="233105" y="200230"/>
                  </a:lnTo>
                  <a:lnTo>
                    <a:pt x="230942" y="204891"/>
                  </a:lnTo>
                  <a:lnTo>
                    <a:pt x="236200" y="205407"/>
                  </a:lnTo>
                  <a:lnTo>
                    <a:pt x="239194" y="205700"/>
                  </a:lnTo>
                  <a:lnTo>
                    <a:pt x="238613" y="207197"/>
                  </a:lnTo>
                  <a:lnTo>
                    <a:pt x="240020" y="209959"/>
                  </a:lnTo>
                  <a:lnTo>
                    <a:pt x="241426" y="212721"/>
                  </a:lnTo>
                  <a:lnTo>
                    <a:pt x="258462" y="213468"/>
                  </a:lnTo>
                  <a:lnTo>
                    <a:pt x="260649" y="209204"/>
                  </a:lnTo>
                  <a:lnTo>
                    <a:pt x="262390" y="205811"/>
                  </a:lnTo>
                  <a:lnTo>
                    <a:pt x="260434" y="201989"/>
                  </a:lnTo>
                  <a:lnTo>
                    <a:pt x="240000" y="152234"/>
                  </a:lnTo>
                  <a:lnTo>
                    <a:pt x="241511" y="135375"/>
                  </a:lnTo>
                  <a:lnTo>
                    <a:pt x="241241" y="119913"/>
                  </a:lnTo>
                  <a:lnTo>
                    <a:pt x="241288" y="114887"/>
                  </a:lnTo>
                  <a:lnTo>
                    <a:pt x="243930" y="109889"/>
                  </a:lnTo>
                  <a:lnTo>
                    <a:pt x="250324" y="104774"/>
                  </a:lnTo>
                  <a:lnTo>
                    <a:pt x="261626" y="99394"/>
                  </a:lnTo>
                  <a:lnTo>
                    <a:pt x="272024" y="102360"/>
                  </a:lnTo>
                  <a:lnTo>
                    <a:pt x="277629" y="93463"/>
                  </a:lnTo>
                  <a:lnTo>
                    <a:pt x="278903" y="89757"/>
                  </a:lnTo>
                  <a:lnTo>
                    <a:pt x="280481" y="88522"/>
                  </a:lnTo>
                  <a:lnTo>
                    <a:pt x="282766" y="84569"/>
                  </a:lnTo>
                  <a:lnTo>
                    <a:pt x="281834" y="83828"/>
                  </a:lnTo>
                  <a:lnTo>
                    <a:pt x="280180" y="82839"/>
                  </a:lnTo>
                  <a:lnTo>
                    <a:pt x="272254" y="74942"/>
                  </a:lnTo>
                  <a:lnTo>
                    <a:pt x="268377" y="67529"/>
                  </a:lnTo>
                  <a:lnTo>
                    <a:pt x="265211" y="61474"/>
                  </a:lnTo>
                  <a:lnTo>
                    <a:pt x="263668" y="60186"/>
                  </a:lnTo>
                  <a:lnTo>
                    <a:pt x="259117" y="58846"/>
                  </a:lnTo>
                  <a:lnTo>
                    <a:pt x="257263" y="58299"/>
                  </a:lnTo>
                  <a:lnTo>
                    <a:pt x="256197" y="56449"/>
                  </a:lnTo>
                  <a:lnTo>
                    <a:pt x="256608" y="54493"/>
                  </a:lnTo>
                  <a:lnTo>
                    <a:pt x="257611" y="49713"/>
                  </a:lnTo>
                  <a:lnTo>
                    <a:pt x="256881" y="44361"/>
                  </a:lnTo>
                  <a:lnTo>
                    <a:pt x="255386" y="40592"/>
                  </a:lnTo>
                  <a:lnTo>
                    <a:pt x="248646" y="42487"/>
                  </a:lnTo>
                  <a:lnTo>
                    <a:pt x="243559" y="56153"/>
                  </a:lnTo>
                  <a:lnTo>
                    <a:pt x="240308" y="56647"/>
                  </a:lnTo>
                  <a:lnTo>
                    <a:pt x="236410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8" y="69505"/>
                  </a:lnTo>
                  <a:lnTo>
                    <a:pt x="212071" y="73976"/>
                  </a:lnTo>
                  <a:lnTo>
                    <a:pt x="204783" y="76440"/>
                  </a:lnTo>
                  <a:lnTo>
                    <a:pt x="197015" y="77152"/>
                  </a:lnTo>
                  <a:lnTo>
                    <a:pt x="189590" y="76367"/>
                  </a:lnTo>
                  <a:lnTo>
                    <a:pt x="166643" y="72948"/>
                  </a:lnTo>
                  <a:lnTo>
                    <a:pt x="135099" y="70660"/>
                  </a:lnTo>
                  <a:lnTo>
                    <a:pt x="101688" y="71242"/>
                  </a:lnTo>
                  <a:lnTo>
                    <a:pt x="73140" y="76433"/>
                  </a:lnTo>
                  <a:lnTo>
                    <a:pt x="73429" y="76167"/>
                  </a:lnTo>
                  <a:lnTo>
                    <a:pt x="71281" y="76839"/>
                  </a:lnTo>
                  <a:lnTo>
                    <a:pt x="65523" y="77934"/>
                  </a:lnTo>
                  <a:lnTo>
                    <a:pt x="57177" y="78074"/>
                  </a:lnTo>
                  <a:lnTo>
                    <a:pt x="47270" y="75878"/>
                  </a:lnTo>
                  <a:lnTo>
                    <a:pt x="31350" y="64019"/>
                  </a:lnTo>
                  <a:lnTo>
                    <a:pt x="19694" y="45282"/>
                  </a:lnTo>
                  <a:lnTo>
                    <a:pt x="16251" y="26376"/>
                  </a:lnTo>
                  <a:lnTo>
                    <a:pt x="24975" y="14012"/>
                  </a:ln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2074" y="13079"/>
                  </a:lnTo>
                  <a:lnTo>
                    <a:pt x="42290" y="9557"/>
                  </a:lnTo>
                  <a:lnTo>
                    <a:pt x="39451" y="5205"/>
                  </a:lnTo>
                  <a:lnTo>
                    <a:pt x="33615" y="1520"/>
                  </a:lnTo>
                  <a:lnTo>
                    <a:pt x="24842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16154" y="1471585"/>
              <a:ext cx="409885" cy="29794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4254" y="1486673"/>
              <a:ext cx="333943" cy="22251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93966" y="1760135"/>
              <a:ext cx="409204" cy="29794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236829" y="1779936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4" y="146418"/>
                  </a:lnTo>
                  <a:lnTo>
                    <a:pt x="44119" y="165483"/>
                  </a:lnTo>
                  <a:lnTo>
                    <a:pt x="46232" y="185635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3" y="200384"/>
                  </a:lnTo>
                  <a:lnTo>
                    <a:pt x="61243" y="194020"/>
                  </a:lnTo>
                  <a:lnTo>
                    <a:pt x="61132" y="189358"/>
                  </a:lnTo>
                  <a:lnTo>
                    <a:pt x="61116" y="174221"/>
                  </a:lnTo>
                  <a:lnTo>
                    <a:pt x="68626" y="172085"/>
                  </a:lnTo>
                  <a:lnTo>
                    <a:pt x="77607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7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6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4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1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1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1"/>
                  </a:lnTo>
                  <a:lnTo>
                    <a:pt x="189164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1" y="206465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8"/>
                  </a:lnTo>
                  <a:lnTo>
                    <a:pt x="203755" y="176099"/>
                  </a:lnTo>
                  <a:lnTo>
                    <a:pt x="209112" y="160070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8" y="153167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7" y="207717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5" y="190840"/>
                  </a:lnTo>
                  <a:lnTo>
                    <a:pt x="242022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9" y="128209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5"/>
                  </a:lnTo>
                  <a:lnTo>
                    <a:pt x="49934" y="115310"/>
                  </a:lnTo>
                  <a:lnTo>
                    <a:pt x="27664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8" y="103415"/>
                  </a:lnTo>
                  <a:lnTo>
                    <a:pt x="27664" y="115310"/>
                  </a:lnTo>
                  <a:lnTo>
                    <a:pt x="49934" y="115310"/>
                  </a:lnTo>
                  <a:lnTo>
                    <a:pt x="54918" y="108742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4"/>
                  </a:lnTo>
                  <a:lnTo>
                    <a:pt x="273379" y="62349"/>
                  </a:lnTo>
                  <a:lnTo>
                    <a:pt x="277000" y="55525"/>
                  </a:lnTo>
                  <a:lnTo>
                    <a:pt x="173094" y="55525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70" y="32035"/>
                  </a:lnTo>
                  <a:lnTo>
                    <a:pt x="215521" y="47848"/>
                  </a:lnTo>
                  <a:lnTo>
                    <a:pt x="211727" y="49208"/>
                  </a:lnTo>
                  <a:lnTo>
                    <a:pt x="201869" y="52114"/>
                  </a:lnTo>
                  <a:lnTo>
                    <a:pt x="188230" y="54807"/>
                  </a:lnTo>
                  <a:lnTo>
                    <a:pt x="173094" y="55525"/>
                  </a:lnTo>
                  <a:lnTo>
                    <a:pt x="277000" y="55525"/>
                  </a:lnTo>
                  <a:lnTo>
                    <a:pt x="277925" y="53783"/>
                  </a:lnTo>
                  <a:lnTo>
                    <a:pt x="279725" y="50918"/>
                  </a:lnTo>
                  <a:lnTo>
                    <a:pt x="283146" y="49641"/>
                  </a:lnTo>
                  <a:lnTo>
                    <a:pt x="304227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7" y="31981"/>
                  </a:lnTo>
                  <a:lnTo>
                    <a:pt x="323136" y="29919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9" y="19494"/>
                  </a:lnTo>
                  <a:lnTo>
                    <a:pt x="296047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1"/>
                  </a:lnTo>
                  <a:lnTo>
                    <a:pt x="279620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7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7" y="49641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236829" y="177993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93966" y="1471585"/>
              <a:ext cx="409204" cy="297942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236829" y="1491386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4" y="146417"/>
                  </a:lnTo>
                  <a:lnTo>
                    <a:pt x="44119" y="165482"/>
                  </a:lnTo>
                  <a:lnTo>
                    <a:pt x="46232" y="185634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3" y="200384"/>
                  </a:lnTo>
                  <a:lnTo>
                    <a:pt x="61243" y="194020"/>
                  </a:lnTo>
                  <a:lnTo>
                    <a:pt x="61132" y="189358"/>
                  </a:lnTo>
                  <a:lnTo>
                    <a:pt x="61116" y="174221"/>
                  </a:lnTo>
                  <a:lnTo>
                    <a:pt x="68626" y="172085"/>
                  </a:lnTo>
                  <a:lnTo>
                    <a:pt x="77607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7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6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4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1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1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1"/>
                  </a:lnTo>
                  <a:lnTo>
                    <a:pt x="189164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1" y="206465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8"/>
                  </a:lnTo>
                  <a:lnTo>
                    <a:pt x="203755" y="176099"/>
                  </a:lnTo>
                  <a:lnTo>
                    <a:pt x="209112" y="160070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8" y="153167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7" y="207716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5" y="190840"/>
                  </a:lnTo>
                  <a:lnTo>
                    <a:pt x="242022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9" y="128209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5"/>
                  </a:lnTo>
                  <a:lnTo>
                    <a:pt x="49934" y="115310"/>
                  </a:lnTo>
                  <a:lnTo>
                    <a:pt x="27664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8" y="103415"/>
                  </a:lnTo>
                  <a:lnTo>
                    <a:pt x="27664" y="115310"/>
                  </a:lnTo>
                  <a:lnTo>
                    <a:pt x="49934" y="115310"/>
                  </a:lnTo>
                  <a:lnTo>
                    <a:pt x="54918" y="108742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4"/>
                  </a:lnTo>
                  <a:lnTo>
                    <a:pt x="273379" y="62349"/>
                  </a:lnTo>
                  <a:lnTo>
                    <a:pt x="277000" y="55525"/>
                  </a:lnTo>
                  <a:lnTo>
                    <a:pt x="173094" y="55525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70" y="32035"/>
                  </a:lnTo>
                  <a:lnTo>
                    <a:pt x="215521" y="47847"/>
                  </a:lnTo>
                  <a:lnTo>
                    <a:pt x="211727" y="49207"/>
                  </a:lnTo>
                  <a:lnTo>
                    <a:pt x="201869" y="52114"/>
                  </a:lnTo>
                  <a:lnTo>
                    <a:pt x="188230" y="54807"/>
                  </a:lnTo>
                  <a:lnTo>
                    <a:pt x="173094" y="55525"/>
                  </a:lnTo>
                  <a:lnTo>
                    <a:pt x="277000" y="55525"/>
                  </a:lnTo>
                  <a:lnTo>
                    <a:pt x="277925" y="53783"/>
                  </a:lnTo>
                  <a:lnTo>
                    <a:pt x="279725" y="50918"/>
                  </a:lnTo>
                  <a:lnTo>
                    <a:pt x="283146" y="49641"/>
                  </a:lnTo>
                  <a:lnTo>
                    <a:pt x="304227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7" y="31981"/>
                  </a:lnTo>
                  <a:lnTo>
                    <a:pt x="323136" y="29919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9" y="19494"/>
                  </a:lnTo>
                  <a:lnTo>
                    <a:pt x="296047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0"/>
                  </a:lnTo>
                  <a:lnTo>
                    <a:pt x="279620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7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7" y="49641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236829" y="149138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5691" y="1471585"/>
              <a:ext cx="367942" cy="297942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668721" y="1491448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0137" y="154910"/>
                  </a:moveTo>
                  <a:lnTo>
                    <a:pt x="207309" y="154910"/>
                  </a:lnTo>
                  <a:lnTo>
                    <a:pt x="212144" y="159340"/>
                  </a:lnTo>
                  <a:lnTo>
                    <a:pt x="216213" y="171149"/>
                  </a:lnTo>
                  <a:lnTo>
                    <a:pt x="221316" y="185337"/>
                  </a:lnTo>
                  <a:lnTo>
                    <a:pt x="229250" y="196902"/>
                  </a:lnTo>
                  <a:lnTo>
                    <a:pt x="233106" y="200230"/>
                  </a:lnTo>
                  <a:lnTo>
                    <a:pt x="230942" y="204891"/>
                  </a:lnTo>
                  <a:lnTo>
                    <a:pt x="239194" y="205700"/>
                  </a:lnTo>
                  <a:lnTo>
                    <a:pt x="238614" y="207197"/>
                  </a:lnTo>
                  <a:lnTo>
                    <a:pt x="241425" y="212721"/>
                  </a:lnTo>
                  <a:lnTo>
                    <a:pt x="258461" y="213469"/>
                  </a:lnTo>
                  <a:lnTo>
                    <a:pt x="262389" y="205811"/>
                  </a:lnTo>
                  <a:lnTo>
                    <a:pt x="260435" y="201989"/>
                  </a:lnTo>
                  <a:lnTo>
                    <a:pt x="252143" y="199290"/>
                  </a:lnTo>
                  <a:lnTo>
                    <a:pt x="249895" y="198390"/>
                  </a:lnTo>
                  <a:lnTo>
                    <a:pt x="248857" y="196192"/>
                  </a:lnTo>
                  <a:lnTo>
                    <a:pt x="241013" y="172003"/>
                  </a:lnTo>
                  <a:lnTo>
                    <a:pt x="240137" y="154910"/>
                  </a:lnTo>
                  <a:close/>
                </a:path>
                <a:path w="283209" h="213994">
                  <a:moveTo>
                    <a:pt x="107919" y="211580"/>
                  </a:moveTo>
                  <a:lnTo>
                    <a:pt x="99787" y="211580"/>
                  </a:lnTo>
                  <a:lnTo>
                    <a:pt x="107942" y="211828"/>
                  </a:lnTo>
                  <a:lnTo>
                    <a:pt x="107919" y="211580"/>
                  </a:lnTo>
                  <a:close/>
                </a:path>
                <a:path w="283209" h="213994">
                  <a:moveTo>
                    <a:pt x="108839" y="155576"/>
                  </a:moveTo>
                  <a:lnTo>
                    <a:pt x="62503" y="155576"/>
                  </a:lnTo>
                  <a:lnTo>
                    <a:pt x="61247" y="163523"/>
                  </a:lnTo>
                  <a:lnTo>
                    <a:pt x="57903" y="175080"/>
                  </a:lnTo>
                  <a:lnTo>
                    <a:pt x="60993" y="179715"/>
                  </a:lnTo>
                  <a:lnTo>
                    <a:pt x="74352" y="200192"/>
                  </a:lnTo>
                  <a:lnTo>
                    <a:pt x="84838" y="209362"/>
                  </a:lnTo>
                  <a:lnTo>
                    <a:pt x="93100" y="211675"/>
                  </a:lnTo>
                  <a:lnTo>
                    <a:pt x="99787" y="211580"/>
                  </a:lnTo>
                  <a:lnTo>
                    <a:pt x="107919" y="211580"/>
                  </a:lnTo>
                  <a:lnTo>
                    <a:pt x="107737" y="209599"/>
                  </a:lnTo>
                  <a:lnTo>
                    <a:pt x="107693" y="203197"/>
                  </a:lnTo>
                  <a:lnTo>
                    <a:pt x="101923" y="200722"/>
                  </a:lnTo>
                  <a:lnTo>
                    <a:pt x="96323" y="200722"/>
                  </a:lnTo>
                  <a:lnTo>
                    <a:pt x="91912" y="198336"/>
                  </a:lnTo>
                  <a:lnTo>
                    <a:pt x="87156" y="192198"/>
                  </a:lnTo>
                  <a:lnTo>
                    <a:pt x="84763" y="184948"/>
                  </a:lnTo>
                  <a:lnTo>
                    <a:pt x="87440" y="179226"/>
                  </a:lnTo>
                  <a:lnTo>
                    <a:pt x="93543" y="173645"/>
                  </a:lnTo>
                  <a:lnTo>
                    <a:pt x="101355" y="164788"/>
                  </a:lnTo>
                  <a:lnTo>
                    <a:pt x="108839" y="155576"/>
                  </a:lnTo>
                  <a:close/>
                </a:path>
                <a:path w="283209" h="213994">
                  <a:moveTo>
                    <a:pt x="240487" y="146801"/>
                  </a:moveTo>
                  <a:lnTo>
                    <a:pt x="120702" y="146801"/>
                  </a:lnTo>
                  <a:lnTo>
                    <a:pt x="125756" y="147165"/>
                  </a:lnTo>
                  <a:lnTo>
                    <a:pt x="130276" y="148337"/>
                  </a:lnTo>
                  <a:lnTo>
                    <a:pt x="136487" y="149703"/>
                  </a:lnTo>
                  <a:lnTo>
                    <a:pt x="143851" y="150932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25" y="161441"/>
                  </a:lnTo>
                  <a:lnTo>
                    <a:pt x="160112" y="169500"/>
                  </a:lnTo>
                  <a:lnTo>
                    <a:pt x="159295" y="177103"/>
                  </a:lnTo>
                  <a:lnTo>
                    <a:pt x="157990" y="182424"/>
                  </a:lnTo>
                  <a:lnTo>
                    <a:pt x="155303" y="188756"/>
                  </a:lnTo>
                  <a:lnTo>
                    <a:pt x="156512" y="194405"/>
                  </a:lnTo>
                  <a:lnTo>
                    <a:pt x="157697" y="197924"/>
                  </a:lnTo>
                  <a:lnTo>
                    <a:pt x="157761" y="199678"/>
                  </a:lnTo>
                  <a:lnTo>
                    <a:pt x="155217" y="211580"/>
                  </a:lnTo>
                  <a:lnTo>
                    <a:pt x="174387" y="211580"/>
                  </a:lnTo>
                  <a:lnTo>
                    <a:pt x="177676" y="209599"/>
                  </a:lnTo>
                  <a:lnTo>
                    <a:pt x="176629" y="204425"/>
                  </a:lnTo>
                  <a:lnTo>
                    <a:pt x="175095" y="203313"/>
                  </a:lnTo>
                  <a:lnTo>
                    <a:pt x="171873" y="201799"/>
                  </a:lnTo>
                  <a:lnTo>
                    <a:pt x="171017" y="200192"/>
                  </a:lnTo>
                  <a:lnTo>
                    <a:pt x="194319" y="155110"/>
                  </a:lnTo>
                  <a:lnTo>
                    <a:pt x="206055" y="155110"/>
                  </a:lnTo>
                  <a:lnTo>
                    <a:pt x="207309" y="154910"/>
                  </a:lnTo>
                  <a:lnTo>
                    <a:pt x="240137" y="154910"/>
                  </a:lnTo>
                  <a:lnTo>
                    <a:pt x="240037" y="152956"/>
                  </a:lnTo>
                  <a:lnTo>
                    <a:pt x="240116" y="150932"/>
                  </a:lnTo>
                  <a:lnTo>
                    <a:pt x="240487" y="146801"/>
                  </a:lnTo>
                  <a:close/>
                </a:path>
                <a:path w="283209" h="213994">
                  <a:moveTo>
                    <a:pt x="24841" y="0"/>
                  </a:moveTo>
                  <a:lnTo>
                    <a:pt x="0" y="25934"/>
                  </a:lnTo>
                  <a:lnTo>
                    <a:pt x="5304" y="52429"/>
                  </a:lnTo>
                  <a:lnTo>
                    <a:pt x="30326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1"/>
                  </a:lnTo>
                  <a:lnTo>
                    <a:pt x="34413" y="108987"/>
                  </a:lnTo>
                  <a:lnTo>
                    <a:pt x="33592" y="112245"/>
                  </a:lnTo>
                  <a:lnTo>
                    <a:pt x="33148" y="115684"/>
                  </a:lnTo>
                  <a:lnTo>
                    <a:pt x="14501" y="148504"/>
                  </a:lnTo>
                  <a:lnTo>
                    <a:pt x="13751" y="149920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1016" y="169500"/>
                  </a:lnTo>
                  <a:lnTo>
                    <a:pt x="10964" y="182424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8"/>
                  </a:lnTo>
                  <a:lnTo>
                    <a:pt x="7604" y="198890"/>
                  </a:lnTo>
                  <a:lnTo>
                    <a:pt x="12228" y="207383"/>
                  </a:lnTo>
                  <a:lnTo>
                    <a:pt x="15204" y="211536"/>
                  </a:lnTo>
                  <a:lnTo>
                    <a:pt x="25011" y="206597"/>
                  </a:lnTo>
                  <a:lnTo>
                    <a:pt x="23867" y="200192"/>
                  </a:lnTo>
                  <a:lnTo>
                    <a:pt x="23943" y="197924"/>
                  </a:lnTo>
                  <a:lnTo>
                    <a:pt x="40075" y="160928"/>
                  </a:lnTo>
                  <a:lnTo>
                    <a:pt x="62503" y="155576"/>
                  </a:lnTo>
                  <a:lnTo>
                    <a:pt x="108839" y="155576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2" y="146801"/>
                  </a:lnTo>
                  <a:lnTo>
                    <a:pt x="240487" y="146801"/>
                  </a:lnTo>
                  <a:lnTo>
                    <a:pt x="241511" y="135375"/>
                  </a:lnTo>
                  <a:lnTo>
                    <a:pt x="241366" y="127073"/>
                  </a:lnTo>
                  <a:lnTo>
                    <a:pt x="241288" y="114887"/>
                  </a:lnTo>
                  <a:lnTo>
                    <a:pt x="243929" y="109889"/>
                  </a:lnTo>
                  <a:lnTo>
                    <a:pt x="250323" y="104774"/>
                  </a:lnTo>
                  <a:lnTo>
                    <a:pt x="261626" y="99395"/>
                  </a:lnTo>
                  <a:lnTo>
                    <a:pt x="273892" y="99395"/>
                  </a:lnTo>
                  <a:lnTo>
                    <a:pt x="277629" y="93464"/>
                  </a:lnTo>
                  <a:lnTo>
                    <a:pt x="278902" y="89757"/>
                  </a:lnTo>
                  <a:lnTo>
                    <a:pt x="280480" y="88522"/>
                  </a:lnTo>
                  <a:lnTo>
                    <a:pt x="282765" y="84569"/>
                  </a:lnTo>
                  <a:lnTo>
                    <a:pt x="281834" y="83828"/>
                  </a:lnTo>
                  <a:lnTo>
                    <a:pt x="280181" y="82839"/>
                  </a:lnTo>
                  <a:lnTo>
                    <a:pt x="275397" y="78074"/>
                  </a:lnTo>
                  <a:lnTo>
                    <a:pt x="57177" y="78074"/>
                  </a:lnTo>
                  <a:lnTo>
                    <a:pt x="47269" y="75878"/>
                  </a:lnTo>
                  <a:lnTo>
                    <a:pt x="31350" y="64019"/>
                  </a:lnTo>
                  <a:lnTo>
                    <a:pt x="19693" y="45282"/>
                  </a:lnTo>
                  <a:lnTo>
                    <a:pt x="16251" y="26376"/>
                  </a:lnTo>
                  <a:lnTo>
                    <a:pt x="24974" y="14011"/>
                  </a:lnTo>
                  <a:lnTo>
                    <a:pt x="30555" y="13289"/>
                  </a:lnTo>
                  <a:lnTo>
                    <a:pt x="41781" y="13289"/>
                  </a:lnTo>
                  <a:lnTo>
                    <a:pt x="42073" y="13079"/>
                  </a:lnTo>
                  <a:lnTo>
                    <a:pt x="42290" y="9558"/>
                  </a:lnTo>
                  <a:lnTo>
                    <a:pt x="39450" y="5206"/>
                  </a:lnTo>
                  <a:lnTo>
                    <a:pt x="33614" y="1521"/>
                  </a:lnTo>
                  <a:lnTo>
                    <a:pt x="24841" y="0"/>
                  </a:lnTo>
                  <a:close/>
                </a:path>
                <a:path w="283209" h="213994">
                  <a:moveTo>
                    <a:pt x="100772" y="200228"/>
                  </a:moveTo>
                  <a:lnTo>
                    <a:pt x="96323" y="200722"/>
                  </a:lnTo>
                  <a:lnTo>
                    <a:pt x="101923" y="200722"/>
                  </a:lnTo>
                  <a:lnTo>
                    <a:pt x="100772" y="200228"/>
                  </a:lnTo>
                  <a:close/>
                </a:path>
                <a:path w="283209" h="213994">
                  <a:moveTo>
                    <a:pt x="206055" y="155110"/>
                  </a:moveTo>
                  <a:lnTo>
                    <a:pt x="194319" y="155110"/>
                  </a:lnTo>
                  <a:lnTo>
                    <a:pt x="200580" y="155279"/>
                  </a:lnTo>
                  <a:lnTo>
                    <a:pt x="205319" y="155227"/>
                  </a:lnTo>
                  <a:lnTo>
                    <a:pt x="206055" y="155110"/>
                  </a:lnTo>
                  <a:close/>
                </a:path>
                <a:path w="283209" h="213994">
                  <a:moveTo>
                    <a:pt x="273892" y="99395"/>
                  </a:moveTo>
                  <a:lnTo>
                    <a:pt x="261626" y="99395"/>
                  </a:lnTo>
                  <a:lnTo>
                    <a:pt x="272023" y="102360"/>
                  </a:lnTo>
                  <a:lnTo>
                    <a:pt x="273892" y="99395"/>
                  </a:lnTo>
                  <a:close/>
                </a:path>
                <a:path w="283209" h="213994">
                  <a:moveTo>
                    <a:pt x="73429" y="76166"/>
                  </a:moveTo>
                  <a:lnTo>
                    <a:pt x="71281" y="76838"/>
                  </a:lnTo>
                  <a:lnTo>
                    <a:pt x="65522" y="77934"/>
                  </a:lnTo>
                  <a:lnTo>
                    <a:pt x="57177" y="78074"/>
                  </a:lnTo>
                  <a:lnTo>
                    <a:pt x="275397" y="78074"/>
                  </a:lnTo>
                  <a:lnTo>
                    <a:pt x="274472" y="77152"/>
                  </a:lnTo>
                  <a:lnTo>
                    <a:pt x="197014" y="77152"/>
                  </a:lnTo>
                  <a:lnTo>
                    <a:pt x="190214" y="76433"/>
                  </a:lnTo>
                  <a:lnTo>
                    <a:pt x="73140" y="76433"/>
                  </a:lnTo>
                  <a:lnTo>
                    <a:pt x="73429" y="76166"/>
                  </a:lnTo>
                  <a:close/>
                </a:path>
                <a:path w="283209" h="213994">
                  <a:moveTo>
                    <a:pt x="255386" y="40593"/>
                  </a:moveTo>
                  <a:lnTo>
                    <a:pt x="248645" y="42487"/>
                  </a:lnTo>
                  <a:lnTo>
                    <a:pt x="243558" y="56153"/>
                  </a:lnTo>
                  <a:lnTo>
                    <a:pt x="240308" y="56648"/>
                  </a:lnTo>
                  <a:lnTo>
                    <a:pt x="236409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7" y="69505"/>
                  </a:lnTo>
                  <a:lnTo>
                    <a:pt x="212071" y="73976"/>
                  </a:lnTo>
                  <a:lnTo>
                    <a:pt x="204782" y="76440"/>
                  </a:lnTo>
                  <a:lnTo>
                    <a:pt x="197014" y="77152"/>
                  </a:lnTo>
                  <a:lnTo>
                    <a:pt x="274472" y="77152"/>
                  </a:lnTo>
                  <a:lnTo>
                    <a:pt x="272253" y="74942"/>
                  </a:lnTo>
                  <a:lnTo>
                    <a:pt x="265210" y="61474"/>
                  </a:lnTo>
                  <a:lnTo>
                    <a:pt x="263667" y="60186"/>
                  </a:lnTo>
                  <a:lnTo>
                    <a:pt x="257262" y="58300"/>
                  </a:lnTo>
                  <a:lnTo>
                    <a:pt x="256311" y="56648"/>
                  </a:lnTo>
                  <a:lnTo>
                    <a:pt x="256259" y="56153"/>
                  </a:lnTo>
                  <a:lnTo>
                    <a:pt x="257610" y="49714"/>
                  </a:lnTo>
                  <a:lnTo>
                    <a:pt x="256880" y="44361"/>
                  </a:lnTo>
                  <a:lnTo>
                    <a:pt x="255386" y="40593"/>
                  </a:lnTo>
                  <a:close/>
                </a:path>
                <a:path w="283209" h="213994">
                  <a:moveTo>
                    <a:pt x="135098" y="70660"/>
                  </a:moveTo>
                  <a:lnTo>
                    <a:pt x="101687" y="71243"/>
                  </a:lnTo>
                  <a:lnTo>
                    <a:pt x="73140" y="76433"/>
                  </a:lnTo>
                  <a:lnTo>
                    <a:pt x="190214" y="76433"/>
                  </a:lnTo>
                  <a:lnTo>
                    <a:pt x="189589" y="76367"/>
                  </a:lnTo>
                  <a:lnTo>
                    <a:pt x="166643" y="72948"/>
                  </a:lnTo>
                  <a:lnTo>
                    <a:pt x="135098" y="70660"/>
                  </a:lnTo>
                  <a:close/>
                </a:path>
                <a:path w="283209" h="213994">
                  <a:moveTo>
                    <a:pt x="41781" y="13289"/>
                  </a:move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1781" y="13289"/>
                  </a:lnTo>
                  <a:close/>
                </a:path>
              </a:pathLst>
            </a:custGeom>
            <a:solidFill>
              <a:srgbClr val="CC89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668721" y="1491449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842" y="0"/>
                  </a:moveTo>
                  <a:lnTo>
                    <a:pt x="0" y="25935"/>
                  </a:lnTo>
                  <a:lnTo>
                    <a:pt x="5304" y="52429"/>
                  </a:lnTo>
                  <a:lnTo>
                    <a:pt x="30327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2"/>
                  </a:lnTo>
                  <a:lnTo>
                    <a:pt x="34413" y="108987"/>
                  </a:lnTo>
                  <a:lnTo>
                    <a:pt x="33593" y="112245"/>
                  </a:lnTo>
                  <a:lnTo>
                    <a:pt x="33148" y="115683"/>
                  </a:lnTo>
                  <a:lnTo>
                    <a:pt x="14501" y="148504"/>
                  </a:lnTo>
                  <a:lnTo>
                    <a:pt x="13752" y="149921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0876" y="171517"/>
                  </a:lnTo>
                  <a:lnTo>
                    <a:pt x="10871" y="180463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9"/>
                  </a:lnTo>
                  <a:lnTo>
                    <a:pt x="7604" y="198891"/>
                  </a:lnTo>
                  <a:lnTo>
                    <a:pt x="12229" y="207383"/>
                  </a:lnTo>
                  <a:lnTo>
                    <a:pt x="15204" y="211536"/>
                  </a:lnTo>
                  <a:lnTo>
                    <a:pt x="25012" y="206597"/>
                  </a:lnTo>
                  <a:lnTo>
                    <a:pt x="23776" y="199678"/>
                  </a:lnTo>
                  <a:lnTo>
                    <a:pt x="24585" y="191190"/>
                  </a:lnTo>
                  <a:lnTo>
                    <a:pt x="46225" y="158468"/>
                  </a:lnTo>
                  <a:lnTo>
                    <a:pt x="62503" y="155576"/>
                  </a:lnTo>
                  <a:lnTo>
                    <a:pt x="61246" y="163523"/>
                  </a:lnTo>
                  <a:lnTo>
                    <a:pt x="57904" y="175080"/>
                  </a:lnTo>
                  <a:lnTo>
                    <a:pt x="60993" y="179714"/>
                  </a:lnTo>
                  <a:lnTo>
                    <a:pt x="74353" y="200192"/>
                  </a:lnTo>
                  <a:lnTo>
                    <a:pt x="84839" y="209362"/>
                  </a:lnTo>
                  <a:lnTo>
                    <a:pt x="93100" y="211674"/>
                  </a:lnTo>
                  <a:lnTo>
                    <a:pt x="99788" y="211580"/>
                  </a:lnTo>
                  <a:lnTo>
                    <a:pt x="107942" y="211827"/>
                  </a:lnTo>
                  <a:lnTo>
                    <a:pt x="107693" y="209127"/>
                  </a:lnTo>
                  <a:lnTo>
                    <a:pt x="107693" y="206162"/>
                  </a:lnTo>
                  <a:lnTo>
                    <a:pt x="107693" y="203196"/>
                  </a:lnTo>
                  <a:lnTo>
                    <a:pt x="100772" y="200227"/>
                  </a:lnTo>
                  <a:lnTo>
                    <a:pt x="96323" y="200721"/>
                  </a:lnTo>
                  <a:lnTo>
                    <a:pt x="91912" y="198335"/>
                  </a:lnTo>
                  <a:lnTo>
                    <a:pt x="87156" y="192197"/>
                  </a:lnTo>
                  <a:lnTo>
                    <a:pt x="84763" y="184947"/>
                  </a:lnTo>
                  <a:lnTo>
                    <a:pt x="87441" y="179226"/>
                  </a:lnTo>
                  <a:lnTo>
                    <a:pt x="93543" y="173644"/>
                  </a:lnTo>
                  <a:lnTo>
                    <a:pt x="101355" y="164787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3" y="146801"/>
                  </a:lnTo>
                  <a:lnTo>
                    <a:pt x="125757" y="147164"/>
                  </a:lnTo>
                  <a:lnTo>
                    <a:pt x="130277" y="148337"/>
                  </a:lnTo>
                  <a:lnTo>
                    <a:pt x="136487" y="149702"/>
                  </a:lnTo>
                  <a:lnTo>
                    <a:pt x="143851" y="150931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47" y="161007"/>
                  </a:lnTo>
                  <a:lnTo>
                    <a:pt x="160113" y="169499"/>
                  </a:lnTo>
                  <a:lnTo>
                    <a:pt x="159299" y="177087"/>
                  </a:lnTo>
                  <a:lnTo>
                    <a:pt x="157990" y="182423"/>
                  </a:lnTo>
                  <a:lnTo>
                    <a:pt x="155303" y="188756"/>
                  </a:lnTo>
                  <a:lnTo>
                    <a:pt x="156512" y="194404"/>
                  </a:lnTo>
                  <a:lnTo>
                    <a:pt x="157390" y="197013"/>
                  </a:lnTo>
                  <a:lnTo>
                    <a:pt x="157782" y="198176"/>
                  </a:lnTo>
                  <a:lnTo>
                    <a:pt x="157810" y="199451"/>
                  </a:lnTo>
                  <a:lnTo>
                    <a:pt x="157546" y="200699"/>
                  </a:lnTo>
                  <a:lnTo>
                    <a:pt x="156518" y="205547"/>
                  </a:lnTo>
                  <a:lnTo>
                    <a:pt x="155217" y="211580"/>
                  </a:lnTo>
                  <a:lnTo>
                    <a:pt x="164008" y="211580"/>
                  </a:lnTo>
                  <a:lnTo>
                    <a:pt x="174387" y="211580"/>
                  </a:lnTo>
                  <a:lnTo>
                    <a:pt x="177677" y="209599"/>
                  </a:lnTo>
                  <a:lnTo>
                    <a:pt x="176976" y="206140"/>
                  </a:lnTo>
                  <a:lnTo>
                    <a:pt x="176630" y="204425"/>
                  </a:lnTo>
                  <a:lnTo>
                    <a:pt x="175095" y="203312"/>
                  </a:lnTo>
                  <a:lnTo>
                    <a:pt x="173645" y="202631"/>
                  </a:lnTo>
                  <a:lnTo>
                    <a:pt x="171873" y="201798"/>
                  </a:lnTo>
                  <a:lnTo>
                    <a:pt x="170882" y="199938"/>
                  </a:lnTo>
                  <a:lnTo>
                    <a:pt x="171136" y="197923"/>
                  </a:lnTo>
                  <a:lnTo>
                    <a:pt x="172845" y="188929"/>
                  </a:lnTo>
                  <a:lnTo>
                    <a:pt x="176774" y="177102"/>
                  </a:lnTo>
                  <a:lnTo>
                    <a:pt x="183680" y="164983"/>
                  </a:lnTo>
                  <a:lnTo>
                    <a:pt x="194319" y="155110"/>
                  </a:lnTo>
                  <a:lnTo>
                    <a:pt x="200580" y="155279"/>
                  </a:lnTo>
                  <a:lnTo>
                    <a:pt x="205320" y="155227"/>
                  </a:lnTo>
                  <a:lnTo>
                    <a:pt x="207310" y="154910"/>
                  </a:lnTo>
                  <a:lnTo>
                    <a:pt x="212144" y="159340"/>
                  </a:lnTo>
                  <a:lnTo>
                    <a:pt x="216214" y="171149"/>
                  </a:lnTo>
                  <a:lnTo>
                    <a:pt x="221316" y="185336"/>
                  </a:lnTo>
                  <a:lnTo>
                    <a:pt x="229250" y="196902"/>
                  </a:lnTo>
                  <a:lnTo>
                    <a:pt x="233105" y="200230"/>
                  </a:lnTo>
                  <a:lnTo>
                    <a:pt x="230942" y="204891"/>
                  </a:lnTo>
                  <a:lnTo>
                    <a:pt x="236200" y="205407"/>
                  </a:lnTo>
                  <a:lnTo>
                    <a:pt x="239194" y="205700"/>
                  </a:lnTo>
                  <a:lnTo>
                    <a:pt x="238613" y="207197"/>
                  </a:lnTo>
                  <a:lnTo>
                    <a:pt x="240020" y="209959"/>
                  </a:lnTo>
                  <a:lnTo>
                    <a:pt x="241426" y="212721"/>
                  </a:lnTo>
                  <a:lnTo>
                    <a:pt x="258462" y="213468"/>
                  </a:lnTo>
                  <a:lnTo>
                    <a:pt x="260649" y="209204"/>
                  </a:lnTo>
                  <a:lnTo>
                    <a:pt x="262390" y="205811"/>
                  </a:lnTo>
                  <a:lnTo>
                    <a:pt x="260434" y="201989"/>
                  </a:lnTo>
                  <a:lnTo>
                    <a:pt x="240000" y="152234"/>
                  </a:lnTo>
                  <a:lnTo>
                    <a:pt x="241511" y="135375"/>
                  </a:lnTo>
                  <a:lnTo>
                    <a:pt x="241241" y="119913"/>
                  </a:lnTo>
                  <a:lnTo>
                    <a:pt x="241288" y="114887"/>
                  </a:lnTo>
                  <a:lnTo>
                    <a:pt x="243930" y="109889"/>
                  </a:lnTo>
                  <a:lnTo>
                    <a:pt x="250324" y="104774"/>
                  </a:lnTo>
                  <a:lnTo>
                    <a:pt x="261626" y="99394"/>
                  </a:lnTo>
                  <a:lnTo>
                    <a:pt x="272024" y="102360"/>
                  </a:lnTo>
                  <a:lnTo>
                    <a:pt x="277629" y="93463"/>
                  </a:lnTo>
                  <a:lnTo>
                    <a:pt x="278903" y="89757"/>
                  </a:lnTo>
                  <a:lnTo>
                    <a:pt x="280481" y="88522"/>
                  </a:lnTo>
                  <a:lnTo>
                    <a:pt x="282766" y="84569"/>
                  </a:lnTo>
                  <a:lnTo>
                    <a:pt x="281834" y="83828"/>
                  </a:lnTo>
                  <a:lnTo>
                    <a:pt x="280180" y="82839"/>
                  </a:lnTo>
                  <a:lnTo>
                    <a:pt x="272254" y="74942"/>
                  </a:lnTo>
                  <a:lnTo>
                    <a:pt x="268377" y="67529"/>
                  </a:lnTo>
                  <a:lnTo>
                    <a:pt x="265211" y="61474"/>
                  </a:lnTo>
                  <a:lnTo>
                    <a:pt x="263668" y="60186"/>
                  </a:lnTo>
                  <a:lnTo>
                    <a:pt x="259117" y="58846"/>
                  </a:lnTo>
                  <a:lnTo>
                    <a:pt x="257263" y="58299"/>
                  </a:lnTo>
                  <a:lnTo>
                    <a:pt x="256197" y="56449"/>
                  </a:lnTo>
                  <a:lnTo>
                    <a:pt x="256608" y="54493"/>
                  </a:lnTo>
                  <a:lnTo>
                    <a:pt x="257611" y="49713"/>
                  </a:lnTo>
                  <a:lnTo>
                    <a:pt x="256881" y="44361"/>
                  </a:lnTo>
                  <a:lnTo>
                    <a:pt x="255386" y="40592"/>
                  </a:lnTo>
                  <a:lnTo>
                    <a:pt x="248646" y="42487"/>
                  </a:lnTo>
                  <a:lnTo>
                    <a:pt x="243559" y="56153"/>
                  </a:lnTo>
                  <a:lnTo>
                    <a:pt x="240308" y="56647"/>
                  </a:lnTo>
                  <a:lnTo>
                    <a:pt x="236410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8" y="69505"/>
                  </a:lnTo>
                  <a:lnTo>
                    <a:pt x="212071" y="73976"/>
                  </a:lnTo>
                  <a:lnTo>
                    <a:pt x="204783" y="76440"/>
                  </a:lnTo>
                  <a:lnTo>
                    <a:pt x="197015" y="77152"/>
                  </a:lnTo>
                  <a:lnTo>
                    <a:pt x="189590" y="76367"/>
                  </a:lnTo>
                  <a:lnTo>
                    <a:pt x="166643" y="72948"/>
                  </a:lnTo>
                  <a:lnTo>
                    <a:pt x="135099" y="70660"/>
                  </a:lnTo>
                  <a:lnTo>
                    <a:pt x="101688" y="71242"/>
                  </a:lnTo>
                  <a:lnTo>
                    <a:pt x="73140" y="76433"/>
                  </a:lnTo>
                  <a:lnTo>
                    <a:pt x="73429" y="76167"/>
                  </a:lnTo>
                  <a:lnTo>
                    <a:pt x="71281" y="76839"/>
                  </a:lnTo>
                  <a:lnTo>
                    <a:pt x="65523" y="77934"/>
                  </a:lnTo>
                  <a:lnTo>
                    <a:pt x="57177" y="78074"/>
                  </a:lnTo>
                  <a:lnTo>
                    <a:pt x="47270" y="75878"/>
                  </a:lnTo>
                  <a:lnTo>
                    <a:pt x="31350" y="64019"/>
                  </a:lnTo>
                  <a:lnTo>
                    <a:pt x="19694" y="45282"/>
                  </a:lnTo>
                  <a:lnTo>
                    <a:pt x="16251" y="26376"/>
                  </a:lnTo>
                  <a:lnTo>
                    <a:pt x="24975" y="14012"/>
                  </a:ln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2074" y="13079"/>
                  </a:lnTo>
                  <a:lnTo>
                    <a:pt x="42290" y="9557"/>
                  </a:lnTo>
                  <a:lnTo>
                    <a:pt x="39451" y="5205"/>
                  </a:lnTo>
                  <a:lnTo>
                    <a:pt x="33615" y="1520"/>
                  </a:lnTo>
                  <a:lnTo>
                    <a:pt x="24842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8" name="object 38"/>
          <p:cNvGrpSpPr/>
          <p:nvPr/>
        </p:nvGrpSpPr>
        <p:grpSpPr>
          <a:xfrm>
            <a:off x="2360112" y="3060445"/>
            <a:ext cx="410209" cy="298450"/>
            <a:chOff x="2360112" y="3060445"/>
            <a:chExt cx="410209" cy="298450"/>
          </a:xfrm>
        </p:grpSpPr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60112" y="3060445"/>
              <a:ext cx="409885" cy="29794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98212" y="3075532"/>
              <a:ext cx="333943" cy="222513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750110" y="1057536"/>
            <a:ext cx="5269865" cy="227457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470"/>
              </a:spcBef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Given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this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system: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98120" indent="-180975">
              <a:lnSpc>
                <a:spcPct val="100000"/>
              </a:lnSpc>
              <a:spcBef>
                <a:spcPts val="370"/>
              </a:spcBef>
              <a:buChar char="•"/>
              <a:tabLst>
                <a:tab pos="198755" algn="l"/>
              </a:tabLst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dog,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cat,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bird,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one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red.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98120" indent="-180975">
              <a:lnSpc>
                <a:spcPct val="100000"/>
              </a:lnSpc>
              <a:spcBef>
                <a:spcPts val="370"/>
              </a:spcBef>
              <a:buChar char="•"/>
              <a:tabLst>
                <a:tab pos="198755" algn="l"/>
              </a:tabLst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dog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cat,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one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orange.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98120" indent="-180975">
              <a:lnSpc>
                <a:spcPct val="100000"/>
              </a:lnSpc>
              <a:spcBef>
                <a:spcPts val="370"/>
              </a:spcBef>
              <a:buChar char="•"/>
              <a:tabLst>
                <a:tab pos="198755" algn="l"/>
              </a:tabLst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dog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black.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5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Solution</a:t>
            </a:r>
            <a:r>
              <a:rPr sz="1800" b="1" spc="-4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1: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bird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red.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183070" y="1383557"/>
            <a:ext cx="532130" cy="448945"/>
            <a:chOff x="183070" y="1383557"/>
            <a:chExt cx="532130" cy="448945"/>
          </a:xfrm>
        </p:grpSpPr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3070" y="1383557"/>
              <a:ext cx="531954" cy="44859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5932" y="1403419"/>
              <a:ext cx="446229" cy="362874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225932" y="1403419"/>
              <a:ext cx="446405" cy="363220"/>
            </a:xfrm>
            <a:custGeom>
              <a:avLst/>
              <a:gdLst/>
              <a:ahLst/>
              <a:cxnLst/>
              <a:rect l="l" t="t" r="r" b="b"/>
              <a:pathLst>
                <a:path w="446405" h="363219">
                  <a:moveTo>
                    <a:pt x="201311" y="0"/>
                  </a:moveTo>
                  <a:lnTo>
                    <a:pt x="153461" y="65306"/>
                  </a:lnTo>
                  <a:lnTo>
                    <a:pt x="255281" y="139759"/>
                  </a:lnTo>
                  <a:lnTo>
                    <a:pt x="0" y="139759"/>
                  </a:lnTo>
                  <a:lnTo>
                    <a:pt x="0" y="223219"/>
                  </a:lnTo>
                  <a:lnTo>
                    <a:pt x="253821" y="223219"/>
                  </a:lnTo>
                  <a:lnTo>
                    <a:pt x="153252" y="297776"/>
                  </a:lnTo>
                  <a:lnTo>
                    <a:pt x="201519" y="362874"/>
                  </a:lnTo>
                  <a:lnTo>
                    <a:pt x="446229" y="181489"/>
                  </a:lnTo>
                  <a:lnTo>
                    <a:pt x="201311" y="0"/>
                  </a:lnTo>
                  <a:close/>
                </a:path>
              </a:pathLst>
            </a:custGeom>
            <a:ln w="9524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2571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Solution:</a:t>
            </a:r>
            <a:r>
              <a:rPr spc="20" dirty="0"/>
              <a:t> </a:t>
            </a:r>
            <a:r>
              <a:rPr spc="-5" dirty="0"/>
              <a:t>Systems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" dirty="0"/>
              <a:t>equations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2141809" y="1816129"/>
            <a:ext cx="4070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$10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10110" y="2476306"/>
            <a:ext cx="4070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$15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798971" y="2376595"/>
            <a:ext cx="946150" cy="487680"/>
            <a:chOff x="2798971" y="2376595"/>
            <a:chExt cx="946150" cy="487680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798971" y="2394192"/>
              <a:ext cx="557394" cy="46988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843421" y="2415641"/>
              <a:ext cx="468630" cy="381000"/>
            </a:xfrm>
            <a:custGeom>
              <a:avLst/>
              <a:gdLst/>
              <a:ahLst/>
              <a:cxnLst/>
              <a:rect l="l" t="t" r="r" b="b"/>
              <a:pathLst>
                <a:path w="468629" h="381000">
                  <a:moveTo>
                    <a:pt x="211355" y="0"/>
                  </a:moveTo>
                  <a:lnTo>
                    <a:pt x="161118" y="68566"/>
                  </a:lnTo>
                  <a:lnTo>
                    <a:pt x="268019" y="146733"/>
                  </a:lnTo>
                  <a:lnTo>
                    <a:pt x="0" y="146733"/>
                  </a:lnTo>
                  <a:lnTo>
                    <a:pt x="0" y="234356"/>
                  </a:lnTo>
                  <a:lnTo>
                    <a:pt x="266485" y="234356"/>
                  </a:lnTo>
                  <a:lnTo>
                    <a:pt x="160898" y="312633"/>
                  </a:lnTo>
                  <a:lnTo>
                    <a:pt x="211574" y="380980"/>
                  </a:lnTo>
                  <a:lnTo>
                    <a:pt x="468494" y="190545"/>
                  </a:lnTo>
                  <a:lnTo>
                    <a:pt x="2113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843421" y="2415641"/>
              <a:ext cx="468630" cy="381000"/>
            </a:xfrm>
            <a:custGeom>
              <a:avLst/>
              <a:gdLst/>
              <a:ahLst/>
              <a:cxnLst/>
              <a:rect l="l" t="t" r="r" b="b"/>
              <a:pathLst>
                <a:path w="468629" h="381000">
                  <a:moveTo>
                    <a:pt x="211355" y="0"/>
                  </a:moveTo>
                  <a:lnTo>
                    <a:pt x="161117" y="68565"/>
                  </a:lnTo>
                  <a:lnTo>
                    <a:pt x="268018" y="146733"/>
                  </a:lnTo>
                  <a:lnTo>
                    <a:pt x="0" y="146733"/>
                  </a:lnTo>
                  <a:lnTo>
                    <a:pt x="0" y="234356"/>
                  </a:lnTo>
                  <a:lnTo>
                    <a:pt x="266485" y="234356"/>
                  </a:lnTo>
                  <a:lnTo>
                    <a:pt x="160898" y="312633"/>
                  </a:lnTo>
                  <a:lnTo>
                    <a:pt x="211574" y="380980"/>
                  </a:lnTo>
                  <a:lnTo>
                    <a:pt x="468494" y="190544"/>
                  </a:lnTo>
                  <a:lnTo>
                    <a:pt x="211355" y="0"/>
                  </a:lnTo>
                  <a:close/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80166" y="2376595"/>
              <a:ext cx="464522" cy="48747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323028" y="2396279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5" h="401955">
                  <a:moveTo>
                    <a:pt x="342190" y="0"/>
                  </a:moveTo>
                  <a:lnTo>
                    <a:pt x="329812" y="529"/>
                  </a:lnTo>
                  <a:lnTo>
                    <a:pt x="319930" y="4926"/>
                  </a:lnTo>
                  <a:lnTo>
                    <a:pt x="320516" y="9281"/>
                  </a:lnTo>
                  <a:lnTo>
                    <a:pt x="324473" y="48043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69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2" y="375358"/>
                  </a:lnTo>
                  <a:lnTo>
                    <a:pt x="65677" y="401618"/>
                  </a:lnTo>
                  <a:lnTo>
                    <a:pt x="130086" y="395452"/>
                  </a:lnTo>
                  <a:lnTo>
                    <a:pt x="214892" y="361064"/>
                  </a:lnTo>
                  <a:lnTo>
                    <a:pt x="261111" y="331765"/>
                  </a:lnTo>
                  <a:lnTo>
                    <a:pt x="300973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1" y="194645"/>
                  </a:lnTo>
                  <a:lnTo>
                    <a:pt x="378797" y="157649"/>
                  </a:lnTo>
                  <a:lnTo>
                    <a:pt x="373331" y="120474"/>
                  </a:lnTo>
                  <a:lnTo>
                    <a:pt x="356090" y="83572"/>
                  </a:lnTo>
                  <a:lnTo>
                    <a:pt x="352001" y="51331"/>
                  </a:lnTo>
                  <a:lnTo>
                    <a:pt x="348776" y="25168"/>
                  </a:lnTo>
                  <a:lnTo>
                    <a:pt x="346442" y="4880"/>
                  </a:lnTo>
                  <a:lnTo>
                    <a:pt x="346067" y="1254"/>
                  </a:lnTo>
                  <a:lnTo>
                    <a:pt x="34219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323028" y="2396279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5" h="401955">
                  <a:moveTo>
                    <a:pt x="337548" y="198"/>
                  </a:moveTo>
                  <a:lnTo>
                    <a:pt x="329812" y="530"/>
                  </a:lnTo>
                  <a:lnTo>
                    <a:pt x="319930" y="4925"/>
                  </a:lnTo>
                  <a:lnTo>
                    <a:pt x="320515" y="9280"/>
                  </a:lnTo>
                  <a:lnTo>
                    <a:pt x="324473" y="48042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70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3"/>
                  </a:lnTo>
                  <a:lnTo>
                    <a:pt x="214892" y="361065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50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4858" y="73941"/>
                  </a:lnTo>
                  <a:lnTo>
                    <a:pt x="352001" y="51331"/>
                  </a:lnTo>
                  <a:lnTo>
                    <a:pt x="348776" y="25169"/>
                  </a:lnTo>
                  <a:lnTo>
                    <a:pt x="346441" y="4881"/>
                  </a:lnTo>
                  <a:lnTo>
                    <a:pt x="346066" y="1254"/>
                  </a:lnTo>
                  <a:lnTo>
                    <a:pt x="342190" y="0"/>
                  </a:lnTo>
                  <a:lnTo>
                    <a:pt x="337548" y="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3825192" y="2445999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$5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09711" y="2385394"/>
            <a:ext cx="553720" cy="563880"/>
            <a:chOff x="809711" y="2385394"/>
            <a:chExt cx="553720" cy="56388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8611" y="2461594"/>
              <a:ext cx="464522" cy="48747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41474" y="2481277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42189" y="0"/>
                  </a:moveTo>
                  <a:lnTo>
                    <a:pt x="329812" y="529"/>
                  </a:lnTo>
                  <a:lnTo>
                    <a:pt x="319930" y="4925"/>
                  </a:lnTo>
                  <a:lnTo>
                    <a:pt x="320515" y="9281"/>
                  </a:lnTo>
                  <a:lnTo>
                    <a:pt x="324473" y="48043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69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6" y="395452"/>
                  </a:lnTo>
                  <a:lnTo>
                    <a:pt x="214892" y="361064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49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2001" y="51331"/>
                  </a:lnTo>
                  <a:lnTo>
                    <a:pt x="348776" y="25168"/>
                  </a:lnTo>
                  <a:lnTo>
                    <a:pt x="346441" y="4880"/>
                  </a:lnTo>
                  <a:lnTo>
                    <a:pt x="346067" y="1254"/>
                  </a:lnTo>
                  <a:lnTo>
                    <a:pt x="342189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41474" y="2481276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37548" y="198"/>
                  </a:moveTo>
                  <a:lnTo>
                    <a:pt x="329812" y="530"/>
                  </a:lnTo>
                  <a:lnTo>
                    <a:pt x="319930" y="4925"/>
                  </a:lnTo>
                  <a:lnTo>
                    <a:pt x="320515" y="9280"/>
                  </a:lnTo>
                  <a:lnTo>
                    <a:pt x="324473" y="48042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70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3"/>
                  </a:lnTo>
                  <a:lnTo>
                    <a:pt x="214892" y="361065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50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4858" y="73941"/>
                  </a:lnTo>
                  <a:lnTo>
                    <a:pt x="352001" y="51331"/>
                  </a:lnTo>
                  <a:lnTo>
                    <a:pt x="348776" y="25169"/>
                  </a:lnTo>
                  <a:lnTo>
                    <a:pt x="346441" y="4881"/>
                  </a:lnTo>
                  <a:lnTo>
                    <a:pt x="346066" y="1254"/>
                  </a:lnTo>
                  <a:lnTo>
                    <a:pt x="342190" y="0"/>
                  </a:lnTo>
                  <a:lnTo>
                    <a:pt x="337548" y="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9711" y="2385394"/>
              <a:ext cx="464522" cy="48747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52574" y="2405077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42190" y="0"/>
                  </a:moveTo>
                  <a:lnTo>
                    <a:pt x="329812" y="529"/>
                  </a:lnTo>
                  <a:lnTo>
                    <a:pt x="319930" y="4925"/>
                  </a:lnTo>
                  <a:lnTo>
                    <a:pt x="320515" y="9281"/>
                  </a:lnTo>
                  <a:lnTo>
                    <a:pt x="324473" y="48043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69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6" y="395452"/>
                  </a:lnTo>
                  <a:lnTo>
                    <a:pt x="214892" y="361064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5" y="231007"/>
                  </a:lnTo>
                  <a:lnTo>
                    <a:pt x="373390" y="194645"/>
                  </a:lnTo>
                  <a:lnTo>
                    <a:pt x="378796" y="157649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2001" y="51331"/>
                  </a:lnTo>
                  <a:lnTo>
                    <a:pt x="348776" y="25168"/>
                  </a:lnTo>
                  <a:lnTo>
                    <a:pt x="346442" y="4880"/>
                  </a:lnTo>
                  <a:lnTo>
                    <a:pt x="346066" y="1254"/>
                  </a:lnTo>
                  <a:lnTo>
                    <a:pt x="34219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852574" y="2405076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37548" y="198"/>
                  </a:moveTo>
                  <a:lnTo>
                    <a:pt x="329812" y="530"/>
                  </a:lnTo>
                  <a:lnTo>
                    <a:pt x="319930" y="4925"/>
                  </a:lnTo>
                  <a:lnTo>
                    <a:pt x="320515" y="9280"/>
                  </a:lnTo>
                  <a:lnTo>
                    <a:pt x="324473" y="48042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70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3"/>
                  </a:lnTo>
                  <a:lnTo>
                    <a:pt x="214892" y="361065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50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4858" y="73941"/>
                  </a:lnTo>
                  <a:lnTo>
                    <a:pt x="352001" y="51331"/>
                  </a:lnTo>
                  <a:lnTo>
                    <a:pt x="348776" y="25169"/>
                  </a:lnTo>
                  <a:lnTo>
                    <a:pt x="346441" y="4881"/>
                  </a:lnTo>
                  <a:lnTo>
                    <a:pt x="346066" y="1254"/>
                  </a:lnTo>
                  <a:lnTo>
                    <a:pt x="342190" y="0"/>
                  </a:lnTo>
                  <a:lnTo>
                    <a:pt x="337548" y="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273600" y="2385394"/>
            <a:ext cx="438784" cy="487680"/>
            <a:chOff x="273600" y="2385394"/>
            <a:chExt cx="438784" cy="487680"/>
          </a:xfrm>
        </p:grpSpPr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3600" y="2385394"/>
              <a:ext cx="438782" cy="48747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16462" y="2405284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113190" y="95817"/>
                  </a:moveTo>
                  <a:lnTo>
                    <a:pt x="74267" y="101509"/>
                  </a:lnTo>
                  <a:lnTo>
                    <a:pt x="31857" y="130474"/>
                  </a:lnTo>
                  <a:lnTo>
                    <a:pt x="6394" y="172005"/>
                  </a:lnTo>
                  <a:lnTo>
                    <a:pt x="756" y="218767"/>
                  </a:lnTo>
                  <a:lnTo>
                    <a:pt x="9702" y="266535"/>
                  </a:lnTo>
                  <a:lnTo>
                    <a:pt x="27990" y="311084"/>
                  </a:lnTo>
                  <a:lnTo>
                    <a:pt x="50378" y="348189"/>
                  </a:lnTo>
                  <a:lnTo>
                    <a:pt x="97016" y="391497"/>
                  </a:lnTo>
                  <a:lnTo>
                    <a:pt x="153932" y="400604"/>
                  </a:lnTo>
                  <a:lnTo>
                    <a:pt x="180378" y="391421"/>
                  </a:lnTo>
                  <a:lnTo>
                    <a:pt x="254885" y="391421"/>
                  </a:lnTo>
                  <a:lnTo>
                    <a:pt x="288348" y="369356"/>
                  </a:lnTo>
                  <a:lnTo>
                    <a:pt x="329477" y="305130"/>
                  </a:lnTo>
                  <a:lnTo>
                    <a:pt x="345991" y="259885"/>
                  </a:lnTo>
                  <a:lnTo>
                    <a:pt x="353044" y="211794"/>
                  </a:lnTo>
                  <a:lnTo>
                    <a:pt x="345563" y="165286"/>
                  </a:lnTo>
                  <a:lnTo>
                    <a:pt x="318479" y="124792"/>
                  </a:lnTo>
                  <a:lnTo>
                    <a:pt x="307219" y="117668"/>
                  </a:lnTo>
                  <a:lnTo>
                    <a:pt x="169142" y="117668"/>
                  </a:lnTo>
                  <a:lnTo>
                    <a:pt x="145768" y="104251"/>
                  </a:lnTo>
                  <a:lnTo>
                    <a:pt x="113190" y="95817"/>
                  </a:lnTo>
                  <a:close/>
                </a:path>
                <a:path w="353059" h="400685">
                  <a:moveTo>
                    <a:pt x="254885" y="391421"/>
                  </a:moveTo>
                  <a:lnTo>
                    <a:pt x="180378" y="391421"/>
                  </a:lnTo>
                  <a:lnTo>
                    <a:pt x="207167" y="399555"/>
                  </a:lnTo>
                  <a:lnTo>
                    <a:pt x="235778" y="398384"/>
                  </a:lnTo>
                  <a:lnTo>
                    <a:pt x="254885" y="391421"/>
                  </a:lnTo>
                  <a:close/>
                </a:path>
                <a:path w="353059" h="400685">
                  <a:moveTo>
                    <a:pt x="157944" y="65881"/>
                  </a:moveTo>
                  <a:lnTo>
                    <a:pt x="141490" y="65881"/>
                  </a:lnTo>
                  <a:lnTo>
                    <a:pt x="147715" y="69719"/>
                  </a:lnTo>
                  <a:lnTo>
                    <a:pt x="156057" y="75916"/>
                  </a:lnTo>
                  <a:lnTo>
                    <a:pt x="165087" y="84416"/>
                  </a:lnTo>
                  <a:lnTo>
                    <a:pt x="173379" y="95164"/>
                  </a:lnTo>
                  <a:lnTo>
                    <a:pt x="171433" y="102328"/>
                  </a:lnTo>
                  <a:lnTo>
                    <a:pt x="170069" y="109805"/>
                  </a:lnTo>
                  <a:lnTo>
                    <a:pt x="169142" y="117668"/>
                  </a:lnTo>
                  <a:lnTo>
                    <a:pt x="307219" y="117668"/>
                  </a:lnTo>
                  <a:lnTo>
                    <a:pt x="304838" y="116161"/>
                  </a:lnTo>
                  <a:lnTo>
                    <a:pt x="182418" y="116161"/>
                  </a:lnTo>
                  <a:lnTo>
                    <a:pt x="190163" y="92592"/>
                  </a:lnTo>
                  <a:lnTo>
                    <a:pt x="194867" y="84305"/>
                  </a:lnTo>
                  <a:lnTo>
                    <a:pt x="176863" y="84305"/>
                  </a:lnTo>
                  <a:lnTo>
                    <a:pt x="167737" y="74148"/>
                  </a:lnTo>
                  <a:lnTo>
                    <a:pt x="158511" y="66273"/>
                  </a:lnTo>
                  <a:lnTo>
                    <a:pt x="157944" y="65881"/>
                  </a:lnTo>
                  <a:close/>
                </a:path>
                <a:path w="353059" h="400685">
                  <a:moveTo>
                    <a:pt x="237496" y="93196"/>
                  </a:moveTo>
                  <a:lnTo>
                    <a:pt x="205555" y="102172"/>
                  </a:lnTo>
                  <a:lnTo>
                    <a:pt x="182418" y="116161"/>
                  </a:lnTo>
                  <a:lnTo>
                    <a:pt x="304838" y="116161"/>
                  </a:lnTo>
                  <a:lnTo>
                    <a:pt x="275914" y="97860"/>
                  </a:lnTo>
                  <a:lnTo>
                    <a:pt x="237496" y="93196"/>
                  </a:lnTo>
                  <a:close/>
                </a:path>
                <a:path w="353059" h="400685">
                  <a:moveTo>
                    <a:pt x="230738" y="23066"/>
                  </a:moveTo>
                  <a:lnTo>
                    <a:pt x="194622" y="52547"/>
                  </a:lnTo>
                  <a:lnTo>
                    <a:pt x="176863" y="84305"/>
                  </a:lnTo>
                  <a:lnTo>
                    <a:pt x="194867" y="84305"/>
                  </a:lnTo>
                  <a:lnTo>
                    <a:pt x="202293" y="71226"/>
                  </a:lnTo>
                  <a:lnTo>
                    <a:pt x="218853" y="52138"/>
                  </a:lnTo>
                  <a:lnTo>
                    <a:pt x="239887" y="35405"/>
                  </a:lnTo>
                  <a:lnTo>
                    <a:pt x="241044" y="31154"/>
                  </a:lnTo>
                  <a:lnTo>
                    <a:pt x="237154" y="26239"/>
                  </a:lnTo>
                  <a:lnTo>
                    <a:pt x="230738" y="23066"/>
                  </a:lnTo>
                  <a:close/>
                </a:path>
                <a:path w="353059" h="400685">
                  <a:moveTo>
                    <a:pt x="0" y="0"/>
                  </a:moveTo>
                  <a:lnTo>
                    <a:pt x="29327" y="45642"/>
                  </a:lnTo>
                  <a:lnTo>
                    <a:pt x="67932" y="69594"/>
                  </a:lnTo>
                  <a:lnTo>
                    <a:pt x="107944" y="75219"/>
                  </a:lnTo>
                  <a:lnTo>
                    <a:pt x="141490" y="65881"/>
                  </a:lnTo>
                  <a:lnTo>
                    <a:pt x="157944" y="65881"/>
                  </a:lnTo>
                  <a:lnTo>
                    <a:pt x="150426" y="60674"/>
                  </a:lnTo>
                  <a:lnTo>
                    <a:pt x="144723" y="57343"/>
                  </a:lnTo>
                  <a:lnTo>
                    <a:pt x="140280" y="45234"/>
                  </a:lnTo>
                  <a:lnTo>
                    <a:pt x="132035" y="30072"/>
                  </a:lnTo>
                  <a:lnTo>
                    <a:pt x="119180" y="15387"/>
                  </a:lnTo>
                  <a:lnTo>
                    <a:pt x="104258" y="6666"/>
                  </a:lnTo>
                  <a:lnTo>
                    <a:pt x="29869" y="6666"/>
                  </a:lnTo>
                  <a:lnTo>
                    <a:pt x="0" y="0"/>
                  </a:lnTo>
                  <a:close/>
                </a:path>
                <a:path w="353059" h="400685">
                  <a:moveTo>
                    <a:pt x="73059" y="26"/>
                  </a:moveTo>
                  <a:lnTo>
                    <a:pt x="51801" y="3677"/>
                  </a:lnTo>
                  <a:lnTo>
                    <a:pt x="29869" y="6666"/>
                  </a:lnTo>
                  <a:lnTo>
                    <a:pt x="104258" y="6666"/>
                  </a:lnTo>
                  <a:lnTo>
                    <a:pt x="100907" y="4707"/>
                  </a:lnTo>
                  <a:lnTo>
                    <a:pt x="73059" y="26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16462" y="2405284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0" y="29"/>
                  </a:moveTo>
                  <a:lnTo>
                    <a:pt x="29327" y="45671"/>
                  </a:lnTo>
                  <a:lnTo>
                    <a:pt x="67932" y="69623"/>
                  </a:lnTo>
                  <a:lnTo>
                    <a:pt x="107944" y="75248"/>
                  </a:lnTo>
                  <a:lnTo>
                    <a:pt x="141490" y="65909"/>
                  </a:lnTo>
                  <a:lnTo>
                    <a:pt x="147715" y="69748"/>
                  </a:lnTo>
                  <a:lnTo>
                    <a:pt x="156057" y="75945"/>
                  </a:lnTo>
                  <a:lnTo>
                    <a:pt x="165087" y="84445"/>
                  </a:lnTo>
                  <a:lnTo>
                    <a:pt x="173379" y="95193"/>
                  </a:lnTo>
                  <a:lnTo>
                    <a:pt x="171433" y="102358"/>
                  </a:lnTo>
                  <a:lnTo>
                    <a:pt x="170069" y="109834"/>
                  </a:lnTo>
                  <a:lnTo>
                    <a:pt x="169142" y="117697"/>
                  </a:lnTo>
                  <a:lnTo>
                    <a:pt x="145768" y="104280"/>
                  </a:lnTo>
                  <a:lnTo>
                    <a:pt x="113190" y="95845"/>
                  </a:lnTo>
                  <a:lnTo>
                    <a:pt x="74268" y="101538"/>
                  </a:lnTo>
                  <a:lnTo>
                    <a:pt x="31857" y="130502"/>
                  </a:lnTo>
                  <a:lnTo>
                    <a:pt x="6394" y="172034"/>
                  </a:lnTo>
                  <a:lnTo>
                    <a:pt x="756" y="218796"/>
                  </a:lnTo>
                  <a:lnTo>
                    <a:pt x="9702" y="266563"/>
                  </a:lnTo>
                  <a:lnTo>
                    <a:pt x="27990" y="311112"/>
                  </a:lnTo>
                  <a:lnTo>
                    <a:pt x="50378" y="348217"/>
                  </a:lnTo>
                  <a:lnTo>
                    <a:pt x="97016" y="391525"/>
                  </a:lnTo>
                  <a:lnTo>
                    <a:pt x="153932" y="400633"/>
                  </a:lnTo>
                  <a:lnTo>
                    <a:pt x="180378" y="391450"/>
                  </a:lnTo>
                  <a:lnTo>
                    <a:pt x="207167" y="399584"/>
                  </a:lnTo>
                  <a:lnTo>
                    <a:pt x="263681" y="388244"/>
                  </a:lnTo>
                  <a:lnTo>
                    <a:pt x="308572" y="343126"/>
                  </a:lnTo>
                  <a:lnTo>
                    <a:pt x="329477" y="305159"/>
                  </a:lnTo>
                  <a:lnTo>
                    <a:pt x="345991" y="259914"/>
                  </a:lnTo>
                  <a:lnTo>
                    <a:pt x="353044" y="211823"/>
                  </a:lnTo>
                  <a:lnTo>
                    <a:pt x="345563" y="165315"/>
                  </a:lnTo>
                  <a:lnTo>
                    <a:pt x="318479" y="124822"/>
                  </a:lnTo>
                  <a:lnTo>
                    <a:pt x="275914" y="97889"/>
                  </a:lnTo>
                  <a:lnTo>
                    <a:pt x="237497" y="93224"/>
                  </a:lnTo>
                  <a:lnTo>
                    <a:pt x="205555" y="102201"/>
                  </a:lnTo>
                  <a:lnTo>
                    <a:pt x="182418" y="116190"/>
                  </a:lnTo>
                  <a:lnTo>
                    <a:pt x="190163" y="92620"/>
                  </a:lnTo>
                  <a:lnTo>
                    <a:pt x="202293" y="71254"/>
                  </a:lnTo>
                  <a:lnTo>
                    <a:pt x="218853" y="52167"/>
                  </a:lnTo>
                  <a:lnTo>
                    <a:pt x="239887" y="35433"/>
                  </a:lnTo>
                  <a:lnTo>
                    <a:pt x="241044" y="31183"/>
                  </a:lnTo>
                  <a:lnTo>
                    <a:pt x="237154" y="26268"/>
                  </a:lnTo>
                  <a:lnTo>
                    <a:pt x="230738" y="23095"/>
                  </a:lnTo>
                  <a:lnTo>
                    <a:pt x="224319" y="24071"/>
                  </a:lnTo>
                  <a:lnTo>
                    <a:pt x="207837" y="38013"/>
                  </a:lnTo>
                  <a:lnTo>
                    <a:pt x="194622" y="52576"/>
                  </a:lnTo>
                  <a:lnTo>
                    <a:pt x="184391" y="67952"/>
                  </a:lnTo>
                  <a:lnTo>
                    <a:pt x="176863" y="84333"/>
                  </a:lnTo>
                  <a:lnTo>
                    <a:pt x="167737" y="74177"/>
                  </a:lnTo>
                  <a:lnTo>
                    <a:pt x="158511" y="66302"/>
                  </a:lnTo>
                  <a:lnTo>
                    <a:pt x="150426" y="60703"/>
                  </a:lnTo>
                  <a:lnTo>
                    <a:pt x="144723" y="57372"/>
                  </a:lnTo>
                  <a:lnTo>
                    <a:pt x="140280" y="45263"/>
                  </a:lnTo>
                  <a:lnTo>
                    <a:pt x="132035" y="30101"/>
                  </a:lnTo>
                  <a:lnTo>
                    <a:pt x="119180" y="15416"/>
                  </a:lnTo>
                  <a:lnTo>
                    <a:pt x="100907" y="4737"/>
                  </a:lnTo>
                  <a:lnTo>
                    <a:pt x="73059" y="55"/>
                  </a:lnTo>
                  <a:lnTo>
                    <a:pt x="51801" y="3706"/>
                  </a:lnTo>
                  <a:lnTo>
                    <a:pt x="29869" y="6695"/>
                  </a:lnTo>
                  <a:lnTo>
                    <a:pt x="0" y="2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1500159" y="2334850"/>
            <a:ext cx="307340" cy="588645"/>
            <a:chOff x="1500159" y="2334850"/>
            <a:chExt cx="307340" cy="588645"/>
          </a:xfrm>
        </p:grpSpPr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0159" y="2334850"/>
              <a:ext cx="307098" cy="588563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543170" y="2354823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80">
                  <a:moveTo>
                    <a:pt x="66735" y="296461"/>
                  </a:moveTo>
                  <a:lnTo>
                    <a:pt x="41664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4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50"/>
                  </a:lnTo>
                  <a:lnTo>
                    <a:pt x="144919" y="499991"/>
                  </a:lnTo>
                  <a:lnTo>
                    <a:pt x="182672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0" y="345363"/>
                  </a:lnTo>
                  <a:lnTo>
                    <a:pt x="179031" y="318184"/>
                  </a:lnTo>
                  <a:lnTo>
                    <a:pt x="149661" y="312985"/>
                  </a:lnTo>
                  <a:lnTo>
                    <a:pt x="149868" y="312213"/>
                  </a:lnTo>
                  <a:lnTo>
                    <a:pt x="121401" y="312213"/>
                  </a:lnTo>
                  <a:lnTo>
                    <a:pt x="113184" y="306135"/>
                  </a:lnTo>
                  <a:lnTo>
                    <a:pt x="101494" y="300509"/>
                  </a:lnTo>
                  <a:lnTo>
                    <a:pt x="86090" y="296797"/>
                  </a:lnTo>
                  <a:lnTo>
                    <a:pt x="66735" y="296461"/>
                  </a:lnTo>
                  <a:close/>
                </a:path>
                <a:path w="220344" h="500380">
                  <a:moveTo>
                    <a:pt x="157101" y="0"/>
                  </a:moveTo>
                  <a:lnTo>
                    <a:pt x="149095" y="3211"/>
                  </a:lnTo>
                  <a:lnTo>
                    <a:pt x="145906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lnTo>
                    <a:pt x="130830" y="37017"/>
                  </a:lnTo>
                  <a:lnTo>
                    <a:pt x="148187" y="106364"/>
                  </a:lnTo>
                  <a:lnTo>
                    <a:pt x="152391" y="158665"/>
                  </a:lnTo>
                  <a:lnTo>
                    <a:pt x="149298" y="210921"/>
                  </a:lnTo>
                  <a:lnTo>
                    <a:pt x="138953" y="262361"/>
                  </a:lnTo>
                  <a:lnTo>
                    <a:pt x="121401" y="312213"/>
                  </a:lnTo>
                  <a:lnTo>
                    <a:pt x="149868" y="312213"/>
                  </a:lnTo>
                  <a:lnTo>
                    <a:pt x="161226" y="266567"/>
                  </a:lnTo>
                  <a:lnTo>
                    <a:pt x="172178" y="202296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5"/>
                  </a:lnTo>
                  <a:lnTo>
                    <a:pt x="176119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543171" y="2354822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80">
                  <a:moveTo>
                    <a:pt x="112034" y="32294"/>
                  </a:moveTo>
                  <a:lnTo>
                    <a:pt x="148187" y="106363"/>
                  </a:lnTo>
                  <a:lnTo>
                    <a:pt x="152391" y="158664"/>
                  </a:lnTo>
                  <a:lnTo>
                    <a:pt x="149299" y="210920"/>
                  </a:lnTo>
                  <a:lnTo>
                    <a:pt x="138953" y="262360"/>
                  </a:lnTo>
                  <a:lnTo>
                    <a:pt x="121402" y="312213"/>
                  </a:lnTo>
                  <a:lnTo>
                    <a:pt x="113185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49"/>
                  </a:lnTo>
                  <a:lnTo>
                    <a:pt x="144919" y="499990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1" y="345363"/>
                  </a:lnTo>
                  <a:lnTo>
                    <a:pt x="179031" y="318184"/>
                  </a:lnTo>
                  <a:lnTo>
                    <a:pt x="149662" y="312985"/>
                  </a:lnTo>
                  <a:lnTo>
                    <a:pt x="155149" y="292516"/>
                  </a:lnTo>
                  <a:lnTo>
                    <a:pt x="167150" y="236155"/>
                  </a:lnTo>
                  <a:lnTo>
                    <a:pt x="175565" y="166008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20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/>
          <p:cNvGrpSpPr/>
          <p:nvPr/>
        </p:nvGrpSpPr>
        <p:grpSpPr>
          <a:xfrm>
            <a:off x="305298" y="1725215"/>
            <a:ext cx="438784" cy="487680"/>
            <a:chOff x="305298" y="1725215"/>
            <a:chExt cx="438784" cy="487680"/>
          </a:xfrm>
        </p:grpSpPr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5298" y="1725215"/>
              <a:ext cx="438782" cy="48747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48161" y="1745106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113190" y="95816"/>
                  </a:moveTo>
                  <a:lnTo>
                    <a:pt x="74267" y="101509"/>
                  </a:lnTo>
                  <a:lnTo>
                    <a:pt x="31857" y="130474"/>
                  </a:lnTo>
                  <a:lnTo>
                    <a:pt x="6394" y="172005"/>
                  </a:lnTo>
                  <a:lnTo>
                    <a:pt x="756" y="218767"/>
                  </a:lnTo>
                  <a:lnTo>
                    <a:pt x="9702" y="266535"/>
                  </a:lnTo>
                  <a:lnTo>
                    <a:pt x="27990" y="311083"/>
                  </a:lnTo>
                  <a:lnTo>
                    <a:pt x="50378" y="348188"/>
                  </a:lnTo>
                  <a:lnTo>
                    <a:pt x="97016" y="391496"/>
                  </a:lnTo>
                  <a:lnTo>
                    <a:pt x="153932" y="400604"/>
                  </a:lnTo>
                  <a:lnTo>
                    <a:pt x="180378" y="391421"/>
                  </a:lnTo>
                  <a:lnTo>
                    <a:pt x="254885" y="391421"/>
                  </a:lnTo>
                  <a:lnTo>
                    <a:pt x="288348" y="369356"/>
                  </a:lnTo>
                  <a:lnTo>
                    <a:pt x="329477" y="305130"/>
                  </a:lnTo>
                  <a:lnTo>
                    <a:pt x="345991" y="259885"/>
                  </a:lnTo>
                  <a:lnTo>
                    <a:pt x="353044" y="211794"/>
                  </a:lnTo>
                  <a:lnTo>
                    <a:pt x="345563" y="165286"/>
                  </a:lnTo>
                  <a:lnTo>
                    <a:pt x="318479" y="124792"/>
                  </a:lnTo>
                  <a:lnTo>
                    <a:pt x="307219" y="117668"/>
                  </a:lnTo>
                  <a:lnTo>
                    <a:pt x="169142" y="117668"/>
                  </a:lnTo>
                  <a:lnTo>
                    <a:pt x="145768" y="104251"/>
                  </a:lnTo>
                  <a:lnTo>
                    <a:pt x="113190" y="95816"/>
                  </a:lnTo>
                  <a:close/>
                </a:path>
                <a:path w="353059" h="400685">
                  <a:moveTo>
                    <a:pt x="254885" y="391421"/>
                  </a:moveTo>
                  <a:lnTo>
                    <a:pt x="180378" y="391421"/>
                  </a:lnTo>
                  <a:lnTo>
                    <a:pt x="207167" y="399555"/>
                  </a:lnTo>
                  <a:lnTo>
                    <a:pt x="235778" y="398384"/>
                  </a:lnTo>
                  <a:lnTo>
                    <a:pt x="254885" y="391421"/>
                  </a:lnTo>
                  <a:close/>
                </a:path>
                <a:path w="353059" h="400685">
                  <a:moveTo>
                    <a:pt x="157944" y="65881"/>
                  </a:moveTo>
                  <a:lnTo>
                    <a:pt x="141490" y="65881"/>
                  </a:lnTo>
                  <a:lnTo>
                    <a:pt x="147715" y="69719"/>
                  </a:lnTo>
                  <a:lnTo>
                    <a:pt x="156057" y="75916"/>
                  </a:lnTo>
                  <a:lnTo>
                    <a:pt x="165087" y="84416"/>
                  </a:lnTo>
                  <a:lnTo>
                    <a:pt x="173379" y="95164"/>
                  </a:lnTo>
                  <a:lnTo>
                    <a:pt x="171433" y="102328"/>
                  </a:lnTo>
                  <a:lnTo>
                    <a:pt x="170069" y="109805"/>
                  </a:lnTo>
                  <a:lnTo>
                    <a:pt x="169142" y="117668"/>
                  </a:lnTo>
                  <a:lnTo>
                    <a:pt x="307219" y="117668"/>
                  </a:lnTo>
                  <a:lnTo>
                    <a:pt x="304838" y="116161"/>
                  </a:lnTo>
                  <a:lnTo>
                    <a:pt x="182418" y="116161"/>
                  </a:lnTo>
                  <a:lnTo>
                    <a:pt x="190163" y="92592"/>
                  </a:lnTo>
                  <a:lnTo>
                    <a:pt x="194867" y="84305"/>
                  </a:lnTo>
                  <a:lnTo>
                    <a:pt x="176863" y="84305"/>
                  </a:lnTo>
                  <a:lnTo>
                    <a:pt x="167737" y="74148"/>
                  </a:lnTo>
                  <a:lnTo>
                    <a:pt x="158511" y="66273"/>
                  </a:lnTo>
                  <a:lnTo>
                    <a:pt x="157944" y="65881"/>
                  </a:lnTo>
                  <a:close/>
                </a:path>
                <a:path w="353059" h="400685">
                  <a:moveTo>
                    <a:pt x="237496" y="93195"/>
                  </a:moveTo>
                  <a:lnTo>
                    <a:pt x="205555" y="102172"/>
                  </a:lnTo>
                  <a:lnTo>
                    <a:pt x="182418" y="116161"/>
                  </a:lnTo>
                  <a:lnTo>
                    <a:pt x="304838" y="116161"/>
                  </a:lnTo>
                  <a:lnTo>
                    <a:pt x="275914" y="97860"/>
                  </a:lnTo>
                  <a:lnTo>
                    <a:pt x="237496" y="93195"/>
                  </a:lnTo>
                  <a:close/>
                </a:path>
                <a:path w="353059" h="400685">
                  <a:moveTo>
                    <a:pt x="230738" y="23066"/>
                  </a:moveTo>
                  <a:lnTo>
                    <a:pt x="194622" y="52547"/>
                  </a:lnTo>
                  <a:lnTo>
                    <a:pt x="176863" y="84305"/>
                  </a:lnTo>
                  <a:lnTo>
                    <a:pt x="194867" y="84305"/>
                  </a:lnTo>
                  <a:lnTo>
                    <a:pt x="202293" y="71226"/>
                  </a:lnTo>
                  <a:lnTo>
                    <a:pt x="218853" y="52138"/>
                  </a:lnTo>
                  <a:lnTo>
                    <a:pt x="239887" y="35403"/>
                  </a:lnTo>
                  <a:lnTo>
                    <a:pt x="241044" y="31153"/>
                  </a:lnTo>
                  <a:lnTo>
                    <a:pt x="237154" y="26239"/>
                  </a:lnTo>
                  <a:lnTo>
                    <a:pt x="230738" y="23066"/>
                  </a:lnTo>
                  <a:close/>
                </a:path>
                <a:path w="353059" h="400685">
                  <a:moveTo>
                    <a:pt x="0" y="0"/>
                  </a:moveTo>
                  <a:lnTo>
                    <a:pt x="29327" y="45642"/>
                  </a:lnTo>
                  <a:lnTo>
                    <a:pt x="67932" y="69594"/>
                  </a:lnTo>
                  <a:lnTo>
                    <a:pt x="107944" y="75219"/>
                  </a:lnTo>
                  <a:lnTo>
                    <a:pt x="141490" y="65881"/>
                  </a:lnTo>
                  <a:lnTo>
                    <a:pt x="157944" y="65881"/>
                  </a:lnTo>
                  <a:lnTo>
                    <a:pt x="150426" y="60674"/>
                  </a:lnTo>
                  <a:lnTo>
                    <a:pt x="144723" y="57343"/>
                  </a:lnTo>
                  <a:lnTo>
                    <a:pt x="140280" y="45234"/>
                  </a:lnTo>
                  <a:lnTo>
                    <a:pt x="132035" y="30072"/>
                  </a:lnTo>
                  <a:lnTo>
                    <a:pt x="119180" y="15387"/>
                  </a:lnTo>
                  <a:lnTo>
                    <a:pt x="104258" y="6666"/>
                  </a:lnTo>
                  <a:lnTo>
                    <a:pt x="29869" y="6666"/>
                  </a:lnTo>
                  <a:lnTo>
                    <a:pt x="0" y="0"/>
                  </a:lnTo>
                  <a:close/>
                </a:path>
                <a:path w="353059" h="400685">
                  <a:moveTo>
                    <a:pt x="73059" y="26"/>
                  </a:moveTo>
                  <a:lnTo>
                    <a:pt x="51801" y="3677"/>
                  </a:lnTo>
                  <a:lnTo>
                    <a:pt x="29869" y="6666"/>
                  </a:lnTo>
                  <a:lnTo>
                    <a:pt x="104258" y="6666"/>
                  </a:lnTo>
                  <a:lnTo>
                    <a:pt x="100907" y="4707"/>
                  </a:lnTo>
                  <a:lnTo>
                    <a:pt x="73059" y="26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48161" y="1745106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0" y="29"/>
                  </a:moveTo>
                  <a:lnTo>
                    <a:pt x="29327" y="45671"/>
                  </a:lnTo>
                  <a:lnTo>
                    <a:pt x="67932" y="69623"/>
                  </a:lnTo>
                  <a:lnTo>
                    <a:pt x="107944" y="75248"/>
                  </a:lnTo>
                  <a:lnTo>
                    <a:pt x="141490" y="65909"/>
                  </a:lnTo>
                  <a:lnTo>
                    <a:pt x="147715" y="69748"/>
                  </a:lnTo>
                  <a:lnTo>
                    <a:pt x="156057" y="75945"/>
                  </a:lnTo>
                  <a:lnTo>
                    <a:pt x="165087" y="84445"/>
                  </a:lnTo>
                  <a:lnTo>
                    <a:pt x="173379" y="95193"/>
                  </a:lnTo>
                  <a:lnTo>
                    <a:pt x="171433" y="102358"/>
                  </a:lnTo>
                  <a:lnTo>
                    <a:pt x="170069" y="109834"/>
                  </a:lnTo>
                  <a:lnTo>
                    <a:pt x="169142" y="117697"/>
                  </a:lnTo>
                  <a:lnTo>
                    <a:pt x="145768" y="104280"/>
                  </a:lnTo>
                  <a:lnTo>
                    <a:pt x="113190" y="95845"/>
                  </a:lnTo>
                  <a:lnTo>
                    <a:pt x="74268" y="101538"/>
                  </a:lnTo>
                  <a:lnTo>
                    <a:pt x="31857" y="130502"/>
                  </a:lnTo>
                  <a:lnTo>
                    <a:pt x="6394" y="172034"/>
                  </a:lnTo>
                  <a:lnTo>
                    <a:pt x="756" y="218796"/>
                  </a:lnTo>
                  <a:lnTo>
                    <a:pt x="9702" y="266563"/>
                  </a:lnTo>
                  <a:lnTo>
                    <a:pt x="27990" y="311112"/>
                  </a:lnTo>
                  <a:lnTo>
                    <a:pt x="50378" y="348217"/>
                  </a:lnTo>
                  <a:lnTo>
                    <a:pt x="97016" y="391525"/>
                  </a:lnTo>
                  <a:lnTo>
                    <a:pt x="153932" y="400633"/>
                  </a:lnTo>
                  <a:lnTo>
                    <a:pt x="180378" y="391450"/>
                  </a:lnTo>
                  <a:lnTo>
                    <a:pt x="207167" y="399584"/>
                  </a:lnTo>
                  <a:lnTo>
                    <a:pt x="263681" y="388244"/>
                  </a:lnTo>
                  <a:lnTo>
                    <a:pt x="308572" y="343126"/>
                  </a:lnTo>
                  <a:lnTo>
                    <a:pt x="329477" y="305159"/>
                  </a:lnTo>
                  <a:lnTo>
                    <a:pt x="345991" y="259914"/>
                  </a:lnTo>
                  <a:lnTo>
                    <a:pt x="353044" y="211823"/>
                  </a:lnTo>
                  <a:lnTo>
                    <a:pt x="345563" y="165315"/>
                  </a:lnTo>
                  <a:lnTo>
                    <a:pt x="318479" y="124822"/>
                  </a:lnTo>
                  <a:lnTo>
                    <a:pt x="275914" y="97889"/>
                  </a:lnTo>
                  <a:lnTo>
                    <a:pt x="237497" y="93224"/>
                  </a:lnTo>
                  <a:lnTo>
                    <a:pt x="205555" y="102201"/>
                  </a:lnTo>
                  <a:lnTo>
                    <a:pt x="182418" y="116190"/>
                  </a:lnTo>
                  <a:lnTo>
                    <a:pt x="190163" y="92620"/>
                  </a:lnTo>
                  <a:lnTo>
                    <a:pt x="202293" y="71254"/>
                  </a:lnTo>
                  <a:lnTo>
                    <a:pt x="218853" y="52167"/>
                  </a:lnTo>
                  <a:lnTo>
                    <a:pt x="239887" y="35433"/>
                  </a:lnTo>
                  <a:lnTo>
                    <a:pt x="241044" y="31183"/>
                  </a:lnTo>
                  <a:lnTo>
                    <a:pt x="237154" y="26268"/>
                  </a:lnTo>
                  <a:lnTo>
                    <a:pt x="230738" y="23095"/>
                  </a:lnTo>
                  <a:lnTo>
                    <a:pt x="224319" y="24071"/>
                  </a:lnTo>
                  <a:lnTo>
                    <a:pt x="207837" y="38013"/>
                  </a:lnTo>
                  <a:lnTo>
                    <a:pt x="194622" y="52576"/>
                  </a:lnTo>
                  <a:lnTo>
                    <a:pt x="184391" y="67952"/>
                  </a:lnTo>
                  <a:lnTo>
                    <a:pt x="176863" y="84333"/>
                  </a:lnTo>
                  <a:lnTo>
                    <a:pt x="167737" y="74177"/>
                  </a:lnTo>
                  <a:lnTo>
                    <a:pt x="158511" y="66302"/>
                  </a:lnTo>
                  <a:lnTo>
                    <a:pt x="150426" y="60703"/>
                  </a:lnTo>
                  <a:lnTo>
                    <a:pt x="144723" y="57372"/>
                  </a:lnTo>
                  <a:lnTo>
                    <a:pt x="140280" y="45263"/>
                  </a:lnTo>
                  <a:lnTo>
                    <a:pt x="132035" y="30101"/>
                  </a:lnTo>
                  <a:lnTo>
                    <a:pt x="119180" y="15416"/>
                  </a:lnTo>
                  <a:lnTo>
                    <a:pt x="100907" y="4737"/>
                  </a:lnTo>
                  <a:lnTo>
                    <a:pt x="73059" y="55"/>
                  </a:lnTo>
                  <a:lnTo>
                    <a:pt x="51801" y="3706"/>
                  </a:lnTo>
                  <a:lnTo>
                    <a:pt x="29869" y="6695"/>
                  </a:lnTo>
                  <a:lnTo>
                    <a:pt x="0" y="2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/>
          <p:cNvGrpSpPr/>
          <p:nvPr/>
        </p:nvGrpSpPr>
        <p:grpSpPr>
          <a:xfrm>
            <a:off x="841410" y="1725215"/>
            <a:ext cx="464820" cy="487680"/>
            <a:chOff x="841410" y="1725215"/>
            <a:chExt cx="464820" cy="487680"/>
          </a:xfrm>
        </p:grpSpPr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410" y="1725215"/>
              <a:ext cx="464522" cy="48747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884272" y="1744899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42190" y="0"/>
                  </a:moveTo>
                  <a:lnTo>
                    <a:pt x="329812" y="529"/>
                  </a:lnTo>
                  <a:lnTo>
                    <a:pt x="319930" y="4925"/>
                  </a:lnTo>
                  <a:lnTo>
                    <a:pt x="320515" y="9279"/>
                  </a:lnTo>
                  <a:lnTo>
                    <a:pt x="324473" y="48041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69"/>
                  </a:lnTo>
                  <a:lnTo>
                    <a:pt x="261340" y="171469"/>
                  </a:lnTo>
                  <a:lnTo>
                    <a:pt x="217030" y="227769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2"/>
                  </a:lnTo>
                  <a:lnTo>
                    <a:pt x="214892" y="361064"/>
                  </a:lnTo>
                  <a:lnTo>
                    <a:pt x="261110" y="331765"/>
                  </a:lnTo>
                  <a:lnTo>
                    <a:pt x="300972" y="300020"/>
                  </a:lnTo>
                  <a:lnTo>
                    <a:pt x="333575" y="266283"/>
                  </a:lnTo>
                  <a:lnTo>
                    <a:pt x="358016" y="231007"/>
                  </a:lnTo>
                  <a:lnTo>
                    <a:pt x="373391" y="194645"/>
                  </a:lnTo>
                  <a:lnTo>
                    <a:pt x="378797" y="157649"/>
                  </a:lnTo>
                  <a:lnTo>
                    <a:pt x="373331" y="120474"/>
                  </a:lnTo>
                  <a:lnTo>
                    <a:pt x="356089" y="83572"/>
                  </a:lnTo>
                  <a:lnTo>
                    <a:pt x="352001" y="51331"/>
                  </a:lnTo>
                  <a:lnTo>
                    <a:pt x="348776" y="25168"/>
                  </a:lnTo>
                  <a:lnTo>
                    <a:pt x="346441" y="4880"/>
                  </a:lnTo>
                  <a:lnTo>
                    <a:pt x="346066" y="1253"/>
                  </a:lnTo>
                  <a:lnTo>
                    <a:pt x="34219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884272" y="1744899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37548" y="198"/>
                  </a:moveTo>
                  <a:lnTo>
                    <a:pt x="329812" y="530"/>
                  </a:lnTo>
                  <a:lnTo>
                    <a:pt x="319930" y="4925"/>
                  </a:lnTo>
                  <a:lnTo>
                    <a:pt x="320515" y="9280"/>
                  </a:lnTo>
                  <a:lnTo>
                    <a:pt x="324473" y="48042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70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3"/>
                  </a:lnTo>
                  <a:lnTo>
                    <a:pt x="214892" y="361065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50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4858" y="73941"/>
                  </a:lnTo>
                  <a:lnTo>
                    <a:pt x="352001" y="51331"/>
                  </a:lnTo>
                  <a:lnTo>
                    <a:pt x="348776" y="25169"/>
                  </a:lnTo>
                  <a:lnTo>
                    <a:pt x="346441" y="4881"/>
                  </a:lnTo>
                  <a:lnTo>
                    <a:pt x="346066" y="1254"/>
                  </a:lnTo>
                  <a:lnTo>
                    <a:pt x="342190" y="0"/>
                  </a:lnTo>
                  <a:lnTo>
                    <a:pt x="337548" y="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" name="object 36"/>
          <p:cNvGrpSpPr/>
          <p:nvPr/>
        </p:nvGrpSpPr>
        <p:grpSpPr>
          <a:xfrm>
            <a:off x="1534761" y="1652177"/>
            <a:ext cx="307340" cy="588645"/>
            <a:chOff x="1534761" y="1652177"/>
            <a:chExt cx="307340" cy="588645"/>
          </a:xfrm>
        </p:grpSpPr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4761" y="1652177"/>
              <a:ext cx="307098" cy="588563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577773" y="1672150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80">
                  <a:moveTo>
                    <a:pt x="66735" y="296462"/>
                  </a:moveTo>
                  <a:lnTo>
                    <a:pt x="41664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5"/>
                  </a:lnTo>
                  <a:lnTo>
                    <a:pt x="19014" y="458511"/>
                  </a:lnTo>
                  <a:lnTo>
                    <a:pt x="48209" y="484424"/>
                  </a:lnTo>
                  <a:lnTo>
                    <a:pt x="93040" y="500248"/>
                  </a:lnTo>
                  <a:lnTo>
                    <a:pt x="144919" y="499990"/>
                  </a:lnTo>
                  <a:lnTo>
                    <a:pt x="182672" y="481807"/>
                  </a:lnTo>
                  <a:lnTo>
                    <a:pt x="207204" y="451476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0" y="345363"/>
                  </a:lnTo>
                  <a:lnTo>
                    <a:pt x="179031" y="318184"/>
                  </a:lnTo>
                  <a:lnTo>
                    <a:pt x="149661" y="312984"/>
                  </a:lnTo>
                  <a:lnTo>
                    <a:pt x="149868" y="312212"/>
                  </a:lnTo>
                  <a:lnTo>
                    <a:pt x="121401" y="312212"/>
                  </a:lnTo>
                  <a:lnTo>
                    <a:pt x="113184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5" y="296462"/>
                  </a:lnTo>
                  <a:close/>
                </a:path>
                <a:path w="220344" h="500380">
                  <a:moveTo>
                    <a:pt x="157101" y="0"/>
                  </a:move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6"/>
                  </a:lnTo>
                  <a:lnTo>
                    <a:pt x="132726" y="18241"/>
                  </a:lnTo>
                  <a:lnTo>
                    <a:pt x="112034" y="32294"/>
                  </a:lnTo>
                  <a:lnTo>
                    <a:pt x="130830" y="37016"/>
                  </a:lnTo>
                  <a:lnTo>
                    <a:pt x="148187" y="106363"/>
                  </a:lnTo>
                  <a:lnTo>
                    <a:pt x="152391" y="158664"/>
                  </a:lnTo>
                  <a:lnTo>
                    <a:pt x="149298" y="210920"/>
                  </a:lnTo>
                  <a:lnTo>
                    <a:pt x="138953" y="262359"/>
                  </a:lnTo>
                  <a:lnTo>
                    <a:pt x="121401" y="312212"/>
                  </a:lnTo>
                  <a:lnTo>
                    <a:pt x="149868" y="312212"/>
                  </a:lnTo>
                  <a:lnTo>
                    <a:pt x="161226" y="266567"/>
                  </a:lnTo>
                  <a:lnTo>
                    <a:pt x="172178" y="202296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19" y="18498"/>
                  </a:lnTo>
                  <a:lnTo>
                    <a:pt x="174003" y="12012"/>
                  </a:lnTo>
                  <a:lnTo>
                    <a:pt x="166534" y="4390"/>
                  </a:lnTo>
                  <a:lnTo>
                    <a:pt x="157101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577773" y="1672150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80">
                  <a:moveTo>
                    <a:pt x="112034" y="32294"/>
                  </a:moveTo>
                  <a:lnTo>
                    <a:pt x="148187" y="106363"/>
                  </a:lnTo>
                  <a:lnTo>
                    <a:pt x="152391" y="158664"/>
                  </a:lnTo>
                  <a:lnTo>
                    <a:pt x="149299" y="210920"/>
                  </a:lnTo>
                  <a:lnTo>
                    <a:pt x="138953" y="262360"/>
                  </a:lnTo>
                  <a:lnTo>
                    <a:pt x="121402" y="312213"/>
                  </a:lnTo>
                  <a:lnTo>
                    <a:pt x="113185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49"/>
                  </a:lnTo>
                  <a:lnTo>
                    <a:pt x="144919" y="499990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1" y="345363"/>
                  </a:lnTo>
                  <a:lnTo>
                    <a:pt x="179031" y="318184"/>
                  </a:lnTo>
                  <a:lnTo>
                    <a:pt x="149662" y="312985"/>
                  </a:lnTo>
                  <a:lnTo>
                    <a:pt x="155149" y="292516"/>
                  </a:lnTo>
                  <a:lnTo>
                    <a:pt x="167150" y="236155"/>
                  </a:lnTo>
                  <a:lnTo>
                    <a:pt x="175565" y="166008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20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2571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Solution:</a:t>
            </a:r>
            <a:r>
              <a:rPr spc="20" dirty="0"/>
              <a:t> </a:t>
            </a:r>
            <a:r>
              <a:rPr spc="-5" dirty="0"/>
              <a:t>Systems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" dirty="0"/>
              <a:t>equations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2141809" y="1816129"/>
            <a:ext cx="4070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$10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10110" y="2476306"/>
            <a:ext cx="4070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$15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798971" y="2376595"/>
            <a:ext cx="946150" cy="487680"/>
            <a:chOff x="2798971" y="2376595"/>
            <a:chExt cx="946150" cy="487680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798971" y="2394192"/>
              <a:ext cx="557394" cy="46988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843421" y="2415641"/>
              <a:ext cx="468630" cy="381000"/>
            </a:xfrm>
            <a:custGeom>
              <a:avLst/>
              <a:gdLst/>
              <a:ahLst/>
              <a:cxnLst/>
              <a:rect l="l" t="t" r="r" b="b"/>
              <a:pathLst>
                <a:path w="468629" h="381000">
                  <a:moveTo>
                    <a:pt x="211355" y="0"/>
                  </a:moveTo>
                  <a:lnTo>
                    <a:pt x="161118" y="68566"/>
                  </a:lnTo>
                  <a:lnTo>
                    <a:pt x="268019" y="146733"/>
                  </a:lnTo>
                  <a:lnTo>
                    <a:pt x="0" y="146733"/>
                  </a:lnTo>
                  <a:lnTo>
                    <a:pt x="0" y="234356"/>
                  </a:lnTo>
                  <a:lnTo>
                    <a:pt x="266485" y="234356"/>
                  </a:lnTo>
                  <a:lnTo>
                    <a:pt x="160898" y="312633"/>
                  </a:lnTo>
                  <a:lnTo>
                    <a:pt x="211574" y="380980"/>
                  </a:lnTo>
                  <a:lnTo>
                    <a:pt x="468494" y="190545"/>
                  </a:lnTo>
                  <a:lnTo>
                    <a:pt x="2113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843421" y="2415641"/>
              <a:ext cx="468630" cy="381000"/>
            </a:xfrm>
            <a:custGeom>
              <a:avLst/>
              <a:gdLst/>
              <a:ahLst/>
              <a:cxnLst/>
              <a:rect l="l" t="t" r="r" b="b"/>
              <a:pathLst>
                <a:path w="468629" h="381000">
                  <a:moveTo>
                    <a:pt x="211355" y="0"/>
                  </a:moveTo>
                  <a:lnTo>
                    <a:pt x="161117" y="68565"/>
                  </a:lnTo>
                  <a:lnTo>
                    <a:pt x="268018" y="146733"/>
                  </a:lnTo>
                  <a:lnTo>
                    <a:pt x="0" y="146733"/>
                  </a:lnTo>
                  <a:lnTo>
                    <a:pt x="0" y="234356"/>
                  </a:lnTo>
                  <a:lnTo>
                    <a:pt x="266485" y="234356"/>
                  </a:lnTo>
                  <a:lnTo>
                    <a:pt x="160898" y="312633"/>
                  </a:lnTo>
                  <a:lnTo>
                    <a:pt x="211574" y="380980"/>
                  </a:lnTo>
                  <a:lnTo>
                    <a:pt x="468494" y="190544"/>
                  </a:lnTo>
                  <a:lnTo>
                    <a:pt x="211355" y="0"/>
                  </a:lnTo>
                  <a:close/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80166" y="2376595"/>
              <a:ext cx="464522" cy="48747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323028" y="2396279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5" h="401955">
                  <a:moveTo>
                    <a:pt x="342190" y="0"/>
                  </a:moveTo>
                  <a:lnTo>
                    <a:pt x="329812" y="529"/>
                  </a:lnTo>
                  <a:lnTo>
                    <a:pt x="319930" y="4926"/>
                  </a:lnTo>
                  <a:lnTo>
                    <a:pt x="320516" y="9281"/>
                  </a:lnTo>
                  <a:lnTo>
                    <a:pt x="324473" y="48043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69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2" y="375358"/>
                  </a:lnTo>
                  <a:lnTo>
                    <a:pt x="65677" y="401618"/>
                  </a:lnTo>
                  <a:lnTo>
                    <a:pt x="130086" y="395452"/>
                  </a:lnTo>
                  <a:lnTo>
                    <a:pt x="214892" y="361064"/>
                  </a:lnTo>
                  <a:lnTo>
                    <a:pt x="261111" y="331765"/>
                  </a:lnTo>
                  <a:lnTo>
                    <a:pt x="300973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1" y="194645"/>
                  </a:lnTo>
                  <a:lnTo>
                    <a:pt x="378797" y="157649"/>
                  </a:lnTo>
                  <a:lnTo>
                    <a:pt x="373331" y="120474"/>
                  </a:lnTo>
                  <a:lnTo>
                    <a:pt x="356090" y="83572"/>
                  </a:lnTo>
                  <a:lnTo>
                    <a:pt x="352001" y="51331"/>
                  </a:lnTo>
                  <a:lnTo>
                    <a:pt x="348776" y="25168"/>
                  </a:lnTo>
                  <a:lnTo>
                    <a:pt x="346442" y="4880"/>
                  </a:lnTo>
                  <a:lnTo>
                    <a:pt x="346067" y="1254"/>
                  </a:lnTo>
                  <a:lnTo>
                    <a:pt x="34219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323028" y="2396279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5" h="401955">
                  <a:moveTo>
                    <a:pt x="337548" y="198"/>
                  </a:moveTo>
                  <a:lnTo>
                    <a:pt x="329812" y="530"/>
                  </a:lnTo>
                  <a:lnTo>
                    <a:pt x="319930" y="4925"/>
                  </a:lnTo>
                  <a:lnTo>
                    <a:pt x="320515" y="9280"/>
                  </a:lnTo>
                  <a:lnTo>
                    <a:pt x="324473" y="48042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70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3"/>
                  </a:lnTo>
                  <a:lnTo>
                    <a:pt x="214892" y="361065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50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4858" y="73941"/>
                  </a:lnTo>
                  <a:lnTo>
                    <a:pt x="352001" y="51331"/>
                  </a:lnTo>
                  <a:lnTo>
                    <a:pt x="348776" y="25169"/>
                  </a:lnTo>
                  <a:lnTo>
                    <a:pt x="346441" y="4881"/>
                  </a:lnTo>
                  <a:lnTo>
                    <a:pt x="346066" y="1254"/>
                  </a:lnTo>
                  <a:lnTo>
                    <a:pt x="342190" y="0"/>
                  </a:lnTo>
                  <a:lnTo>
                    <a:pt x="337548" y="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3825192" y="2445999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$5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73600" y="3032795"/>
            <a:ext cx="438784" cy="487680"/>
            <a:chOff x="273600" y="3032795"/>
            <a:chExt cx="438784" cy="48768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3600" y="3032795"/>
              <a:ext cx="438782" cy="48747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16462" y="3052687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113190" y="95816"/>
                  </a:moveTo>
                  <a:lnTo>
                    <a:pt x="74268" y="101508"/>
                  </a:lnTo>
                  <a:lnTo>
                    <a:pt x="31857" y="130473"/>
                  </a:lnTo>
                  <a:lnTo>
                    <a:pt x="6394" y="172005"/>
                  </a:lnTo>
                  <a:lnTo>
                    <a:pt x="756" y="218767"/>
                  </a:lnTo>
                  <a:lnTo>
                    <a:pt x="9702" y="266534"/>
                  </a:lnTo>
                  <a:lnTo>
                    <a:pt x="27990" y="311083"/>
                  </a:lnTo>
                  <a:lnTo>
                    <a:pt x="50378" y="348188"/>
                  </a:lnTo>
                  <a:lnTo>
                    <a:pt x="97016" y="391496"/>
                  </a:lnTo>
                  <a:lnTo>
                    <a:pt x="153932" y="400604"/>
                  </a:lnTo>
                  <a:lnTo>
                    <a:pt x="180378" y="391421"/>
                  </a:lnTo>
                  <a:lnTo>
                    <a:pt x="254885" y="391421"/>
                  </a:lnTo>
                  <a:lnTo>
                    <a:pt x="288348" y="369356"/>
                  </a:lnTo>
                  <a:lnTo>
                    <a:pt x="329477" y="305130"/>
                  </a:lnTo>
                  <a:lnTo>
                    <a:pt x="345991" y="259885"/>
                  </a:lnTo>
                  <a:lnTo>
                    <a:pt x="353044" y="211794"/>
                  </a:lnTo>
                  <a:lnTo>
                    <a:pt x="345563" y="165286"/>
                  </a:lnTo>
                  <a:lnTo>
                    <a:pt x="318479" y="124792"/>
                  </a:lnTo>
                  <a:lnTo>
                    <a:pt x="307219" y="117668"/>
                  </a:lnTo>
                  <a:lnTo>
                    <a:pt x="169142" y="117668"/>
                  </a:lnTo>
                  <a:lnTo>
                    <a:pt x="145768" y="104251"/>
                  </a:lnTo>
                  <a:lnTo>
                    <a:pt x="113190" y="95816"/>
                  </a:lnTo>
                  <a:close/>
                </a:path>
                <a:path w="353059" h="400685">
                  <a:moveTo>
                    <a:pt x="254885" y="391421"/>
                  </a:moveTo>
                  <a:lnTo>
                    <a:pt x="180378" y="391421"/>
                  </a:lnTo>
                  <a:lnTo>
                    <a:pt x="207167" y="399555"/>
                  </a:lnTo>
                  <a:lnTo>
                    <a:pt x="235778" y="398384"/>
                  </a:lnTo>
                  <a:lnTo>
                    <a:pt x="254885" y="391421"/>
                  </a:lnTo>
                  <a:close/>
                </a:path>
                <a:path w="353059" h="400685">
                  <a:moveTo>
                    <a:pt x="157942" y="65879"/>
                  </a:moveTo>
                  <a:lnTo>
                    <a:pt x="141490" y="65879"/>
                  </a:lnTo>
                  <a:lnTo>
                    <a:pt x="147716" y="69719"/>
                  </a:lnTo>
                  <a:lnTo>
                    <a:pt x="156057" y="75916"/>
                  </a:lnTo>
                  <a:lnTo>
                    <a:pt x="165087" y="84416"/>
                  </a:lnTo>
                  <a:lnTo>
                    <a:pt x="173379" y="95163"/>
                  </a:lnTo>
                  <a:lnTo>
                    <a:pt x="171433" y="102328"/>
                  </a:lnTo>
                  <a:lnTo>
                    <a:pt x="170069" y="109805"/>
                  </a:lnTo>
                  <a:lnTo>
                    <a:pt x="169142" y="117668"/>
                  </a:lnTo>
                  <a:lnTo>
                    <a:pt x="307219" y="117668"/>
                  </a:lnTo>
                  <a:lnTo>
                    <a:pt x="304838" y="116161"/>
                  </a:lnTo>
                  <a:lnTo>
                    <a:pt x="182418" y="116161"/>
                  </a:lnTo>
                  <a:lnTo>
                    <a:pt x="190163" y="92591"/>
                  </a:lnTo>
                  <a:lnTo>
                    <a:pt x="194868" y="84303"/>
                  </a:lnTo>
                  <a:lnTo>
                    <a:pt x="176863" y="84303"/>
                  </a:lnTo>
                  <a:lnTo>
                    <a:pt x="167737" y="74148"/>
                  </a:lnTo>
                  <a:lnTo>
                    <a:pt x="158511" y="66273"/>
                  </a:lnTo>
                  <a:lnTo>
                    <a:pt x="157942" y="65879"/>
                  </a:lnTo>
                  <a:close/>
                </a:path>
                <a:path w="353059" h="400685">
                  <a:moveTo>
                    <a:pt x="237497" y="93195"/>
                  </a:moveTo>
                  <a:lnTo>
                    <a:pt x="205555" y="102172"/>
                  </a:lnTo>
                  <a:lnTo>
                    <a:pt x="182418" y="116161"/>
                  </a:lnTo>
                  <a:lnTo>
                    <a:pt x="304838" y="116161"/>
                  </a:lnTo>
                  <a:lnTo>
                    <a:pt x="275914" y="97860"/>
                  </a:lnTo>
                  <a:lnTo>
                    <a:pt x="237497" y="93195"/>
                  </a:lnTo>
                  <a:close/>
                </a:path>
                <a:path w="353059" h="400685">
                  <a:moveTo>
                    <a:pt x="230738" y="23066"/>
                  </a:moveTo>
                  <a:lnTo>
                    <a:pt x="194622" y="52547"/>
                  </a:lnTo>
                  <a:lnTo>
                    <a:pt x="176863" y="84303"/>
                  </a:lnTo>
                  <a:lnTo>
                    <a:pt x="194868" y="84303"/>
                  </a:lnTo>
                  <a:lnTo>
                    <a:pt x="202293" y="71225"/>
                  </a:lnTo>
                  <a:lnTo>
                    <a:pt x="218853" y="52137"/>
                  </a:lnTo>
                  <a:lnTo>
                    <a:pt x="239887" y="35403"/>
                  </a:lnTo>
                  <a:lnTo>
                    <a:pt x="241044" y="31153"/>
                  </a:lnTo>
                  <a:lnTo>
                    <a:pt x="237154" y="26239"/>
                  </a:lnTo>
                  <a:lnTo>
                    <a:pt x="230738" y="23066"/>
                  </a:lnTo>
                  <a:close/>
                </a:path>
                <a:path w="353059" h="400685">
                  <a:moveTo>
                    <a:pt x="0" y="0"/>
                  </a:moveTo>
                  <a:lnTo>
                    <a:pt x="29327" y="45642"/>
                  </a:lnTo>
                  <a:lnTo>
                    <a:pt x="67932" y="69594"/>
                  </a:lnTo>
                  <a:lnTo>
                    <a:pt x="107944" y="75218"/>
                  </a:lnTo>
                  <a:lnTo>
                    <a:pt x="141490" y="65879"/>
                  </a:lnTo>
                  <a:lnTo>
                    <a:pt x="157942" y="65879"/>
                  </a:lnTo>
                  <a:lnTo>
                    <a:pt x="150426" y="60674"/>
                  </a:lnTo>
                  <a:lnTo>
                    <a:pt x="144723" y="57343"/>
                  </a:lnTo>
                  <a:lnTo>
                    <a:pt x="140280" y="45234"/>
                  </a:lnTo>
                  <a:lnTo>
                    <a:pt x="132035" y="30072"/>
                  </a:lnTo>
                  <a:lnTo>
                    <a:pt x="119180" y="15387"/>
                  </a:lnTo>
                  <a:lnTo>
                    <a:pt x="104258" y="6666"/>
                  </a:lnTo>
                  <a:lnTo>
                    <a:pt x="29869" y="6666"/>
                  </a:lnTo>
                  <a:lnTo>
                    <a:pt x="0" y="0"/>
                  </a:lnTo>
                  <a:close/>
                </a:path>
                <a:path w="353059" h="400685">
                  <a:moveTo>
                    <a:pt x="73059" y="26"/>
                  </a:moveTo>
                  <a:lnTo>
                    <a:pt x="51801" y="3677"/>
                  </a:lnTo>
                  <a:lnTo>
                    <a:pt x="29869" y="6666"/>
                  </a:lnTo>
                  <a:lnTo>
                    <a:pt x="104258" y="6666"/>
                  </a:lnTo>
                  <a:lnTo>
                    <a:pt x="100907" y="4707"/>
                  </a:lnTo>
                  <a:lnTo>
                    <a:pt x="73059" y="26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16462" y="3052687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0" y="29"/>
                  </a:moveTo>
                  <a:lnTo>
                    <a:pt x="29327" y="45671"/>
                  </a:lnTo>
                  <a:lnTo>
                    <a:pt x="67932" y="69623"/>
                  </a:lnTo>
                  <a:lnTo>
                    <a:pt x="107944" y="75248"/>
                  </a:lnTo>
                  <a:lnTo>
                    <a:pt x="141490" y="65909"/>
                  </a:lnTo>
                  <a:lnTo>
                    <a:pt x="147715" y="69748"/>
                  </a:lnTo>
                  <a:lnTo>
                    <a:pt x="156057" y="75945"/>
                  </a:lnTo>
                  <a:lnTo>
                    <a:pt x="165087" y="84445"/>
                  </a:lnTo>
                  <a:lnTo>
                    <a:pt x="173379" y="95193"/>
                  </a:lnTo>
                  <a:lnTo>
                    <a:pt x="171433" y="102358"/>
                  </a:lnTo>
                  <a:lnTo>
                    <a:pt x="170069" y="109834"/>
                  </a:lnTo>
                  <a:lnTo>
                    <a:pt x="169142" y="117697"/>
                  </a:lnTo>
                  <a:lnTo>
                    <a:pt x="145768" y="104280"/>
                  </a:lnTo>
                  <a:lnTo>
                    <a:pt x="113190" y="95845"/>
                  </a:lnTo>
                  <a:lnTo>
                    <a:pt x="74268" y="101538"/>
                  </a:lnTo>
                  <a:lnTo>
                    <a:pt x="31857" y="130502"/>
                  </a:lnTo>
                  <a:lnTo>
                    <a:pt x="6394" y="172034"/>
                  </a:lnTo>
                  <a:lnTo>
                    <a:pt x="756" y="218796"/>
                  </a:lnTo>
                  <a:lnTo>
                    <a:pt x="9702" y="266563"/>
                  </a:lnTo>
                  <a:lnTo>
                    <a:pt x="27990" y="311112"/>
                  </a:lnTo>
                  <a:lnTo>
                    <a:pt x="50378" y="348217"/>
                  </a:lnTo>
                  <a:lnTo>
                    <a:pt x="97016" y="391525"/>
                  </a:lnTo>
                  <a:lnTo>
                    <a:pt x="153932" y="400633"/>
                  </a:lnTo>
                  <a:lnTo>
                    <a:pt x="180378" y="391450"/>
                  </a:lnTo>
                  <a:lnTo>
                    <a:pt x="207167" y="399584"/>
                  </a:lnTo>
                  <a:lnTo>
                    <a:pt x="263681" y="388244"/>
                  </a:lnTo>
                  <a:lnTo>
                    <a:pt x="308572" y="343126"/>
                  </a:lnTo>
                  <a:lnTo>
                    <a:pt x="329477" y="305159"/>
                  </a:lnTo>
                  <a:lnTo>
                    <a:pt x="345991" y="259914"/>
                  </a:lnTo>
                  <a:lnTo>
                    <a:pt x="353044" y="211823"/>
                  </a:lnTo>
                  <a:lnTo>
                    <a:pt x="345563" y="165315"/>
                  </a:lnTo>
                  <a:lnTo>
                    <a:pt x="318479" y="124822"/>
                  </a:lnTo>
                  <a:lnTo>
                    <a:pt x="275914" y="97889"/>
                  </a:lnTo>
                  <a:lnTo>
                    <a:pt x="237497" y="93224"/>
                  </a:lnTo>
                  <a:lnTo>
                    <a:pt x="205555" y="102201"/>
                  </a:lnTo>
                  <a:lnTo>
                    <a:pt x="182418" y="116190"/>
                  </a:lnTo>
                  <a:lnTo>
                    <a:pt x="190163" y="92620"/>
                  </a:lnTo>
                  <a:lnTo>
                    <a:pt x="202293" y="71254"/>
                  </a:lnTo>
                  <a:lnTo>
                    <a:pt x="218853" y="52167"/>
                  </a:lnTo>
                  <a:lnTo>
                    <a:pt x="239887" y="35433"/>
                  </a:lnTo>
                  <a:lnTo>
                    <a:pt x="241044" y="31183"/>
                  </a:lnTo>
                  <a:lnTo>
                    <a:pt x="237154" y="26268"/>
                  </a:lnTo>
                  <a:lnTo>
                    <a:pt x="230738" y="23095"/>
                  </a:lnTo>
                  <a:lnTo>
                    <a:pt x="224319" y="24071"/>
                  </a:lnTo>
                  <a:lnTo>
                    <a:pt x="207837" y="38013"/>
                  </a:lnTo>
                  <a:lnTo>
                    <a:pt x="194622" y="52576"/>
                  </a:lnTo>
                  <a:lnTo>
                    <a:pt x="184391" y="67952"/>
                  </a:lnTo>
                  <a:lnTo>
                    <a:pt x="176863" y="84333"/>
                  </a:lnTo>
                  <a:lnTo>
                    <a:pt x="167737" y="74177"/>
                  </a:lnTo>
                  <a:lnTo>
                    <a:pt x="158511" y="66302"/>
                  </a:lnTo>
                  <a:lnTo>
                    <a:pt x="150426" y="60703"/>
                  </a:lnTo>
                  <a:lnTo>
                    <a:pt x="144723" y="57372"/>
                  </a:lnTo>
                  <a:lnTo>
                    <a:pt x="140280" y="45263"/>
                  </a:lnTo>
                  <a:lnTo>
                    <a:pt x="132035" y="30101"/>
                  </a:lnTo>
                  <a:lnTo>
                    <a:pt x="119180" y="15416"/>
                  </a:lnTo>
                  <a:lnTo>
                    <a:pt x="100907" y="4737"/>
                  </a:lnTo>
                  <a:lnTo>
                    <a:pt x="73059" y="55"/>
                  </a:lnTo>
                  <a:lnTo>
                    <a:pt x="51801" y="3706"/>
                  </a:lnTo>
                  <a:lnTo>
                    <a:pt x="29869" y="6695"/>
                  </a:lnTo>
                  <a:lnTo>
                    <a:pt x="0" y="2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809711" y="3032795"/>
            <a:ext cx="464820" cy="487680"/>
            <a:chOff x="809711" y="3032795"/>
            <a:chExt cx="464820" cy="487680"/>
          </a:xfrm>
        </p:grpSpPr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9711" y="3032795"/>
              <a:ext cx="464522" cy="48747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852574" y="3052480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4">
                  <a:moveTo>
                    <a:pt x="342190" y="0"/>
                  </a:moveTo>
                  <a:lnTo>
                    <a:pt x="329812" y="529"/>
                  </a:lnTo>
                  <a:lnTo>
                    <a:pt x="319930" y="4925"/>
                  </a:lnTo>
                  <a:lnTo>
                    <a:pt x="320515" y="9279"/>
                  </a:lnTo>
                  <a:lnTo>
                    <a:pt x="324473" y="48041"/>
                  </a:lnTo>
                  <a:lnTo>
                    <a:pt x="324392" y="74160"/>
                  </a:lnTo>
                  <a:lnTo>
                    <a:pt x="320935" y="90772"/>
                  </a:lnTo>
                  <a:lnTo>
                    <a:pt x="314764" y="101013"/>
                  </a:lnTo>
                  <a:lnTo>
                    <a:pt x="284073" y="138669"/>
                  </a:lnTo>
                  <a:lnTo>
                    <a:pt x="261340" y="171469"/>
                  </a:lnTo>
                  <a:lnTo>
                    <a:pt x="217030" y="227769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3"/>
                  </a:lnTo>
                  <a:lnTo>
                    <a:pt x="0" y="365432"/>
                  </a:lnTo>
                  <a:lnTo>
                    <a:pt x="3631" y="375357"/>
                  </a:lnTo>
                  <a:lnTo>
                    <a:pt x="65676" y="401618"/>
                  </a:lnTo>
                  <a:lnTo>
                    <a:pt x="130086" y="395452"/>
                  </a:lnTo>
                  <a:lnTo>
                    <a:pt x="214892" y="361064"/>
                  </a:lnTo>
                  <a:lnTo>
                    <a:pt x="261110" y="331765"/>
                  </a:lnTo>
                  <a:lnTo>
                    <a:pt x="300972" y="300020"/>
                  </a:lnTo>
                  <a:lnTo>
                    <a:pt x="333575" y="266283"/>
                  </a:lnTo>
                  <a:lnTo>
                    <a:pt x="358015" y="231007"/>
                  </a:lnTo>
                  <a:lnTo>
                    <a:pt x="373390" y="194645"/>
                  </a:lnTo>
                  <a:lnTo>
                    <a:pt x="378796" y="157649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2001" y="51331"/>
                  </a:lnTo>
                  <a:lnTo>
                    <a:pt x="348776" y="25168"/>
                  </a:lnTo>
                  <a:lnTo>
                    <a:pt x="346441" y="4880"/>
                  </a:lnTo>
                  <a:lnTo>
                    <a:pt x="346066" y="1253"/>
                  </a:lnTo>
                  <a:lnTo>
                    <a:pt x="34219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852574" y="3052479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4">
                  <a:moveTo>
                    <a:pt x="337548" y="198"/>
                  </a:moveTo>
                  <a:lnTo>
                    <a:pt x="329812" y="530"/>
                  </a:lnTo>
                  <a:lnTo>
                    <a:pt x="319930" y="4925"/>
                  </a:lnTo>
                  <a:lnTo>
                    <a:pt x="320515" y="9280"/>
                  </a:lnTo>
                  <a:lnTo>
                    <a:pt x="324473" y="48042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70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3"/>
                  </a:lnTo>
                  <a:lnTo>
                    <a:pt x="214892" y="361065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50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4858" y="73941"/>
                  </a:lnTo>
                  <a:lnTo>
                    <a:pt x="352001" y="51331"/>
                  </a:lnTo>
                  <a:lnTo>
                    <a:pt x="348776" y="25169"/>
                  </a:lnTo>
                  <a:lnTo>
                    <a:pt x="346441" y="4881"/>
                  </a:lnTo>
                  <a:lnTo>
                    <a:pt x="346066" y="1254"/>
                  </a:lnTo>
                  <a:lnTo>
                    <a:pt x="342190" y="0"/>
                  </a:lnTo>
                  <a:lnTo>
                    <a:pt x="337548" y="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809711" y="2385394"/>
            <a:ext cx="553720" cy="563880"/>
            <a:chOff x="809711" y="2385394"/>
            <a:chExt cx="553720" cy="563880"/>
          </a:xfrm>
        </p:grpSpPr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8611" y="2461594"/>
              <a:ext cx="464522" cy="48747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941474" y="2481277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42189" y="0"/>
                  </a:moveTo>
                  <a:lnTo>
                    <a:pt x="329812" y="529"/>
                  </a:lnTo>
                  <a:lnTo>
                    <a:pt x="319930" y="4925"/>
                  </a:lnTo>
                  <a:lnTo>
                    <a:pt x="320515" y="9281"/>
                  </a:lnTo>
                  <a:lnTo>
                    <a:pt x="324473" y="48043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69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6" y="395452"/>
                  </a:lnTo>
                  <a:lnTo>
                    <a:pt x="214892" y="361064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49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2001" y="51331"/>
                  </a:lnTo>
                  <a:lnTo>
                    <a:pt x="348776" y="25168"/>
                  </a:lnTo>
                  <a:lnTo>
                    <a:pt x="346441" y="4880"/>
                  </a:lnTo>
                  <a:lnTo>
                    <a:pt x="346067" y="1254"/>
                  </a:lnTo>
                  <a:lnTo>
                    <a:pt x="342189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941474" y="2481276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37548" y="198"/>
                  </a:moveTo>
                  <a:lnTo>
                    <a:pt x="329812" y="530"/>
                  </a:lnTo>
                  <a:lnTo>
                    <a:pt x="319930" y="4925"/>
                  </a:lnTo>
                  <a:lnTo>
                    <a:pt x="320515" y="9280"/>
                  </a:lnTo>
                  <a:lnTo>
                    <a:pt x="324473" y="48042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70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3"/>
                  </a:lnTo>
                  <a:lnTo>
                    <a:pt x="214892" y="361065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50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4858" y="73941"/>
                  </a:lnTo>
                  <a:lnTo>
                    <a:pt x="352001" y="51331"/>
                  </a:lnTo>
                  <a:lnTo>
                    <a:pt x="348776" y="25169"/>
                  </a:lnTo>
                  <a:lnTo>
                    <a:pt x="346441" y="4881"/>
                  </a:lnTo>
                  <a:lnTo>
                    <a:pt x="346066" y="1254"/>
                  </a:lnTo>
                  <a:lnTo>
                    <a:pt x="342190" y="0"/>
                  </a:lnTo>
                  <a:lnTo>
                    <a:pt x="337548" y="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9711" y="2385394"/>
              <a:ext cx="464522" cy="48747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852574" y="2405077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42190" y="0"/>
                  </a:moveTo>
                  <a:lnTo>
                    <a:pt x="329812" y="529"/>
                  </a:lnTo>
                  <a:lnTo>
                    <a:pt x="319930" y="4925"/>
                  </a:lnTo>
                  <a:lnTo>
                    <a:pt x="320515" y="9281"/>
                  </a:lnTo>
                  <a:lnTo>
                    <a:pt x="324473" y="48043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69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6" y="395452"/>
                  </a:lnTo>
                  <a:lnTo>
                    <a:pt x="214892" y="361064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5" y="231007"/>
                  </a:lnTo>
                  <a:lnTo>
                    <a:pt x="373390" y="194645"/>
                  </a:lnTo>
                  <a:lnTo>
                    <a:pt x="378796" y="157649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2001" y="51331"/>
                  </a:lnTo>
                  <a:lnTo>
                    <a:pt x="348776" y="25168"/>
                  </a:lnTo>
                  <a:lnTo>
                    <a:pt x="346442" y="4880"/>
                  </a:lnTo>
                  <a:lnTo>
                    <a:pt x="346066" y="1254"/>
                  </a:lnTo>
                  <a:lnTo>
                    <a:pt x="34219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852574" y="2405076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37548" y="198"/>
                  </a:moveTo>
                  <a:lnTo>
                    <a:pt x="329812" y="530"/>
                  </a:lnTo>
                  <a:lnTo>
                    <a:pt x="319930" y="4925"/>
                  </a:lnTo>
                  <a:lnTo>
                    <a:pt x="320515" y="9280"/>
                  </a:lnTo>
                  <a:lnTo>
                    <a:pt x="324473" y="48042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70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3"/>
                  </a:lnTo>
                  <a:lnTo>
                    <a:pt x="214892" y="361065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50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4858" y="73941"/>
                  </a:lnTo>
                  <a:lnTo>
                    <a:pt x="352001" y="51331"/>
                  </a:lnTo>
                  <a:lnTo>
                    <a:pt x="348776" y="25169"/>
                  </a:lnTo>
                  <a:lnTo>
                    <a:pt x="346441" y="4881"/>
                  </a:lnTo>
                  <a:lnTo>
                    <a:pt x="346066" y="1254"/>
                  </a:lnTo>
                  <a:lnTo>
                    <a:pt x="342190" y="0"/>
                  </a:lnTo>
                  <a:lnTo>
                    <a:pt x="337548" y="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/>
          <p:cNvGrpSpPr/>
          <p:nvPr/>
        </p:nvGrpSpPr>
        <p:grpSpPr>
          <a:xfrm>
            <a:off x="273600" y="2385394"/>
            <a:ext cx="438784" cy="487680"/>
            <a:chOff x="273600" y="2385394"/>
            <a:chExt cx="438784" cy="487680"/>
          </a:xfrm>
        </p:grpSpPr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3600" y="2385394"/>
              <a:ext cx="438782" cy="48747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16462" y="2405284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113190" y="95817"/>
                  </a:moveTo>
                  <a:lnTo>
                    <a:pt x="74267" y="101509"/>
                  </a:lnTo>
                  <a:lnTo>
                    <a:pt x="31857" y="130474"/>
                  </a:lnTo>
                  <a:lnTo>
                    <a:pt x="6394" y="172005"/>
                  </a:lnTo>
                  <a:lnTo>
                    <a:pt x="756" y="218767"/>
                  </a:lnTo>
                  <a:lnTo>
                    <a:pt x="9702" y="266535"/>
                  </a:lnTo>
                  <a:lnTo>
                    <a:pt x="27990" y="311084"/>
                  </a:lnTo>
                  <a:lnTo>
                    <a:pt x="50378" y="348189"/>
                  </a:lnTo>
                  <a:lnTo>
                    <a:pt x="97016" y="391497"/>
                  </a:lnTo>
                  <a:lnTo>
                    <a:pt x="153932" y="400604"/>
                  </a:lnTo>
                  <a:lnTo>
                    <a:pt x="180378" y="391421"/>
                  </a:lnTo>
                  <a:lnTo>
                    <a:pt x="254885" y="391421"/>
                  </a:lnTo>
                  <a:lnTo>
                    <a:pt x="288348" y="369356"/>
                  </a:lnTo>
                  <a:lnTo>
                    <a:pt x="329477" y="305130"/>
                  </a:lnTo>
                  <a:lnTo>
                    <a:pt x="345991" y="259885"/>
                  </a:lnTo>
                  <a:lnTo>
                    <a:pt x="353044" y="211794"/>
                  </a:lnTo>
                  <a:lnTo>
                    <a:pt x="345563" y="165286"/>
                  </a:lnTo>
                  <a:lnTo>
                    <a:pt x="318479" y="124792"/>
                  </a:lnTo>
                  <a:lnTo>
                    <a:pt x="307219" y="117668"/>
                  </a:lnTo>
                  <a:lnTo>
                    <a:pt x="169142" y="117668"/>
                  </a:lnTo>
                  <a:lnTo>
                    <a:pt x="145768" y="104251"/>
                  </a:lnTo>
                  <a:lnTo>
                    <a:pt x="113190" y="95817"/>
                  </a:lnTo>
                  <a:close/>
                </a:path>
                <a:path w="353059" h="400685">
                  <a:moveTo>
                    <a:pt x="254885" y="391421"/>
                  </a:moveTo>
                  <a:lnTo>
                    <a:pt x="180378" y="391421"/>
                  </a:lnTo>
                  <a:lnTo>
                    <a:pt x="207167" y="399555"/>
                  </a:lnTo>
                  <a:lnTo>
                    <a:pt x="235778" y="398384"/>
                  </a:lnTo>
                  <a:lnTo>
                    <a:pt x="254885" y="391421"/>
                  </a:lnTo>
                  <a:close/>
                </a:path>
                <a:path w="353059" h="400685">
                  <a:moveTo>
                    <a:pt x="157944" y="65881"/>
                  </a:moveTo>
                  <a:lnTo>
                    <a:pt x="141490" y="65881"/>
                  </a:lnTo>
                  <a:lnTo>
                    <a:pt x="147715" y="69719"/>
                  </a:lnTo>
                  <a:lnTo>
                    <a:pt x="156057" y="75916"/>
                  </a:lnTo>
                  <a:lnTo>
                    <a:pt x="165087" y="84416"/>
                  </a:lnTo>
                  <a:lnTo>
                    <a:pt x="173379" y="95164"/>
                  </a:lnTo>
                  <a:lnTo>
                    <a:pt x="171433" y="102328"/>
                  </a:lnTo>
                  <a:lnTo>
                    <a:pt x="170069" y="109805"/>
                  </a:lnTo>
                  <a:lnTo>
                    <a:pt x="169142" y="117668"/>
                  </a:lnTo>
                  <a:lnTo>
                    <a:pt x="307219" y="117668"/>
                  </a:lnTo>
                  <a:lnTo>
                    <a:pt x="304838" y="116161"/>
                  </a:lnTo>
                  <a:lnTo>
                    <a:pt x="182418" y="116161"/>
                  </a:lnTo>
                  <a:lnTo>
                    <a:pt x="190163" y="92592"/>
                  </a:lnTo>
                  <a:lnTo>
                    <a:pt x="194867" y="84305"/>
                  </a:lnTo>
                  <a:lnTo>
                    <a:pt x="176863" y="84305"/>
                  </a:lnTo>
                  <a:lnTo>
                    <a:pt x="167737" y="74148"/>
                  </a:lnTo>
                  <a:lnTo>
                    <a:pt x="158511" y="66273"/>
                  </a:lnTo>
                  <a:lnTo>
                    <a:pt x="157944" y="65881"/>
                  </a:lnTo>
                  <a:close/>
                </a:path>
                <a:path w="353059" h="400685">
                  <a:moveTo>
                    <a:pt x="237496" y="93196"/>
                  </a:moveTo>
                  <a:lnTo>
                    <a:pt x="205555" y="102172"/>
                  </a:lnTo>
                  <a:lnTo>
                    <a:pt x="182418" y="116161"/>
                  </a:lnTo>
                  <a:lnTo>
                    <a:pt x="304838" y="116161"/>
                  </a:lnTo>
                  <a:lnTo>
                    <a:pt x="275914" y="97860"/>
                  </a:lnTo>
                  <a:lnTo>
                    <a:pt x="237496" y="93196"/>
                  </a:lnTo>
                  <a:close/>
                </a:path>
                <a:path w="353059" h="400685">
                  <a:moveTo>
                    <a:pt x="230738" y="23066"/>
                  </a:moveTo>
                  <a:lnTo>
                    <a:pt x="194622" y="52547"/>
                  </a:lnTo>
                  <a:lnTo>
                    <a:pt x="176863" y="84305"/>
                  </a:lnTo>
                  <a:lnTo>
                    <a:pt x="194867" y="84305"/>
                  </a:lnTo>
                  <a:lnTo>
                    <a:pt x="202293" y="71226"/>
                  </a:lnTo>
                  <a:lnTo>
                    <a:pt x="218853" y="52138"/>
                  </a:lnTo>
                  <a:lnTo>
                    <a:pt x="239887" y="35405"/>
                  </a:lnTo>
                  <a:lnTo>
                    <a:pt x="241044" y="31154"/>
                  </a:lnTo>
                  <a:lnTo>
                    <a:pt x="237154" y="26239"/>
                  </a:lnTo>
                  <a:lnTo>
                    <a:pt x="230738" y="23066"/>
                  </a:lnTo>
                  <a:close/>
                </a:path>
                <a:path w="353059" h="400685">
                  <a:moveTo>
                    <a:pt x="0" y="0"/>
                  </a:moveTo>
                  <a:lnTo>
                    <a:pt x="29327" y="45642"/>
                  </a:lnTo>
                  <a:lnTo>
                    <a:pt x="67932" y="69594"/>
                  </a:lnTo>
                  <a:lnTo>
                    <a:pt x="107944" y="75219"/>
                  </a:lnTo>
                  <a:lnTo>
                    <a:pt x="141490" y="65881"/>
                  </a:lnTo>
                  <a:lnTo>
                    <a:pt x="157944" y="65881"/>
                  </a:lnTo>
                  <a:lnTo>
                    <a:pt x="150426" y="60674"/>
                  </a:lnTo>
                  <a:lnTo>
                    <a:pt x="144723" y="57343"/>
                  </a:lnTo>
                  <a:lnTo>
                    <a:pt x="140280" y="45234"/>
                  </a:lnTo>
                  <a:lnTo>
                    <a:pt x="132035" y="30072"/>
                  </a:lnTo>
                  <a:lnTo>
                    <a:pt x="119180" y="15387"/>
                  </a:lnTo>
                  <a:lnTo>
                    <a:pt x="104258" y="6666"/>
                  </a:lnTo>
                  <a:lnTo>
                    <a:pt x="29869" y="6666"/>
                  </a:lnTo>
                  <a:lnTo>
                    <a:pt x="0" y="0"/>
                  </a:lnTo>
                  <a:close/>
                </a:path>
                <a:path w="353059" h="400685">
                  <a:moveTo>
                    <a:pt x="73059" y="26"/>
                  </a:moveTo>
                  <a:lnTo>
                    <a:pt x="51801" y="3677"/>
                  </a:lnTo>
                  <a:lnTo>
                    <a:pt x="29869" y="6666"/>
                  </a:lnTo>
                  <a:lnTo>
                    <a:pt x="104258" y="6666"/>
                  </a:lnTo>
                  <a:lnTo>
                    <a:pt x="100907" y="4707"/>
                  </a:lnTo>
                  <a:lnTo>
                    <a:pt x="73059" y="26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16462" y="2405284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0" y="29"/>
                  </a:moveTo>
                  <a:lnTo>
                    <a:pt x="29327" y="45671"/>
                  </a:lnTo>
                  <a:lnTo>
                    <a:pt x="67932" y="69623"/>
                  </a:lnTo>
                  <a:lnTo>
                    <a:pt x="107944" y="75248"/>
                  </a:lnTo>
                  <a:lnTo>
                    <a:pt x="141490" y="65909"/>
                  </a:lnTo>
                  <a:lnTo>
                    <a:pt x="147715" y="69748"/>
                  </a:lnTo>
                  <a:lnTo>
                    <a:pt x="156057" y="75945"/>
                  </a:lnTo>
                  <a:lnTo>
                    <a:pt x="165087" y="84445"/>
                  </a:lnTo>
                  <a:lnTo>
                    <a:pt x="173379" y="95193"/>
                  </a:lnTo>
                  <a:lnTo>
                    <a:pt x="171433" y="102358"/>
                  </a:lnTo>
                  <a:lnTo>
                    <a:pt x="170069" y="109834"/>
                  </a:lnTo>
                  <a:lnTo>
                    <a:pt x="169142" y="117697"/>
                  </a:lnTo>
                  <a:lnTo>
                    <a:pt x="145768" y="104280"/>
                  </a:lnTo>
                  <a:lnTo>
                    <a:pt x="113190" y="95845"/>
                  </a:lnTo>
                  <a:lnTo>
                    <a:pt x="74268" y="101538"/>
                  </a:lnTo>
                  <a:lnTo>
                    <a:pt x="31857" y="130502"/>
                  </a:lnTo>
                  <a:lnTo>
                    <a:pt x="6394" y="172034"/>
                  </a:lnTo>
                  <a:lnTo>
                    <a:pt x="756" y="218796"/>
                  </a:lnTo>
                  <a:lnTo>
                    <a:pt x="9702" y="266563"/>
                  </a:lnTo>
                  <a:lnTo>
                    <a:pt x="27990" y="311112"/>
                  </a:lnTo>
                  <a:lnTo>
                    <a:pt x="50378" y="348217"/>
                  </a:lnTo>
                  <a:lnTo>
                    <a:pt x="97016" y="391525"/>
                  </a:lnTo>
                  <a:lnTo>
                    <a:pt x="153932" y="400633"/>
                  </a:lnTo>
                  <a:lnTo>
                    <a:pt x="180378" y="391450"/>
                  </a:lnTo>
                  <a:lnTo>
                    <a:pt x="207167" y="399584"/>
                  </a:lnTo>
                  <a:lnTo>
                    <a:pt x="263681" y="388244"/>
                  </a:lnTo>
                  <a:lnTo>
                    <a:pt x="308572" y="343126"/>
                  </a:lnTo>
                  <a:lnTo>
                    <a:pt x="329477" y="305159"/>
                  </a:lnTo>
                  <a:lnTo>
                    <a:pt x="345991" y="259914"/>
                  </a:lnTo>
                  <a:lnTo>
                    <a:pt x="353044" y="211823"/>
                  </a:lnTo>
                  <a:lnTo>
                    <a:pt x="345563" y="165315"/>
                  </a:lnTo>
                  <a:lnTo>
                    <a:pt x="318479" y="124822"/>
                  </a:lnTo>
                  <a:lnTo>
                    <a:pt x="275914" y="97889"/>
                  </a:lnTo>
                  <a:lnTo>
                    <a:pt x="237497" y="93224"/>
                  </a:lnTo>
                  <a:lnTo>
                    <a:pt x="205555" y="102201"/>
                  </a:lnTo>
                  <a:lnTo>
                    <a:pt x="182418" y="116190"/>
                  </a:lnTo>
                  <a:lnTo>
                    <a:pt x="190163" y="92620"/>
                  </a:lnTo>
                  <a:lnTo>
                    <a:pt x="202293" y="71254"/>
                  </a:lnTo>
                  <a:lnTo>
                    <a:pt x="218853" y="52167"/>
                  </a:lnTo>
                  <a:lnTo>
                    <a:pt x="239887" y="35433"/>
                  </a:lnTo>
                  <a:lnTo>
                    <a:pt x="241044" y="31183"/>
                  </a:lnTo>
                  <a:lnTo>
                    <a:pt x="237154" y="26268"/>
                  </a:lnTo>
                  <a:lnTo>
                    <a:pt x="230738" y="23095"/>
                  </a:lnTo>
                  <a:lnTo>
                    <a:pt x="224319" y="24071"/>
                  </a:lnTo>
                  <a:lnTo>
                    <a:pt x="207837" y="38013"/>
                  </a:lnTo>
                  <a:lnTo>
                    <a:pt x="194622" y="52576"/>
                  </a:lnTo>
                  <a:lnTo>
                    <a:pt x="184391" y="67952"/>
                  </a:lnTo>
                  <a:lnTo>
                    <a:pt x="176863" y="84333"/>
                  </a:lnTo>
                  <a:lnTo>
                    <a:pt x="167737" y="74177"/>
                  </a:lnTo>
                  <a:lnTo>
                    <a:pt x="158511" y="66302"/>
                  </a:lnTo>
                  <a:lnTo>
                    <a:pt x="150426" y="60703"/>
                  </a:lnTo>
                  <a:lnTo>
                    <a:pt x="144723" y="57372"/>
                  </a:lnTo>
                  <a:lnTo>
                    <a:pt x="140280" y="45263"/>
                  </a:lnTo>
                  <a:lnTo>
                    <a:pt x="132035" y="30101"/>
                  </a:lnTo>
                  <a:lnTo>
                    <a:pt x="119180" y="15416"/>
                  </a:lnTo>
                  <a:lnTo>
                    <a:pt x="100907" y="4737"/>
                  </a:lnTo>
                  <a:lnTo>
                    <a:pt x="73059" y="55"/>
                  </a:lnTo>
                  <a:lnTo>
                    <a:pt x="51801" y="3706"/>
                  </a:lnTo>
                  <a:lnTo>
                    <a:pt x="29869" y="6695"/>
                  </a:lnTo>
                  <a:lnTo>
                    <a:pt x="0" y="2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/>
          <p:cNvGrpSpPr/>
          <p:nvPr/>
        </p:nvGrpSpPr>
        <p:grpSpPr>
          <a:xfrm>
            <a:off x="1450615" y="2334850"/>
            <a:ext cx="356870" cy="1185545"/>
            <a:chOff x="1450615" y="2334850"/>
            <a:chExt cx="356870" cy="1185545"/>
          </a:xfrm>
        </p:grpSpPr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615" y="2931708"/>
              <a:ext cx="307098" cy="588563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493627" y="2951682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79">
                  <a:moveTo>
                    <a:pt x="66736" y="296461"/>
                  </a:move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4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8" y="484425"/>
                  </a:lnTo>
                  <a:lnTo>
                    <a:pt x="93039" y="500250"/>
                  </a:lnTo>
                  <a:lnTo>
                    <a:pt x="144918" y="499991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3" y="377478"/>
                  </a:lnTo>
                  <a:lnTo>
                    <a:pt x="210541" y="345363"/>
                  </a:lnTo>
                  <a:lnTo>
                    <a:pt x="179031" y="318184"/>
                  </a:lnTo>
                  <a:lnTo>
                    <a:pt x="149662" y="312984"/>
                  </a:lnTo>
                  <a:lnTo>
                    <a:pt x="149869" y="312212"/>
                  </a:lnTo>
                  <a:lnTo>
                    <a:pt x="121402" y="312212"/>
                  </a:lnTo>
                  <a:lnTo>
                    <a:pt x="113185" y="306134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close/>
                </a:path>
                <a:path w="220344" h="500379">
                  <a:moveTo>
                    <a:pt x="157101" y="0"/>
                  </a:moveTo>
                  <a:lnTo>
                    <a:pt x="149096" y="3211"/>
                  </a:lnTo>
                  <a:lnTo>
                    <a:pt x="145907" y="7592"/>
                  </a:lnTo>
                  <a:lnTo>
                    <a:pt x="140199" y="12677"/>
                  </a:lnTo>
                  <a:lnTo>
                    <a:pt x="132727" y="18241"/>
                  </a:lnTo>
                  <a:lnTo>
                    <a:pt x="112033" y="32294"/>
                  </a:lnTo>
                  <a:lnTo>
                    <a:pt x="130830" y="37017"/>
                  </a:lnTo>
                  <a:lnTo>
                    <a:pt x="148187" y="106363"/>
                  </a:lnTo>
                  <a:lnTo>
                    <a:pt x="152391" y="158664"/>
                  </a:lnTo>
                  <a:lnTo>
                    <a:pt x="149298" y="210920"/>
                  </a:lnTo>
                  <a:lnTo>
                    <a:pt x="138953" y="262360"/>
                  </a:lnTo>
                  <a:lnTo>
                    <a:pt x="121402" y="312212"/>
                  </a:lnTo>
                  <a:lnTo>
                    <a:pt x="149869" y="312212"/>
                  </a:lnTo>
                  <a:lnTo>
                    <a:pt x="161226" y="266567"/>
                  </a:lnTo>
                  <a:lnTo>
                    <a:pt x="172178" y="202296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49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4" y="24435"/>
                  </a:lnTo>
                  <a:lnTo>
                    <a:pt x="176120" y="18499"/>
                  </a:lnTo>
                  <a:lnTo>
                    <a:pt x="174003" y="12013"/>
                  </a:lnTo>
                  <a:lnTo>
                    <a:pt x="166533" y="4390"/>
                  </a:lnTo>
                  <a:lnTo>
                    <a:pt x="157101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493627" y="2951682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79">
                  <a:moveTo>
                    <a:pt x="112034" y="32294"/>
                  </a:moveTo>
                  <a:lnTo>
                    <a:pt x="148187" y="106363"/>
                  </a:lnTo>
                  <a:lnTo>
                    <a:pt x="152391" y="158664"/>
                  </a:lnTo>
                  <a:lnTo>
                    <a:pt x="149299" y="210920"/>
                  </a:lnTo>
                  <a:lnTo>
                    <a:pt x="138953" y="262360"/>
                  </a:lnTo>
                  <a:lnTo>
                    <a:pt x="121402" y="312213"/>
                  </a:lnTo>
                  <a:lnTo>
                    <a:pt x="113185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49"/>
                  </a:lnTo>
                  <a:lnTo>
                    <a:pt x="144919" y="499990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1" y="345363"/>
                  </a:lnTo>
                  <a:lnTo>
                    <a:pt x="179031" y="318184"/>
                  </a:lnTo>
                  <a:lnTo>
                    <a:pt x="149662" y="312985"/>
                  </a:lnTo>
                  <a:lnTo>
                    <a:pt x="155149" y="292516"/>
                  </a:lnTo>
                  <a:lnTo>
                    <a:pt x="167150" y="236155"/>
                  </a:lnTo>
                  <a:lnTo>
                    <a:pt x="175565" y="166008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20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0159" y="2334850"/>
              <a:ext cx="307098" cy="588563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543170" y="2354823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80">
                  <a:moveTo>
                    <a:pt x="66735" y="296461"/>
                  </a:moveTo>
                  <a:lnTo>
                    <a:pt x="41664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4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50"/>
                  </a:lnTo>
                  <a:lnTo>
                    <a:pt x="144919" y="499991"/>
                  </a:lnTo>
                  <a:lnTo>
                    <a:pt x="182672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0" y="345363"/>
                  </a:lnTo>
                  <a:lnTo>
                    <a:pt x="179031" y="318184"/>
                  </a:lnTo>
                  <a:lnTo>
                    <a:pt x="149661" y="312985"/>
                  </a:lnTo>
                  <a:lnTo>
                    <a:pt x="149868" y="312213"/>
                  </a:lnTo>
                  <a:lnTo>
                    <a:pt x="121401" y="312213"/>
                  </a:lnTo>
                  <a:lnTo>
                    <a:pt x="113184" y="306135"/>
                  </a:lnTo>
                  <a:lnTo>
                    <a:pt x="101494" y="300509"/>
                  </a:lnTo>
                  <a:lnTo>
                    <a:pt x="86090" y="296797"/>
                  </a:lnTo>
                  <a:lnTo>
                    <a:pt x="66735" y="296461"/>
                  </a:lnTo>
                  <a:close/>
                </a:path>
                <a:path w="220344" h="500380">
                  <a:moveTo>
                    <a:pt x="157101" y="0"/>
                  </a:moveTo>
                  <a:lnTo>
                    <a:pt x="149095" y="3211"/>
                  </a:lnTo>
                  <a:lnTo>
                    <a:pt x="145906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lnTo>
                    <a:pt x="130830" y="37017"/>
                  </a:lnTo>
                  <a:lnTo>
                    <a:pt x="148187" y="106364"/>
                  </a:lnTo>
                  <a:lnTo>
                    <a:pt x="152391" y="158665"/>
                  </a:lnTo>
                  <a:lnTo>
                    <a:pt x="149298" y="210921"/>
                  </a:lnTo>
                  <a:lnTo>
                    <a:pt x="138953" y="262361"/>
                  </a:lnTo>
                  <a:lnTo>
                    <a:pt x="121401" y="312213"/>
                  </a:lnTo>
                  <a:lnTo>
                    <a:pt x="149868" y="312213"/>
                  </a:lnTo>
                  <a:lnTo>
                    <a:pt x="161226" y="266567"/>
                  </a:lnTo>
                  <a:lnTo>
                    <a:pt x="172178" y="202296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5"/>
                  </a:lnTo>
                  <a:lnTo>
                    <a:pt x="176119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543171" y="2354822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80">
                  <a:moveTo>
                    <a:pt x="112034" y="32294"/>
                  </a:moveTo>
                  <a:lnTo>
                    <a:pt x="148187" y="106363"/>
                  </a:lnTo>
                  <a:lnTo>
                    <a:pt x="152391" y="158664"/>
                  </a:lnTo>
                  <a:lnTo>
                    <a:pt x="149299" y="210920"/>
                  </a:lnTo>
                  <a:lnTo>
                    <a:pt x="138953" y="262360"/>
                  </a:lnTo>
                  <a:lnTo>
                    <a:pt x="121402" y="312213"/>
                  </a:lnTo>
                  <a:lnTo>
                    <a:pt x="113185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49"/>
                  </a:lnTo>
                  <a:lnTo>
                    <a:pt x="144919" y="499990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1" y="345363"/>
                  </a:lnTo>
                  <a:lnTo>
                    <a:pt x="179031" y="318184"/>
                  </a:lnTo>
                  <a:lnTo>
                    <a:pt x="149662" y="312985"/>
                  </a:lnTo>
                  <a:lnTo>
                    <a:pt x="155149" y="292516"/>
                  </a:lnTo>
                  <a:lnTo>
                    <a:pt x="167150" y="236155"/>
                  </a:lnTo>
                  <a:lnTo>
                    <a:pt x="175565" y="166008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20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9" name="object 39"/>
          <p:cNvGrpSpPr/>
          <p:nvPr/>
        </p:nvGrpSpPr>
        <p:grpSpPr>
          <a:xfrm>
            <a:off x="305298" y="1725215"/>
            <a:ext cx="438784" cy="487680"/>
            <a:chOff x="305298" y="1725215"/>
            <a:chExt cx="438784" cy="487680"/>
          </a:xfrm>
        </p:grpSpPr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5298" y="1725215"/>
              <a:ext cx="438782" cy="487476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348161" y="1745106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113190" y="95816"/>
                  </a:moveTo>
                  <a:lnTo>
                    <a:pt x="74267" y="101509"/>
                  </a:lnTo>
                  <a:lnTo>
                    <a:pt x="31857" y="130474"/>
                  </a:lnTo>
                  <a:lnTo>
                    <a:pt x="6394" y="172005"/>
                  </a:lnTo>
                  <a:lnTo>
                    <a:pt x="756" y="218767"/>
                  </a:lnTo>
                  <a:lnTo>
                    <a:pt x="9702" y="266535"/>
                  </a:lnTo>
                  <a:lnTo>
                    <a:pt x="27990" y="311083"/>
                  </a:lnTo>
                  <a:lnTo>
                    <a:pt x="50378" y="348188"/>
                  </a:lnTo>
                  <a:lnTo>
                    <a:pt x="97016" y="391496"/>
                  </a:lnTo>
                  <a:lnTo>
                    <a:pt x="153932" y="400604"/>
                  </a:lnTo>
                  <a:lnTo>
                    <a:pt x="180378" y="391421"/>
                  </a:lnTo>
                  <a:lnTo>
                    <a:pt x="254885" y="391421"/>
                  </a:lnTo>
                  <a:lnTo>
                    <a:pt x="288348" y="369356"/>
                  </a:lnTo>
                  <a:lnTo>
                    <a:pt x="329477" y="305130"/>
                  </a:lnTo>
                  <a:lnTo>
                    <a:pt x="345991" y="259885"/>
                  </a:lnTo>
                  <a:lnTo>
                    <a:pt x="353044" y="211794"/>
                  </a:lnTo>
                  <a:lnTo>
                    <a:pt x="345563" y="165286"/>
                  </a:lnTo>
                  <a:lnTo>
                    <a:pt x="318479" y="124792"/>
                  </a:lnTo>
                  <a:lnTo>
                    <a:pt x="307219" y="117668"/>
                  </a:lnTo>
                  <a:lnTo>
                    <a:pt x="169142" y="117668"/>
                  </a:lnTo>
                  <a:lnTo>
                    <a:pt x="145768" y="104251"/>
                  </a:lnTo>
                  <a:lnTo>
                    <a:pt x="113190" y="95816"/>
                  </a:lnTo>
                  <a:close/>
                </a:path>
                <a:path w="353059" h="400685">
                  <a:moveTo>
                    <a:pt x="254885" y="391421"/>
                  </a:moveTo>
                  <a:lnTo>
                    <a:pt x="180378" y="391421"/>
                  </a:lnTo>
                  <a:lnTo>
                    <a:pt x="207167" y="399555"/>
                  </a:lnTo>
                  <a:lnTo>
                    <a:pt x="235778" y="398384"/>
                  </a:lnTo>
                  <a:lnTo>
                    <a:pt x="254885" y="391421"/>
                  </a:lnTo>
                  <a:close/>
                </a:path>
                <a:path w="353059" h="400685">
                  <a:moveTo>
                    <a:pt x="157944" y="65881"/>
                  </a:moveTo>
                  <a:lnTo>
                    <a:pt x="141490" y="65881"/>
                  </a:lnTo>
                  <a:lnTo>
                    <a:pt x="147715" y="69719"/>
                  </a:lnTo>
                  <a:lnTo>
                    <a:pt x="156057" y="75916"/>
                  </a:lnTo>
                  <a:lnTo>
                    <a:pt x="165087" y="84416"/>
                  </a:lnTo>
                  <a:lnTo>
                    <a:pt x="173379" y="95164"/>
                  </a:lnTo>
                  <a:lnTo>
                    <a:pt x="171433" y="102328"/>
                  </a:lnTo>
                  <a:lnTo>
                    <a:pt x="170069" y="109805"/>
                  </a:lnTo>
                  <a:lnTo>
                    <a:pt x="169142" y="117668"/>
                  </a:lnTo>
                  <a:lnTo>
                    <a:pt x="307219" y="117668"/>
                  </a:lnTo>
                  <a:lnTo>
                    <a:pt x="304838" y="116161"/>
                  </a:lnTo>
                  <a:lnTo>
                    <a:pt x="182418" y="116161"/>
                  </a:lnTo>
                  <a:lnTo>
                    <a:pt x="190163" y="92592"/>
                  </a:lnTo>
                  <a:lnTo>
                    <a:pt x="194867" y="84305"/>
                  </a:lnTo>
                  <a:lnTo>
                    <a:pt x="176863" y="84305"/>
                  </a:lnTo>
                  <a:lnTo>
                    <a:pt x="167737" y="74148"/>
                  </a:lnTo>
                  <a:lnTo>
                    <a:pt x="158511" y="66273"/>
                  </a:lnTo>
                  <a:lnTo>
                    <a:pt x="157944" y="65881"/>
                  </a:lnTo>
                  <a:close/>
                </a:path>
                <a:path w="353059" h="400685">
                  <a:moveTo>
                    <a:pt x="237496" y="93195"/>
                  </a:moveTo>
                  <a:lnTo>
                    <a:pt x="205555" y="102172"/>
                  </a:lnTo>
                  <a:lnTo>
                    <a:pt x="182418" y="116161"/>
                  </a:lnTo>
                  <a:lnTo>
                    <a:pt x="304838" y="116161"/>
                  </a:lnTo>
                  <a:lnTo>
                    <a:pt x="275914" y="97860"/>
                  </a:lnTo>
                  <a:lnTo>
                    <a:pt x="237496" y="93195"/>
                  </a:lnTo>
                  <a:close/>
                </a:path>
                <a:path w="353059" h="400685">
                  <a:moveTo>
                    <a:pt x="230738" y="23066"/>
                  </a:moveTo>
                  <a:lnTo>
                    <a:pt x="194622" y="52547"/>
                  </a:lnTo>
                  <a:lnTo>
                    <a:pt x="176863" y="84305"/>
                  </a:lnTo>
                  <a:lnTo>
                    <a:pt x="194867" y="84305"/>
                  </a:lnTo>
                  <a:lnTo>
                    <a:pt x="202293" y="71226"/>
                  </a:lnTo>
                  <a:lnTo>
                    <a:pt x="218853" y="52138"/>
                  </a:lnTo>
                  <a:lnTo>
                    <a:pt x="239887" y="35403"/>
                  </a:lnTo>
                  <a:lnTo>
                    <a:pt x="241044" y="31153"/>
                  </a:lnTo>
                  <a:lnTo>
                    <a:pt x="237154" y="26239"/>
                  </a:lnTo>
                  <a:lnTo>
                    <a:pt x="230738" y="23066"/>
                  </a:lnTo>
                  <a:close/>
                </a:path>
                <a:path w="353059" h="400685">
                  <a:moveTo>
                    <a:pt x="0" y="0"/>
                  </a:moveTo>
                  <a:lnTo>
                    <a:pt x="29327" y="45642"/>
                  </a:lnTo>
                  <a:lnTo>
                    <a:pt x="67932" y="69594"/>
                  </a:lnTo>
                  <a:lnTo>
                    <a:pt x="107944" y="75219"/>
                  </a:lnTo>
                  <a:lnTo>
                    <a:pt x="141490" y="65881"/>
                  </a:lnTo>
                  <a:lnTo>
                    <a:pt x="157944" y="65881"/>
                  </a:lnTo>
                  <a:lnTo>
                    <a:pt x="150426" y="60674"/>
                  </a:lnTo>
                  <a:lnTo>
                    <a:pt x="144723" y="57343"/>
                  </a:lnTo>
                  <a:lnTo>
                    <a:pt x="140280" y="45234"/>
                  </a:lnTo>
                  <a:lnTo>
                    <a:pt x="132035" y="30072"/>
                  </a:lnTo>
                  <a:lnTo>
                    <a:pt x="119180" y="15387"/>
                  </a:lnTo>
                  <a:lnTo>
                    <a:pt x="104258" y="6666"/>
                  </a:lnTo>
                  <a:lnTo>
                    <a:pt x="29869" y="6666"/>
                  </a:lnTo>
                  <a:lnTo>
                    <a:pt x="0" y="0"/>
                  </a:lnTo>
                  <a:close/>
                </a:path>
                <a:path w="353059" h="400685">
                  <a:moveTo>
                    <a:pt x="73059" y="26"/>
                  </a:moveTo>
                  <a:lnTo>
                    <a:pt x="51801" y="3677"/>
                  </a:lnTo>
                  <a:lnTo>
                    <a:pt x="29869" y="6666"/>
                  </a:lnTo>
                  <a:lnTo>
                    <a:pt x="104258" y="6666"/>
                  </a:lnTo>
                  <a:lnTo>
                    <a:pt x="100907" y="4707"/>
                  </a:lnTo>
                  <a:lnTo>
                    <a:pt x="73059" y="26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48161" y="1745106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0" y="29"/>
                  </a:moveTo>
                  <a:lnTo>
                    <a:pt x="29327" y="45671"/>
                  </a:lnTo>
                  <a:lnTo>
                    <a:pt x="67932" y="69623"/>
                  </a:lnTo>
                  <a:lnTo>
                    <a:pt x="107944" y="75248"/>
                  </a:lnTo>
                  <a:lnTo>
                    <a:pt x="141490" y="65909"/>
                  </a:lnTo>
                  <a:lnTo>
                    <a:pt x="147715" y="69748"/>
                  </a:lnTo>
                  <a:lnTo>
                    <a:pt x="156057" y="75945"/>
                  </a:lnTo>
                  <a:lnTo>
                    <a:pt x="165087" y="84445"/>
                  </a:lnTo>
                  <a:lnTo>
                    <a:pt x="173379" y="95193"/>
                  </a:lnTo>
                  <a:lnTo>
                    <a:pt x="171433" y="102358"/>
                  </a:lnTo>
                  <a:lnTo>
                    <a:pt x="170069" y="109834"/>
                  </a:lnTo>
                  <a:lnTo>
                    <a:pt x="169142" y="117697"/>
                  </a:lnTo>
                  <a:lnTo>
                    <a:pt x="145768" y="104280"/>
                  </a:lnTo>
                  <a:lnTo>
                    <a:pt x="113190" y="95845"/>
                  </a:lnTo>
                  <a:lnTo>
                    <a:pt x="74268" y="101538"/>
                  </a:lnTo>
                  <a:lnTo>
                    <a:pt x="31857" y="130502"/>
                  </a:lnTo>
                  <a:lnTo>
                    <a:pt x="6394" y="172034"/>
                  </a:lnTo>
                  <a:lnTo>
                    <a:pt x="756" y="218796"/>
                  </a:lnTo>
                  <a:lnTo>
                    <a:pt x="9702" y="266563"/>
                  </a:lnTo>
                  <a:lnTo>
                    <a:pt x="27990" y="311112"/>
                  </a:lnTo>
                  <a:lnTo>
                    <a:pt x="50378" y="348217"/>
                  </a:lnTo>
                  <a:lnTo>
                    <a:pt x="97016" y="391525"/>
                  </a:lnTo>
                  <a:lnTo>
                    <a:pt x="153932" y="400633"/>
                  </a:lnTo>
                  <a:lnTo>
                    <a:pt x="180378" y="391450"/>
                  </a:lnTo>
                  <a:lnTo>
                    <a:pt x="207167" y="399584"/>
                  </a:lnTo>
                  <a:lnTo>
                    <a:pt x="263681" y="388244"/>
                  </a:lnTo>
                  <a:lnTo>
                    <a:pt x="308572" y="343126"/>
                  </a:lnTo>
                  <a:lnTo>
                    <a:pt x="329477" y="305159"/>
                  </a:lnTo>
                  <a:lnTo>
                    <a:pt x="345991" y="259914"/>
                  </a:lnTo>
                  <a:lnTo>
                    <a:pt x="353044" y="211823"/>
                  </a:lnTo>
                  <a:lnTo>
                    <a:pt x="345563" y="165315"/>
                  </a:lnTo>
                  <a:lnTo>
                    <a:pt x="318479" y="124822"/>
                  </a:lnTo>
                  <a:lnTo>
                    <a:pt x="275914" y="97889"/>
                  </a:lnTo>
                  <a:lnTo>
                    <a:pt x="237497" y="93224"/>
                  </a:lnTo>
                  <a:lnTo>
                    <a:pt x="205555" y="102201"/>
                  </a:lnTo>
                  <a:lnTo>
                    <a:pt x="182418" y="116190"/>
                  </a:lnTo>
                  <a:lnTo>
                    <a:pt x="190163" y="92620"/>
                  </a:lnTo>
                  <a:lnTo>
                    <a:pt x="202293" y="71254"/>
                  </a:lnTo>
                  <a:lnTo>
                    <a:pt x="218853" y="52167"/>
                  </a:lnTo>
                  <a:lnTo>
                    <a:pt x="239887" y="35433"/>
                  </a:lnTo>
                  <a:lnTo>
                    <a:pt x="241044" y="31183"/>
                  </a:lnTo>
                  <a:lnTo>
                    <a:pt x="237154" y="26268"/>
                  </a:lnTo>
                  <a:lnTo>
                    <a:pt x="230738" y="23095"/>
                  </a:lnTo>
                  <a:lnTo>
                    <a:pt x="224319" y="24071"/>
                  </a:lnTo>
                  <a:lnTo>
                    <a:pt x="207837" y="38013"/>
                  </a:lnTo>
                  <a:lnTo>
                    <a:pt x="194622" y="52576"/>
                  </a:lnTo>
                  <a:lnTo>
                    <a:pt x="184391" y="67952"/>
                  </a:lnTo>
                  <a:lnTo>
                    <a:pt x="176863" y="84333"/>
                  </a:lnTo>
                  <a:lnTo>
                    <a:pt x="167737" y="74177"/>
                  </a:lnTo>
                  <a:lnTo>
                    <a:pt x="158511" y="66302"/>
                  </a:lnTo>
                  <a:lnTo>
                    <a:pt x="150426" y="60703"/>
                  </a:lnTo>
                  <a:lnTo>
                    <a:pt x="144723" y="57372"/>
                  </a:lnTo>
                  <a:lnTo>
                    <a:pt x="140280" y="45263"/>
                  </a:lnTo>
                  <a:lnTo>
                    <a:pt x="132035" y="30101"/>
                  </a:lnTo>
                  <a:lnTo>
                    <a:pt x="119180" y="15416"/>
                  </a:lnTo>
                  <a:lnTo>
                    <a:pt x="100907" y="4737"/>
                  </a:lnTo>
                  <a:lnTo>
                    <a:pt x="73059" y="55"/>
                  </a:lnTo>
                  <a:lnTo>
                    <a:pt x="51801" y="3706"/>
                  </a:lnTo>
                  <a:lnTo>
                    <a:pt x="29869" y="6695"/>
                  </a:lnTo>
                  <a:lnTo>
                    <a:pt x="0" y="2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3" name="object 43"/>
          <p:cNvGrpSpPr/>
          <p:nvPr/>
        </p:nvGrpSpPr>
        <p:grpSpPr>
          <a:xfrm>
            <a:off x="841410" y="1725215"/>
            <a:ext cx="464820" cy="487680"/>
            <a:chOff x="841410" y="1725215"/>
            <a:chExt cx="464820" cy="487680"/>
          </a:xfrm>
        </p:grpSpPr>
        <p:pic>
          <p:nvPicPr>
            <p:cNvPr id="44" name="object 4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410" y="1725215"/>
              <a:ext cx="464522" cy="487476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884272" y="1744899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42190" y="0"/>
                  </a:moveTo>
                  <a:lnTo>
                    <a:pt x="329812" y="529"/>
                  </a:lnTo>
                  <a:lnTo>
                    <a:pt x="319930" y="4925"/>
                  </a:lnTo>
                  <a:lnTo>
                    <a:pt x="320515" y="9279"/>
                  </a:lnTo>
                  <a:lnTo>
                    <a:pt x="324473" y="48041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69"/>
                  </a:lnTo>
                  <a:lnTo>
                    <a:pt x="261340" y="171469"/>
                  </a:lnTo>
                  <a:lnTo>
                    <a:pt x="217030" y="227769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2"/>
                  </a:lnTo>
                  <a:lnTo>
                    <a:pt x="214892" y="361064"/>
                  </a:lnTo>
                  <a:lnTo>
                    <a:pt x="261110" y="331765"/>
                  </a:lnTo>
                  <a:lnTo>
                    <a:pt x="300972" y="300020"/>
                  </a:lnTo>
                  <a:lnTo>
                    <a:pt x="333575" y="266283"/>
                  </a:lnTo>
                  <a:lnTo>
                    <a:pt x="358016" y="231007"/>
                  </a:lnTo>
                  <a:lnTo>
                    <a:pt x="373391" y="194645"/>
                  </a:lnTo>
                  <a:lnTo>
                    <a:pt x="378797" y="157649"/>
                  </a:lnTo>
                  <a:lnTo>
                    <a:pt x="373331" y="120474"/>
                  </a:lnTo>
                  <a:lnTo>
                    <a:pt x="356089" y="83572"/>
                  </a:lnTo>
                  <a:lnTo>
                    <a:pt x="352001" y="51331"/>
                  </a:lnTo>
                  <a:lnTo>
                    <a:pt x="348776" y="25168"/>
                  </a:lnTo>
                  <a:lnTo>
                    <a:pt x="346441" y="4880"/>
                  </a:lnTo>
                  <a:lnTo>
                    <a:pt x="346066" y="1253"/>
                  </a:lnTo>
                  <a:lnTo>
                    <a:pt x="34219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884272" y="1744899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37548" y="198"/>
                  </a:moveTo>
                  <a:lnTo>
                    <a:pt x="329812" y="530"/>
                  </a:lnTo>
                  <a:lnTo>
                    <a:pt x="319930" y="4925"/>
                  </a:lnTo>
                  <a:lnTo>
                    <a:pt x="320515" y="9280"/>
                  </a:lnTo>
                  <a:lnTo>
                    <a:pt x="324473" y="48042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70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3"/>
                  </a:lnTo>
                  <a:lnTo>
                    <a:pt x="214892" y="361065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50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4858" y="73941"/>
                  </a:lnTo>
                  <a:lnTo>
                    <a:pt x="352001" y="51331"/>
                  </a:lnTo>
                  <a:lnTo>
                    <a:pt x="348776" y="25169"/>
                  </a:lnTo>
                  <a:lnTo>
                    <a:pt x="346441" y="4881"/>
                  </a:lnTo>
                  <a:lnTo>
                    <a:pt x="346066" y="1254"/>
                  </a:lnTo>
                  <a:lnTo>
                    <a:pt x="342190" y="0"/>
                  </a:lnTo>
                  <a:lnTo>
                    <a:pt x="337548" y="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7" name="object 47"/>
          <p:cNvGrpSpPr/>
          <p:nvPr/>
        </p:nvGrpSpPr>
        <p:grpSpPr>
          <a:xfrm>
            <a:off x="1534761" y="1652177"/>
            <a:ext cx="307340" cy="588645"/>
            <a:chOff x="1534761" y="1652177"/>
            <a:chExt cx="307340" cy="588645"/>
          </a:xfrm>
        </p:grpSpPr>
        <p:pic>
          <p:nvPicPr>
            <p:cNvPr id="48" name="object 4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4761" y="1652177"/>
              <a:ext cx="307098" cy="588563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1577773" y="1672150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80">
                  <a:moveTo>
                    <a:pt x="66735" y="296462"/>
                  </a:moveTo>
                  <a:lnTo>
                    <a:pt x="41664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5"/>
                  </a:lnTo>
                  <a:lnTo>
                    <a:pt x="19014" y="458511"/>
                  </a:lnTo>
                  <a:lnTo>
                    <a:pt x="48209" y="484424"/>
                  </a:lnTo>
                  <a:lnTo>
                    <a:pt x="93040" y="500248"/>
                  </a:lnTo>
                  <a:lnTo>
                    <a:pt x="144919" y="499990"/>
                  </a:lnTo>
                  <a:lnTo>
                    <a:pt x="182672" y="481807"/>
                  </a:lnTo>
                  <a:lnTo>
                    <a:pt x="207204" y="451476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0" y="345363"/>
                  </a:lnTo>
                  <a:lnTo>
                    <a:pt x="179031" y="318184"/>
                  </a:lnTo>
                  <a:lnTo>
                    <a:pt x="149661" y="312984"/>
                  </a:lnTo>
                  <a:lnTo>
                    <a:pt x="149868" y="312212"/>
                  </a:lnTo>
                  <a:lnTo>
                    <a:pt x="121401" y="312212"/>
                  </a:lnTo>
                  <a:lnTo>
                    <a:pt x="113184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5" y="296462"/>
                  </a:lnTo>
                  <a:close/>
                </a:path>
                <a:path w="220344" h="500380">
                  <a:moveTo>
                    <a:pt x="157101" y="0"/>
                  </a:move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6"/>
                  </a:lnTo>
                  <a:lnTo>
                    <a:pt x="132726" y="18241"/>
                  </a:lnTo>
                  <a:lnTo>
                    <a:pt x="112034" y="32294"/>
                  </a:lnTo>
                  <a:lnTo>
                    <a:pt x="130830" y="37016"/>
                  </a:lnTo>
                  <a:lnTo>
                    <a:pt x="148187" y="106363"/>
                  </a:lnTo>
                  <a:lnTo>
                    <a:pt x="152391" y="158664"/>
                  </a:lnTo>
                  <a:lnTo>
                    <a:pt x="149298" y="210920"/>
                  </a:lnTo>
                  <a:lnTo>
                    <a:pt x="138953" y="262359"/>
                  </a:lnTo>
                  <a:lnTo>
                    <a:pt x="121401" y="312212"/>
                  </a:lnTo>
                  <a:lnTo>
                    <a:pt x="149868" y="312212"/>
                  </a:lnTo>
                  <a:lnTo>
                    <a:pt x="161226" y="266567"/>
                  </a:lnTo>
                  <a:lnTo>
                    <a:pt x="172178" y="202296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19" y="18498"/>
                  </a:lnTo>
                  <a:lnTo>
                    <a:pt x="174003" y="12012"/>
                  </a:lnTo>
                  <a:lnTo>
                    <a:pt x="166534" y="4390"/>
                  </a:lnTo>
                  <a:lnTo>
                    <a:pt x="157101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577773" y="1672150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80">
                  <a:moveTo>
                    <a:pt x="112034" y="32294"/>
                  </a:moveTo>
                  <a:lnTo>
                    <a:pt x="148187" y="106363"/>
                  </a:lnTo>
                  <a:lnTo>
                    <a:pt x="152391" y="158664"/>
                  </a:lnTo>
                  <a:lnTo>
                    <a:pt x="149299" y="210920"/>
                  </a:lnTo>
                  <a:lnTo>
                    <a:pt x="138953" y="262360"/>
                  </a:lnTo>
                  <a:lnTo>
                    <a:pt x="121402" y="312213"/>
                  </a:lnTo>
                  <a:lnTo>
                    <a:pt x="113185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49"/>
                  </a:lnTo>
                  <a:lnTo>
                    <a:pt x="144919" y="499990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1" y="345363"/>
                  </a:lnTo>
                  <a:lnTo>
                    <a:pt x="179031" y="318184"/>
                  </a:lnTo>
                  <a:lnTo>
                    <a:pt x="149662" y="312985"/>
                  </a:lnTo>
                  <a:lnTo>
                    <a:pt x="155149" y="292516"/>
                  </a:lnTo>
                  <a:lnTo>
                    <a:pt x="167150" y="236155"/>
                  </a:lnTo>
                  <a:lnTo>
                    <a:pt x="175565" y="166008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20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2571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Solution:</a:t>
            </a:r>
            <a:r>
              <a:rPr spc="20" dirty="0"/>
              <a:t> </a:t>
            </a:r>
            <a:r>
              <a:rPr spc="-5" dirty="0"/>
              <a:t>Systems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" dirty="0"/>
              <a:t>equations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2141809" y="1816129"/>
            <a:ext cx="4070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$10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10110" y="2476306"/>
            <a:ext cx="4070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$15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798971" y="2376595"/>
            <a:ext cx="946150" cy="487680"/>
            <a:chOff x="2798971" y="2376595"/>
            <a:chExt cx="946150" cy="487680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798971" y="2394192"/>
              <a:ext cx="557394" cy="46988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843421" y="2415641"/>
              <a:ext cx="468630" cy="381000"/>
            </a:xfrm>
            <a:custGeom>
              <a:avLst/>
              <a:gdLst/>
              <a:ahLst/>
              <a:cxnLst/>
              <a:rect l="l" t="t" r="r" b="b"/>
              <a:pathLst>
                <a:path w="468629" h="381000">
                  <a:moveTo>
                    <a:pt x="211355" y="0"/>
                  </a:moveTo>
                  <a:lnTo>
                    <a:pt x="161118" y="68566"/>
                  </a:lnTo>
                  <a:lnTo>
                    <a:pt x="268019" y="146733"/>
                  </a:lnTo>
                  <a:lnTo>
                    <a:pt x="0" y="146733"/>
                  </a:lnTo>
                  <a:lnTo>
                    <a:pt x="0" y="234356"/>
                  </a:lnTo>
                  <a:lnTo>
                    <a:pt x="266485" y="234356"/>
                  </a:lnTo>
                  <a:lnTo>
                    <a:pt x="160898" y="312633"/>
                  </a:lnTo>
                  <a:lnTo>
                    <a:pt x="211574" y="380980"/>
                  </a:lnTo>
                  <a:lnTo>
                    <a:pt x="468494" y="190545"/>
                  </a:lnTo>
                  <a:lnTo>
                    <a:pt x="2113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843421" y="2415641"/>
              <a:ext cx="468630" cy="381000"/>
            </a:xfrm>
            <a:custGeom>
              <a:avLst/>
              <a:gdLst/>
              <a:ahLst/>
              <a:cxnLst/>
              <a:rect l="l" t="t" r="r" b="b"/>
              <a:pathLst>
                <a:path w="468629" h="381000">
                  <a:moveTo>
                    <a:pt x="211355" y="0"/>
                  </a:moveTo>
                  <a:lnTo>
                    <a:pt x="161117" y="68565"/>
                  </a:lnTo>
                  <a:lnTo>
                    <a:pt x="268018" y="146733"/>
                  </a:lnTo>
                  <a:lnTo>
                    <a:pt x="0" y="146733"/>
                  </a:lnTo>
                  <a:lnTo>
                    <a:pt x="0" y="234356"/>
                  </a:lnTo>
                  <a:lnTo>
                    <a:pt x="266485" y="234356"/>
                  </a:lnTo>
                  <a:lnTo>
                    <a:pt x="160898" y="312633"/>
                  </a:lnTo>
                  <a:lnTo>
                    <a:pt x="211574" y="380980"/>
                  </a:lnTo>
                  <a:lnTo>
                    <a:pt x="468494" y="190544"/>
                  </a:lnTo>
                  <a:lnTo>
                    <a:pt x="211355" y="0"/>
                  </a:lnTo>
                  <a:close/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80166" y="2376595"/>
              <a:ext cx="464522" cy="48747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323028" y="2396279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5" h="401955">
                  <a:moveTo>
                    <a:pt x="342190" y="0"/>
                  </a:moveTo>
                  <a:lnTo>
                    <a:pt x="329812" y="529"/>
                  </a:lnTo>
                  <a:lnTo>
                    <a:pt x="319930" y="4926"/>
                  </a:lnTo>
                  <a:lnTo>
                    <a:pt x="320516" y="9281"/>
                  </a:lnTo>
                  <a:lnTo>
                    <a:pt x="324473" y="48043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69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2" y="375358"/>
                  </a:lnTo>
                  <a:lnTo>
                    <a:pt x="65677" y="401618"/>
                  </a:lnTo>
                  <a:lnTo>
                    <a:pt x="130086" y="395452"/>
                  </a:lnTo>
                  <a:lnTo>
                    <a:pt x="214892" y="361064"/>
                  </a:lnTo>
                  <a:lnTo>
                    <a:pt x="261111" y="331765"/>
                  </a:lnTo>
                  <a:lnTo>
                    <a:pt x="300973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1" y="194645"/>
                  </a:lnTo>
                  <a:lnTo>
                    <a:pt x="378797" y="157649"/>
                  </a:lnTo>
                  <a:lnTo>
                    <a:pt x="373331" y="120474"/>
                  </a:lnTo>
                  <a:lnTo>
                    <a:pt x="356090" y="83572"/>
                  </a:lnTo>
                  <a:lnTo>
                    <a:pt x="352001" y="51331"/>
                  </a:lnTo>
                  <a:lnTo>
                    <a:pt x="348776" y="25168"/>
                  </a:lnTo>
                  <a:lnTo>
                    <a:pt x="346442" y="4880"/>
                  </a:lnTo>
                  <a:lnTo>
                    <a:pt x="346067" y="1254"/>
                  </a:lnTo>
                  <a:lnTo>
                    <a:pt x="34219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323028" y="2396279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5" h="401955">
                  <a:moveTo>
                    <a:pt x="337548" y="198"/>
                  </a:moveTo>
                  <a:lnTo>
                    <a:pt x="329812" y="530"/>
                  </a:lnTo>
                  <a:lnTo>
                    <a:pt x="319930" y="4925"/>
                  </a:lnTo>
                  <a:lnTo>
                    <a:pt x="320515" y="9280"/>
                  </a:lnTo>
                  <a:lnTo>
                    <a:pt x="324473" y="48042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70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3"/>
                  </a:lnTo>
                  <a:lnTo>
                    <a:pt x="214892" y="361065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50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4858" y="73941"/>
                  </a:lnTo>
                  <a:lnTo>
                    <a:pt x="352001" y="51331"/>
                  </a:lnTo>
                  <a:lnTo>
                    <a:pt x="348776" y="25169"/>
                  </a:lnTo>
                  <a:lnTo>
                    <a:pt x="346441" y="4881"/>
                  </a:lnTo>
                  <a:lnTo>
                    <a:pt x="346066" y="1254"/>
                  </a:lnTo>
                  <a:lnTo>
                    <a:pt x="342190" y="0"/>
                  </a:lnTo>
                  <a:lnTo>
                    <a:pt x="337548" y="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3825192" y="2445999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$5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73600" y="3032795"/>
            <a:ext cx="438784" cy="487680"/>
            <a:chOff x="273600" y="3032795"/>
            <a:chExt cx="438784" cy="48768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3600" y="3032795"/>
              <a:ext cx="438782" cy="48747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16462" y="3052687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113190" y="95816"/>
                  </a:moveTo>
                  <a:lnTo>
                    <a:pt x="74268" y="101508"/>
                  </a:lnTo>
                  <a:lnTo>
                    <a:pt x="31857" y="130473"/>
                  </a:lnTo>
                  <a:lnTo>
                    <a:pt x="6394" y="172005"/>
                  </a:lnTo>
                  <a:lnTo>
                    <a:pt x="756" y="218767"/>
                  </a:lnTo>
                  <a:lnTo>
                    <a:pt x="9702" y="266534"/>
                  </a:lnTo>
                  <a:lnTo>
                    <a:pt x="27990" y="311083"/>
                  </a:lnTo>
                  <a:lnTo>
                    <a:pt x="50378" y="348188"/>
                  </a:lnTo>
                  <a:lnTo>
                    <a:pt x="97016" y="391496"/>
                  </a:lnTo>
                  <a:lnTo>
                    <a:pt x="153932" y="400604"/>
                  </a:lnTo>
                  <a:lnTo>
                    <a:pt x="180378" y="391421"/>
                  </a:lnTo>
                  <a:lnTo>
                    <a:pt x="254885" y="391421"/>
                  </a:lnTo>
                  <a:lnTo>
                    <a:pt x="288348" y="369356"/>
                  </a:lnTo>
                  <a:lnTo>
                    <a:pt x="329477" y="305130"/>
                  </a:lnTo>
                  <a:lnTo>
                    <a:pt x="345991" y="259885"/>
                  </a:lnTo>
                  <a:lnTo>
                    <a:pt x="353044" y="211794"/>
                  </a:lnTo>
                  <a:lnTo>
                    <a:pt x="345563" y="165286"/>
                  </a:lnTo>
                  <a:lnTo>
                    <a:pt x="318479" y="124792"/>
                  </a:lnTo>
                  <a:lnTo>
                    <a:pt x="307219" y="117668"/>
                  </a:lnTo>
                  <a:lnTo>
                    <a:pt x="169142" y="117668"/>
                  </a:lnTo>
                  <a:lnTo>
                    <a:pt x="145768" y="104251"/>
                  </a:lnTo>
                  <a:lnTo>
                    <a:pt x="113190" y="95816"/>
                  </a:lnTo>
                  <a:close/>
                </a:path>
                <a:path w="353059" h="400685">
                  <a:moveTo>
                    <a:pt x="254885" y="391421"/>
                  </a:moveTo>
                  <a:lnTo>
                    <a:pt x="180378" y="391421"/>
                  </a:lnTo>
                  <a:lnTo>
                    <a:pt x="207167" y="399555"/>
                  </a:lnTo>
                  <a:lnTo>
                    <a:pt x="235778" y="398384"/>
                  </a:lnTo>
                  <a:lnTo>
                    <a:pt x="254885" y="391421"/>
                  </a:lnTo>
                  <a:close/>
                </a:path>
                <a:path w="353059" h="400685">
                  <a:moveTo>
                    <a:pt x="157942" y="65879"/>
                  </a:moveTo>
                  <a:lnTo>
                    <a:pt x="141490" y="65879"/>
                  </a:lnTo>
                  <a:lnTo>
                    <a:pt x="147716" y="69719"/>
                  </a:lnTo>
                  <a:lnTo>
                    <a:pt x="156057" y="75916"/>
                  </a:lnTo>
                  <a:lnTo>
                    <a:pt x="165087" y="84416"/>
                  </a:lnTo>
                  <a:lnTo>
                    <a:pt x="173379" y="95163"/>
                  </a:lnTo>
                  <a:lnTo>
                    <a:pt x="171433" y="102328"/>
                  </a:lnTo>
                  <a:lnTo>
                    <a:pt x="170069" y="109805"/>
                  </a:lnTo>
                  <a:lnTo>
                    <a:pt x="169142" y="117668"/>
                  </a:lnTo>
                  <a:lnTo>
                    <a:pt x="307219" y="117668"/>
                  </a:lnTo>
                  <a:lnTo>
                    <a:pt x="304838" y="116161"/>
                  </a:lnTo>
                  <a:lnTo>
                    <a:pt x="182418" y="116161"/>
                  </a:lnTo>
                  <a:lnTo>
                    <a:pt x="190163" y="92591"/>
                  </a:lnTo>
                  <a:lnTo>
                    <a:pt x="194868" y="84303"/>
                  </a:lnTo>
                  <a:lnTo>
                    <a:pt x="176863" y="84303"/>
                  </a:lnTo>
                  <a:lnTo>
                    <a:pt x="167737" y="74148"/>
                  </a:lnTo>
                  <a:lnTo>
                    <a:pt x="158511" y="66273"/>
                  </a:lnTo>
                  <a:lnTo>
                    <a:pt x="157942" y="65879"/>
                  </a:lnTo>
                  <a:close/>
                </a:path>
                <a:path w="353059" h="400685">
                  <a:moveTo>
                    <a:pt x="237497" y="93195"/>
                  </a:moveTo>
                  <a:lnTo>
                    <a:pt x="205555" y="102172"/>
                  </a:lnTo>
                  <a:lnTo>
                    <a:pt x="182418" y="116161"/>
                  </a:lnTo>
                  <a:lnTo>
                    <a:pt x="304838" y="116161"/>
                  </a:lnTo>
                  <a:lnTo>
                    <a:pt x="275914" y="97860"/>
                  </a:lnTo>
                  <a:lnTo>
                    <a:pt x="237497" y="93195"/>
                  </a:lnTo>
                  <a:close/>
                </a:path>
                <a:path w="353059" h="400685">
                  <a:moveTo>
                    <a:pt x="230738" y="23066"/>
                  </a:moveTo>
                  <a:lnTo>
                    <a:pt x="194622" y="52547"/>
                  </a:lnTo>
                  <a:lnTo>
                    <a:pt x="176863" y="84303"/>
                  </a:lnTo>
                  <a:lnTo>
                    <a:pt x="194868" y="84303"/>
                  </a:lnTo>
                  <a:lnTo>
                    <a:pt x="202293" y="71225"/>
                  </a:lnTo>
                  <a:lnTo>
                    <a:pt x="218853" y="52137"/>
                  </a:lnTo>
                  <a:lnTo>
                    <a:pt x="239887" y="35403"/>
                  </a:lnTo>
                  <a:lnTo>
                    <a:pt x="241044" y="31153"/>
                  </a:lnTo>
                  <a:lnTo>
                    <a:pt x="237154" y="26239"/>
                  </a:lnTo>
                  <a:lnTo>
                    <a:pt x="230738" y="23066"/>
                  </a:lnTo>
                  <a:close/>
                </a:path>
                <a:path w="353059" h="400685">
                  <a:moveTo>
                    <a:pt x="0" y="0"/>
                  </a:moveTo>
                  <a:lnTo>
                    <a:pt x="29327" y="45642"/>
                  </a:lnTo>
                  <a:lnTo>
                    <a:pt x="67932" y="69594"/>
                  </a:lnTo>
                  <a:lnTo>
                    <a:pt x="107944" y="75218"/>
                  </a:lnTo>
                  <a:lnTo>
                    <a:pt x="141490" y="65879"/>
                  </a:lnTo>
                  <a:lnTo>
                    <a:pt x="157942" y="65879"/>
                  </a:lnTo>
                  <a:lnTo>
                    <a:pt x="150426" y="60674"/>
                  </a:lnTo>
                  <a:lnTo>
                    <a:pt x="144723" y="57343"/>
                  </a:lnTo>
                  <a:lnTo>
                    <a:pt x="140280" y="45234"/>
                  </a:lnTo>
                  <a:lnTo>
                    <a:pt x="132035" y="30072"/>
                  </a:lnTo>
                  <a:lnTo>
                    <a:pt x="119180" y="15387"/>
                  </a:lnTo>
                  <a:lnTo>
                    <a:pt x="104258" y="6666"/>
                  </a:lnTo>
                  <a:lnTo>
                    <a:pt x="29869" y="6666"/>
                  </a:lnTo>
                  <a:lnTo>
                    <a:pt x="0" y="0"/>
                  </a:lnTo>
                  <a:close/>
                </a:path>
                <a:path w="353059" h="400685">
                  <a:moveTo>
                    <a:pt x="73059" y="26"/>
                  </a:moveTo>
                  <a:lnTo>
                    <a:pt x="51801" y="3677"/>
                  </a:lnTo>
                  <a:lnTo>
                    <a:pt x="29869" y="6666"/>
                  </a:lnTo>
                  <a:lnTo>
                    <a:pt x="104258" y="6666"/>
                  </a:lnTo>
                  <a:lnTo>
                    <a:pt x="100907" y="4707"/>
                  </a:lnTo>
                  <a:lnTo>
                    <a:pt x="73059" y="26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16462" y="3052687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0" y="29"/>
                  </a:moveTo>
                  <a:lnTo>
                    <a:pt x="29327" y="45671"/>
                  </a:lnTo>
                  <a:lnTo>
                    <a:pt x="67932" y="69623"/>
                  </a:lnTo>
                  <a:lnTo>
                    <a:pt x="107944" y="75248"/>
                  </a:lnTo>
                  <a:lnTo>
                    <a:pt x="141490" y="65909"/>
                  </a:lnTo>
                  <a:lnTo>
                    <a:pt x="147715" y="69748"/>
                  </a:lnTo>
                  <a:lnTo>
                    <a:pt x="156057" y="75945"/>
                  </a:lnTo>
                  <a:lnTo>
                    <a:pt x="165087" y="84445"/>
                  </a:lnTo>
                  <a:lnTo>
                    <a:pt x="173379" y="95193"/>
                  </a:lnTo>
                  <a:lnTo>
                    <a:pt x="171433" y="102358"/>
                  </a:lnTo>
                  <a:lnTo>
                    <a:pt x="170069" y="109834"/>
                  </a:lnTo>
                  <a:lnTo>
                    <a:pt x="169142" y="117697"/>
                  </a:lnTo>
                  <a:lnTo>
                    <a:pt x="145768" y="104280"/>
                  </a:lnTo>
                  <a:lnTo>
                    <a:pt x="113190" y="95845"/>
                  </a:lnTo>
                  <a:lnTo>
                    <a:pt x="74268" y="101538"/>
                  </a:lnTo>
                  <a:lnTo>
                    <a:pt x="31857" y="130502"/>
                  </a:lnTo>
                  <a:lnTo>
                    <a:pt x="6394" y="172034"/>
                  </a:lnTo>
                  <a:lnTo>
                    <a:pt x="756" y="218796"/>
                  </a:lnTo>
                  <a:lnTo>
                    <a:pt x="9702" y="266563"/>
                  </a:lnTo>
                  <a:lnTo>
                    <a:pt x="27990" y="311112"/>
                  </a:lnTo>
                  <a:lnTo>
                    <a:pt x="50378" y="348217"/>
                  </a:lnTo>
                  <a:lnTo>
                    <a:pt x="97016" y="391525"/>
                  </a:lnTo>
                  <a:lnTo>
                    <a:pt x="153932" y="400633"/>
                  </a:lnTo>
                  <a:lnTo>
                    <a:pt x="180378" y="391450"/>
                  </a:lnTo>
                  <a:lnTo>
                    <a:pt x="207167" y="399584"/>
                  </a:lnTo>
                  <a:lnTo>
                    <a:pt x="263681" y="388244"/>
                  </a:lnTo>
                  <a:lnTo>
                    <a:pt x="308572" y="343126"/>
                  </a:lnTo>
                  <a:lnTo>
                    <a:pt x="329477" y="305159"/>
                  </a:lnTo>
                  <a:lnTo>
                    <a:pt x="345991" y="259914"/>
                  </a:lnTo>
                  <a:lnTo>
                    <a:pt x="353044" y="211823"/>
                  </a:lnTo>
                  <a:lnTo>
                    <a:pt x="345563" y="165315"/>
                  </a:lnTo>
                  <a:lnTo>
                    <a:pt x="318479" y="124822"/>
                  </a:lnTo>
                  <a:lnTo>
                    <a:pt x="275914" y="97889"/>
                  </a:lnTo>
                  <a:lnTo>
                    <a:pt x="237497" y="93224"/>
                  </a:lnTo>
                  <a:lnTo>
                    <a:pt x="205555" y="102201"/>
                  </a:lnTo>
                  <a:lnTo>
                    <a:pt x="182418" y="116190"/>
                  </a:lnTo>
                  <a:lnTo>
                    <a:pt x="190163" y="92620"/>
                  </a:lnTo>
                  <a:lnTo>
                    <a:pt x="202293" y="71254"/>
                  </a:lnTo>
                  <a:lnTo>
                    <a:pt x="218853" y="52167"/>
                  </a:lnTo>
                  <a:lnTo>
                    <a:pt x="239887" y="35433"/>
                  </a:lnTo>
                  <a:lnTo>
                    <a:pt x="241044" y="31183"/>
                  </a:lnTo>
                  <a:lnTo>
                    <a:pt x="237154" y="26268"/>
                  </a:lnTo>
                  <a:lnTo>
                    <a:pt x="230738" y="23095"/>
                  </a:lnTo>
                  <a:lnTo>
                    <a:pt x="224319" y="24071"/>
                  </a:lnTo>
                  <a:lnTo>
                    <a:pt x="207837" y="38013"/>
                  </a:lnTo>
                  <a:lnTo>
                    <a:pt x="194622" y="52576"/>
                  </a:lnTo>
                  <a:lnTo>
                    <a:pt x="184391" y="67952"/>
                  </a:lnTo>
                  <a:lnTo>
                    <a:pt x="176863" y="84333"/>
                  </a:lnTo>
                  <a:lnTo>
                    <a:pt x="167737" y="74177"/>
                  </a:lnTo>
                  <a:lnTo>
                    <a:pt x="158511" y="66302"/>
                  </a:lnTo>
                  <a:lnTo>
                    <a:pt x="150426" y="60703"/>
                  </a:lnTo>
                  <a:lnTo>
                    <a:pt x="144723" y="57372"/>
                  </a:lnTo>
                  <a:lnTo>
                    <a:pt x="140280" y="45263"/>
                  </a:lnTo>
                  <a:lnTo>
                    <a:pt x="132035" y="30101"/>
                  </a:lnTo>
                  <a:lnTo>
                    <a:pt x="119180" y="15416"/>
                  </a:lnTo>
                  <a:lnTo>
                    <a:pt x="100907" y="4737"/>
                  </a:lnTo>
                  <a:lnTo>
                    <a:pt x="73059" y="55"/>
                  </a:lnTo>
                  <a:lnTo>
                    <a:pt x="51801" y="3706"/>
                  </a:lnTo>
                  <a:lnTo>
                    <a:pt x="29869" y="6695"/>
                  </a:lnTo>
                  <a:lnTo>
                    <a:pt x="0" y="2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809711" y="3032795"/>
            <a:ext cx="464820" cy="487680"/>
            <a:chOff x="809711" y="3032795"/>
            <a:chExt cx="464820" cy="487680"/>
          </a:xfrm>
        </p:grpSpPr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9711" y="3032795"/>
              <a:ext cx="464522" cy="48747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852574" y="3052480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4">
                  <a:moveTo>
                    <a:pt x="342190" y="0"/>
                  </a:moveTo>
                  <a:lnTo>
                    <a:pt x="329812" y="529"/>
                  </a:lnTo>
                  <a:lnTo>
                    <a:pt x="319930" y="4925"/>
                  </a:lnTo>
                  <a:lnTo>
                    <a:pt x="320515" y="9279"/>
                  </a:lnTo>
                  <a:lnTo>
                    <a:pt x="324473" y="48041"/>
                  </a:lnTo>
                  <a:lnTo>
                    <a:pt x="324392" y="74160"/>
                  </a:lnTo>
                  <a:lnTo>
                    <a:pt x="320935" y="90772"/>
                  </a:lnTo>
                  <a:lnTo>
                    <a:pt x="314764" y="101013"/>
                  </a:lnTo>
                  <a:lnTo>
                    <a:pt x="284073" y="138669"/>
                  </a:lnTo>
                  <a:lnTo>
                    <a:pt x="261340" y="171469"/>
                  </a:lnTo>
                  <a:lnTo>
                    <a:pt x="217030" y="227769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3"/>
                  </a:lnTo>
                  <a:lnTo>
                    <a:pt x="0" y="365432"/>
                  </a:lnTo>
                  <a:lnTo>
                    <a:pt x="3631" y="375357"/>
                  </a:lnTo>
                  <a:lnTo>
                    <a:pt x="65676" y="401618"/>
                  </a:lnTo>
                  <a:lnTo>
                    <a:pt x="130086" y="395452"/>
                  </a:lnTo>
                  <a:lnTo>
                    <a:pt x="214892" y="361064"/>
                  </a:lnTo>
                  <a:lnTo>
                    <a:pt x="261110" y="331765"/>
                  </a:lnTo>
                  <a:lnTo>
                    <a:pt x="300972" y="300020"/>
                  </a:lnTo>
                  <a:lnTo>
                    <a:pt x="333575" y="266283"/>
                  </a:lnTo>
                  <a:lnTo>
                    <a:pt x="358015" y="231007"/>
                  </a:lnTo>
                  <a:lnTo>
                    <a:pt x="373390" y="194645"/>
                  </a:lnTo>
                  <a:lnTo>
                    <a:pt x="378796" y="157649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2001" y="51331"/>
                  </a:lnTo>
                  <a:lnTo>
                    <a:pt x="348776" y="25168"/>
                  </a:lnTo>
                  <a:lnTo>
                    <a:pt x="346441" y="4880"/>
                  </a:lnTo>
                  <a:lnTo>
                    <a:pt x="346066" y="1253"/>
                  </a:lnTo>
                  <a:lnTo>
                    <a:pt x="34219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852574" y="3052479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4">
                  <a:moveTo>
                    <a:pt x="337548" y="198"/>
                  </a:moveTo>
                  <a:lnTo>
                    <a:pt x="329812" y="530"/>
                  </a:lnTo>
                  <a:lnTo>
                    <a:pt x="319930" y="4925"/>
                  </a:lnTo>
                  <a:lnTo>
                    <a:pt x="320515" y="9280"/>
                  </a:lnTo>
                  <a:lnTo>
                    <a:pt x="324473" y="48042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70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3"/>
                  </a:lnTo>
                  <a:lnTo>
                    <a:pt x="214892" y="361065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50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4858" y="73941"/>
                  </a:lnTo>
                  <a:lnTo>
                    <a:pt x="352001" y="51331"/>
                  </a:lnTo>
                  <a:lnTo>
                    <a:pt x="348776" y="25169"/>
                  </a:lnTo>
                  <a:lnTo>
                    <a:pt x="346441" y="4881"/>
                  </a:lnTo>
                  <a:lnTo>
                    <a:pt x="346066" y="1254"/>
                  </a:lnTo>
                  <a:lnTo>
                    <a:pt x="342190" y="0"/>
                  </a:lnTo>
                  <a:lnTo>
                    <a:pt x="337548" y="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809711" y="2385394"/>
            <a:ext cx="553720" cy="563880"/>
            <a:chOff x="809711" y="2385394"/>
            <a:chExt cx="553720" cy="563880"/>
          </a:xfrm>
        </p:grpSpPr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8611" y="2461594"/>
              <a:ext cx="464522" cy="48747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941474" y="2481277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42189" y="0"/>
                  </a:moveTo>
                  <a:lnTo>
                    <a:pt x="329812" y="529"/>
                  </a:lnTo>
                  <a:lnTo>
                    <a:pt x="319930" y="4925"/>
                  </a:lnTo>
                  <a:lnTo>
                    <a:pt x="320515" y="9281"/>
                  </a:lnTo>
                  <a:lnTo>
                    <a:pt x="324473" y="48043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69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6" y="395452"/>
                  </a:lnTo>
                  <a:lnTo>
                    <a:pt x="214892" y="361064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49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2001" y="51331"/>
                  </a:lnTo>
                  <a:lnTo>
                    <a:pt x="348776" y="25168"/>
                  </a:lnTo>
                  <a:lnTo>
                    <a:pt x="346441" y="4880"/>
                  </a:lnTo>
                  <a:lnTo>
                    <a:pt x="346067" y="1254"/>
                  </a:lnTo>
                  <a:lnTo>
                    <a:pt x="342189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941474" y="2481276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37548" y="198"/>
                  </a:moveTo>
                  <a:lnTo>
                    <a:pt x="329812" y="530"/>
                  </a:lnTo>
                  <a:lnTo>
                    <a:pt x="319930" y="4925"/>
                  </a:lnTo>
                  <a:lnTo>
                    <a:pt x="320515" y="9280"/>
                  </a:lnTo>
                  <a:lnTo>
                    <a:pt x="324473" y="48042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70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3"/>
                  </a:lnTo>
                  <a:lnTo>
                    <a:pt x="214892" y="361065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50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4858" y="73941"/>
                  </a:lnTo>
                  <a:lnTo>
                    <a:pt x="352001" y="51331"/>
                  </a:lnTo>
                  <a:lnTo>
                    <a:pt x="348776" y="25169"/>
                  </a:lnTo>
                  <a:lnTo>
                    <a:pt x="346441" y="4881"/>
                  </a:lnTo>
                  <a:lnTo>
                    <a:pt x="346066" y="1254"/>
                  </a:lnTo>
                  <a:lnTo>
                    <a:pt x="342190" y="0"/>
                  </a:lnTo>
                  <a:lnTo>
                    <a:pt x="337548" y="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9711" y="2385394"/>
              <a:ext cx="464522" cy="48747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852574" y="2405077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42190" y="0"/>
                  </a:moveTo>
                  <a:lnTo>
                    <a:pt x="329812" y="529"/>
                  </a:lnTo>
                  <a:lnTo>
                    <a:pt x="319930" y="4925"/>
                  </a:lnTo>
                  <a:lnTo>
                    <a:pt x="320515" y="9281"/>
                  </a:lnTo>
                  <a:lnTo>
                    <a:pt x="324473" y="48043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69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6" y="395452"/>
                  </a:lnTo>
                  <a:lnTo>
                    <a:pt x="214892" y="361064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5" y="231007"/>
                  </a:lnTo>
                  <a:lnTo>
                    <a:pt x="373390" y="194645"/>
                  </a:lnTo>
                  <a:lnTo>
                    <a:pt x="378796" y="157649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2001" y="51331"/>
                  </a:lnTo>
                  <a:lnTo>
                    <a:pt x="348776" y="25168"/>
                  </a:lnTo>
                  <a:lnTo>
                    <a:pt x="346442" y="4880"/>
                  </a:lnTo>
                  <a:lnTo>
                    <a:pt x="346066" y="1254"/>
                  </a:lnTo>
                  <a:lnTo>
                    <a:pt x="34219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852574" y="2405076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37548" y="198"/>
                  </a:moveTo>
                  <a:lnTo>
                    <a:pt x="329812" y="530"/>
                  </a:lnTo>
                  <a:lnTo>
                    <a:pt x="319930" y="4925"/>
                  </a:lnTo>
                  <a:lnTo>
                    <a:pt x="320515" y="9280"/>
                  </a:lnTo>
                  <a:lnTo>
                    <a:pt x="324473" y="48042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70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3"/>
                  </a:lnTo>
                  <a:lnTo>
                    <a:pt x="214892" y="361065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50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4858" y="73941"/>
                  </a:lnTo>
                  <a:lnTo>
                    <a:pt x="352001" y="51331"/>
                  </a:lnTo>
                  <a:lnTo>
                    <a:pt x="348776" y="25169"/>
                  </a:lnTo>
                  <a:lnTo>
                    <a:pt x="346441" y="4881"/>
                  </a:lnTo>
                  <a:lnTo>
                    <a:pt x="346066" y="1254"/>
                  </a:lnTo>
                  <a:lnTo>
                    <a:pt x="342190" y="0"/>
                  </a:lnTo>
                  <a:lnTo>
                    <a:pt x="337548" y="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/>
          <p:cNvGrpSpPr/>
          <p:nvPr/>
        </p:nvGrpSpPr>
        <p:grpSpPr>
          <a:xfrm>
            <a:off x="273600" y="2385394"/>
            <a:ext cx="438784" cy="487680"/>
            <a:chOff x="273600" y="2385394"/>
            <a:chExt cx="438784" cy="487680"/>
          </a:xfrm>
        </p:grpSpPr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3600" y="2385394"/>
              <a:ext cx="438782" cy="48747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16462" y="2405284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113190" y="95817"/>
                  </a:moveTo>
                  <a:lnTo>
                    <a:pt x="74267" y="101509"/>
                  </a:lnTo>
                  <a:lnTo>
                    <a:pt x="31857" y="130474"/>
                  </a:lnTo>
                  <a:lnTo>
                    <a:pt x="6394" y="172005"/>
                  </a:lnTo>
                  <a:lnTo>
                    <a:pt x="756" y="218767"/>
                  </a:lnTo>
                  <a:lnTo>
                    <a:pt x="9702" y="266535"/>
                  </a:lnTo>
                  <a:lnTo>
                    <a:pt x="27990" y="311084"/>
                  </a:lnTo>
                  <a:lnTo>
                    <a:pt x="50378" y="348189"/>
                  </a:lnTo>
                  <a:lnTo>
                    <a:pt x="97016" y="391497"/>
                  </a:lnTo>
                  <a:lnTo>
                    <a:pt x="153932" y="400604"/>
                  </a:lnTo>
                  <a:lnTo>
                    <a:pt x="180378" y="391421"/>
                  </a:lnTo>
                  <a:lnTo>
                    <a:pt x="254885" y="391421"/>
                  </a:lnTo>
                  <a:lnTo>
                    <a:pt x="288348" y="369356"/>
                  </a:lnTo>
                  <a:lnTo>
                    <a:pt x="329477" y="305130"/>
                  </a:lnTo>
                  <a:lnTo>
                    <a:pt x="345991" y="259885"/>
                  </a:lnTo>
                  <a:lnTo>
                    <a:pt x="353044" y="211794"/>
                  </a:lnTo>
                  <a:lnTo>
                    <a:pt x="345563" y="165286"/>
                  </a:lnTo>
                  <a:lnTo>
                    <a:pt x="318479" y="124792"/>
                  </a:lnTo>
                  <a:lnTo>
                    <a:pt x="307219" y="117668"/>
                  </a:lnTo>
                  <a:lnTo>
                    <a:pt x="169142" y="117668"/>
                  </a:lnTo>
                  <a:lnTo>
                    <a:pt x="145768" y="104251"/>
                  </a:lnTo>
                  <a:lnTo>
                    <a:pt x="113190" y="95817"/>
                  </a:lnTo>
                  <a:close/>
                </a:path>
                <a:path w="353059" h="400685">
                  <a:moveTo>
                    <a:pt x="254885" y="391421"/>
                  </a:moveTo>
                  <a:lnTo>
                    <a:pt x="180378" y="391421"/>
                  </a:lnTo>
                  <a:lnTo>
                    <a:pt x="207167" y="399555"/>
                  </a:lnTo>
                  <a:lnTo>
                    <a:pt x="235778" y="398384"/>
                  </a:lnTo>
                  <a:lnTo>
                    <a:pt x="254885" y="391421"/>
                  </a:lnTo>
                  <a:close/>
                </a:path>
                <a:path w="353059" h="400685">
                  <a:moveTo>
                    <a:pt x="157944" y="65881"/>
                  </a:moveTo>
                  <a:lnTo>
                    <a:pt x="141490" y="65881"/>
                  </a:lnTo>
                  <a:lnTo>
                    <a:pt x="147715" y="69719"/>
                  </a:lnTo>
                  <a:lnTo>
                    <a:pt x="156057" y="75916"/>
                  </a:lnTo>
                  <a:lnTo>
                    <a:pt x="165087" y="84416"/>
                  </a:lnTo>
                  <a:lnTo>
                    <a:pt x="173379" y="95164"/>
                  </a:lnTo>
                  <a:lnTo>
                    <a:pt x="171433" y="102328"/>
                  </a:lnTo>
                  <a:lnTo>
                    <a:pt x="170069" y="109805"/>
                  </a:lnTo>
                  <a:lnTo>
                    <a:pt x="169142" y="117668"/>
                  </a:lnTo>
                  <a:lnTo>
                    <a:pt x="307219" y="117668"/>
                  </a:lnTo>
                  <a:lnTo>
                    <a:pt x="304838" y="116161"/>
                  </a:lnTo>
                  <a:lnTo>
                    <a:pt x="182418" y="116161"/>
                  </a:lnTo>
                  <a:lnTo>
                    <a:pt x="190163" y="92592"/>
                  </a:lnTo>
                  <a:lnTo>
                    <a:pt x="194867" y="84305"/>
                  </a:lnTo>
                  <a:lnTo>
                    <a:pt x="176863" y="84305"/>
                  </a:lnTo>
                  <a:lnTo>
                    <a:pt x="167737" y="74148"/>
                  </a:lnTo>
                  <a:lnTo>
                    <a:pt x="158511" y="66273"/>
                  </a:lnTo>
                  <a:lnTo>
                    <a:pt x="157944" y="65881"/>
                  </a:lnTo>
                  <a:close/>
                </a:path>
                <a:path w="353059" h="400685">
                  <a:moveTo>
                    <a:pt x="237496" y="93196"/>
                  </a:moveTo>
                  <a:lnTo>
                    <a:pt x="205555" y="102172"/>
                  </a:lnTo>
                  <a:lnTo>
                    <a:pt x="182418" y="116161"/>
                  </a:lnTo>
                  <a:lnTo>
                    <a:pt x="304838" y="116161"/>
                  </a:lnTo>
                  <a:lnTo>
                    <a:pt x="275914" y="97860"/>
                  </a:lnTo>
                  <a:lnTo>
                    <a:pt x="237496" y="93196"/>
                  </a:lnTo>
                  <a:close/>
                </a:path>
                <a:path w="353059" h="400685">
                  <a:moveTo>
                    <a:pt x="230738" y="23066"/>
                  </a:moveTo>
                  <a:lnTo>
                    <a:pt x="194622" y="52547"/>
                  </a:lnTo>
                  <a:lnTo>
                    <a:pt x="176863" y="84305"/>
                  </a:lnTo>
                  <a:lnTo>
                    <a:pt x="194867" y="84305"/>
                  </a:lnTo>
                  <a:lnTo>
                    <a:pt x="202293" y="71226"/>
                  </a:lnTo>
                  <a:lnTo>
                    <a:pt x="218853" y="52138"/>
                  </a:lnTo>
                  <a:lnTo>
                    <a:pt x="239887" y="35405"/>
                  </a:lnTo>
                  <a:lnTo>
                    <a:pt x="241044" y="31154"/>
                  </a:lnTo>
                  <a:lnTo>
                    <a:pt x="237154" y="26239"/>
                  </a:lnTo>
                  <a:lnTo>
                    <a:pt x="230738" y="23066"/>
                  </a:lnTo>
                  <a:close/>
                </a:path>
                <a:path w="353059" h="400685">
                  <a:moveTo>
                    <a:pt x="0" y="0"/>
                  </a:moveTo>
                  <a:lnTo>
                    <a:pt x="29327" y="45642"/>
                  </a:lnTo>
                  <a:lnTo>
                    <a:pt x="67932" y="69594"/>
                  </a:lnTo>
                  <a:lnTo>
                    <a:pt x="107944" y="75219"/>
                  </a:lnTo>
                  <a:lnTo>
                    <a:pt x="141490" y="65881"/>
                  </a:lnTo>
                  <a:lnTo>
                    <a:pt x="157944" y="65881"/>
                  </a:lnTo>
                  <a:lnTo>
                    <a:pt x="150426" y="60674"/>
                  </a:lnTo>
                  <a:lnTo>
                    <a:pt x="144723" y="57343"/>
                  </a:lnTo>
                  <a:lnTo>
                    <a:pt x="140280" y="45234"/>
                  </a:lnTo>
                  <a:lnTo>
                    <a:pt x="132035" y="30072"/>
                  </a:lnTo>
                  <a:lnTo>
                    <a:pt x="119180" y="15387"/>
                  </a:lnTo>
                  <a:lnTo>
                    <a:pt x="104258" y="6666"/>
                  </a:lnTo>
                  <a:lnTo>
                    <a:pt x="29869" y="6666"/>
                  </a:lnTo>
                  <a:lnTo>
                    <a:pt x="0" y="0"/>
                  </a:lnTo>
                  <a:close/>
                </a:path>
                <a:path w="353059" h="400685">
                  <a:moveTo>
                    <a:pt x="73059" y="26"/>
                  </a:moveTo>
                  <a:lnTo>
                    <a:pt x="51801" y="3677"/>
                  </a:lnTo>
                  <a:lnTo>
                    <a:pt x="29869" y="6666"/>
                  </a:lnTo>
                  <a:lnTo>
                    <a:pt x="104258" y="6666"/>
                  </a:lnTo>
                  <a:lnTo>
                    <a:pt x="100907" y="4707"/>
                  </a:lnTo>
                  <a:lnTo>
                    <a:pt x="73059" y="26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16462" y="2405284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0" y="29"/>
                  </a:moveTo>
                  <a:lnTo>
                    <a:pt x="29327" y="45671"/>
                  </a:lnTo>
                  <a:lnTo>
                    <a:pt x="67932" y="69623"/>
                  </a:lnTo>
                  <a:lnTo>
                    <a:pt x="107944" y="75248"/>
                  </a:lnTo>
                  <a:lnTo>
                    <a:pt x="141490" y="65909"/>
                  </a:lnTo>
                  <a:lnTo>
                    <a:pt x="147715" y="69748"/>
                  </a:lnTo>
                  <a:lnTo>
                    <a:pt x="156057" y="75945"/>
                  </a:lnTo>
                  <a:lnTo>
                    <a:pt x="165087" y="84445"/>
                  </a:lnTo>
                  <a:lnTo>
                    <a:pt x="173379" y="95193"/>
                  </a:lnTo>
                  <a:lnTo>
                    <a:pt x="171433" y="102358"/>
                  </a:lnTo>
                  <a:lnTo>
                    <a:pt x="170069" y="109834"/>
                  </a:lnTo>
                  <a:lnTo>
                    <a:pt x="169142" y="117697"/>
                  </a:lnTo>
                  <a:lnTo>
                    <a:pt x="145768" y="104280"/>
                  </a:lnTo>
                  <a:lnTo>
                    <a:pt x="113190" y="95845"/>
                  </a:lnTo>
                  <a:lnTo>
                    <a:pt x="74268" y="101538"/>
                  </a:lnTo>
                  <a:lnTo>
                    <a:pt x="31857" y="130502"/>
                  </a:lnTo>
                  <a:lnTo>
                    <a:pt x="6394" y="172034"/>
                  </a:lnTo>
                  <a:lnTo>
                    <a:pt x="756" y="218796"/>
                  </a:lnTo>
                  <a:lnTo>
                    <a:pt x="9702" y="266563"/>
                  </a:lnTo>
                  <a:lnTo>
                    <a:pt x="27990" y="311112"/>
                  </a:lnTo>
                  <a:lnTo>
                    <a:pt x="50378" y="348217"/>
                  </a:lnTo>
                  <a:lnTo>
                    <a:pt x="97016" y="391525"/>
                  </a:lnTo>
                  <a:lnTo>
                    <a:pt x="153932" y="400633"/>
                  </a:lnTo>
                  <a:lnTo>
                    <a:pt x="180378" y="391450"/>
                  </a:lnTo>
                  <a:lnTo>
                    <a:pt x="207167" y="399584"/>
                  </a:lnTo>
                  <a:lnTo>
                    <a:pt x="263681" y="388244"/>
                  </a:lnTo>
                  <a:lnTo>
                    <a:pt x="308572" y="343126"/>
                  </a:lnTo>
                  <a:lnTo>
                    <a:pt x="329477" y="305159"/>
                  </a:lnTo>
                  <a:lnTo>
                    <a:pt x="345991" y="259914"/>
                  </a:lnTo>
                  <a:lnTo>
                    <a:pt x="353044" y="211823"/>
                  </a:lnTo>
                  <a:lnTo>
                    <a:pt x="345563" y="165315"/>
                  </a:lnTo>
                  <a:lnTo>
                    <a:pt x="318479" y="124822"/>
                  </a:lnTo>
                  <a:lnTo>
                    <a:pt x="275914" y="97889"/>
                  </a:lnTo>
                  <a:lnTo>
                    <a:pt x="237497" y="93224"/>
                  </a:lnTo>
                  <a:lnTo>
                    <a:pt x="205555" y="102201"/>
                  </a:lnTo>
                  <a:lnTo>
                    <a:pt x="182418" y="116190"/>
                  </a:lnTo>
                  <a:lnTo>
                    <a:pt x="190163" y="92620"/>
                  </a:lnTo>
                  <a:lnTo>
                    <a:pt x="202293" y="71254"/>
                  </a:lnTo>
                  <a:lnTo>
                    <a:pt x="218853" y="52167"/>
                  </a:lnTo>
                  <a:lnTo>
                    <a:pt x="239887" y="35433"/>
                  </a:lnTo>
                  <a:lnTo>
                    <a:pt x="241044" y="31183"/>
                  </a:lnTo>
                  <a:lnTo>
                    <a:pt x="237154" y="26268"/>
                  </a:lnTo>
                  <a:lnTo>
                    <a:pt x="230738" y="23095"/>
                  </a:lnTo>
                  <a:lnTo>
                    <a:pt x="224319" y="24071"/>
                  </a:lnTo>
                  <a:lnTo>
                    <a:pt x="207837" y="38013"/>
                  </a:lnTo>
                  <a:lnTo>
                    <a:pt x="194622" y="52576"/>
                  </a:lnTo>
                  <a:lnTo>
                    <a:pt x="184391" y="67952"/>
                  </a:lnTo>
                  <a:lnTo>
                    <a:pt x="176863" y="84333"/>
                  </a:lnTo>
                  <a:lnTo>
                    <a:pt x="167737" y="74177"/>
                  </a:lnTo>
                  <a:lnTo>
                    <a:pt x="158511" y="66302"/>
                  </a:lnTo>
                  <a:lnTo>
                    <a:pt x="150426" y="60703"/>
                  </a:lnTo>
                  <a:lnTo>
                    <a:pt x="144723" y="57372"/>
                  </a:lnTo>
                  <a:lnTo>
                    <a:pt x="140280" y="45263"/>
                  </a:lnTo>
                  <a:lnTo>
                    <a:pt x="132035" y="30101"/>
                  </a:lnTo>
                  <a:lnTo>
                    <a:pt x="119180" y="15416"/>
                  </a:lnTo>
                  <a:lnTo>
                    <a:pt x="100907" y="4737"/>
                  </a:lnTo>
                  <a:lnTo>
                    <a:pt x="73059" y="55"/>
                  </a:lnTo>
                  <a:lnTo>
                    <a:pt x="51801" y="3706"/>
                  </a:lnTo>
                  <a:lnTo>
                    <a:pt x="29869" y="6695"/>
                  </a:lnTo>
                  <a:lnTo>
                    <a:pt x="0" y="2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/>
          <p:cNvGrpSpPr/>
          <p:nvPr/>
        </p:nvGrpSpPr>
        <p:grpSpPr>
          <a:xfrm>
            <a:off x="1450615" y="2334850"/>
            <a:ext cx="422909" cy="1261745"/>
            <a:chOff x="1450615" y="2334850"/>
            <a:chExt cx="422909" cy="1261745"/>
          </a:xfrm>
        </p:grpSpPr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615" y="2931708"/>
              <a:ext cx="307098" cy="588563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493627" y="2951682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79">
                  <a:moveTo>
                    <a:pt x="66736" y="296461"/>
                  </a:move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4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8" y="484425"/>
                  </a:lnTo>
                  <a:lnTo>
                    <a:pt x="93039" y="500250"/>
                  </a:lnTo>
                  <a:lnTo>
                    <a:pt x="144918" y="499991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3" y="377478"/>
                  </a:lnTo>
                  <a:lnTo>
                    <a:pt x="210541" y="345363"/>
                  </a:lnTo>
                  <a:lnTo>
                    <a:pt x="179031" y="318184"/>
                  </a:lnTo>
                  <a:lnTo>
                    <a:pt x="149662" y="312984"/>
                  </a:lnTo>
                  <a:lnTo>
                    <a:pt x="149869" y="312212"/>
                  </a:lnTo>
                  <a:lnTo>
                    <a:pt x="121402" y="312212"/>
                  </a:lnTo>
                  <a:lnTo>
                    <a:pt x="113185" y="306134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close/>
                </a:path>
                <a:path w="220344" h="500379">
                  <a:moveTo>
                    <a:pt x="157101" y="0"/>
                  </a:moveTo>
                  <a:lnTo>
                    <a:pt x="149096" y="3211"/>
                  </a:lnTo>
                  <a:lnTo>
                    <a:pt x="145907" y="7592"/>
                  </a:lnTo>
                  <a:lnTo>
                    <a:pt x="140199" y="12677"/>
                  </a:lnTo>
                  <a:lnTo>
                    <a:pt x="132727" y="18241"/>
                  </a:lnTo>
                  <a:lnTo>
                    <a:pt x="112033" y="32294"/>
                  </a:lnTo>
                  <a:lnTo>
                    <a:pt x="130830" y="37017"/>
                  </a:lnTo>
                  <a:lnTo>
                    <a:pt x="148187" y="106363"/>
                  </a:lnTo>
                  <a:lnTo>
                    <a:pt x="152391" y="158664"/>
                  </a:lnTo>
                  <a:lnTo>
                    <a:pt x="149298" y="210920"/>
                  </a:lnTo>
                  <a:lnTo>
                    <a:pt x="138953" y="262360"/>
                  </a:lnTo>
                  <a:lnTo>
                    <a:pt x="121402" y="312212"/>
                  </a:lnTo>
                  <a:lnTo>
                    <a:pt x="149869" y="312212"/>
                  </a:lnTo>
                  <a:lnTo>
                    <a:pt x="161226" y="266567"/>
                  </a:lnTo>
                  <a:lnTo>
                    <a:pt x="172178" y="202296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49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4" y="24435"/>
                  </a:lnTo>
                  <a:lnTo>
                    <a:pt x="176120" y="18499"/>
                  </a:lnTo>
                  <a:lnTo>
                    <a:pt x="174003" y="12013"/>
                  </a:lnTo>
                  <a:lnTo>
                    <a:pt x="166533" y="4390"/>
                  </a:lnTo>
                  <a:lnTo>
                    <a:pt x="157101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493627" y="2951682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79">
                  <a:moveTo>
                    <a:pt x="112034" y="32294"/>
                  </a:moveTo>
                  <a:lnTo>
                    <a:pt x="148187" y="106363"/>
                  </a:lnTo>
                  <a:lnTo>
                    <a:pt x="152391" y="158664"/>
                  </a:lnTo>
                  <a:lnTo>
                    <a:pt x="149299" y="210920"/>
                  </a:lnTo>
                  <a:lnTo>
                    <a:pt x="138953" y="262360"/>
                  </a:lnTo>
                  <a:lnTo>
                    <a:pt x="121402" y="312213"/>
                  </a:lnTo>
                  <a:lnTo>
                    <a:pt x="113185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49"/>
                  </a:lnTo>
                  <a:lnTo>
                    <a:pt x="144919" y="499990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1" y="345363"/>
                  </a:lnTo>
                  <a:lnTo>
                    <a:pt x="179031" y="318184"/>
                  </a:lnTo>
                  <a:lnTo>
                    <a:pt x="149662" y="312985"/>
                  </a:lnTo>
                  <a:lnTo>
                    <a:pt x="155149" y="292516"/>
                  </a:lnTo>
                  <a:lnTo>
                    <a:pt x="167150" y="236155"/>
                  </a:lnTo>
                  <a:lnTo>
                    <a:pt x="175565" y="166008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20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6064" y="3007908"/>
              <a:ext cx="307098" cy="588563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609076" y="3027882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79">
                  <a:moveTo>
                    <a:pt x="66736" y="296461"/>
                  </a:move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4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8" y="484425"/>
                  </a:lnTo>
                  <a:lnTo>
                    <a:pt x="93039" y="500250"/>
                  </a:lnTo>
                  <a:lnTo>
                    <a:pt x="144918" y="499991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3" y="377478"/>
                  </a:lnTo>
                  <a:lnTo>
                    <a:pt x="210541" y="345363"/>
                  </a:lnTo>
                  <a:lnTo>
                    <a:pt x="179030" y="318184"/>
                  </a:lnTo>
                  <a:lnTo>
                    <a:pt x="149661" y="312984"/>
                  </a:lnTo>
                  <a:lnTo>
                    <a:pt x="149868" y="312212"/>
                  </a:lnTo>
                  <a:lnTo>
                    <a:pt x="121402" y="312212"/>
                  </a:lnTo>
                  <a:lnTo>
                    <a:pt x="113185" y="306134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close/>
                </a:path>
                <a:path w="220344" h="500379">
                  <a:moveTo>
                    <a:pt x="157101" y="0"/>
                  </a:moveTo>
                  <a:lnTo>
                    <a:pt x="149096" y="3211"/>
                  </a:lnTo>
                  <a:lnTo>
                    <a:pt x="145907" y="7592"/>
                  </a:lnTo>
                  <a:lnTo>
                    <a:pt x="140199" y="12677"/>
                  </a:lnTo>
                  <a:lnTo>
                    <a:pt x="132727" y="18241"/>
                  </a:lnTo>
                  <a:lnTo>
                    <a:pt x="112033" y="32294"/>
                  </a:lnTo>
                  <a:lnTo>
                    <a:pt x="130830" y="37017"/>
                  </a:lnTo>
                  <a:lnTo>
                    <a:pt x="148187" y="106363"/>
                  </a:lnTo>
                  <a:lnTo>
                    <a:pt x="152391" y="158664"/>
                  </a:lnTo>
                  <a:lnTo>
                    <a:pt x="149298" y="210920"/>
                  </a:lnTo>
                  <a:lnTo>
                    <a:pt x="138953" y="262360"/>
                  </a:lnTo>
                  <a:lnTo>
                    <a:pt x="121402" y="312212"/>
                  </a:lnTo>
                  <a:lnTo>
                    <a:pt x="149868" y="312212"/>
                  </a:lnTo>
                  <a:lnTo>
                    <a:pt x="161226" y="266567"/>
                  </a:lnTo>
                  <a:lnTo>
                    <a:pt x="172178" y="202296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49" y="52729"/>
                  </a:lnTo>
                  <a:lnTo>
                    <a:pt x="167899" y="42453"/>
                  </a:lnTo>
                  <a:lnTo>
                    <a:pt x="170166" y="32720"/>
                  </a:lnTo>
                  <a:lnTo>
                    <a:pt x="173492" y="24435"/>
                  </a:lnTo>
                  <a:lnTo>
                    <a:pt x="176119" y="18499"/>
                  </a:lnTo>
                  <a:lnTo>
                    <a:pt x="174003" y="12013"/>
                  </a:lnTo>
                  <a:lnTo>
                    <a:pt x="166533" y="4390"/>
                  </a:lnTo>
                  <a:lnTo>
                    <a:pt x="157101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609076" y="3027882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79">
                  <a:moveTo>
                    <a:pt x="112034" y="32294"/>
                  </a:moveTo>
                  <a:lnTo>
                    <a:pt x="148187" y="106363"/>
                  </a:lnTo>
                  <a:lnTo>
                    <a:pt x="152391" y="158664"/>
                  </a:lnTo>
                  <a:lnTo>
                    <a:pt x="149299" y="210920"/>
                  </a:lnTo>
                  <a:lnTo>
                    <a:pt x="138953" y="262360"/>
                  </a:lnTo>
                  <a:lnTo>
                    <a:pt x="121402" y="312213"/>
                  </a:lnTo>
                  <a:lnTo>
                    <a:pt x="113185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49"/>
                  </a:lnTo>
                  <a:lnTo>
                    <a:pt x="144919" y="499990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1" y="345363"/>
                  </a:lnTo>
                  <a:lnTo>
                    <a:pt x="179031" y="318184"/>
                  </a:lnTo>
                  <a:lnTo>
                    <a:pt x="149662" y="312985"/>
                  </a:lnTo>
                  <a:lnTo>
                    <a:pt x="155149" y="292516"/>
                  </a:lnTo>
                  <a:lnTo>
                    <a:pt x="167150" y="236155"/>
                  </a:lnTo>
                  <a:lnTo>
                    <a:pt x="175565" y="166008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20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0159" y="2334850"/>
              <a:ext cx="307098" cy="588563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543170" y="2354823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80">
                  <a:moveTo>
                    <a:pt x="66735" y="296461"/>
                  </a:moveTo>
                  <a:lnTo>
                    <a:pt x="41664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4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50"/>
                  </a:lnTo>
                  <a:lnTo>
                    <a:pt x="144919" y="499991"/>
                  </a:lnTo>
                  <a:lnTo>
                    <a:pt x="182672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0" y="345363"/>
                  </a:lnTo>
                  <a:lnTo>
                    <a:pt x="179031" y="318184"/>
                  </a:lnTo>
                  <a:lnTo>
                    <a:pt x="149661" y="312985"/>
                  </a:lnTo>
                  <a:lnTo>
                    <a:pt x="149868" y="312213"/>
                  </a:lnTo>
                  <a:lnTo>
                    <a:pt x="121401" y="312213"/>
                  </a:lnTo>
                  <a:lnTo>
                    <a:pt x="113184" y="306135"/>
                  </a:lnTo>
                  <a:lnTo>
                    <a:pt x="101494" y="300509"/>
                  </a:lnTo>
                  <a:lnTo>
                    <a:pt x="86090" y="296797"/>
                  </a:lnTo>
                  <a:lnTo>
                    <a:pt x="66735" y="296461"/>
                  </a:lnTo>
                  <a:close/>
                </a:path>
                <a:path w="220344" h="500380">
                  <a:moveTo>
                    <a:pt x="157101" y="0"/>
                  </a:moveTo>
                  <a:lnTo>
                    <a:pt x="149095" y="3211"/>
                  </a:lnTo>
                  <a:lnTo>
                    <a:pt x="145906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lnTo>
                    <a:pt x="130830" y="37017"/>
                  </a:lnTo>
                  <a:lnTo>
                    <a:pt x="148187" y="106364"/>
                  </a:lnTo>
                  <a:lnTo>
                    <a:pt x="152391" y="158665"/>
                  </a:lnTo>
                  <a:lnTo>
                    <a:pt x="149298" y="210921"/>
                  </a:lnTo>
                  <a:lnTo>
                    <a:pt x="138953" y="262361"/>
                  </a:lnTo>
                  <a:lnTo>
                    <a:pt x="121401" y="312213"/>
                  </a:lnTo>
                  <a:lnTo>
                    <a:pt x="149868" y="312213"/>
                  </a:lnTo>
                  <a:lnTo>
                    <a:pt x="161226" y="266567"/>
                  </a:lnTo>
                  <a:lnTo>
                    <a:pt x="172178" y="202296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5"/>
                  </a:lnTo>
                  <a:lnTo>
                    <a:pt x="176119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543171" y="2354822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80">
                  <a:moveTo>
                    <a:pt x="112034" y="32294"/>
                  </a:moveTo>
                  <a:lnTo>
                    <a:pt x="148187" y="106363"/>
                  </a:lnTo>
                  <a:lnTo>
                    <a:pt x="152391" y="158664"/>
                  </a:lnTo>
                  <a:lnTo>
                    <a:pt x="149299" y="210920"/>
                  </a:lnTo>
                  <a:lnTo>
                    <a:pt x="138953" y="262360"/>
                  </a:lnTo>
                  <a:lnTo>
                    <a:pt x="121402" y="312213"/>
                  </a:lnTo>
                  <a:lnTo>
                    <a:pt x="113185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49"/>
                  </a:lnTo>
                  <a:lnTo>
                    <a:pt x="144919" y="499990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1" y="345363"/>
                  </a:lnTo>
                  <a:lnTo>
                    <a:pt x="179031" y="318184"/>
                  </a:lnTo>
                  <a:lnTo>
                    <a:pt x="149662" y="312985"/>
                  </a:lnTo>
                  <a:lnTo>
                    <a:pt x="155149" y="292516"/>
                  </a:lnTo>
                  <a:lnTo>
                    <a:pt x="167150" y="236155"/>
                  </a:lnTo>
                  <a:lnTo>
                    <a:pt x="175565" y="166008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20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2" name="object 42"/>
          <p:cNvGrpSpPr/>
          <p:nvPr/>
        </p:nvGrpSpPr>
        <p:grpSpPr>
          <a:xfrm>
            <a:off x="305298" y="1725215"/>
            <a:ext cx="438784" cy="487680"/>
            <a:chOff x="305298" y="1725215"/>
            <a:chExt cx="438784" cy="487680"/>
          </a:xfrm>
        </p:grpSpPr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5298" y="1725215"/>
              <a:ext cx="438782" cy="487476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348161" y="1745106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113190" y="95816"/>
                  </a:moveTo>
                  <a:lnTo>
                    <a:pt x="74267" y="101509"/>
                  </a:lnTo>
                  <a:lnTo>
                    <a:pt x="31857" y="130474"/>
                  </a:lnTo>
                  <a:lnTo>
                    <a:pt x="6394" y="172005"/>
                  </a:lnTo>
                  <a:lnTo>
                    <a:pt x="756" y="218767"/>
                  </a:lnTo>
                  <a:lnTo>
                    <a:pt x="9702" y="266535"/>
                  </a:lnTo>
                  <a:lnTo>
                    <a:pt x="27990" y="311083"/>
                  </a:lnTo>
                  <a:lnTo>
                    <a:pt x="50378" y="348188"/>
                  </a:lnTo>
                  <a:lnTo>
                    <a:pt x="97016" y="391496"/>
                  </a:lnTo>
                  <a:lnTo>
                    <a:pt x="153932" y="400604"/>
                  </a:lnTo>
                  <a:lnTo>
                    <a:pt x="180378" y="391421"/>
                  </a:lnTo>
                  <a:lnTo>
                    <a:pt x="254885" y="391421"/>
                  </a:lnTo>
                  <a:lnTo>
                    <a:pt x="288348" y="369356"/>
                  </a:lnTo>
                  <a:lnTo>
                    <a:pt x="329477" y="305130"/>
                  </a:lnTo>
                  <a:lnTo>
                    <a:pt x="345991" y="259885"/>
                  </a:lnTo>
                  <a:lnTo>
                    <a:pt x="353044" y="211794"/>
                  </a:lnTo>
                  <a:lnTo>
                    <a:pt x="345563" y="165286"/>
                  </a:lnTo>
                  <a:lnTo>
                    <a:pt x="318479" y="124792"/>
                  </a:lnTo>
                  <a:lnTo>
                    <a:pt x="307219" y="117668"/>
                  </a:lnTo>
                  <a:lnTo>
                    <a:pt x="169142" y="117668"/>
                  </a:lnTo>
                  <a:lnTo>
                    <a:pt x="145768" y="104251"/>
                  </a:lnTo>
                  <a:lnTo>
                    <a:pt x="113190" y="95816"/>
                  </a:lnTo>
                  <a:close/>
                </a:path>
                <a:path w="353059" h="400685">
                  <a:moveTo>
                    <a:pt x="254885" y="391421"/>
                  </a:moveTo>
                  <a:lnTo>
                    <a:pt x="180378" y="391421"/>
                  </a:lnTo>
                  <a:lnTo>
                    <a:pt x="207167" y="399555"/>
                  </a:lnTo>
                  <a:lnTo>
                    <a:pt x="235778" y="398384"/>
                  </a:lnTo>
                  <a:lnTo>
                    <a:pt x="254885" y="391421"/>
                  </a:lnTo>
                  <a:close/>
                </a:path>
                <a:path w="353059" h="400685">
                  <a:moveTo>
                    <a:pt x="157944" y="65881"/>
                  </a:moveTo>
                  <a:lnTo>
                    <a:pt x="141490" y="65881"/>
                  </a:lnTo>
                  <a:lnTo>
                    <a:pt x="147715" y="69719"/>
                  </a:lnTo>
                  <a:lnTo>
                    <a:pt x="156057" y="75916"/>
                  </a:lnTo>
                  <a:lnTo>
                    <a:pt x="165087" y="84416"/>
                  </a:lnTo>
                  <a:lnTo>
                    <a:pt x="173379" y="95164"/>
                  </a:lnTo>
                  <a:lnTo>
                    <a:pt x="171433" y="102328"/>
                  </a:lnTo>
                  <a:lnTo>
                    <a:pt x="170069" y="109805"/>
                  </a:lnTo>
                  <a:lnTo>
                    <a:pt x="169142" y="117668"/>
                  </a:lnTo>
                  <a:lnTo>
                    <a:pt x="307219" y="117668"/>
                  </a:lnTo>
                  <a:lnTo>
                    <a:pt x="304838" y="116161"/>
                  </a:lnTo>
                  <a:lnTo>
                    <a:pt x="182418" y="116161"/>
                  </a:lnTo>
                  <a:lnTo>
                    <a:pt x="190163" y="92592"/>
                  </a:lnTo>
                  <a:lnTo>
                    <a:pt x="194867" y="84305"/>
                  </a:lnTo>
                  <a:lnTo>
                    <a:pt x="176863" y="84305"/>
                  </a:lnTo>
                  <a:lnTo>
                    <a:pt x="167737" y="74148"/>
                  </a:lnTo>
                  <a:lnTo>
                    <a:pt x="158511" y="66273"/>
                  </a:lnTo>
                  <a:lnTo>
                    <a:pt x="157944" y="65881"/>
                  </a:lnTo>
                  <a:close/>
                </a:path>
                <a:path w="353059" h="400685">
                  <a:moveTo>
                    <a:pt x="237496" y="93195"/>
                  </a:moveTo>
                  <a:lnTo>
                    <a:pt x="205555" y="102172"/>
                  </a:lnTo>
                  <a:lnTo>
                    <a:pt x="182418" y="116161"/>
                  </a:lnTo>
                  <a:lnTo>
                    <a:pt x="304838" y="116161"/>
                  </a:lnTo>
                  <a:lnTo>
                    <a:pt x="275914" y="97860"/>
                  </a:lnTo>
                  <a:lnTo>
                    <a:pt x="237496" y="93195"/>
                  </a:lnTo>
                  <a:close/>
                </a:path>
                <a:path w="353059" h="400685">
                  <a:moveTo>
                    <a:pt x="230738" y="23066"/>
                  </a:moveTo>
                  <a:lnTo>
                    <a:pt x="194622" y="52547"/>
                  </a:lnTo>
                  <a:lnTo>
                    <a:pt x="176863" y="84305"/>
                  </a:lnTo>
                  <a:lnTo>
                    <a:pt x="194867" y="84305"/>
                  </a:lnTo>
                  <a:lnTo>
                    <a:pt x="202293" y="71226"/>
                  </a:lnTo>
                  <a:lnTo>
                    <a:pt x="218853" y="52138"/>
                  </a:lnTo>
                  <a:lnTo>
                    <a:pt x="239887" y="35403"/>
                  </a:lnTo>
                  <a:lnTo>
                    <a:pt x="241044" y="31153"/>
                  </a:lnTo>
                  <a:lnTo>
                    <a:pt x="237154" y="26239"/>
                  </a:lnTo>
                  <a:lnTo>
                    <a:pt x="230738" y="23066"/>
                  </a:lnTo>
                  <a:close/>
                </a:path>
                <a:path w="353059" h="400685">
                  <a:moveTo>
                    <a:pt x="0" y="0"/>
                  </a:moveTo>
                  <a:lnTo>
                    <a:pt x="29327" y="45642"/>
                  </a:lnTo>
                  <a:lnTo>
                    <a:pt x="67932" y="69594"/>
                  </a:lnTo>
                  <a:lnTo>
                    <a:pt x="107944" y="75219"/>
                  </a:lnTo>
                  <a:lnTo>
                    <a:pt x="141490" y="65881"/>
                  </a:lnTo>
                  <a:lnTo>
                    <a:pt x="157944" y="65881"/>
                  </a:lnTo>
                  <a:lnTo>
                    <a:pt x="150426" y="60674"/>
                  </a:lnTo>
                  <a:lnTo>
                    <a:pt x="144723" y="57343"/>
                  </a:lnTo>
                  <a:lnTo>
                    <a:pt x="140280" y="45234"/>
                  </a:lnTo>
                  <a:lnTo>
                    <a:pt x="132035" y="30072"/>
                  </a:lnTo>
                  <a:lnTo>
                    <a:pt x="119180" y="15387"/>
                  </a:lnTo>
                  <a:lnTo>
                    <a:pt x="104258" y="6666"/>
                  </a:lnTo>
                  <a:lnTo>
                    <a:pt x="29869" y="6666"/>
                  </a:lnTo>
                  <a:lnTo>
                    <a:pt x="0" y="0"/>
                  </a:lnTo>
                  <a:close/>
                </a:path>
                <a:path w="353059" h="400685">
                  <a:moveTo>
                    <a:pt x="73059" y="26"/>
                  </a:moveTo>
                  <a:lnTo>
                    <a:pt x="51801" y="3677"/>
                  </a:lnTo>
                  <a:lnTo>
                    <a:pt x="29869" y="6666"/>
                  </a:lnTo>
                  <a:lnTo>
                    <a:pt x="104258" y="6666"/>
                  </a:lnTo>
                  <a:lnTo>
                    <a:pt x="100907" y="4707"/>
                  </a:lnTo>
                  <a:lnTo>
                    <a:pt x="73059" y="26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48161" y="1745106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0" y="29"/>
                  </a:moveTo>
                  <a:lnTo>
                    <a:pt x="29327" y="45671"/>
                  </a:lnTo>
                  <a:lnTo>
                    <a:pt x="67932" y="69623"/>
                  </a:lnTo>
                  <a:lnTo>
                    <a:pt x="107944" y="75248"/>
                  </a:lnTo>
                  <a:lnTo>
                    <a:pt x="141490" y="65909"/>
                  </a:lnTo>
                  <a:lnTo>
                    <a:pt x="147715" y="69748"/>
                  </a:lnTo>
                  <a:lnTo>
                    <a:pt x="156057" y="75945"/>
                  </a:lnTo>
                  <a:lnTo>
                    <a:pt x="165087" y="84445"/>
                  </a:lnTo>
                  <a:lnTo>
                    <a:pt x="173379" y="95193"/>
                  </a:lnTo>
                  <a:lnTo>
                    <a:pt x="171433" y="102358"/>
                  </a:lnTo>
                  <a:lnTo>
                    <a:pt x="170069" y="109834"/>
                  </a:lnTo>
                  <a:lnTo>
                    <a:pt x="169142" y="117697"/>
                  </a:lnTo>
                  <a:lnTo>
                    <a:pt x="145768" y="104280"/>
                  </a:lnTo>
                  <a:lnTo>
                    <a:pt x="113190" y="95845"/>
                  </a:lnTo>
                  <a:lnTo>
                    <a:pt x="74268" y="101538"/>
                  </a:lnTo>
                  <a:lnTo>
                    <a:pt x="31857" y="130502"/>
                  </a:lnTo>
                  <a:lnTo>
                    <a:pt x="6394" y="172034"/>
                  </a:lnTo>
                  <a:lnTo>
                    <a:pt x="756" y="218796"/>
                  </a:lnTo>
                  <a:lnTo>
                    <a:pt x="9702" y="266563"/>
                  </a:lnTo>
                  <a:lnTo>
                    <a:pt x="27990" y="311112"/>
                  </a:lnTo>
                  <a:lnTo>
                    <a:pt x="50378" y="348217"/>
                  </a:lnTo>
                  <a:lnTo>
                    <a:pt x="97016" y="391525"/>
                  </a:lnTo>
                  <a:lnTo>
                    <a:pt x="153932" y="400633"/>
                  </a:lnTo>
                  <a:lnTo>
                    <a:pt x="180378" y="391450"/>
                  </a:lnTo>
                  <a:lnTo>
                    <a:pt x="207167" y="399584"/>
                  </a:lnTo>
                  <a:lnTo>
                    <a:pt x="263681" y="388244"/>
                  </a:lnTo>
                  <a:lnTo>
                    <a:pt x="308572" y="343126"/>
                  </a:lnTo>
                  <a:lnTo>
                    <a:pt x="329477" y="305159"/>
                  </a:lnTo>
                  <a:lnTo>
                    <a:pt x="345991" y="259914"/>
                  </a:lnTo>
                  <a:lnTo>
                    <a:pt x="353044" y="211823"/>
                  </a:lnTo>
                  <a:lnTo>
                    <a:pt x="345563" y="165315"/>
                  </a:lnTo>
                  <a:lnTo>
                    <a:pt x="318479" y="124822"/>
                  </a:lnTo>
                  <a:lnTo>
                    <a:pt x="275914" y="97889"/>
                  </a:lnTo>
                  <a:lnTo>
                    <a:pt x="237497" y="93224"/>
                  </a:lnTo>
                  <a:lnTo>
                    <a:pt x="205555" y="102201"/>
                  </a:lnTo>
                  <a:lnTo>
                    <a:pt x="182418" y="116190"/>
                  </a:lnTo>
                  <a:lnTo>
                    <a:pt x="190163" y="92620"/>
                  </a:lnTo>
                  <a:lnTo>
                    <a:pt x="202293" y="71254"/>
                  </a:lnTo>
                  <a:lnTo>
                    <a:pt x="218853" y="52167"/>
                  </a:lnTo>
                  <a:lnTo>
                    <a:pt x="239887" y="35433"/>
                  </a:lnTo>
                  <a:lnTo>
                    <a:pt x="241044" y="31183"/>
                  </a:lnTo>
                  <a:lnTo>
                    <a:pt x="237154" y="26268"/>
                  </a:lnTo>
                  <a:lnTo>
                    <a:pt x="230738" y="23095"/>
                  </a:lnTo>
                  <a:lnTo>
                    <a:pt x="224319" y="24071"/>
                  </a:lnTo>
                  <a:lnTo>
                    <a:pt x="207837" y="38013"/>
                  </a:lnTo>
                  <a:lnTo>
                    <a:pt x="194622" y="52576"/>
                  </a:lnTo>
                  <a:lnTo>
                    <a:pt x="184391" y="67952"/>
                  </a:lnTo>
                  <a:lnTo>
                    <a:pt x="176863" y="84333"/>
                  </a:lnTo>
                  <a:lnTo>
                    <a:pt x="167737" y="74177"/>
                  </a:lnTo>
                  <a:lnTo>
                    <a:pt x="158511" y="66302"/>
                  </a:lnTo>
                  <a:lnTo>
                    <a:pt x="150426" y="60703"/>
                  </a:lnTo>
                  <a:lnTo>
                    <a:pt x="144723" y="57372"/>
                  </a:lnTo>
                  <a:lnTo>
                    <a:pt x="140280" y="45263"/>
                  </a:lnTo>
                  <a:lnTo>
                    <a:pt x="132035" y="30101"/>
                  </a:lnTo>
                  <a:lnTo>
                    <a:pt x="119180" y="15416"/>
                  </a:lnTo>
                  <a:lnTo>
                    <a:pt x="100907" y="4737"/>
                  </a:lnTo>
                  <a:lnTo>
                    <a:pt x="73059" y="55"/>
                  </a:lnTo>
                  <a:lnTo>
                    <a:pt x="51801" y="3706"/>
                  </a:lnTo>
                  <a:lnTo>
                    <a:pt x="29869" y="6695"/>
                  </a:lnTo>
                  <a:lnTo>
                    <a:pt x="0" y="2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6" name="object 46"/>
          <p:cNvGrpSpPr/>
          <p:nvPr/>
        </p:nvGrpSpPr>
        <p:grpSpPr>
          <a:xfrm>
            <a:off x="841410" y="1725215"/>
            <a:ext cx="464820" cy="487680"/>
            <a:chOff x="841410" y="1725215"/>
            <a:chExt cx="464820" cy="487680"/>
          </a:xfrm>
        </p:grpSpPr>
        <p:pic>
          <p:nvPicPr>
            <p:cNvPr id="47" name="object 4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410" y="1725215"/>
              <a:ext cx="464522" cy="487476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884272" y="1744899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42190" y="0"/>
                  </a:moveTo>
                  <a:lnTo>
                    <a:pt x="329812" y="529"/>
                  </a:lnTo>
                  <a:lnTo>
                    <a:pt x="319930" y="4925"/>
                  </a:lnTo>
                  <a:lnTo>
                    <a:pt x="320515" y="9279"/>
                  </a:lnTo>
                  <a:lnTo>
                    <a:pt x="324473" y="48041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69"/>
                  </a:lnTo>
                  <a:lnTo>
                    <a:pt x="261340" y="171469"/>
                  </a:lnTo>
                  <a:lnTo>
                    <a:pt x="217030" y="227769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2"/>
                  </a:lnTo>
                  <a:lnTo>
                    <a:pt x="214892" y="361064"/>
                  </a:lnTo>
                  <a:lnTo>
                    <a:pt x="261110" y="331765"/>
                  </a:lnTo>
                  <a:lnTo>
                    <a:pt x="300972" y="300020"/>
                  </a:lnTo>
                  <a:lnTo>
                    <a:pt x="333575" y="266283"/>
                  </a:lnTo>
                  <a:lnTo>
                    <a:pt x="358016" y="231007"/>
                  </a:lnTo>
                  <a:lnTo>
                    <a:pt x="373391" y="194645"/>
                  </a:lnTo>
                  <a:lnTo>
                    <a:pt x="378797" y="157649"/>
                  </a:lnTo>
                  <a:lnTo>
                    <a:pt x="373331" y="120474"/>
                  </a:lnTo>
                  <a:lnTo>
                    <a:pt x="356089" y="83572"/>
                  </a:lnTo>
                  <a:lnTo>
                    <a:pt x="352001" y="51331"/>
                  </a:lnTo>
                  <a:lnTo>
                    <a:pt x="348776" y="25168"/>
                  </a:lnTo>
                  <a:lnTo>
                    <a:pt x="346441" y="4880"/>
                  </a:lnTo>
                  <a:lnTo>
                    <a:pt x="346066" y="1253"/>
                  </a:lnTo>
                  <a:lnTo>
                    <a:pt x="34219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884272" y="1744899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37548" y="198"/>
                  </a:moveTo>
                  <a:lnTo>
                    <a:pt x="329812" y="530"/>
                  </a:lnTo>
                  <a:lnTo>
                    <a:pt x="319930" y="4925"/>
                  </a:lnTo>
                  <a:lnTo>
                    <a:pt x="320515" y="9280"/>
                  </a:lnTo>
                  <a:lnTo>
                    <a:pt x="324473" y="48042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70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3"/>
                  </a:lnTo>
                  <a:lnTo>
                    <a:pt x="214892" y="361065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50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4858" y="73941"/>
                  </a:lnTo>
                  <a:lnTo>
                    <a:pt x="352001" y="51331"/>
                  </a:lnTo>
                  <a:lnTo>
                    <a:pt x="348776" y="25169"/>
                  </a:lnTo>
                  <a:lnTo>
                    <a:pt x="346441" y="4881"/>
                  </a:lnTo>
                  <a:lnTo>
                    <a:pt x="346066" y="1254"/>
                  </a:lnTo>
                  <a:lnTo>
                    <a:pt x="342190" y="0"/>
                  </a:lnTo>
                  <a:lnTo>
                    <a:pt x="337548" y="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0" name="object 50"/>
          <p:cNvGrpSpPr/>
          <p:nvPr/>
        </p:nvGrpSpPr>
        <p:grpSpPr>
          <a:xfrm>
            <a:off x="1534761" y="1652177"/>
            <a:ext cx="307340" cy="588645"/>
            <a:chOff x="1534761" y="1652177"/>
            <a:chExt cx="307340" cy="588645"/>
          </a:xfrm>
        </p:grpSpPr>
        <p:pic>
          <p:nvPicPr>
            <p:cNvPr id="51" name="object 5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4761" y="1652177"/>
              <a:ext cx="307098" cy="588563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577773" y="1672150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80">
                  <a:moveTo>
                    <a:pt x="66735" y="296462"/>
                  </a:moveTo>
                  <a:lnTo>
                    <a:pt x="41664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5"/>
                  </a:lnTo>
                  <a:lnTo>
                    <a:pt x="19014" y="458511"/>
                  </a:lnTo>
                  <a:lnTo>
                    <a:pt x="48209" y="484424"/>
                  </a:lnTo>
                  <a:lnTo>
                    <a:pt x="93040" y="500248"/>
                  </a:lnTo>
                  <a:lnTo>
                    <a:pt x="144919" y="499990"/>
                  </a:lnTo>
                  <a:lnTo>
                    <a:pt x="182672" y="481807"/>
                  </a:lnTo>
                  <a:lnTo>
                    <a:pt x="207204" y="451476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0" y="345363"/>
                  </a:lnTo>
                  <a:lnTo>
                    <a:pt x="179031" y="318184"/>
                  </a:lnTo>
                  <a:lnTo>
                    <a:pt x="149661" y="312984"/>
                  </a:lnTo>
                  <a:lnTo>
                    <a:pt x="149868" y="312212"/>
                  </a:lnTo>
                  <a:lnTo>
                    <a:pt x="121401" y="312212"/>
                  </a:lnTo>
                  <a:lnTo>
                    <a:pt x="113184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5" y="296462"/>
                  </a:lnTo>
                  <a:close/>
                </a:path>
                <a:path w="220344" h="500380">
                  <a:moveTo>
                    <a:pt x="157101" y="0"/>
                  </a:move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6"/>
                  </a:lnTo>
                  <a:lnTo>
                    <a:pt x="132726" y="18241"/>
                  </a:lnTo>
                  <a:lnTo>
                    <a:pt x="112034" y="32294"/>
                  </a:lnTo>
                  <a:lnTo>
                    <a:pt x="130830" y="37016"/>
                  </a:lnTo>
                  <a:lnTo>
                    <a:pt x="148187" y="106363"/>
                  </a:lnTo>
                  <a:lnTo>
                    <a:pt x="152391" y="158664"/>
                  </a:lnTo>
                  <a:lnTo>
                    <a:pt x="149298" y="210920"/>
                  </a:lnTo>
                  <a:lnTo>
                    <a:pt x="138953" y="262359"/>
                  </a:lnTo>
                  <a:lnTo>
                    <a:pt x="121401" y="312212"/>
                  </a:lnTo>
                  <a:lnTo>
                    <a:pt x="149868" y="312212"/>
                  </a:lnTo>
                  <a:lnTo>
                    <a:pt x="161226" y="266567"/>
                  </a:lnTo>
                  <a:lnTo>
                    <a:pt x="172178" y="202296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19" y="18498"/>
                  </a:lnTo>
                  <a:lnTo>
                    <a:pt x="174003" y="12012"/>
                  </a:lnTo>
                  <a:lnTo>
                    <a:pt x="166534" y="4390"/>
                  </a:lnTo>
                  <a:lnTo>
                    <a:pt x="157101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577773" y="1672150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80">
                  <a:moveTo>
                    <a:pt x="112034" y="32294"/>
                  </a:moveTo>
                  <a:lnTo>
                    <a:pt x="148187" y="106363"/>
                  </a:lnTo>
                  <a:lnTo>
                    <a:pt x="152391" y="158664"/>
                  </a:lnTo>
                  <a:lnTo>
                    <a:pt x="149299" y="210920"/>
                  </a:lnTo>
                  <a:lnTo>
                    <a:pt x="138953" y="262360"/>
                  </a:lnTo>
                  <a:lnTo>
                    <a:pt x="121402" y="312213"/>
                  </a:lnTo>
                  <a:lnTo>
                    <a:pt x="113185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49"/>
                  </a:lnTo>
                  <a:lnTo>
                    <a:pt x="144919" y="499990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1" y="345363"/>
                  </a:lnTo>
                  <a:lnTo>
                    <a:pt x="179031" y="318184"/>
                  </a:lnTo>
                  <a:lnTo>
                    <a:pt x="149662" y="312985"/>
                  </a:lnTo>
                  <a:lnTo>
                    <a:pt x="155149" y="292516"/>
                  </a:lnTo>
                  <a:lnTo>
                    <a:pt x="167150" y="236155"/>
                  </a:lnTo>
                  <a:lnTo>
                    <a:pt x="175565" y="166008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20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2571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Solution:</a:t>
            </a:r>
            <a:r>
              <a:rPr spc="20" dirty="0"/>
              <a:t> </a:t>
            </a:r>
            <a:r>
              <a:rPr spc="-5" dirty="0"/>
              <a:t>Systems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" dirty="0"/>
              <a:t>equations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2141809" y="1816129"/>
            <a:ext cx="4070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$10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10110" y="2476306"/>
            <a:ext cx="4070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$15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798971" y="2376595"/>
            <a:ext cx="946150" cy="487680"/>
            <a:chOff x="2798971" y="2376595"/>
            <a:chExt cx="946150" cy="487680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798971" y="2394192"/>
              <a:ext cx="557394" cy="46988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843421" y="2415641"/>
              <a:ext cx="468630" cy="381000"/>
            </a:xfrm>
            <a:custGeom>
              <a:avLst/>
              <a:gdLst/>
              <a:ahLst/>
              <a:cxnLst/>
              <a:rect l="l" t="t" r="r" b="b"/>
              <a:pathLst>
                <a:path w="468629" h="381000">
                  <a:moveTo>
                    <a:pt x="211355" y="0"/>
                  </a:moveTo>
                  <a:lnTo>
                    <a:pt x="161118" y="68566"/>
                  </a:lnTo>
                  <a:lnTo>
                    <a:pt x="268019" y="146733"/>
                  </a:lnTo>
                  <a:lnTo>
                    <a:pt x="0" y="146733"/>
                  </a:lnTo>
                  <a:lnTo>
                    <a:pt x="0" y="234356"/>
                  </a:lnTo>
                  <a:lnTo>
                    <a:pt x="266485" y="234356"/>
                  </a:lnTo>
                  <a:lnTo>
                    <a:pt x="160898" y="312633"/>
                  </a:lnTo>
                  <a:lnTo>
                    <a:pt x="211574" y="380980"/>
                  </a:lnTo>
                  <a:lnTo>
                    <a:pt x="468494" y="190545"/>
                  </a:lnTo>
                  <a:lnTo>
                    <a:pt x="2113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843421" y="2415641"/>
              <a:ext cx="468630" cy="381000"/>
            </a:xfrm>
            <a:custGeom>
              <a:avLst/>
              <a:gdLst/>
              <a:ahLst/>
              <a:cxnLst/>
              <a:rect l="l" t="t" r="r" b="b"/>
              <a:pathLst>
                <a:path w="468629" h="381000">
                  <a:moveTo>
                    <a:pt x="211355" y="0"/>
                  </a:moveTo>
                  <a:lnTo>
                    <a:pt x="161117" y="68565"/>
                  </a:lnTo>
                  <a:lnTo>
                    <a:pt x="268018" y="146733"/>
                  </a:lnTo>
                  <a:lnTo>
                    <a:pt x="0" y="146733"/>
                  </a:lnTo>
                  <a:lnTo>
                    <a:pt x="0" y="234356"/>
                  </a:lnTo>
                  <a:lnTo>
                    <a:pt x="266485" y="234356"/>
                  </a:lnTo>
                  <a:lnTo>
                    <a:pt x="160898" y="312633"/>
                  </a:lnTo>
                  <a:lnTo>
                    <a:pt x="211574" y="380980"/>
                  </a:lnTo>
                  <a:lnTo>
                    <a:pt x="468494" y="190544"/>
                  </a:lnTo>
                  <a:lnTo>
                    <a:pt x="211355" y="0"/>
                  </a:lnTo>
                  <a:close/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80166" y="2376595"/>
              <a:ext cx="464522" cy="48747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323028" y="2396279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5" h="401955">
                  <a:moveTo>
                    <a:pt x="342190" y="0"/>
                  </a:moveTo>
                  <a:lnTo>
                    <a:pt x="329812" y="529"/>
                  </a:lnTo>
                  <a:lnTo>
                    <a:pt x="319930" y="4926"/>
                  </a:lnTo>
                  <a:lnTo>
                    <a:pt x="320516" y="9281"/>
                  </a:lnTo>
                  <a:lnTo>
                    <a:pt x="324473" y="48043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69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2" y="375358"/>
                  </a:lnTo>
                  <a:lnTo>
                    <a:pt x="65677" y="401618"/>
                  </a:lnTo>
                  <a:lnTo>
                    <a:pt x="130086" y="395452"/>
                  </a:lnTo>
                  <a:lnTo>
                    <a:pt x="214892" y="361064"/>
                  </a:lnTo>
                  <a:lnTo>
                    <a:pt x="261111" y="331765"/>
                  </a:lnTo>
                  <a:lnTo>
                    <a:pt x="300973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1" y="194645"/>
                  </a:lnTo>
                  <a:lnTo>
                    <a:pt x="378797" y="157649"/>
                  </a:lnTo>
                  <a:lnTo>
                    <a:pt x="373331" y="120474"/>
                  </a:lnTo>
                  <a:lnTo>
                    <a:pt x="356090" y="83572"/>
                  </a:lnTo>
                  <a:lnTo>
                    <a:pt x="352001" y="51331"/>
                  </a:lnTo>
                  <a:lnTo>
                    <a:pt x="348776" y="25168"/>
                  </a:lnTo>
                  <a:lnTo>
                    <a:pt x="346442" y="4880"/>
                  </a:lnTo>
                  <a:lnTo>
                    <a:pt x="346067" y="1254"/>
                  </a:lnTo>
                  <a:lnTo>
                    <a:pt x="34219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323028" y="2396279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5" h="401955">
                  <a:moveTo>
                    <a:pt x="337548" y="198"/>
                  </a:moveTo>
                  <a:lnTo>
                    <a:pt x="329812" y="530"/>
                  </a:lnTo>
                  <a:lnTo>
                    <a:pt x="319930" y="4925"/>
                  </a:lnTo>
                  <a:lnTo>
                    <a:pt x="320515" y="9280"/>
                  </a:lnTo>
                  <a:lnTo>
                    <a:pt x="324473" y="48042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70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3"/>
                  </a:lnTo>
                  <a:lnTo>
                    <a:pt x="214892" y="361065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50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4858" y="73941"/>
                  </a:lnTo>
                  <a:lnTo>
                    <a:pt x="352001" y="51331"/>
                  </a:lnTo>
                  <a:lnTo>
                    <a:pt x="348776" y="25169"/>
                  </a:lnTo>
                  <a:lnTo>
                    <a:pt x="346441" y="4881"/>
                  </a:lnTo>
                  <a:lnTo>
                    <a:pt x="346066" y="1254"/>
                  </a:lnTo>
                  <a:lnTo>
                    <a:pt x="342190" y="0"/>
                  </a:lnTo>
                  <a:lnTo>
                    <a:pt x="337548" y="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3825192" y="2445999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$5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10110" y="3123709"/>
            <a:ext cx="4070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$12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73600" y="3032795"/>
            <a:ext cx="438784" cy="487680"/>
            <a:chOff x="273600" y="3032795"/>
            <a:chExt cx="438784" cy="48768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3600" y="3032795"/>
              <a:ext cx="438782" cy="48747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16462" y="3052687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113190" y="95816"/>
                  </a:moveTo>
                  <a:lnTo>
                    <a:pt x="74268" y="101508"/>
                  </a:lnTo>
                  <a:lnTo>
                    <a:pt x="31857" y="130473"/>
                  </a:lnTo>
                  <a:lnTo>
                    <a:pt x="6394" y="172005"/>
                  </a:lnTo>
                  <a:lnTo>
                    <a:pt x="756" y="218767"/>
                  </a:lnTo>
                  <a:lnTo>
                    <a:pt x="9702" y="266534"/>
                  </a:lnTo>
                  <a:lnTo>
                    <a:pt x="27990" y="311083"/>
                  </a:lnTo>
                  <a:lnTo>
                    <a:pt x="50378" y="348188"/>
                  </a:lnTo>
                  <a:lnTo>
                    <a:pt x="97016" y="391496"/>
                  </a:lnTo>
                  <a:lnTo>
                    <a:pt x="153932" y="400604"/>
                  </a:lnTo>
                  <a:lnTo>
                    <a:pt x="180378" y="391421"/>
                  </a:lnTo>
                  <a:lnTo>
                    <a:pt x="254885" y="391421"/>
                  </a:lnTo>
                  <a:lnTo>
                    <a:pt x="288348" y="369356"/>
                  </a:lnTo>
                  <a:lnTo>
                    <a:pt x="329477" y="305130"/>
                  </a:lnTo>
                  <a:lnTo>
                    <a:pt x="345991" y="259885"/>
                  </a:lnTo>
                  <a:lnTo>
                    <a:pt x="353044" y="211794"/>
                  </a:lnTo>
                  <a:lnTo>
                    <a:pt x="345563" y="165286"/>
                  </a:lnTo>
                  <a:lnTo>
                    <a:pt x="318479" y="124792"/>
                  </a:lnTo>
                  <a:lnTo>
                    <a:pt x="307219" y="117668"/>
                  </a:lnTo>
                  <a:lnTo>
                    <a:pt x="169142" y="117668"/>
                  </a:lnTo>
                  <a:lnTo>
                    <a:pt x="145768" y="104251"/>
                  </a:lnTo>
                  <a:lnTo>
                    <a:pt x="113190" y="95816"/>
                  </a:lnTo>
                  <a:close/>
                </a:path>
                <a:path w="353059" h="400685">
                  <a:moveTo>
                    <a:pt x="254885" y="391421"/>
                  </a:moveTo>
                  <a:lnTo>
                    <a:pt x="180378" y="391421"/>
                  </a:lnTo>
                  <a:lnTo>
                    <a:pt x="207167" y="399555"/>
                  </a:lnTo>
                  <a:lnTo>
                    <a:pt x="235778" y="398384"/>
                  </a:lnTo>
                  <a:lnTo>
                    <a:pt x="254885" y="391421"/>
                  </a:lnTo>
                  <a:close/>
                </a:path>
                <a:path w="353059" h="400685">
                  <a:moveTo>
                    <a:pt x="157942" y="65879"/>
                  </a:moveTo>
                  <a:lnTo>
                    <a:pt x="141490" y="65879"/>
                  </a:lnTo>
                  <a:lnTo>
                    <a:pt x="147716" y="69719"/>
                  </a:lnTo>
                  <a:lnTo>
                    <a:pt x="156057" y="75916"/>
                  </a:lnTo>
                  <a:lnTo>
                    <a:pt x="165087" y="84416"/>
                  </a:lnTo>
                  <a:lnTo>
                    <a:pt x="173379" y="95163"/>
                  </a:lnTo>
                  <a:lnTo>
                    <a:pt x="171433" y="102328"/>
                  </a:lnTo>
                  <a:lnTo>
                    <a:pt x="170069" y="109805"/>
                  </a:lnTo>
                  <a:lnTo>
                    <a:pt x="169142" y="117668"/>
                  </a:lnTo>
                  <a:lnTo>
                    <a:pt x="307219" y="117668"/>
                  </a:lnTo>
                  <a:lnTo>
                    <a:pt x="304838" y="116161"/>
                  </a:lnTo>
                  <a:lnTo>
                    <a:pt x="182418" y="116161"/>
                  </a:lnTo>
                  <a:lnTo>
                    <a:pt x="190163" y="92591"/>
                  </a:lnTo>
                  <a:lnTo>
                    <a:pt x="194868" y="84303"/>
                  </a:lnTo>
                  <a:lnTo>
                    <a:pt x="176863" y="84303"/>
                  </a:lnTo>
                  <a:lnTo>
                    <a:pt x="167737" y="74148"/>
                  </a:lnTo>
                  <a:lnTo>
                    <a:pt x="158511" y="66273"/>
                  </a:lnTo>
                  <a:lnTo>
                    <a:pt x="157942" y="65879"/>
                  </a:lnTo>
                  <a:close/>
                </a:path>
                <a:path w="353059" h="400685">
                  <a:moveTo>
                    <a:pt x="237497" y="93195"/>
                  </a:moveTo>
                  <a:lnTo>
                    <a:pt x="205555" y="102172"/>
                  </a:lnTo>
                  <a:lnTo>
                    <a:pt x="182418" y="116161"/>
                  </a:lnTo>
                  <a:lnTo>
                    <a:pt x="304838" y="116161"/>
                  </a:lnTo>
                  <a:lnTo>
                    <a:pt x="275914" y="97860"/>
                  </a:lnTo>
                  <a:lnTo>
                    <a:pt x="237497" y="93195"/>
                  </a:lnTo>
                  <a:close/>
                </a:path>
                <a:path w="353059" h="400685">
                  <a:moveTo>
                    <a:pt x="230738" y="23066"/>
                  </a:moveTo>
                  <a:lnTo>
                    <a:pt x="194622" y="52547"/>
                  </a:lnTo>
                  <a:lnTo>
                    <a:pt x="176863" y="84303"/>
                  </a:lnTo>
                  <a:lnTo>
                    <a:pt x="194868" y="84303"/>
                  </a:lnTo>
                  <a:lnTo>
                    <a:pt x="202293" y="71225"/>
                  </a:lnTo>
                  <a:lnTo>
                    <a:pt x="218853" y="52137"/>
                  </a:lnTo>
                  <a:lnTo>
                    <a:pt x="239887" y="35403"/>
                  </a:lnTo>
                  <a:lnTo>
                    <a:pt x="241044" y="31153"/>
                  </a:lnTo>
                  <a:lnTo>
                    <a:pt x="237154" y="26239"/>
                  </a:lnTo>
                  <a:lnTo>
                    <a:pt x="230738" y="23066"/>
                  </a:lnTo>
                  <a:close/>
                </a:path>
                <a:path w="353059" h="400685">
                  <a:moveTo>
                    <a:pt x="0" y="0"/>
                  </a:moveTo>
                  <a:lnTo>
                    <a:pt x="29327" y="45642"/>
                  </a:lnTo>
                  <a:lnTo>
                    <a:pt x="67932" y="69594"/>
                  </a:lnTo>
                  <a:lnTo>
                    <a:pt x="107944" y="75218"/>
                  </a:lnTo>
                  <a:lnTo>
                    <a:pt x="141490" y="65879"/>
                  </a:lnTo>
                  <a:lnTo>
                    <a:pt x="157942" y="65879"/>
                  </a:lnTo>
                  <a:lnTo>
                    <a:pt x="150426" y="60674"/>
                  </a:lnTo>
                  <a:lnTo>
                    <a:pt x="144723" y="57343"/>
                  </a:lnTo>
                  <a:lnTo>
                    <a:pt x="140280" y="45234"/>
                  </a:lnTo>
                  <a:lnTo>
                    <a:pt x="132035" y="30072"/>
                  </a:lnTo>
                  <a:lnTo>
                    <a:pt x="119180" y="15387"/>
                  </a:lnTo>
                  <a:lnTo>
                    <a:pt x="104258" y="6666"/>
                  </a:lnTo>
                  <a:lnTo>
                    <a:pt x="29869" y="6666"/>
                  </a:lnTo>
                  <a:lnTo>
                    <a:pt x="0" y="0"/>
                  </a:lnTo>
                  <a:close/>
                </a:path>
                <a:path w="353059" h="400685">
                  <a:moveTo>
                    <a:pt x="73059" y="26"/>
                  </a:moveTo>
                  <a:lnTo>
                    <a:pt x="51801" y="3677"/>
                  </a:lnTo>
                  <a:lnTo>
                    <a:pt x="29869" y="6666"/>
                  </a:lnTo>
                  <a:lnTo>
                    <a:pt x="104258" y="6666"/>
                  </a:lnTo>
                  <a:lnTo>
                    <a:pt x="100907" y="4707"/>
                  </a:lnTo>
                  <a:lnTo>
                    <a:pt x="73059" y="26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16462" y="3052687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0" y="29"/>
                  </a:moveTo>
                  <a:lnTo>
                    <a:pt x="29327" y="45671"/>
                  </a:lnTo>
                  <a:lnTo>
                    <a:pt x="67932" y="69623"/>
                  </a:lnTo>
                  <a:lnTo>
                    <a:pt x="107944" y="75248"/>
                  </a:lnTo>
                  <a:lnTo>
                    <a:pt x="141490" y="65909"/>
                  </a:lnTo>
                  <a:lnTo>
                    <a:pt x="147715" y="69748"/>
                  </a:lnTo>
                  <a:lnTo>
                    <a:pt x="156057" y="75945"/>
                  </a:lnTo>
                  <a:lnTo>
                    <a:pt x="165087" y="84445"/>
                  </a:lnTo>
                  <a:lnTo>
                    <a:pt x="173379" y="95193"/>
                  </a:lnTo>
                  <a:lnTo>
                    <a:pt x="171433" y="102358"/>
                  </a:lnTo>
                  <a:lnTo>
                    <a:pt x="170069" y="109834"/>
                  </a:lnTo>
                  <a:lnTo>
                    <a:pt x="169142" y="117697"/>
                  </a:lnTo>
                  <a:lnTo>
                    <a:pt x="145768" y="104280"/>
                  </a:lnTo>
                  <a:lnTo>
                    <a:pt x="113190" y="95845"/>
                  </a:lnTo>
                  <a:lnTo>
                    <a:pt x="74268" y="101538"/>
                  </a:lnTo>
                  <a:lnTo>
                    <a:pt x="31857" y="130502"/>
                  </a:lnTo>
                  <a:lnTo>
                    <a:pt x="6394" y="172034"/>
                  </a:lnTo>
                  <a:lnTo>
                    <a:pt x="756" y="218796"/>
                  </a:lnTo>
                  <a:lnTo>
                    <a:pt x="9702" y="266563"/>
                  </a:lnTo>
                  <a:lnTo>
                    <a:pt x="27990" y="311112"/>
                  </a:lnTo>
                  <a:lnTo>
                    <a:pt x="50378" y="348217"/>
                  </a:lnTo>
                  <a:lnTo>
                    <a:pt x="97016" y="391525"/>
                  </a:lnTo>
                  <a:lnTo>
                    <a:pt x="153932" y="400633"/>
                  </a:lnTo>
                  <a:lnTo>
                    <a:pt x="180378" y="391450"/>
                  </a:lnTo>
                  <a:lnTo>
                    <a:pt x="207167" y="399584"/>
                  </a:lnTo>
                  <a:lnTo>
                    <a:pt x="263681" y="388244"/>
                  </a:lnTo>
                  <a:lnTo>
                    <a:pt x="308572" y="343126"/>
                  </a:lnTo>
                  <a:lnTo>
                    <a:pt x="329477" y="305159"/>
                  </a:lnTo>
                  <a:lnTo>
                    <a:pt x="345991" y="259914"/>
                  </a:lnTo>
                  <a:lnTo>
                    <a:pt x="353044" y="211823"/>
                  </a:lnTo>
                  <a:lnTo>
                    <a:pt x="345563" y="165315"/>
                  </a:lnTo>
                  <a:lnTo>
                    <a:pt x="318479" y="124822"/>
                  </a:lnTo>
                  <a:lnTo>
                    <a:pt x="275914" y="97889"/>
                  </a:lnTo>
                  <a:lnTo>
                    <a:pt x="237497" y="93224"/>
                  </a:lnTo>
                  <a:lnTo>
                    <a:pt x="205555" y="102201"/>
                  </a:lnTo>
                  <a:lnTo>
                    <a:pt x="182418" y="116190"/>
                  </a:lnTo>
                  <a:lnTo>
                    <a:pt x="190163" y="92620"/>
                  </a:lnTo>
                  <a:lnTo>
                    <a:pt x="202293" y="71254"/>
                  </a:lnTo>
                  <a:lnTo>
                    <a:pt x="218853" y="52167"/>
                  </a:lnTo>
                  <a:lnTo>
                    <a:pt x="239887" y="35433"/>
                  </a:lnTo>
                  <a:lnTo>
                    <a:pt x="241044" y="31183"/>
                  </a:lnTo>
                  <a:lnTo>
                    <a:pt x="237154" y="26268"/>
                  </a:lnTo>
                  <a:lnTo>
                    <a:pt x="230738" y="23095"/>
                  </a:lnTo>
                  <a:lnTo>
                    <a:pt x="224319" y="24071"/>
                  </a:lnTo>
                  <a:lnTo>
                    <a:pt x="207837" y="38013"/>
                  </a:lnTo>
                  <a:lnTo>
                    <a:pt x="194622" y="52576"/>
                  </a:lnTo>
                  <a:lnTo>
                    <a:pt x="184391" y="67952"/>
                  </a:lnTo>
                  <a:lnTo>
                    <a:pt x="176863" y="84333"/>
                  </a:lnTo>
                  <a:lnTo>
                    <a:pt x="167737" y="74177"/>
                  </a:lnTo>
                  <a:lnTo>
                    <a:pt x="158511" y="66302"/>
                  </a:lnTo>
                  <a:lnTo>
                    <a:pt x="150426" y="60703"/>
                  </a:lnTo>
                  <a:lnTo>
                    <a:pt x="144723" y="57372"/>
                  </a:lnTo>
                  <a:lnTo>
                    <a:pt x="140280" y="45263"/>
                  </a:lnTo>
                  <a:lnTo>
                    <a:pt x="132035" y="30101"/>
                  </a:lnTo>
                  <a:lnTo>
                    <a:pt x="119180" y="15416"/>
                  </a:lnTo>
                  <a:lnTo>
                    <a:pt x="100907" y="4737"/>
                  </a:lnTo>
                  <a:lnTo>
                    <a:pt x="73059" y="55"/>
                  </a:lnTo>
                  <a:lnTo>
                    <a:pt x="51801" y="3706"/>
                  </a:lnTo>
                  <a:lnTo>
                    <a:pt x="29869" y="6695"/>
                  </a:lnTo>
                  <a:lnTo>
                    <a:pt x="0" y="2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/>
          <p:cNvGrpSpPr/>
          <p:nvPr/>
        </p:nvGrpSpPr>
        <p:grpSpPr>
          <a:xfrm>
            <a:off x="809711" y="3032795"/>
            <a:ext cx="464820" cy="487680"/>
            <a:chOff x="809711" y="3032795"/>
            <a:chExt cx="464820" cy="487680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9711" y="3032795"/>
              <a:ext cx="464522" cy="48747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52574" y="3052480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4">
                  <a:moveTo>
                    <a:pt x="342190" y="0"/>
                  </a:moveTo>
                  <a:lnTo>
                    <a:pt x="329812" y="529"/>
                  </a:lnTo>
                  <a:lnTo>
                    <a:pt x="319930" y="4925"/>
                  </a:lnTo>
                  <a:lnTo>
                    <a:pt x="320515" y="9279"/>
                  </a:lnTo>
                  <a:lnTo>
                    <a:pt x="324473" y="48041"/>
                  </a:lnTo>
                  <a:lnTo>
                    <a:pt x="324392" y="74160"/>
                  </a:lnTo>
                  <a:lnTo>
                    <a:pt x="320935" y="90772"/>
                  </a:lnTo>
                  <a:lnTo>
                    <a:pt x="314764" y="101013"/>
                  </a:lnTo>
                  <a:lnTo>
                    <a:pt x="284073" y="138669"/>
                  </a:lnTo>
                  <a:lnTo>
                    <a:pt x="261340" y="171469"/>
                  </a:lnTo>
                  <a:lnTo>
                    <a:pt x="217030" y="227769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3"/>
                  </a:lnTo>
                  <a:lnTo>
                    <a:pt x="0" y="365432"/>
                  </a:lnTo>
                  <a:lnTo>
                    <a:pt x="3631" y="375357"/>
                  </a:lnTo>
                  <a:lnTo>
                    <a:pt x="65676" y="401618"/>
                  </a:lnTo>
                  <a:lnTo>
                    <a:pt x="130086" y="395452"/>
                  </a:lnTo>
                  <a:lnTo>
                    <a:pt x="214892" y="361064"/>
                  </a:lnTo>
                  <a:lnTo>
                    <a:pt x="261110" y="331765"/>
                  </a:lnTo>
                  <a:lnTo>
                    <a:pt x="300972" y="300020"/>
                  </a:lnTo>
                  <a:lnTo>
                    <a:pt x="333575" y="266283"/>
                  </a:lnTo>
                  <a:lnTo>
                    <a:pt x="358015" y="231007"/>
                  </a:lnTo>
                  <a:lnTo>
                    <a:pt x="373390" y="194645"/>
                  </a:lnTo>
                  <a:lnTo>
                    <a:pt x="378796" y="157649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2001" y="51331"/>
                  </a:lnTo>
                  <a:lnTo>
                    <a:pt x="348776" y="25168"/>
                  </a:lnTo>
                  <a:lnTo>
                    <a:pt x="346441" y="4880"/>
                  </a:lnTo>
                  <a:lnTo>
                    <a:pt x="346066" y="1253"/>
                  </a:lnTo>
                  <a:lnTo>
                    <a:pt x="34219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852574" y="3052479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4">
                  <a:moveTo>
                    <a:pt x="337548" y="198"/>
                  </a:moveTo>
                  <a:lnTo>
                    <a:pt x="329812" y="530"/>
                  </a:lnTo>
                  <a:lnTo>
                    <a:pt x="319930" y="4925"/>
                  </a:lnTo>
                  <a:lnTo>
                    <a:pt x="320515" y="9280"/>
                  </a:lnTo>
                  <a:lnTo>
                    <a:pt x="324473" y="48042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70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3"/>
                  </a:lnTo>
                  <a:lnTo>
                    <a:pt x="214892" y="361065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50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4858" y="73941"/>
                  </a:lnTo>
                  <a:lnTo>
                    <a:pt x="352001" y="51331"/>
                  </a:lnTo>
                  <a:lnTo>
                    <a:pt x="348776" y="25169"/>
                  </a:lnTo>
                  <a:lnTo>
                    <a:pt x="346441" y="4881"/>
                  </a:lnTo>
                  <a:lnTo>
                    <a:pt x="346066" y="1254"/>
                  </a:lnTo>
                  <a:lnTo>
                    <a:pt x="342190" y="0"/>
                  </a:lnTo>
                  <a:lnTo>
                    <a:pt x="337548" y="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/>
          <p:cNvGrpSpPr/>
          <p:nvPr/>
        </p:nvGrpSpPr>
        <p:grpSpPr>
          <a:xfrm>
            <a:off x="809711" y="2385394"/>
            <a:ext cx="553720" cy="563880"/>
            <a:chOff x="809711" y="2385394"/>
            <a:chExt cx="553720" cy="563880"/>
          </a:xfrm>
        </p:grpSpPr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8611" y="2461594"/>
              <a:ext cx="464522" cy="48747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941474" y="2481277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42189" y="0"/>
                  </a:moveTo>
                  <a:lnTo>
                    <a:pt x="329812" y="529"/>
                  </a:lnTo>
                  <a:lnTo>
                    <a:pt x="319930" y="4925"/>
                  </a:lnTo>
                  <a:lnTo>
                    <a:pt x="320515" y="9281"/>
                  </a:lnTo>
                  <a:lnTo>
                    <a:pt x="324473" y="48043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69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6" y="395452"/>
                  </a:lnTo>
                  <a:lnTo>
                    <a:pt x="214892" y="361064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49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2001" y="51331"/>
                  </a:lnTo>
                  <a:lnTo>
                    <a:pt x="348776" y="25168"/>
                  </a:lnTo>
                  <a:lnTo>
                    <a:pt x="346441" y="4880"/>
                  </a:lnTo>
                  <a:lnTo>
                    <a:pt x="346067" y="1254"/>
                  </a:lnTo>
                  <a:lnTo>
                    <a:pt x="342189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941474" y="2481276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37548" y="198"/>
                  </a:moveTo>
                  <a:lnTo>
                    <a:pt x="329812" y="530"/>
                  </a:lnTo>
                  <a:lnTo>
                    <a:pt x="319930" y="4925"/>
                  </a:lnTo>
                  <a:lnTo>
                    <a:pt x="320515" y="9280"/>
                  </a:lnTo>
                  <a:lnTo>
                    <a:pt x="324473" y="48042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70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3"/>
                  </a:lnTo>
                  <a:lnTo>
                    <a:pt x="214892" y="361065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50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4858" y="73941"/>
                  </a:lnTo>
                  <a:lnTo>
                    <a:pt x="352001" y="51331"/>
                  </a:lnTo>
                  <a:lnTo>
                    <a:pt x="348776" y="25169"/>
                  </a:lnTo>
                  <a:lnTo>
                    <a:pt x="346441" y="4881"/>
                  </a:lnTo>
                  <a:lnTo>
                    <a:pt x="346066" y="1254"/>
                  </a:lnTo>
                  <a:lnTo>
                    <a:pt x="342190" y="0"/>
                  </a:lnTo>
                  <a:lnTo>
                    <a:pt x="337548" y="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9711" y="2385394"/>
              <a:ext cx="464522" cy="48747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52574" y="2405077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42190" y="0"/>
                  </a:moveTo>
                  <a:lnTo>
                    <a:pt x="329812" y="529"/>
                  </a:lnTo>
                  <a:lnTo>
                    <a:pt x="319930" y="4925"/>
                  </a:lnTo>
                  <a:lnTo>
                    <a:pt x="320515" y="9281"/>
                  </a:lnTo>
                  <a:lnTo>
                    <a:pt x="324473" y="48043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69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6" y="395452"/>
                  </a:lnTo>
                  <a:lnTo>
                    <a:pt x="214892" y="361064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5" y="231007"/>
                  </a:lnTo>
                  <a:lnTo>
                    <a:pt x="373390" y="194645"/>
                  </a:lnTo>
                  <a:lnTo>
                    <a:pt x="378796" y="157649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2001" y="51331"/>
                  </a:lnTo>
                  <a:lnTo>
                    <a:pt x="348776" y="25168"/>
                  </a:lnTo>
                  <a:lnTo>
                    <a:pt x="346442" y="4880"/>
                  </a:lnTo>
                  <a:lnTo>
                    <a:pt x="346066" y="1254"/>
                  </a:lnTo>
                  <a:lnTo>
                    <a:pt x="34219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852574" y="2405076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37548" y="198"/>
                  </a:moveTo>
                  <a:lnTo>
                    <a:pt x="329812" y="530"/>
                  </a:lnTo>
                  <a:lnTo>
                    <a:pt x="319930" y="4925"/>
                  </a:lnTo>
                  <a:lnTo>
                    <a:pt x="320515" y="9280"/>
                  </a:lnTo>
                  <a:lnTo>
                    <a:pt x="324473" y="48042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70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3"/>
                  </a:lnTo>
                  <a:lnTo>
                    <a:pt x="214892" y="361065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50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4858" y="73941"/>
                  </a:lnTo>
                  <a:lnTo>
                    <a:pt x="352001" y="51331"/>
                  </a:lnTo>
                  <a:lnTo>
                    <a:pt x="348776" y="25169"/>
                  </a:lnTo>
                  <a:lnTo>
                    <a:pt x="346441" y="4881"/>
                  </a:lnTo>
                  <a:lnTo>
                    <a:pt x="346066" y="1254"/>
                  </a:lnTo>
                  <a:lnTo>
                    <a:pt x="342190" y="0"/>
                  </a:lnTo>
                  <a:lnTo>
                    <a:pt x="337548" y="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" name="object 29"/>
          <p:cNvGrpSpPr/>
          <p:nvPr/>
        </p:nvGrpSpPr>
        <p:grpSpPr>
          <a:xfrm>
            <a:off x="273600" y="2385394"/>
            <a:ext cx="438784" cy="487680"/>
            <a:chOff x="273600" y="2385394"/>
            <a:chExt cx="438784" cy="487680"/>
          </a:xfrm>
        </p:grpSpPr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3600" y="2385394"/>
              <a:ext cx="438782" cy="48747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16462" y="2405284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113190" y="95817"/>
                  </a:moveTo>
                  <a:lnTo>
                    <a:pt x="74267" y="101509"/>
                  </a:lnTo>
                  <a:lnTo>
                    <a:pt x="31857" y="130474"/>
                  </a:lnTo>
                  <a:lnTo>
                    <a:pt x="6394" y="172005"/>
                  </a:lnTo>
                  <a:lnTo>
                    <a:pt x="756" y="218767"/>
                  </a:lnTo>
                  <a:lnTo>
                    <a:pt x="9702" y="266535"/>
                  </a:lnTo>
                  <a:lnTo>
                    <a:pt x="27990" y="311084"/>
                  </a:lnTo>
                  <a:lnTo>
                    <a:pt x="50378" y="348189"/>
                  </a:lnTo>
                  <a:lnTo>
                    <a:pt x="97016" y="391497"/>
                  </a:lnTo>
                  <a:lnTo>
                    <a:pt x="153932" y="400604"/>
                  </a:lnTo>
                  <a:lnTo>
                    <a:pt x="180378" y="391421"/>
                  </a:lnTo>
                  <a:lnTo>
                    <a:pt x="254885" y="391421"/>
                  </a:lnTo>
                  <a:lnTo>
                    <a:pt x="288348" y="369356"/>
                  </a:lnTo>
                  <a:lnTo>
                    <a:pt x="329477" y="305130"/>
                  </a:lnTo>
                  <a:lnTo>
                    <a:pt x="345991" y="259885"/>
                  </a:lnTo>
                  <a:lnTo>
                    <a:pt x="353044" y="211794"/>
                  </a:lnTo>
                  <a:lnTo>
                    <a:pt x="345563" y="165286"/>
                  </a:lnTo>
                  <a:lnTo>
                    <a:pt x="318479" y="124792"/>
                  </a:lnTo>
                  <a:lnTo>
                    <a:pt x="307219" y="117668"/>
                  </a:lnTo>
                  <a:lnTo>
                    <a:pt x="169142" y="117668"/>
                  </a:lnTo>
                  <a:lnTo>
                    <a:pt x="145768" y="104251"/>
                  </a:lnTo>
                  <a:lnTo>
                    <a:pt x="113190" y="95817"/>
                  </a:lnTo>
                  <a:close/>
                </a:path>
                <a:path w="353059" h="400685">
                  <a:moveTo>
                    <a:pt x="254885" y="391421"/>
                  </a:moveTo>
                  <a:lnTo>
                    <a:pt x="180378" y="391421"/>
                  </a:lnTo>
                  <a:lnTo>
                    <a:pt x="207167" y="399555"/>
                  </a:lnTo>
                  <a:lnTo>
                    <a:pt x="235778" y="398384"/>
                  </a:lnTo>
                  <a:lnTo>
                    <a:pt x="254885" y="391421"/>
                  </a:lnTo>
                  <a:close/>
                </a:path>
                <a:path w="353059" h="400685">
                  <a:moveTo>
                    <a:pt x="157944" y="65881"/>
                  </a:moveTo>
                  <a:lnTo>
                    <a:pt x="141490" y="65881"/>
                  </a:lnTo>
                  <a:lnTo>
                    <a:pt x="147715" y="69719"/>
                  </a:lnTo>
                  <a:lnTo>
                    <a:pt x="156057" y="75916"/>
                  </a:lnTo>
                  <a:lnTo>
                    <a:pt x="165087" y="84416"/>
                  </a:lnTo>
                  <a:lnTo>
                    <a:pt x="173379" y="95164"/>
                  </a:lnTo>
                  <a:lnTo>
                    <a:pt x="171433" y="102328"/>
                  </a:lnTo>
                  <a:lnTo>
                    <a:pt x="170069" y="109805"/>
                  </a:lnTo>
                  <a:lnTo>
                    <a:pt x="169142" y="117668"/>
                  </a:lnTo>
                  <a:lnTo>
                    <a:pt x="307219" y="117668"/>
                  </a:lnTo>
                  <a:lnTo>
                    <a:pt x="304838" y="116161"/>
                  </a:lnTo>
                  <a:lnTo>
                    <a:pt x="182418" y="116161"/>
                  </a:lnTo>
                  <a:lnTo>
                    <a:pt x="190163" y="92592"/>
                  </a:lnTo>
                  <a:lnTo>
                    <a:pt x="194867" y="84305"/>
                  </a:lnTo>
                  <a:lnTo>
                    <a:pt x="176863" y="84305"/>
                  </a:lnTo>
                  <a:lnTo>
                    <a:pt x="167737" y="74148"/>
                  </a:lnTo>
                  <a:lnTo>
                    <a:pt x="158511" y="66273"/>
                  </a:lnTo>
                  <a:lnTo>
                    <a:pt x="157944" y="65881"/>
                  </a:lnTo>
                  <a:close/>
                </a:path>
                <a:path w="353059" h="400685">
                  <a:moveTo>
                    <a:pt x="237496" y="93196"/>
                  </a:moveTo>
                  <a:lnTo>
                    <a:pt x="205555" y="102172"/>
                  </a:lnTo>
                  <a:lnTo>
                    <a:pt x="182418" y="116161"/>
                  </a:lnTo>
                  <a:lnTo>
                    <a:pt x="304838" y="116161"/>
                  </a:lnTo>
                  <a:lnTo>
                    <a:pt x="275914" y="97860"/>
                  </a:lnTo>
                  <a:lnTo>
                    <a:pt x="237496" y="93196"/>
                  </a:lnTo>
                  <a:close/>
                </a:path>
                <a:path w="353059" h="400685">
                  <a:moveTo>
                    <a:pt x="230738" y="23066"/>
                  </a:moveTo>
                  <a:lnTo>
                    <a:pt x="194622" y="52547"/>
                  </a:lnTo>
                  <a:lnTo>
                    <a:pt x="176863" y="84305"/>
                  </a:lnTo>
                  <a:lnTo>
                    <a:pt x="194867" y="84305"/>
                  </a:lnTo>
                  <a:lnTo>
                    <a:pt x="202293" y="71226"/>
                  </a:lnTo>
                  <a:lnTo>
                    <a:pt x="218853" y="52138"/>
                  </a:lnTo>
                  <a:lnTo>
                    <a:pt x="239887" y="35405"/>
                  </a:lnTo>
                  <a:lnTo>
                    <a:pt x="241044" y="31154"/>
                  </a:lnTo>
                  <a:lnTo>
                    <a:pt x="237154" y="26239"/>
                  </a:lnTo>
                  <a:lnTo>
                    <a:pt x="230738" y="23066"/>
                  </a:lnTo>
                  <a:close/>
                </a:path>
                <a:path w="353059" h="400685">
                  <a:moveTo>
                    <a:pt x="0" y="0"/>
                  </a:moveTo>
                  <a:lnTo>
                    <a:pt x="29327" y="45642"/>
                  </a:lnTo>
                  <a:lnTo>
                    <a:pt x="67932" y="69594"/>
                  </a:lnTo>
                  <a:lnTo>
                    <a:pt x="107944" y="75219"/>
                  </a:lnTo>
                  <a:lnTo>
                    <a:pt x="141490" y="65881"/>
                  </a:lnTo>
                  <a:lnTo>
                    <a:pt x="157944" y="65881"/>
                  </a:lnTo>
                  <a:lnTo>
                    <a:pt x="150426" y="60674"/>
                  </a:lnTo>
                  <a:lnTo>
                    <a:pt x="144723" y="57343"/>
                  </a:lnTo>
                  <a:lnTo>
                    <a:pt x="140280" y="45234"/>
                  </a:lnTo>
                  <a:lnTo>
                    <a:pt x="132035" y="30072"/>
                  </a:lnTo>
                  <a:lnTo>
                    <a:pt x="119180" y="15387"/>
                  </a:lnTo>
                  <a:lnTo>
                    <a:pt x="104258" y="6666"/>
                  </a:lnTo>
                  <a:lnTo>
                    <a:pt x="29869" y="6666"/>
                  </a:lnTo>
                  <a:lnTo>
                    <a:pt x="0" y="0"/>
                  </a:lnTo>
                  <a:close/>
                </a:path>
                <a:path w="353059" h="400685">
                  <a:moveTo>
                    <a:pt x="73059" y="26"/>
                  </a:moveTo>
                  <a:lnTo>
                    <a:pt x="51801" y="3677"/>
                  </a:lnTo>
                  <a:lnTo>
                    <a:pt x="29869" y="6666"/>
                  </a:lnTo>
                  <a:lnTo>
                    <a:pt x="104258" y="6666"/>
                  </a:lnTo>
                  <a:lnTo>
                    <a:pt x="100907" y="4707"/>
                  </a:lnTo>
                  <a:lnTo>
                    <a:pt x="73059" y="26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16462" y="2405284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0" y="29"/>
                  </a:moveTo>
                  <a:lnTo>
                    <a:pt x="29327" y="45671"/>
                  </a:lnTo>
                  <a:lnTo>
                    <a:pt x="67932" y="69623"/>
                  </a:lnTo>
                  <a:lnTo>
                    <a:pt x="107944" y="75248"/>
                  </a:lnTo>
                  <a:lnTo>
                    <a:pt x="141490" y="65909"/>
                  </a:lnTo>
                  <a:lnTo>
                    <a:pt x="147715" y="69748"/>
                  </a:lnTo>
                  <a:lnTo>
                    <a:pt x="156057" y="75945"/>
                  </a:lnTo>
                  <a:lnTo>
                    <a:pt x="165087" y="84445"/>
                  </a:lnTo>
                  <a:lnTo>
                    <a:pt x="173379" y="95193"/>
                  </a:lnTo>
                  <a:lnTo>
                    <a:pt x="171433" y="102358"/>
                  </a:lnTo>
                  <a:lnTo>
                    <a:pt x="170069" y="109834"/>
                  </a:lnTo>
                  <a:lnTo>
                    <a:pt x="169142" y="117697"/>
                  </a:lnTo>
                  <a:lnTo>
                    <a:pt x="145768" y="104280"/>
                  </a:lnTo>
                  <a:lnTo>
                    <a:pt x="113190" y="95845"/>
                  </a:lnTo>
                  <a:lnTo>
                    <a:pt x="74268" y="101538"/>
                  </a:lnTo>
                  <a:lnTo>
                    <a:pt x="31857" y="130502"/>
                  </a:lnTo>
                  <a:lnTo>
                    <a:pt x="6394" y="172034"/>
                  </a:lnTo>
                  <a:lnTo>
                    <a:pt x="756" y="218796"/>
                  </a:lnTo>
                  <a:lnTo>
                    <a:pt x="9702" y="266563"/>
                  </a:lnTo>
                  <a:lnTo>
                    <a:pt x="27990" y="311112"/>
                  </a:lnTo>
                  <a:lnTo>
                    <a:pt x="50378" y="348217"/>
                  </a:lnTo>
                  <a:lnTo>
                    <a:pt x="97016" y="391525"/>
                  </a:lnTo>
                  <a:lnTo>
                    <a:pt x="153932" y="400633"/>
                  </a:lnTo>
                  <a:lnTo>
                    <a:pt x="180378" y="391450"/>
                  </a:lnTo>
                  <a:lnTo>
                    <a:pt x="207167" y="399584"/>
                  </a:lnTo>
                  <a:lnTo>
                    <a:pt x="263681" y="388244"/>
                  </a:lnTo>
                  <a:lnTo>
                    <a:pt x="308572" y="343126"/>
                  </a:lnTo>
                  <a:lnTo>
                    <a:pt x="329477" y="305159"/>
                  </a:lnTo>
                  <a:lnTo>
                    <a:pt x="345991" y="259914"/>
                  </a:lnTo>
                  <a:lnTo>
                    <a:pt x="353044" y="211823"/>
                  </a:lnTo>
                  <a:lnTo>
                    <a:pt x="345563" y="165315"/>
                  </a:lnTo>
                  <a:lnTo>
                    <a:pt x="318479" y="124822"/>
                  </a:lnTo>
                  <a:lnTo>
                    <a:pt x="275914" y="97889"/>
                  </a:lnTo>
                  <a:lnTo>
                    <a:pt x="237497" y="93224"/>
                  </a:lnTo>
                  <a:lnTo>
                    <a:pt x="205555" y="102201"/>
                  </a:lnTo>
                  <a:lnTo>
                    <a:pt x="182418" y="116190"/>
                  </a:lnTo>
                  <a:lnTo>
                    <a:pt x="190163" y="92620"/>
                  </a:lnTo>
                  <a:lnTo>
                    <a:pt x="202293" y="71254"/>
                  </a:lnTo>
                  <a:lnTo>
                    <a:pt x="218853" y="52167"/>
                  </a:lnTo>
                  <a:lnTo>
                    <a:pt x="239887" y="35433"/>
                  </a:lnTo>
                  <a:lnTo>
                    <a:pt x="241044" y="31183"/>
                  </a:lnTo>
                  <a:lnTo>
                    <a:pt x="237154" y="26268"/>
                  </a:lnTo>
                  <a:lnTo>
                    <a:pt x="230738" y="23095"/>
                  </a:lnTo>
                  <a:lnTo>
                    <a:pt x="224319" y="24071"/>
                  </a:lnTo>
                  <a:lnTo>
                    <a:pt x="207837" y="38013"/>
                  </a:lnTo>
                  <a:lnTo>
                    <a:pt x="194622" y="52576"/>
                  </a:lnTo>
                  <a:lnTo>
                    <a:pt x="184391" y="67952"/>
                  </a:lnTo>
                  <a:lnTo>
                    <a:pt x="176863" y="84333"/>
                  </a:lnTo>
                  <a:lnTo>
                    <a:pt x="167737" y="74177"/>
                  </a:lnTo>
                  <a:lnTo>
                    <a:pt x="158511" y="66302"/>
                  </a:lnTo>
                  <a:lnTo>
                    <a:pt x="150426" y="60703"/>
                  </a:lnTo>
                  <a:lnTo>
                    <a:pt x="144723" y="57372"/>
                  </a:lnTo>
                  <a:lnTo>
                    <a:pt x="140280" y="45263"/>
                  </a:lnTo>
                  <a:lnTo>
                    <a:pt x="132035" y="30101"/>
                  </a:lnTo>
                  <a:lnTo>
                    <a:pt x="119180" y="15416"/>
                  </a:lnTo>
                  <a:lnTo>
                    <a:pt x="100907" y="4737"/>
                  </a:lnTo>
                  <a:lnTo>
                    <a:pt x="73059" y="55"/>
                  </a:lnTo>
                  <a:lnTo>
                    <a:pt x="51801" y="3706"/>
                  </a:lnTo>
                  <a:lnTo>
                    <a:pt x="29869" y="6695"/>
                  </a:lnTo>
                  <a:lnTo>
                    <a:pt x="0" y="2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/>
          <p:cNvGrpSpPr/>
          <p:nvPr/>
        </p:nvGrpSpPr>
        <p:grpSpPr>
          <a:xfrm>
            <a:off x="1450615" y="2334850"/>
            <a:ext cx="422909" cy="1261745"/>
            <a:chOff x="1450615" y="2334850"/>
            <a:chExt cx="422909" cy="1261745"/>
          </a:xfrm>
        </p:grpSpPr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615" y="2931708"/>
              <a:ext cx="307098" cy="58856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493627" y="2951682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79">
                  <a:moveTo>
                    <a:pt x="66736" y="296461"/>
                  </a:move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4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8" y="484425"/>
                  </a:lnTo>
                  <a:lnTo>
                    <a:pt x="93039" y="500250"/>
                  </a:lnTo>
                  <a:lnTo>
                    <a:pt x="144918" y="499991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3" y="377478"/>
                  </a:lnTo>
                  <a:lnTo>
                    <a:pt x="210541" y="345363"/>
                  </a:lnTo>
                  <a:lnTo>
                    <a:pt x="179031" y="318184"/>
                  </a:lnTo>
                  <a:lnTo>
                    <a:pt x="149662" y="312984"/>
                  </a:lnTo>
                  <a:lnTo>
                    <a:pt x="149869" y="312212"/>
                  </a:lnTo>
                  <a:lnTo>
                    <a:pt x="121402" y="312212"/>
                  </a:lnTo>
                  <a:lnTo>
                    <a:pt x="113185" y="306134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close/>
                </a:path>
                <a:path w="220344" h="500379">
                  <a:moveTo>
                    <a:pt x="157101" y="0"/>
                  </a:moveTo>
                  <a:lnTo>
                    <a:pt x="149096" y="3211"/>
                  </a:lnTo>
                  <a:lnTo>
                    <a:pt x="145907" y="7592"/>
                  </a:lnTo>
                  <a:lnTo>
                    <a:pt x="140199" y="12677"/>
                  </a:lnTo>
                  <a:lnTo>
                    <a:pt x="132727" y="18241"/>
                  </a:lnTo>
                  <a:lnTo>
                    <a:pt x="112033" y="32294"/>
                  </a:lnTo>
                  <a:lnTo>
                    <a:pt x="130830" y="37017"/>
                  </a:lnTo>
                  <a:lnTo>
                    <a:pt x="148187" y="106363"/>
                  </a:lnTo>
                  <a:lnTo>
                    <a:pt x="152391" y="158664"/>
                  </a:lnTo>
                  <a:lnTo>
                    <a:pt x="149298" y="210920"/>
                  </a:lnTo>
                  <a:lnTo>
                    <a:pt x="138953" y="262360"/>
                  </a:lnTo>
                  <a:lnTo>
                    <a:pt x="121402" y="312212"/>
                  </a:lnTo>
                  <a:lnTo>
                    <a:pt x="149869" y="312212"/>
                  </a:lnTo>
                  <a:lnTo>
                    <a:pt x="161226" y="266567"/>
                  </a:lnTo>
                  <a:lnTo>
                    <a:pt x="172178" y="202296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49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4" y="24435"/>
                  </a:lnTo>
                  <a:lnTo>
                    <a:pt x="176120" y="18499"/>
                  </a:lnTo>
                  <a:lnTo>
                    <a:pt x="174003" y="12013"/>
                  </a:lnTo>
                  <a:lnTo>
                    <a:pt x="166533" y="4390"/>
                  </a:lnTo>
                  <a:lnTo>
                    <a:pt x="157101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493627" y="2951682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79">
                  <a:moveTo>
                    <a:pt x="112034" y="32294"/>
                  </a:moveTo>
                  <a:lnTo>
                    <a:pt x="148187" y="106363"/>
                  </a:lnTo>
                  <a:lnTo>
                    <a:pt x="152391" y="158664"/>
                  </a:lnTo>
                  <a:lnTo>
                    <a:pt x="149299" y="210920"/>
                  </a:lnTo>
                  <a:lnTo>
                    <a:pt x="138953" y="262360"/>
                  </a:lnTo>
                  <a:lnTo>
                    <a:pt x="121402" y="312213"/>
                  </a:lnTo>
                  <a:lnTo>
                    <a:pt x="113185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49"/>
                  </a:lnTo>
                  <a:lnTo>
                    <a:pt x="144919" y="499990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1" y="345363"/>
                  </a:lnTo>
                  <a:lnTo>
                    <a:pt x="179031" y="318184"/>
                  </a:lnTo>
                  <a:lnTo>
                    <a:pt x="149662" y="312985"/>
                  </a:lnTo>
                  <a:lnTo>
                    <a:pt x="155149" y="292516"/>
                  </a:lnTo>
                  <a:lnTo>
                    <a:pt x="167150" y="236155"/>
                  </a:lnTo>
                  <a:lnTo>
                    <a:pt x="175565" y="166008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20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6064" y="3007908"/>
              <a:ext cx="307098" cy="588563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609076" y="3027882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79">
                  <a:moveTo>
                    <a:pt x="66736" y="296461"/>
                  </a:move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4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8" y="484425"/>
                  </a:lnTo>
                  <a:lnTo>
                    <a:pt x="93039" y="500250"/>
                  </a:lnTo>
                  <a:lnTo>
                    <a:pt x="144918" y="499991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3" y="377478"/>
                  </a:lnTo>
                  <a:lnTo>
                    <a:pt x="210541" y="345363"/>
                  </a:lnTo>
                  <a:lnTo>
                    <a:pt x="179030" y="318184"/>
                  </a:lnTo>
                  <a:lnTo>
                    <a:pt x="149661" y="312984"/>
                  </a:lnTo>
                  <a:lnTo>
                    <a:pt x="149868" y="312212"/>
                  </a:lnTo>
                  <a:lnTo>
                    <a:pt x="121402" y="312212"/>
                  </a:lnTo>
                  <a:lnTo>
                    <a:pt x="113185" y="306134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close/>
                </a:path>
                <a:path w="220344" h="500379">
                  <a:moveTo>
                    <a:pt x="157101" y="0"/>
                  </a:moveTo>
                  <a:lnTo>
                    <a:pt x="149096" y="3211"/>
                  </a:lnTo>
                  <a:lnTo>
                    <a:pt x="145907" y="7592"/>
                  </a:lnTo>
                  <a:lnTo>
                    <a:pt x="140199" y="12677"/>
                  </a:lnTo>
                  <a:lnTo>
                    <a:pt x="132727" y="18241"/>
                  </a:lnTo>
                  <a:lnTo>
                    <a:pt x="112033" y="32294"/>
                  </a:lnTo>
                  <a:lnTo>
                    <a:pt x="130830" y="37017"/>
                  </a:lnTo>
                  <a:lnTo>
                    <a:pt x="148187" y="106363"/>
                  </a:lnTo>
                  <a:lnTo>
                    <a:pt x="152391" y="158664"/>
                  </a:lnTo>
                  <a:lnTo>
                    <a:pt x="149298" y="210920"/>
                  </a:lnTo>
                  <a:lnTo>
                    <a:pt x="138953" y="262360"/>
                  </a:lnTo>
                  <a:lnTo>
                    <a:pt x="121402" y="312212"/>
                  </a:lnTo>
                  <a:lnTo>
                    <a:pt x="149868" y="312212"/>
                  </a:lnTo>
                  <a:lnTo>
                    <a:pt x="161226" y="266567"/>
                  </a:lnTo>
                  <a:lnTo>
                    <a:pt x="172178" y="202296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49" y="52729"/>
                  </a:lnTo>
                  <a:lnTo>
                    <a:pt x="167899" y="42453"/>
                  </a:lnTo>
                  <a:lnTo>
                    <a:pt x="170166" y="32720"/>
                  </a:lnTo>
                  <a:lnTo>
                    <a:pt x="173492" y="24435"/>
                  </a:lnTo>
                  <a:lnTo>
                    <a:pt x="176119" y="18499"/>
                  </a:lnTo>
                  <a:lnTo>
                    <a:pt x="174003" y="12013"/>
                  </a:lnTo>
                  <a:lnTo>
                    <a:pt x="166533" y="4390"/>
                  </a:lnTo>
                  <a:lnTo>
                    <a:pt x="157101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609076" y="3027882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79">
                  <a:moveTo>
                    <a:pt x="112034" y="32294"/>
                  </a:moveTo>
                  <a:lnTo>
                    <a:pt x="148187" y="106363"/>
                  </a:lnTo>
                  <a:lnTo>
                    <a:pt x="152391" y="158664"/>
                  </a:lnTo>
                  <a:lnTo>
                    <a:pt x="149299" y="210920"/>
                  </a:lnTo>
                  <a:lnTo>
                    <a:pt x="138953" y="262360"/>
                  </a:lnTo>
                  <a:lnTo>
                    <a:pt x="121402" y="312213"/>
                  </a:lnTo>
                  <a:lnTo>
                    <a:pt x="113185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49"/>
                  </a:lnTo>
                  <a:lnTo>
                    <a:pt x="144919" y="499990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1" y="345363"/>
                  </a:lnTo>
                  <a:lnTo>
                    <a:pt x="179031" y="318184"/>
                  </a:lnTo>
                  <a:lnTo>
                    <a:pt x="149662" y="312985"/>
                  </a:lnTo>
                  <a:lnTo>
                    <a:pt x="155149" y="292516"/>
                  </a:lnTo>
                  <a:lnTo>
                    <a:pt x="167150" y="236155"/>
                  </a:lnTo>
                  <a:lnTo>
                    <a:pt x="175565" y="166008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20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0159" y="2334850"/>
              <a:ext cx="307098" cy="588563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543170" y="2354823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80">
                  <a:moveTo>
                    <a:pt x="66735" y="296461"/>
                  </a:moveTo>
                  <a:lnTo>
                    <a:pt x="41664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4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50"/>
                  </a:lnTo>
                  <a:lnTo>
                    <a:pt x="144919" y="499991"/>
                  </a:lnTo>
                  <a:lnTo>
                    <a:pt x="182672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0" y="345363"/>
                  </a:lnTo>
                  <a:lnTo>
                    <a:pt x="179031" y="318184"/>
                  </a:lnTo>
                  <a:lnTo>
                    <a:pt x="149661" y="312985"/>
                  </a:lnTo>
                  <a:lnTo>
                    <a:pt x="149868" y="312213"/>
                  </a:lnTo>
                  <a:lnTo>
                    <a:pt x="121401" y="312213"/>
                  </a:lnTo>
                  <a:lnTo>
                    <a:pt x="113184" y="306135"/>
                  </a:lnTo>
                  <a:lnTo>
                    <a:pt x="101494" y="300509"/>
                  </a:lnTo>
                  <a:lnTo>
                    <a:pt x="86090" y="296797"/>
                  </a:lnTo>
                  <a:lnTo>
                    <a:pt x="66735" y="296461"/>
                  </a:lnTo>
                  <a:close/>
                </a:path>
                <a:path w="220344" h="500380">
                  <a:moveTo>
                    <a:pt x="157101" y="0"/>
                  </a:moveTo>
                  <a:lnTo>
                    <a:pt x="149095" y="3211"/>
                  </a:lnTo>
                  <a:lnTo>
                    <a:pt x="145906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lnTo>
                    <a:pt x="130830" y="37017"/>
                  </a:lnTo>
                  <a:lnTo>
                    <a:pt x="148187" y="106364"/>
                  </a:lnTo>
                  <a:lnTo>
                    <a:pt x="152391" y="158665"/>
                  </a:lnTo>
                  <a:lnTo>
                    <a:pt x="149298" y="210921"/>
                  </a:lnTo>
                  <a:lnTo>
                    <a:pt x="138953" y="262361"/>
                  </a:lnTo>
                  <a:lnTo>
                    <a:pt x="121401" y="312213"/>
                  </a:lnTo>
                  <a:lnTo>
                    <a:pt x="149868" y="312213"/>
                  </a:lnTo>
                  <a:lnTo>
                    <a:pt x="161226" y="266567"/>
                  </a:lnTo>
                  <a:lnTo>
                    <a:pt x="172178" y="202296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5"/>
                  </a:lnTo>
                  <a:lnTo>
                    <a:pt x="176119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543171" y="2354822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80">
                  <a:moveTo>
                    <a:pt x="112034" y="32294"/>
                  </a:moveTo>
                  <a:lnTo>
                    <a:pt x="148187" y="106363"/>
                  </a:lnTo>
                  <a:lnTo>
                    <a:pt x="152391" y="158664"/>
                  </a:lnTo>
                  <a:lnTo>
                    <a:pt x="149299" y="210920"/>
                  </a:lnTo>
                  <a:lnTo>
                    <a:pt x="138953" y="262360"/>
                  </a:lnTo>
                  <a:lnTo>
                    <a:pt x="121402" y="312213"/>
                  </a:lnTo>
                  <a:lnTo>
                    <a:pt x="113185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49"/>
                  </a:lnTo>
                  <a:lnTo>
                    <a:pt x="144919" y="499990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1" y="345363"/>
                  </a:lnTo>
                  <a:lnTo>
                    <a:pt x="179031" y="318184"/>
                  </a:lnTo>
                  <a:lnTo>
                    <a:pt x="149662" y="312985"/>
                  </a:lnTo>
                  <a:lnTo>
                    <a:pt x="155149" y="292516"/>
                  </a:lnTo>
                  <a:lnTo>
                    <a:pt x="167150" y="236155"/>
                  </a:lnTo>
                  <a:lnTo>
                    <a:pt x="175565" y="166008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20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3" name="object 43"/>
          <p:cNvGrpSpPr/>
          <p:nvPr/>
        </p:nvGrpSpPr>
        <p:grpSpPr>
          <a:xfrm>
            <a:off x="305298" y="1725215"/>
            <a:ext cx="438784" cy="487680"/>
            <a:chOff x="305298" y="1725215"/>
            <a:chExt cx="438784" cy="487680"/>
          </a:xfrm>
        </p:grpSpPr>
        <p:pic>
          <p:nvPicPr>
            <p:cNvPr id="44" name="object 4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5298" y="1725215"/>
              <a:ext cx="438782" cy="487476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48161" y="1745106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113190" y="95816"/>
                  </a:moveTo>
                  <a:lnTo>
                    <a:pt x="74267" y="101509"/>
                  </a:lnTo>
                  <a:lnTo>
                    <a:pt x="31857" y="130474"/>
                  </a:lnTo>
                  <a:lnTo>
                    <a:pt x="6394" y="172005"/>
                  </a:lnTo>
                  <a:lnTo>
                    <a:pt x="756" y="218767"/>
                  </a:lnTo>
                  <a:lnTo>
                    <a:pt x="9702" y="266535"/>
                  </a:lnTo>
                  <a:lnTo>
                    <a:pt x="27990" y="311083"/>
                  </a:lnTo>
                  <a:lnTo>
                    <a:pt x="50378" y="348188"/>
                  </a:lnTo>
                  <a:lnTo>
                    <a:pt x="97016" y="391496"/>
                  </a:lnTo>
                  <a:lnTo>
                    <a:pt x="153932" y="400604"/>
                  </a:lnTo>
                  <a:lnTo>
                    <a:pt x="180378" y="391421"/>
                  </a:lnTo>
                  <a:lnTo>
                    <a:pt x="254885" y="391421"/>
                  </a:lnTo>
                  <a:lnTo>
                    <a:pt x="288348" y="369356"/>
                  </a:lnTo>
                  <a:lnTo>
                    <a:pt x="329477" y="305130"/>
                  </a:lnTo>
                  <a:lnTo>
                    <a:pt x="345991" y="259885"/>
                  </a:lnTo>
                  <a:lnTo>
                    <a:pt x="353044" y="211794"/>
                  </a:lnTo>
                  <a:lnTo>
                    <a:pt x="345563" y="165286"/>
                  </a:lnTo>
                  <a:lnTo>
                    <a:pt x="318479" y="124792"/>
                  </a:lnTo>
                  <a:lnTo>
                    <a:pt x="307219" y="117668"/>
                  </a:lnTo>
                  <a:lnTo>
                    <a:pt x="169142" y="117668"/>
                  </a:lnTo>
                  <a:lnTo>
                    <a:pt x="145768" y="104251"/>
                  </a:lnTo>
                  <a:lnTo>
                    <a:pt x="113190" y="95816"/>
                  </a:lnTo>
                  <a:close/>
                </a:path>
                <a:path w="353059" h="400685">
                  <a:moveTo>
                    <a:pt x="254885" y="391421"/>
                  </a:moveTo>
                  <a:lnTo>
                    <a:pt x="180378" y="391421"/>
                  </a:lnTo>
                  <a:lnTo>
                    <a:pt x="207167" y="399555"/>
                  </a:lnTo>
                  <a:lnTo>
                    <a:pt x="235778" y="398384"/>
                  </a:lnTo>
                  <a:lnTo>
                    <a:pt x="254885" y="391421"/>
                  </a:lnTo>
                  <a:close/>
                </a:path>
                <a:path w="353059" h="400685">
                  <a:moveTo>
                    <a:pt x="157944" y="65881"/>
                  </a:moveTo>
                  <a:lnTo>
                    <a:pt x="141490" y="65881"/>
                  </a:lnTo>
                  <a:lnTo>
                    <a:pt x="147715" y="69719"/>
                  </a:lnTo>
                  <a:lnTo>
                    <a:pt x="156057" y="75916"/>
                  </a:lnTo>
                  <a:lnTo>
                    <a:pt x="165087" y="84416"/>
                  </a:lnTo>
                  <a:lnTo>
                    <a:pt x="173379" y="95164"/>
                  </a:lnTo>
                  <a:lnTo>
                    <a:pt x="171433" y="102328"/>
                  </a:lnTo>
                  <a:lnTo>
                    <a:pt x="170069" y="109805"/>
                  </a:lnTo>
                  <a:lnTo>
                    <a:pt x="169142" y="117668"/>
                  </a:lnTo>
                  <a:lnTo>
                    <a:pt x="307219" y="117668"/>
                  </a:lnTo>
                  <a:lnTo>
                    <a:pt x="304838" y="116161"/>
                  </a:lnTo>
                  <a:lnTo>
                    <a:pt x="182418" y="116161"/>
                  </a:lnTo>
                  <a:lnTo>
                    <a:pt x="190163" y="92592"/>
                  </a:lnTo>
                  <a:lnTo>
                    <a:pt x="194867" y="84305"/>
                  </a:lnTo>
                  <a:lnTo>
                    <a:pt x="176863" y="84305"/>
                  </a:lnTo>
                  <a:lnTo>
                    <a:pt x="167737" y="74148"/>
                  </a:lnTo>
                  <a:lnTo>
                    <a:pt x="158511" y="66273"/>
                  </a:lnTo>
                  <a:lnTo>
                    <a:pt x="157944" y="65881"/>
                  </a:lnTo>
                  <a:close/>
                </a:path>
                <a:path w="353059" h="400685">
                  <a:moveTo>
                    <a:pt x="237496" y="93195"/>
                  </a:moveTo>
                  <a:lnTo>
                    <a:pt x="205555" y="102172"/>
                  </a:lnTo>
                  <a:lnTo>
                    <a:pt x="182418" y="116161"/>
                  </a:lnTo>
                  <a:lnTo>
                    <a:pt x="304838" y="116161"/>
                  </a:lnTo>
                  <a:lnTo>
                    <a:pt x="275914" y="97860"/>
                  </a:lnTo>
                  <a:lnTo>
                    <a:pt x="237496" y="93195"/>
                  </a:lnTo>
                  <a:close/>
                </a:path>
                <a:path w="353059" h="400685">
                  <a:moveTo>
                    <a:pt x="230738" y="23066"/>
                  </a:moveTo>
                  <a:lnTo>
                    <a:pt x="194622" y="52547"/>
                  </a:lnTo>
                  <a:lnTo>
                    <a:pt x="176863" y="84305"/>
                  </a:lnTo>
                  <a:lnTo>
                    <a:pt x="194867" y="84305"/>
                  </a:lnTo>
                  <a:lnTo>
                    <a:pt x="202293" y="71226"/>
                  </a:lnTo>
                  <a:lnTo>
                    <a:pt x="218853" y="52138"/>
                  </a:lnTo>
                  <a:lnTo>
                    <a:pt x="239887" y="35403"/>
                  </a:lnTo>
                  <a:lnTo>
                    <a:pt x="241044" y="31153"/>
                  </a:lnTo>
                  <a:lnTo>
                    <a:pt x="237154" y="26239"/>
                  </a:lnTo>
                  <a:lnTo>
                    <a:pt x="230738" y="23066"/>
                  </a:lnTo>
                  <a:close/>
                </a:path>
                <a:path w="353059" h="400685">
                  <a:moveTo>
                    <a:pt x="0" y="0"/>
                  </a:moveTo>
                  <a:lnTo>
                    <a:pt x="29327" y="45642"/>
                  </a:lnTo>
                  <a:lnTo>
                    <a:pt x="67932" y="69594"/>
                  </a:lnTo>
                  <a:lnTo>
                    <a:pt x="107944" y="75219"/>
                  </a:lnTo>
                  <a:lnTo>
                    <a:pt x="141490" y="65881"/>
                  </a:lnTo>
                  <a:lnTo>
                    <a:pt x="157944" y="65881"/>
                  </a:lnTo>
                  <a:lnTo>
                    <a:pt x="150426" y="60674"/>
                  </a:lnTo>
                  <a:lnTo>
                    <a:pt x="144723" y="57343"/>
                  </a:lnTo>
                  <a:lnTo>
                    <a:pt x="140280" y="45234"/>
                  </a:lnTo>
                  <a:lnTo>
                    <a:pt x="132035" y="30072"/>
                  </a:lnTo>
                  <a:lnTo>
                    <a:pt x="119180" y="15387"/>
                  </a:lnTo>
                  <a:lnTo>
                    <a:pt x="104258" y="6666"/>
                  </a:lnTo>
                  <a:lnTo>
                    <a:pt x="29869" y="6666"/>
                  </a:lnTo>
                  <a:lnTo>
                    <a:pt x="0" y="0"/>
                  </a:lnTo>
                  <a:close/>
                </a:path>
                <a:path w="353059" h="400685">
                  <a:moveTo>
                    <a:pt x="73059" y="26"/>
                  </a:moveTo>
                  <a:lnTo>
                    <a:pt x="51801" y="3677"/>
                  </a:lnTo>
                  <a:lnTo>
                    <a:pt x="29869" y="6666"/>
                  </a:lnTo>
                  <a:lnTo>
                    <a:pt x="104258" y="6666"/>
                  </a:lnTo>
                  <a:lnTo>
                    <a:pt x="100907" y="4707"/>
                  </a:lnTo>
                  <a:lnTo>
                    <a:pt x="73059" y="26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48161" y="1745106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0" y="29"/>
                  </a:moveTo>
                  <a:lnTo>
                    <a:pt x="29327" y="45671"/>
                  </a:lnTo>
                  <a:lnTo>
                    <a:pt x="67932" y="69623"/>
                  </a:lnTo>
                  <a:lnTo>
                    <a:pt x="107944" y="75248"/>
                  </a:lnTo>
                  <a:lnTo>
                    <a:pt x="141490" y="65909"/>
                  </a:lnTo>
                  <a:lnTo>
                    <a:pt x="147715" y="69748"/>
                  </a:lnTo>
                  <a:lnTo>
                    <a:pt x="156057" y="75945"/>
                  </a:lnTo>
                  <a:lnTo>
                    <a:pt x="165087" y="84445"/>
                  </a:lnTo>
                  <a:lnTo>
                    <a:pt x="173379" y="95193"/>
                  </a:lnTo>
                  <a:lnTo>
                    <a:pt x="171433" y="102358"/>
                  </a:lnTo>
                  <a:lnTo>
                    <a:pt x="170069" y="109834"/>
                  </a:lnTo>
                  <a:lnTo>
                    <a:pt x="169142" y="117697"/>
                  </a:lnTo>
                  <a:lnTo>
                    <a:pt x="145768" y="104280"/>
                  </a:lnTo>
                  <a:lnTo>
                    <a:pt x="113190" y="95845"/>
                  </a:lnTo>
                  <a:lnTo>
                    <a:pt x="74268" y="101538"/>
                  </a:lnTo>
                  <a:lnTo>
                    <a:pt x="31857" y="130502"/>
                  </a:lnTo>
                  <a:lnTo>
                    <a:pt x="6394" y="172034"/>
                  </a:lnTo>
                  <a:lnTo>
                    <a:pt x="756" y="218796"/>
                  </a:lnTo>
                  <a:lnTo>
                    <a:pt x="9702" y="266563"/>
                  </a:lnTo>
                  <a:lnTo>
                    <a:pt x="27990" y="311112"/>
                  </a:lnTo>
                  <a:lnTo>
                    <a:pt x="50378" y="348217"/>
                  </a:lnTo>
                  <a:lnTo>
                    <a:pt x="97016" y="391525"/>
                  </a:lnTo>
                  <a:lnTo>
                    <a:pt x="153932" y="400633"/>
                  </a:lnTo>
                  <a:lnTo>
                    <a:pt x="180378" y="391450"/>
                  </a:lnTo>
                  <a:lnTo>
                    <a:pt x="207167" y="399584"/>
                  </a:lnTo>
                  <a:lnTo>
                    <a:pt x="263681" y="388244"/>
                  </a:lnTo>
                  <a:lnTo>
                    <a:pt x="308572" y="343126"/>
                  </a:lnTo>
                  <a:lnTo>
                    <a:pt x="329477" y="305159"/>
                  </a:lnTo>
                  <a:lnTo>
                    <a:pt x="345991" y="259914"/>
                  </a:lnTo>
                  <a:lnTo>
                    <a:pt x="353044" y="211823"/>
                  </a:lnTo>
                  <a:lnTo>
                    <a:pt x="345563" y="165315"/>
                  </a:lnTo>
                  <a:lnTo>
                    <a:pt x="318479" y="124822"/>
                  </a:lnTo>
                  <a:lnTo>
                    <a:pt x="275914" y="97889"/>
                  </a:lnTo>
                  <a:lnTo>
                    <a:pt x="237497" y="93224"/>
                  </a:lnTo>
                  <a:lnTo>
                    <a:pt x="205555" y="102201"/>
                  </a:lnTo>
                  <a:lnTo>
                    <a:pt x="182418" y="116190"/>
                  </a:lnTo>
                  <a:lnTo>
                    <a:pt x="190163" y="92620"/>
                  </a:lnTo>
                  <a:lnTo>
                    <a:pt x="202293" y="71254"/>
                  </a:lnTo>
                  <a:lnTo>
                    <a:pt x="218853" y="52167"/>
                  </a:lnTo>
                  <a:lnTo>
                    <a:pt x="239887" y="35433"/>
                  </a:lnTo>
                  <a:lnTo>
                    <a:pt x="241044" y="31183"/>
                  </a:lnTo>
                  <a:lnTo>
                    <a:pt x="237154" y="26268"/>
                  </a:lnTo>
                  <a:lnTo>
                    <a:pt x="230738" y="23095"/>
                  </a:lnTo>
                  <a:lnTo>
                    <a:pt x="224319" y="24071"/>
                  </a:lnTo>
                  <a:lnTo>
                    <a:pt x="207837" y="38013"/>
                  </a:lnTo>
                  <a:lnTo>
                    <a:pt x="194622" y="52576"/>
                  </a:lnTo>
                  <a:lnTo>
                    <a:pt x="184391" y="67952"/>
                  </a:lnTo>
                  <a:lnTo>
                    <a:pt x="176863" y="84333"/>
                  </a:lnTo>
                  <a:lnTo>
                    <a:pt x="167737" y="74177"/>
                  </a:lnTo>
                  <a:lnTo>
                    <a:pt x="158511" y="66302"/>
                  </a:lnTo>
                  <a:lnTo>
                    <a:pt x="150426" y="60703"/>
                  </a:lnTo>
                  <a:lnTo>
                    <a:pt x="144723" y="57372"/>
                  </a:lnTo>
                  <a:lnTo>
                    <a:pt x="140280" y="45263"/>
                  </a:lnTo>
                  <a:lnTo>
                    <a:pt x="132035" y="30101"/>
                  </a:lnTo>
                  <a:lnTo>
                    <a:pt x="119180" y="15416"/>
                  </a:lnTo>
                  <a:lnTo>
                    <a:pt x="100907" y="4737"/>
                  </a:lnTo>
                  <a:lnTo>
                    <a:pt x="73059" y="55"/>
                  </a:lnTo>
                  <a:lnTo>
                    <a:pt x="51801" y="3706"/>
                  </a:lnTo>
                  <a:lnTo>
                    <a:pt x="29869" y="6695"/>
                  </a:lnTo>
                  <a:lnTo>
                    <a:pt x="0" y="2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7" name="object 47"/>
          <p:cNvGrpSpPr/>
          <p:nvPr/>
        </p:nvGrpSpPr>
        <p:grpSpPr>
          <a:xfrm>
            <a:off x="841410" y="1725215"/>
            <a:ext cx="464820" cy="487680"/>
            <a:chOff x="841410" y="1725215"/>
            <a:chExt cx="464820" cy="487680"/>
          </a:xfrm>
        </p:grpSpPr>
        <p:pic>
          <p:nvPicPr>
            <p:cNvPr id="48" name="object 4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410" y="1725215"/>
              <a:ext cx="464522" cy="487476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884272" y="1744899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42190" y="0"/>
                  </a:moveTo>
                  <a:lnTo>
                    <a:pt x="329812" y="529"/>
                  </a:lnTo>
                  <a:lnTo>
                    <a:pt x="319930" y="4925"/>
                  </a:lnTo>
                  <a:lnTo>
                    <a:pt x="320515" y="9279"/>
                  </a:lnTo>
                  <a:lnTo>
                    <a:pt x="324473" y="48041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69"/>
                  </a:lnTo>
                  <a:lnTo>
                    <a:pt x="261340" y="171469"/>
                  </a:lnTo>
                  <a:lnTo>
                    <a:pt x="217030" y="227769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2"/>
                  </a:lnTo>
                  <a:lnTo>
                    <a:pt x="214892" y="361064"/>
                  </a:lnTo>
                  <a:lnTo>
                    <a:pt x="261110" y="331765"/>
                  </a:lnTo>
                  <a:lnTo>
                    <a:pt x="300972" y="300020"/>
                  </a:lnTo>
                  <a:lnTo>
                    <a:pt x="333575" y="266283"/>
                  </a:lnTo>
                  <a:lnTo>
                    <a:pt x="358016" y="231007"/>
                  </a:lnTo>
                  <a:lnTo>
                    <a:pt x="373391" y="194645"/>
                  </a:lnTo>
                  <a:lnTo>
                    <a:pt x="378797" y="157649"/>
                  </a:lnTo>
                  <a:lnTo>
                    <a:pt x="373331" y="120474"/>
                  </a:lnTo>
                  <a:lnTo>
                    <a:pt x="356089" y="83572"/>
                  </a:lnTo>
                  <a:lnTo>
                    <a:pt x="352001" y="51331"/>
                  </a:lnTo>
                  <a:lnTo>
                    <a:pt x="348776" y="25168"/>
                  </a:lnTo>
                  <a:lnTo>
                    <a:pt x="346441" y="4880"/>
                  </a:lnTo>
                  <a:lnTo>
                    <a:pt x="346066" y="1253"/>
                  </a:lnTo>
                  <a:lnTo>
                    <a:pt x="34219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884272" y="1744899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37548" y="198"/>
                  </a:moveTo>
                  <a:lnTo>
                    <a:pt x="329812" y="530"/>
                  </a:lnTo>
                  <a:lnTo>
                    <a:pt x="319930" y="4925"/>
                  </a:lnTo>
                  <a:lnTo>
                    <a:pt x="320515" y="9280"/>
                  </a:lnTo>
                  <a:lnTo>
                    <a:pt x="324473" y="48042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70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3"/>
                  </a:lnTo>
                  <a:lnTo>
                    <a:pt x="214892" y="361065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50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4858" y="73941"/>
                  </a:lnTo>
                  <a:lnTo>
                    <a:pt x="352001" y="51331"/>
                  </a:lnTo>
                  <a:lnTo>
                    <a:pt x="348776" y="25169"/>
                  </a:lnTo>
                  <a:lnTo>
                    <a:pt x="346441" y="4881"/>
                  </a:lnTo>
                  <a:lnTo>
                    <a:pt x="346066" y="1254"/>
                  </a:lnTo>
                  <a:lnTo>
                    <a:pt x="342190" y="0"/>
                  </a:lnTo>
                  <a:lnTo>
                    <a:pt x="337548" y="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1" name="object 51"/>
          <p:cNvGrpSpPr/>
          <p:nvPr/>
        </p:nvGrpSpPr>
        <p:grpSpPr>
          <a:xfrm>
            <a:off x="1534761" y="1652177"/>
            <a:ext cx="307340" cy="588645"/>
            <a:chOff x="1534761" y="1652177"/>
            <a:chExt cx="307340" cy="588645"/>
          </a:xfrm>
        </p:grpSpPr>
        <p:pic>
          <p:nvPicPr>
            <p:cNvPr id="52" name="object 5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4761" y="1652177"/>
              <a:ext cx="307098" cy="588563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1577773" y="1672150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80">
                  <a:moveTo>
                    <a:pt x="66735" y="296462"/>
                  </a:moveTo>
                  <a:lnTo>
                    <a:pt x="41664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5"/>
                  </a:lnTo>
                  <a:lnTo>
                    <a:pt x="19014" y="458511"/>
                  </a:lnTo>
                  <a:lnTo>
                    <a:pt x="48209" y="484424"/>
                  </a:lnTo>
                  <a:lnTo>
                    <a:pt x="93040" y="500248"/>
                  </a:lnTo>
                  <a:lnTo>
                    <a:pt x="144919" y="499990"/>
                  </a:lnTo>
                  <a:lnTo>
                    <a:pt x="182672" y="481807"/>
                  </a:lnTo>
                  <a:lnTo>
                    <a:pt x="207204" y="451476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0" y="345363"/>
                  </a:lnTo>
                  <a:lnTo>
                    <a:pt x="179031" y="318184"/>
                  </a:lnTo>
                  <a:lnTo>
                    <a:pt x="149661" y="312984"/>
                  </a:lnTo>
                  <a:lnTo>
                    <a:pt x="149868" y="312212"/>
                  </a:lnTo>
                  <a:lnTo>
                    <a:pt x="121401" y="312212"/>
                  </a:lnTo>
                  <a:lnTo>
                    <a:pt x="113184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5" y="296462"/>
                  </a:lnTo>
                  <a:close/>
                </a:path>
                <a:path w="220344" h="500380">
                  <a:moveTo>
                    <a:pt x="157101" y="0"/>
                  </a:move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6"/>
                  </a:lnTo>
                  <a:lnTo>
                    <a:pt x="132726" y="18241"/>
                  </a:lnTo>
                  <a:lnTo>
                    <a:pt x="112034" y="32294"/>
                  </a:lnTo>
                  <a:lnTo>
                    <a:pt x="130830" y="37016"/>
                  </a:lnTo>
                  <a:lnTo>
                    <a:pt x="148187" y="106363"/>
                  </a:lnTo>
                  <a:lnTo>
                    <a:pt x="152391" y="158664"/>
                  </a:lnTo>
                  <a:lnTo>
                    <a:pt x="149298" y="210920"/>
                  </a:lnTo>
                  <a:lnTo>
                    <a:pt x="138953" y="262359"/>
                  </a:lnTo>
                  <a:lnTo>
                    <a:pt x="121401" y="312212"/>
                  </a:lnTo>
                  <a:lnTo>
                    <a:pt x="149868" y="312212"/>
                  </a:lnTo>
                  <a:lnTo>
                    <a:pt x="161226" y="266567"/>
                  </a:lnTo>
                  <a:lnTo>
                    <a:pt x="172178" y="202296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19" y="18498"/>
                  </a:lnTo>
                  <a:lnTo>
                    <a:pt x="174003" y="12012"/>
                  </a:lnTo>
                  <a:lnTo>
                    <a:pt x="166534" y="4390"/>
                  </a:lnTo>
                  <a:lnTo>
                    <a:pt x="157101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577773" y="1672150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80">
                  <a:moveTo>
                    <a:pt x="112034" y="32294"/>
                  </a:moveTo>
                  <a:lnTo>
                    <a:pt x="148187" y="106363"/>
                  </a:lnTo>
                  <a:lnTo>
                    <a:pt x="152391" y="158664"/>
                  </a:lnTo>
                  <a:lnTo>
                    <a:pt x="149299" y="210920"/>
                  </a:lnTo>
                  <a:lnTo>
                    <a:pt x="138953" y="262360"/>
                  </a:lnTo>
                  <a:lnTo>
                    <a:pt x="121402" y="312213"/>
                  </a:lnTo>
                  <a:lnTo>
                    <a:pt x="113185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49"/>
                  </a:lnTo>
                  <a:lnTo>
                    <a:pt x="144919" y="499990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1" y="345363"/>
                  </a:lnTo>
                  <a:lnTo>
                    <a:pt x="179031" y="318184"/>
                  </a:lnTo>
                  <a:lnTo>
                    <a:pt x="149662" y="312985"/>
                  </a:lnTo>
                  <a:lnTo>
                    <a:pt x="155149" y="292516"/>
                  </a:lnTo>
                  <a:lnTo>
                    <a:pt x="167150" y="236155"/>
                  </a:lnTo>
                  <a:lnTo>
                    <a:pt x="175565" y="166008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20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2571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Solution:</a:t>
            </a:r>
            <a:r>
              <a:rPr spc="20" dirty="0"/>
              <a:t> </a:t>
            </a:r>
            <a:r>
              <a:rPr spc="-5" dirty="0"/>
              <a:t>Systems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" dirty="0"/>
              <a:t>equations</a:t>
            </a:r>
            <a:endParaRPr spc="-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091060" y="1850483"/>
          <a:ext cx="2033270" cy="1563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6010"/>
                <a:gridCol w="937260"/>
              </a:tblGrid>
              <a:tr h="442629">
                <a:tc>
                  <a:txBody>
                    <a:bodyPr/>
                    <a:lstStyle/>
                    <a:p>
                      <a:pPr marL="62865">
                        <a:lnSpc>
                          <a:spcPts val="1990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$10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  <a:tr h="658188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54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$15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9558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$5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65100" marB="0"/>
                </a:tc>
              </a:tr>
              <a:tr h="462150">
                <a:tc>
                  <a:txBody>
                    <a:bodyPr/>
                    <a:lstStyle/>
                    <a:p>
                      <a:pPr marL="31750">
                        <a:lnSpc>
                          <a:spcPts val="2080"/>
                        </a:lnSpc>
                        <a:spcBef>
                          <a:spcPts val="1455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$12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84785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$2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63195" marB="0"/>
                </a:tc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2798971" y="2376595"/>
            <a:ext cx="946150" cy="487680"/>
            <a:chOff x="2798971" y="2376595"/>
            <a:chExt cx="946150" cy="487680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798971" y="2394192"/>
              <a:ext cx="557394" cy="46988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843421" y="2415641"/>
              <a:ext cx="468630" cy="381000"/>
            </a:xfrm>
            <a:custGeom>
              <a:avLst/>
              <a:gdLst/>
              <a:ahLst/>
              <a:cxnLst/>
              <a:rect l="l" t="t" r="r" b="b"/>
              <a:pathLst>
                <a:path w="468629" h="381000">
                  <a:moveTo>
                    <a:pt x="211355" y="0"/>
                  </a:moveTo>
                  <a:lnTo>
                    <a:pt x="161118" y="68566"/>
                  </a:lnTo>
                  <a:lnTo>
                    <a:pt x="268019" y="146733"/>
                  </a:lnTo>
                  <a:lnTo>
                    <a:pt x="0" y="146733"/>
                  </a:lnTo>
                  <a:lnTo>
                    <a:pt x="0" y="234356"/>
                  </a:lnTo>
                  <a:lnTo>
                    <a:pt x="266485" y="234356"/>
                  </a:lnTo>
                  <a:lnTo>
                    <a:pt x="160898" y="312633"/>
                  </a:lnTo>
                  <a:lnTo>
                    <a:pt x="211574" y="380980"/>
                  </a:lnTo>
                  <a:lnTo>
                    <a:pt x="468494" y="190545"/>
                  </a:lnTo>
                  <a:lnTo>
                    <a:pt x="2113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43421" y="2415641"/>
              <a:ext cx="468630" cy="381000"/>
            </a:xfrm>
            <a:custGeom>
              <a:avLst/>
              <a:gdLst/>
              <a:ahLst/>
              <a:cxnLst/>
              <a:rect l="l" t="t" r="r" b="b"/>
              <a:pathLst>
                <a:path w="468629" h="381000">
                  <a:moveTo>
                    <a:pt x="211355" y="0"/>
                  </a:moveTo>
                  <a:lnTo>
                    <a:pt x="161117" y="68565"/>
                  </a:lnTo>
                  <a:lnTo>
                    <a:pt x="268018" y="146733"/>
                  </a:lnTo>
                  <a:lnTo>
                    <a:pt x="0" y="146733"/>
                  </a:lnTo>
                  <a:lnTo>
                    <a:pt x="0" y="234356"/>
                  </a:lnTo>
                  <a:lnTo>
                    <a:pt x="266485" y="234356"/>
                  </a:lnTo>
                  <a:lnTo>
                    <a:pt x="160898" y="312633"/>
                  </a:lnTo>
                  <a:lnTo>
                    <a:pt x="211574" y="380980"/>
                  </a:lnTo>
                  <a:lnTo>
                    <a:pt x="468494" y="190544"/>
                  </a:lnTo>
                  <a:lnTo>
                    <a:pt x="211355" y="0"/>
                  </a:lnTo>
                  <a:close/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80166" y="2376595"/>
              <a:ext cx="464522" cy="48747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323028" y="2396279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5" h="401955">
                  <a:moveTo>
                    <a:pt x="342190" y="0"/>
                  </a:moveTo>
                  <a:lnTo>
                    <a:pt x="329812" y="529"/>
                  </a:lnTo>
                  <a:lnTo>
                    <a:pt x="319930" y="4926"/>
                  </a:lnTo>
                  <a:lnTo>
                    <a:pt x="320516" y="9281"/>
                  </a:lnTo>
                  <a:lnTo>
                    <a:pt x="324473" y="48043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69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2" y="375358"/>
                  </a:lnTo>
                  <a:lnTo>
                    <a:pt x="65677" y="401618"/>
                  </a:lnTo>
                  <a:lnTo>
                    <a:pt x="130086" y="395452"/>
                  </a:lnTo>
                  <a:lnTo>
                    <a:pt x="214892" y="361064"/>
                  </a:lnTo>
                  <a:lnTo>
                    <a:pt x="261111" y="331765"/>
                  </a:lnTo>
                  <a:lnTo>
                    <a:pt x="300973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1" y="194645"/>
                  </a:lnTo>
                  <a:lnTo>
                    <a:pt x="378797" y="157649"/>
                  </a:lnTo>
                  <a:lnTo>
                    <a:pt x="373331" y="120474"/>
                  </a:lnTo>
                  <a:lnTo>
                    <a:pt x="356090" y="83572"/>
                  </a:lnTo>
                  <a:lnTo>
                    <a:pt x="352001" y="51331"/>
                  </a:lnTo>
                  <a:lnTo>
                    <a:pt x="348776" y="25168"/>
                  </a:lnTo>
                  <a:lnTo>
                    <a:pt x="346442" y="4880"/>
                  </a:lnTo>
                  <a:lnTo>
                    <a:pt x="346067" y="1254"/>
                  </a:lnTo>
                  <a:lnTo>
                    <a:pt x="34219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323028" y="2396279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5" h="401955">
                  <a:moveTo>
                    <a:pt x="337548" y="198"/>
                  </a:moveTo>
                  <a:lnTo>
                    <a:pt x="329812" y="530"/>
                  </a:lnTo>
                  <a:lnTo>
                    <a:pt x="319930" y="4925"/>
                  </a:lnTo>
                  <a:lnTo>
                    <a:pt x="320515" y="9280"/>
                  </a:lnTo>
                  <a:lnTo>
                    <a:pt x="324473" y="48042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70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3"/>
                  </a:lnTo>
                  <a:lnTo>
                    <a:pt x="214892" y="361065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50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4858" y="73941"/>
                  </a:lnTo>
                  <a:lnTo>
                    <a:pt x="352001" y="51331"/>
                  </a:lnTo>
                  <a:lnTo>
                    <a:pt x="348776" y="25169"/>
                  </a:lnTo>
                  <a:lnTo>
                    <a:pt x="346441" y="4881"/>
                  </a:lnTo>
                  <a:lnTo>
                    <a:pt x="346066" y="1254"/>
                  </a:lnTo>
                  <a:lnTo>
                    <a:pt x="342190" y="0"/>
                  </a:lnTo>
                  <a:lnTo>
                    <a:pt x="337548" y="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2798971" y="3050392"/>
            <a:ext cx="557530" cy="469900"/>
            <a:chOff x="2798971" y="3050392"/>
            <a:chExt cx="557530" cy="469900"/>
          </a:xfrm>
        </p:grpSpPr>
        <p:pic>
          <p:nvPicPr>
            <p:cNvPr id="12" name="object 1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798971" y="3050392"/>
              <a:ext cx="557394" cy="46988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843421" y="3071842"/>
              <a:ext cx="468630" cy="381000"/>
            </a:xfrm>
            <a:custGeom>
              <a:avLst/>
              <a:gdLst/>
              <a:ahLst/>
              <a:cxnLst/>
              <a:rect l="l" t="t" r="r" b="b"/>
              <a:pathLst>
                <a:path w="468629" h="381000">
                  <a:moveTo>
                    <a:pt x="211355" y="0"/>
                  </a:moveTo>
                  <a:lnTo>
                    <a:pt x="161118" y="68564"/>
                  </a:lnTo>
                  <a:lnTo>
                    <a:pt x="268019" y="146733"/>
                  </a:lnTo>
                  <a:lnTo>
                    <a:pt x="0" y="146733"/>
                  </a:lnTo>
                  <a:lnTo>
                    <a:pt x="0" y="234356"/>
                  </a:lnTo>
                  <a:lnTo>
                    <a:pt x="266485" y="234356"/>
                  </a:lnTo>
                  <a:lnTo>
                    <a:pt x="160898" y="312633"/>
                  </a:lnTo>
                  <a:lnTo>
                    <a:pt x="211574" y="380979"/>
                  </a:lnTo>
                  <a:lnTo>
                    <a:pt x="468494" y="190544"/>
                  </a:lnTo>
                  <a:lnTo>
                    <a:pt x="2113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843421" y="3071842"/>
              <a:ext cx="468630" cy="381000"/>
            </a:xfrm>
            <a:custGeom>
              <a:avLst/>
              <a:gdLst/>
              <a:ahLst/>
              <a:cxnLst/>
              <a:rect l="l" t="t" r="r" b="b"/>
              <a:pathLst>
                <a:path w="468629" h="381000">
                  <a:moveTo>
                    <a:pt x="211355" y="0"/>
                  </a:moveTo>
                  <a:lnTo>
                    <a:pt x="161117" y="68565"/>
                  </a:lnTo>
                  <a:lnTo>
                    <a:pt x="268018" y="146733"/>
                  </a:lnTo>
                  <a:lnTo>
                    <a:pt x="0" y="146733"/>
                  </a:lnTo>
                  <a:lnTo>
                    <a:pt x="0" y="234356"/>
                  </a:lnTo>
                  <a:lnTo>
                    <a:pt x="266485" y="234356"/>
                  </a:lnTo>
                  <a:lnTo>
                    <a:pt x="160898" y="312633"/>
                  </a:lnTo>
                  <a:lnTo>
                    <a:pt x="211574" y="380980"/>
                  </a:lnTo>
                  <a:lnTo>
                    <a:pt x="468494" y="190544"/>
                  </a:lnTo>
                  <a:lnTo>
                    <a:pt x="211355" y="0"/>
                  </a:lnTo>
                  <a:close/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3401671" y="2982252"/>
            <a:ext cx="307340" cy="588645"/>
            <a:chOff x="3401671" y="2982252"/>
            <a:chExt cx="307340" cy="588645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01671" y="2982252"/>
              <a:ext cx="307098" cy="58856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444682" y="3002225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5" h="500379">
                  <a:moveTo>
                    <a:pt x="66735" y="296461"/>
                  </a:moveTo>
                  <a:lnTo>
                    <a:pt x="41664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4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50"/>
                  </a:lnTo>
                  <a:lnTo>
                    <a:pt x="144919" y="499991"/>
                  </a:lnTo>
                  <a:lnTo>
                    <a:pt x="182672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0" y="345363"/>
                  </a:lnTo>
                  <a:lnTo>
                    <a:pt x="179031" y="318184"/>
                  </a:lnTo>
                  <a:lnTo>
                    <a:pt x="149661" y="312984"/>
                  </a:lnTo>
                  <a:lnTo>
                    <a:pt x="149868" y="312212"/>
                  </a:lnTo>
                  <a:lnTo>
                    <a:pt x="121401" y="312212"/>
                  </a:lnTo>
                  <a:lnTo>
                    <a:pt x="113184" y="306134"/>
                  </a:lnTo>
                  <a:lnTo>
                    <a:pt x="101494" y="300509"/>
                  </a:lnTo>
                  <a:lnTo>
                    <a:pt x="86090" y="296797"/>
                  </a:lnTo>
                  <a:lnTo>
                    <a:pt x="66735" y="296461"/>
                  </a:lnTo>
                  <a:close/>
                </a:path>
                <a:path w="220345" h="500379">
                  <a:moveTo>
                    <a:pt x="157101" y="0"/>
                  </a:moveTo>
                  <a:lnTo>
                    <a:pt x="149095" y="3211"/>
                  </a:lnTo>
                  <a:lnTo>
                    <a:pt x="145906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lnTo>
                    <a:pt x="130830" y="37017"/>
                  </a:lnTo>
                  <a:lnTo>
                    <a:pt x="148187" y="106363"/>
                  </a:lnTo>
                  <a:lnTo>
                    <a:pt x="152391" y="158664"/>
                  </a:lnTo>
                  <a:lnTo>
                    <a:pt x="149298" y="210920"/>
                  </a:lnTo>
                  <a:lnTo>
                    <a:pt x="138953" y="262360"/>
                  </a:lnTo>
                  <a:lnTo>
                    <a:pt x="121401" y="312212"/>
                  </a:lnTo>
                  <a:lnTo>
                    <a:pt x="149868" y="312212"/>
                  </a:lnTo>
                  <a:lnTo>
                    <a:pt x="161226" y="266567"/>
                  </a:lnTo>
                  <a:lnTo>
                    <a:pt x="172178" y="202296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5"/>
                  </a:lnTo>
                  <a:lnTo>
                    <a:pt x="176119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444682" y="3002225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5" h="500379">
                  <a:moveTo>
                    <a:pt x="112034" y="32294"/>
                  </a:moveTo>
                  <a:lnTo>
                    <a:pt x="148187" y="106363"/>
                  </a:lnTo>
                  <a:lnTo>
                    <a:pt x="152391" y="158664"/>
                  </a:lnTo>
                  <a:lnTo>
                    <a:pt x="149299" y="210920"/>
                  </a:lnTo>
                  <a:lnTo>
                    <a:pt x="138953" y="262360"/>
                  </a:lnTo>
                  <a:lnTo>
                    <a:pt x="121402" y="312213"/>
                  </a:lnTo>
                  <a:lnTo>
                    <a:pt x="113185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49"/>
                  </a:lnTo>
                  <a:lnTo>
                    <a:pt x="144919" y="499990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1" y="345363"/>
                  </a:lnTo>
                  <a:lnTo>
                    <a:pt x="179031" y="318184"/>
                  </a:lnTo>
                  <a:lnTo>
                    <a:pt x="149662" y="312985"/>
                  </a:lnTo>
                  <a:lnTo>
                    <a:pt x="155149" y="292516"/>
                  </a:lnTo>
                  <a:lnTo>
                    <a:pt x="167150" y="236155"/>
                  </a:lnTo>
                  <a:lnTo>
                    <a:pt x="175565" y="166008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20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/>
          <p:cNvGrpSpPr/>
          <p:nvPr/>
        </p:nvGrpSpPr>
        <p:grpSpPr>
          <a:xfrm>
            <a:off x="273600" y="3032795"/>
            <a:ext cx="438784" cy="487680"/>
            <a:chOff x="273600" y="3032795"/>
            <a:chExt cx="438784" cy="487680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3600" y="3032795"/>
              <a:ext cx="438782" cy="48747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16462" y="3052687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113190" y="95816"/>
                  </a:moveTo>
                  <a:lnTo>
                    <a:pt x="74268" y="101508"/>
                  </a:lnTo>
                  <a:lnTo>
                    <a:pt x="31857" y="130473"/>
                  </a:lnTo>
                  <a:lnTo>
                    <a:pt x="6394" y="172005"/>
                  </a:lnTo>
                  <a:lnTo>
                    <a:pt x="756" y="218767"/>
                  </a:lnTo>
                  <a:lnTo>
                    <a:pt x="9702" y="266534"/>
                  </a:lnTo>
                  <a:lnTo>
                    <a:pt x="27990" y="311083"/>
                  </a:lnTo>
                  <a:lnTo>
                    <a:pt x="50378" y="348188"/>
                  </a:lnTo>
                  <a:lnTo>
                    <a:pt x="97016" y="391496"/>
                  </a:lnTo>
                  <a:lnTo>
                    <a:pt x="153932" y="400604"/>
                  </a:lnTo>
                  <a:lnTo>
                    <a:pt x="180378" y="391421"/>
                  </a:lnTo>
                  <a:lnTo>
                    <a:pt x="254885" y="391421"/>
                  </a:lnTo>
                  <a:lnTo>
                    <a:pt x="288348" y="369356"/>
                  </a:lnTo>
                  <a:lnTo>
                    <a:pt x="329477" y="305130"/>
                  </a:lnTo>
                  <a:lnTo>
                    <a:pt x="345991" y="259885"/>
                  </a:lnTo>
                  <a:lnTo>
                    <a:pt x="353044" y="211794"/>
                  </a:lnTo>
                  <a:lnTo>
                    <a:pt x="345563" y="165286"/>
                  </a:lnTo>
                  <a:lnTo>
                    <a:pt x="318479" y="124792"/>
                  </a:lnTo>
                  <a:lnTo>
                    <a:pt x="307219" y="117668"/>
                  </a:lnTo>
                  <a:lnTo>
                    <a:pt x="169142" y="117668"/>
                  </a:lnTo>
                  <a:lnTo>
                    <a:pt x="145768" y="104251"/>
                  </a:lnTo>
                  <a:lnTo>
                    <a:pt x="113190" y="95816"/>
                  </a:lnTo>
                  <a:close/>
                </a:path>
                <a:path w="353059" h="400685">
                  <a:moveTo>
                    <a:pt x="254885" y="391421"/>
                  </a:moveTo>
                  <a:lnTo>
                    <a:pt x="180378" y="391421"/>
                  </a:lnTo>
                  <a:lnTo>
                    <a:pt x="207167" y="399555"/>
                  </a:lnTo>
                  <a:lnTo>
                    <a:pt x="235778" y="398384"/>
                  </a:lnTo>
                  <a:lnTo>
                    <a:pt x="254885" y="391421"/>
                  </a:lnTo>
                  <a:close/>
                </a:path>
                <a:path w="353059" h="400685">
                  <a:moveTo>
                    <a:pt x="157942" y="65879"/>
                  </a:moveTo>
                  <a:lnTo>
                    <a:pt x="141490" y="65879"/>
                  </a:lnTo>
                  <a:lnTo>
                    <a:pt x="147716" y="69719"/>
                  </a:lnTo>
                  <a:lnTo>
                    <a:pt x="156057" y="75916"/>
                  </a:lnTo>
                  <a:lnTo>
                    <a:pt x="165087" y="84416"/>
                  </a:lnTo>
                  <a:lnTo>
                    <a:pt x="173379" y="95163"/>
                  </a:lnTo>
                  <a:lnTo>
                    <a:pt x="171433" y="102328"/>
                  </a:lnTo>
                  <a:lnTo>
                    <a:pt x="170069" y="109805"/>
                  </a:lnTo>
                  <a:lnTo>
                    <a:pt x="169142" y="117668"/>
                  </a:lnTo>
                  <a:lnTo>
                    <a:pt x="307219" y="117668"/>
                  </a:lnTo>
                  <a:lnTo>
                    <a:pt x="304838" y="116161"/>
                  </a:lnTo>
                  <a:lnTo>
                    <a:pt x="182418" y="116161"/>
                  </a:lnTo>
                  <a:lnTo>
                    <a:pt x="190163" y="92591"/>
                  </a:lnTo>
                  <a:lnTo>
                    <a:pt x="194868" y="84303"/>
                  </a:lnTo>
                  <a:lnTo>
                    <a:pt x="176863" y="84303"/>
                  </a:lnTo>
                  <a:lnTo>
                    <a:pt x="167737" y="74148"/>
                  </a:lnTo>
                  <a:lnTo>
                    <a:pt x="158511" y="66273"/>
                  </a:lnTo>
                  <a:lnTo>
                    <a:pt x="157942" y="65879"/>
                  </a:lnTo>
                  <a:close/>
                </a:path>
                <a:path w="353059" h="400685">
                  <a:moveTo>
                    <a:pt x="237497" y="93195"/>
                  </a:moveTo>
                  <a:lnTo>
                    <a:pt x="205555" y="102172"/>
                  </a:lnTo>
                  <a:lnTo>
                    <a:pt x="182418" y="116161"/>
                  </a:lnTo>
                  <a:lnTo>
                    <a:pt x="304838" y="116161"/>
                  </a:lnTo>
                  <a:lnTo>
                    <a:pt x="275914" y="97860"/>
                  </a:lnTo>
                  <a:lnTo>
                    <a:pt x="237497" y="93195"/>
                  </a:lnTo>
                  <a:close/>
                </a:path>
                <a:path w="353059" h="400685">
                  <a:moveTo>
                    <a:pt x="230738" y="23066"/>
                  </a:moveTo>
                  <a:lnTo>
                    <a:pt x="194622" y="52547"/>
                  </a:lnTo>
                  <a:lnTo>
                    <a:pt x="176863" y="84303"/>
                  </a:lnTo>
                  <a:lnTo>
                    <a:pt x="194868" y="84303"/>
                  </a:lnTo>
                  <a:lnTo>
                    <a:pt x="202293" y="71225"/>
                  </a:lnTo>
                  <a:lnTo>
                    <a:pt x="218853" y="52137"/>
                  </a:lnTo>
                  <a:lnTo>
                    <a:pt x="239887" y="35403"/>
                  </a:lnTo>
                  <a:lnTo>
                    <a:pt x="241044" y="31153"/>
                  </a:lnTo>
                  <a:lnTo>
                    <a:pt x="237154" y="26239"/>
                  </a:lnTo>
                  <a:lnTo>
                    <a:pt x="230738" y="23066"/>
                  </a:lnTo>
                  <a:close/>
                </a:path>
                <a:path w="353059" h="400685">
                  <a:moveTo>
                    <a:pt x="0" y="0"/>
                  </a:moveTo>
                  <a:lnTo>
                    <a:pt x="29327" y="45642"/>
                  </a:lnTo>
                  <a:lnTo>
                    <a:pt x="67932" y="69594"/>
                  </a:lnTo>
                  <a:lnTo>
                    <a:pt x="107944" y="75218"/>
                  </a:lnTo>
                  <a:lnTo>
                    <a:pt x="141490" y="65879"/>
                  </a:lnTo>
                  <a:lnTo>
                    <a:pt x="157942" y="65879"/>
                  </a:lnTo>
                  <a:lnTo>
                    <a:pt x="150426" y="60674"/>
                  </a:lnTo>
                  <a:lnTo>
                    <a:pt x="144723" y="57343"/>
                  </a:lnTo>
                  <a:lnTo>
                    <a:pt x="140280" y="45234"/>
                  </a:lnTo>
                  <a:lnTo>
                    <a:pt x="132035" y="30072"/>
                  </a:lnTo>
                  <a:lnTo>
                    <a:pt x="119180" y="15387"/>
                  </a:lnTo>
                  <a:lnTo>
                    <a:pt x="104258" y="6666"/>
                  </a:lnTo>
                  <a:lnTo>
                    <a:pt x="29869" y="6666"/>
                  </a:lnTo>
                  <a:lnTo>
                    <a:pt x="0" y="0"/>
                  </a:lnTo>
                  <a:close/>
                </a:path>
                <a:path w="353059" h="400685">
                  <a:moveTo>
                    <a:pt x="73059" y="26"/>
                  </a:moveTo>
                  <a:lnTo>
                    <a:pt x="51801" y="3677"/>
                  </a:lnTo>
                  <a:lnTo>
                    <a:pt x="29869" y="6666"/>
                  </a:lnTo>
                  <a:lnTo>
                    <a:pt x="104258" y="6666"/>
                  </a:lnTo>
                  <a:lnTo>
                    <a:pt x="100907" y="4707"/>
                  </a:lnTo>
                  <a:lnTo>
                    <a:pt x="73059" y="26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16462" y="3052687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0" y="29"/>
                  </a:moveTo>
                  <a:lnTo>
                    <a:pt x="29327" y="45671"/>
                  </a:lnTo>
                  <a:lnTo>
                    <a:pt x="67932" y="69623"/>
                  </a:lnTo>
                  <a:lnTo>
                    <a:pt x="107944" y="75248"/>
                  </a:lnTo>
                  <a:lnTo>
                    <a:pt x="141490" y="65909"/>
                  </a:lnTo>
                  <a:lnTo>
                    <a:pt x="147715" y="69748"/>
                  </a:lnTo>
                  <a:lnTo>
                    <a:pt x="156057" y="75945"/>
                  </a:lnTo>
                  <a:lnTo>
                    <a:pt x="165087" y="84445"/>
                  </a:lnTo>
                  <a:lnTo>
                    <a:pt x="173379" y="95193"/>
                  </a:lnTo>
                  <a:lnTo>
                    <a:pt x="171433" y="102358"/>
                  </a:lnTo>
                  <a:lnTo>
                    <a:pt x="170069" y="109834"/>
                  </a:lnTo>
                  <a:lnTo>
                    <a:pt x="169142" y="117697"/>
                  </a:lnTo>
                  <a:lnTo>
                    <a:pt x="145768" y="104280"/>
                  </a:lnTo>
                  <a:lnTo>
                    <a:pt x="113190" y="95845"/>
                  </a:lnTo>
                  <a:lnTo>
                    <a:pt x="74268" y="101538"/>
                  </a:lnTo>
                  <a:lnTo>
                    <a:pt x="31857" y="130502"/>
                  </a:lnTo>
                  <a:lnTo>
                    <a:pt x="6394" y="172034"/>
                  </a:lnTo>
                  <a:lnTo>
                    <a:pt x="756" y="218796"/>
                  </a:lnTo>
                  <a:lnTo>
                    <a:pt x="9702" y="266563"/>
                  </a:lnTo>
                  <a:lnTo>
                    <a:pt x="27990" y="311112"/>
                  </a:lnTo>
                  <a:lnTo>
                    <a:pt x="50378" y="348217"/>
                  </a:lnTo>
                  <a:lnTo>
                    <a:pt x="97016" y="391525"/>
                  </a:lnTo>
                  <a:lnTo>
                    <a:pt x="153932" y="400633"/>
                  </a:lnTo>
                  <a:lnTo>
                    <a:pt x="180378" y="391450"/>
                  </a:lnTo>
                  <a:lnTo>
                    <a:pt x="207167" y="399584"/>
                  </a:lnTo>
                  <a:lnTo>
                    <a:pt x="263681" y="388244"/>
                  </a:lnTo>
                  <a:lnTo>
                    <a:pt x="308572" y="343126"/>
                  </a:lnTo>
                  <a:lnTo>
                    <a:pt x="329477" y="305159"/>
                  </a:lnTo>
                  <a:lnTo>
                    <a:pt x="345991" y="259914"/>
                  </a:lnTo>
                  <a:lnTo>
                    <a:pt x="353044" y="211823"/>
                  </a:lnTo>
                  <a:lnTo>
                    <a:pt x="345563" y="165315"/>
                  </a:lnTo>
                  <a:lnTo>
                    <a:pt x="318479" y="124822"/>
                  </a:lnTo>
                  <a:lnTo>
                    <a:pt x="275914" y="97889"/>
                  </a:lnTo>
                  <a:lnTo>
                    <a:pt x="237497" y="93224"/>
                  </a:lnTo>
                  <a:lnTo>
                    <a:pt x="205555" y="102201"/>
                  </a:lnTo>
                  <a:lnTo>
                    <a:pt x="182418" y="116190"/>
                  </a:lnTo>
                  <a:lnTo>
                    <a:pt x="190163" y="92620"/>
                  </a:lnTo>
                  <a:lnTo>
                    <a:pt x="202293" y="71254"/>
                  </a:lnTo>
                  <a:lnTo>
                    <a:pt x="218853" y="52167"/>
                  </a:lnTo>
                  <a:lnTo>
                    <a:pt x="239887" y="35433"/>
                  </a:lnTo>
                  <a:lnTo>
                    <a:pt x="241044" y="31183"/>
                  </a:lnTo>
                  <a:lnTo>
                    <a:pt x="237154" y="26268"/>
                  </a:lnTo>
                  <a:lnTo>
                    <a:pt x="230738" y="23095"/>
                  </a:lnTo>
                  <a:lnTo>
                    <a:pt x="224319" y="24071"/>
                  </a:lnTo>
                  <a:lnTo>
                    <a:pt x="207837" y="38013"/>
                  </a:lnTo>
                  <a:lnTo>
                    <a:pt x="194622" y="52576"/>
                  </a:lnTo>
                  <a:lnTo>
                    <a:pt x="184391" y="67952"/>
                  </a:lnTo>
                  <a:lnTo>
                    <a:pt x="176863" y="84333"/>
                  </a:lnTo>
                  <a:lnTo>
                    <a:pt x="167737" y="74177"/>
                  </a:lnTo>
                  <a:lnTo>
                    <a:pt x="158511" y="66302"/>
                  </a:lnTo>
                  <a:lnTo>
                    <a:pt x="150426" y="60703"/>
                  </a:lnTo>
                  <a:lnTo>
                    <a:pt x="144723" y="57372"/>
                  </a:lnTo>
                  <a:lnTo>
                    <a:pt x="140280" y="45263"/>
                  </a:lnTo>
                  <a:lnTo>
                    <a:pt x="132035" y="30101"/>
                  </a:lnTo>
                  <a:lnTo>
                    <a:pt x="119180" y="15416"/>
                  </a:lnTo>
                  <a:lnTo>
                    <a:pt x="100907" y="4737"/>
                  </a:lnTo>
                  <a:lnTo>
                    <a:pt x="73059" y="55"/>
                  </a:lnTo>
                  <a:lnTo>
                    <a:pt x="51801" y="3706"/>
                  </a:lnTo>
                  <a:lnTo>
                    <a:pt x="29869" y="6695"/>
                  </a:lnTo>
                  <a:lnTo>
                    <a:pt x="0" y="2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/>
          <p:cNvGrpSpPr/>
          <p:nvPr/>
        </p:nvGrpSpPr>
        <p:grpSpPr>
          <a:xfrm>
            <a:off x="809711" y="3032795"/>
            <a:ext cx="464820" cy="487680"/>
            <a:chOff x="809711" y="3032795"/>
            <a:chExt cx="464820" cy="487680"/>
          </a:xfrm>
        </p:grpSpPr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9711" y="3032795"/>
              <a:ext cx="464522" cy="48747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52574" y="3052480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4">
                  <a:moveTo>
                    <a:pt x="342190" y="0"/>
                  </a:moveTo>
                  <a:lnTo>
                    <a:pt x="329812" y="529"/>
                  </a:lnTo>
                  <a:lnTo>
                    <a:pt x="319930" y="4925"/>
                  </a:lnTo>
                  <a:lnTo>
                    <a:pt x="320515" y="9279"/>
                  </a:lnTo>
                  <a:lnTo>
                    <a:pt x="324473" y="48041"/>
                  </a:lnTo>
                  <a:lnTo>
                    <a:pt x="324392" y="74160"/>
                  </a:lnTo>
                  <a:lnTo>
                    <a:pt x="320935" y="90772"/>
                  </a:lnTo>
                  <a:lnTo>
                    <a:pt x="314764" y="101013"/>
                  </a:lnTo>
                  <a:lnTo>
                    <a:pt x="284073" y="138669"/>
                  </a:lnTo>
                  <a:lnTo>
                    <a:pt x="261340" y="171469"/>
                  </a:lnTo>
                  <a:lnTo>
                    <a:pt x="217030" y="227769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3"/>
                  </a:lnTo>
                  <a:lnTo>
                    <a:pt x="0" y="365432"/>
                  </a:lnTo>
                  <a:lnTo>
                    <a:pt x="3631" y="375357"/>
                  </a:lnTo>
                  <a:lnTo>
                    <a:pt x="65676" y="401618"/>
                  </a:lnTo>
                  <a:lnTo>
                    <a:pt x="130086" y="395452"/>
                  </a:lnTo>
                  <a:lnTo>
                    <a:pt x="214892" y="361064"/>
                  </a:lnTo>
                  <a:lnTo>
                    <a:pt x="261110" y="331765"/>
                  </a:lnTo>
                  <a:lnTo>
                    <a:pt x="300972" y="300020"/>
                  </a:lnTo>
                  <a:lnTo>
                    <a:pt x="333575" y="266283"/>
                  </a:lnTo>
                  <a:lnTo>
                    <a:pt x="358015" y="231007"/>
                  </a:lnTo>
                  <a:lnTo>
                    <a:pt x="373390" y="194645"/>
                  </a:lnTo>
                  <a:lnTo>
                    <a:pt x="378796" y="157649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2001" y="51331"/>
                  </a:lnTo>
                  <a:lnTo>
                    <a:pt x="348776" y="25168"/>
                  </a:lnTo>
                  <a:lnTo>
                    <a:pt x="346441" y="4880"/>
                  </a:lnTo>
                  <a:lnTo>
                    <a:pt x="346066" y="1253"/>
                  </a:lnTo>
                  <a:lnTo>
                    <a:pt x="34219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852574" y="3052479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4">
                  <a:moveTo>
                    <a:pt x="337548" y="198"/>
                  </a:moveTo>
                  <a:lnTo>
                    <a:pt x="329812" y="530"/>
                  </a:lnTo>
                  <a:lnTo>
                    <a:pt x="319930" y="4925"/>
                  </a:lnTo>
                  <a:lnTo>
                    <a:pt x="320515" y="9280"/>
                  </a:lnTo>
                  <a:lnTo>
                    <a:pt x="324473" y="48042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70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3"/>
                  </a:lnTo>
                  <a:lnTo>
                    <a:pt x="214892" y="361065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50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4858" y="73941"/>
                  </a:lnTo>
                  <a:lnTo>
                    <a:pt x="352001" y="51331"/>
                  </a:lnTo>
                  <a:lnTo>
                    <a:pt x="348776" y="25169"/>
                  </a:lnTo>
                  <a:lnTo>
                    <a:pt x="346441" y="4881"/>
                  </a:lnTo>
                  <a:lnTo>
                    <a:pt x="346066" y="1254"/>
                  </a:lnTo>
                  <a:lnTo>
                    <a:pt x="342190" y="0"/>
                  </a:lnTo>
                  <a:lnTo>
                    <a:pt x="337548" y="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/>
          <p:cNvGrpSpPr/>
          <p:nvPr/>
        </p:nvGrpSpPr>
        <p:grpSpPr>
          <a:xfrm>
            <a:off x="809711" y="2385394"/>
            <a:ext cx="553720" cy="563880"/>
            <a:chOff x="809711" y="2385394"/>
            <a:chExt cx="553720" cy="563880"/>
          </a:xfrm>
        </p:grpSpPr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8611" y="2461594"/>
              <a:ext cx="464522" cy="48747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41474" y="2481277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42189" y="0"/>
                  </a:moveTo>
                  <a:lnTo>
                    <a:pt x="329812" y="529"/>
                  </a:lnTo>
                  <a:lnTo>
                    <a:pt x="319930" y="4925"/>
                  </a:lnTo>
                  <a:lnTo>
                    <a:pt x="320515" y="9281"/>
                  </a:lnTo>
                  <a:lnTo>
                    <a:pt x="324473" y="48043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69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6" y="395452"/>
                  </a:lnTo>
                  <a:lnTo>
                    <a:pt x="214892" y="361064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49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2001" y="51331"/>
                  </a:lnTo>
                  <a:lnTo>
                    <a:pt x="348776" y="25168"/>
                  </a:lnTo>
                  <a:lnTo>
                    <a:pt x="346441" y="4880"/>
                  </a:lnTo>
                  <a:lnTo>
                    <a:pt x="346067" y="1254"/>
                  </a:lnTo>
                  <a:lnTo>
                    <a:pt x="342189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941474" y="2481276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37548" y="198"/>
                  </a:moveTo>
                  <a:lnTo>
                    <a:pt x="329812" y="530"/>
                  </a:lnTo>
                  <a:lnTo>
                    <a:pt x="319930" y="4925"/>
                  </a:lnTo>
                  <a:lnTo>
                    <a:pt x="320515" y="9280"/>
                  </a:lnTo>
                  <a:lnTo>
                    <a:pt x="324473" y="48042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70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3"/>
                  </a:lnTo>
                  <a:lnTo>
                    <a:pt x="214892" y="361065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50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4858" y="73941"/>
                  </a:lnTo>
                  <a:lnTo>
                    <a:pt x="352001" y="51331"/>
                  </a:lnTo>
                  <a:lnTo>
                    <a:pt x="348776" y="25169"/>
                  </a:lnTo>
                  <a:lnTo>
                    <a:pt x="346441" y="4881"/>
                  </a:lnTo>
                  <a:lnTo>
                    <a:pt x="346066" y="1254"/>
                  </a:lnTo>
                  <a:lnTo>
                    <a:pt x="342190" y="0"/>
                  </a:lnTo>
                  <a:lnTo>
                    <a:pt x="337548" y="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9711" y="2385394"/>
              <a:ext cx="464522" cy="48747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852574" y="2405077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42190" y="0"/>
                  </a:moveTo>
                  <a:lnTo>
                    <a:pt x="329812" y="529"/>
                  </a:lnTo>
                  <a:lnTo>
                    <a:pt x="319930" y="4925"/>
                  </a:lnTo>
                  <a:lnTo>
                    <a:pt x="320515" y="9281"/>
                  </a:lnTo>
                  <a:lnTo>
                    <a:pt x="324473" y="48043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69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6" y="395452"/>
                  </a:lnTo>
                  <a:lnTo>
                    <a:pt x="214892" y="361064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5" y="231007"/>
                  </a:lnTo>
                  <a:lnTo>
                    <a:pt x="373390" y="194645"/>
                  </a:lnTo>
                  <a:lnTo>
                    <a:pt x="378796" y="157649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2001" y="51331"/>
                  </a:lnTo>
                  <a:lnTo>
                    <a:pt x="348776" y="25168"/>
                  </a:lnTo>
                  <a:lnTo>
                    <a:pt x="346442" y="4880"/>
                  </a:lnTo>
                  <a:lnTo>
                    <a:pt x="346066" y="1254"/>
                  </a:lnTo>
                  <a:lnTo>
                    <a:pt x="34219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852574" y="2405076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37548" y="198"/>
                  </a:moveTo>
                  <a:lnTo>
                    <a:pt x="329812" y="530"/>
                  </a:lnTo>
                  <a:lnTo>
                    <a:pt x="319930" y="4925"/>
                  </a:lnTo>
                  <a:lnTo>
                    <a:pt x="320515" y="9280"/>
                  </a:lnTo>
                  <a:lnTo>
                    <a:pt x="324473" y="48042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70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3"/>
                  </a:lnTo>
                  <a:lnTo>
                    <a:pt x="214892" y="361065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50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4858" y="73941"/>
                  </a:lnTo>
                  <a:lnTo>
                    <a:pt x="352001" y="51331"/>
                  </a:lnTo>
                  <a:lnTo>
                    <a:pt x="348776" y="25169"/>
                  </a:lnTo>
                  <a:lnTo>
                    <a:pt x="346441" y="4881"/>
                  </a:lnTo>
                  <a:lnTo>
                    <a:pt x="346066" y="1254"/>
                  </a:lnTo>
                  <a:lnTo>
                    <a:pt x="342190" y="0"/>
                  </a:lnTo>
                  <a:lnTo>
                    <a:pt x="337548" y="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273600" y="2385394"/>
            <a:ext cx="438784" cy="487680"/>
            <a:chOff x="273600" y="2385394"/>
            <a:chExt cx="438784" cy="487680"/>
          </a:xfrm>
        </p:grpSpPr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3600" y="2385394"/>
              <a:ext cx="438782" cy="487476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316462" y="2405284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113190" y="95817"/>
                  </a:moveTo>
                  <a:lnTo>
                    <a:pt x="74267" y="101509"/>
                  </a:lnTo>
                  <a:lnTo>
                    <a:pt x="31857" y="130474"/>
                  </a:lnTo>
                  <a:lnTo>
                    <a:pt x="6394" y="172005"/>
                  </a:lnTo>
                  <a:lnTo>
                    <a:pt x="756" y="218767"/>
                  </a:lnTo>
                  <a:lnTo>
                    <a:pt x="9702" y="266535"/>
                  </a:lnTo>
                  <a:lnTo>
                    <a:pt x="27990" y="311084"/>
                  </a:lnTo>
                  <a:lnTo>
                    <a:pt x="50378" y="348189"/>
                  </a:lnTo>
                  <a:lnTo>
                    <a:pt x="97016" y="391497"/>
                  </a:lnTo>
                  <a:lnTo>
                    <a:pt x="153932" y="400604"/>
                  </a:lnTo>
                  <a:lnTo>
                    <a:pt x="180378" y="391421"/>
                  </a:lnTo>
                  <a:lnTo>
                    <a:pt x="254885" y="391421"/>
                  </a:lnTo>
                  <a:lnTo>
                    <a:pt x="288348" y="369356"/>
                  </a:lnTo>
                  <a:lnTo>
                    <a:pt x="329477" y="305130"/>
                  </a:lnTo>
                  <a:lnTo>
                    <a:pt x="345991" y="259885"/>
                  </a:lnTo>
                  <a:lnTo>
                    <a:pt x="353044" y="211794"/>
                  </a:lnTo>
                  <a:lnTo>
                    <a:pt x="345563" y="165286"/>
                  </a:lnTo>
                  <a:lnTo>
                    <a:pt x="318479" y="124792"/>
                  </a:lnTo>
                  <a:lnTo>
                    <a:pt x="307219" y="117668"/>
                  </a:lnTo>
                  <a:lnTo>
                    <a:pt x="169142" y="117668"/>
                  </a:lnTo>
                  <a:lnTo>
                    <a:pt x="145768" y="104251"/>
                  </a:lnTo>
                  <a:lnTo>
                    <a:pt x="113190" y="95817"/>
                  </a:lnTo>
                  <a:close/>
                </a:path>
                <a:path w="353059" h="400685">
                  <a:moveTo>
                    <a:pt x="254885" y="391421"/>
                  </a:moveTo>
                  <a:lnTo>
                    <a:pt x="180378" y="391421"/>
                  </a:lnTo>
                  <a:lnTo>
                    <a:pt x="207167" y="399555"/>
                  </a:lnTo>
                  <a:lnTo>
                    <a:pt x="235778" y="398384"/>
                  </a:lnTo>
                  <a:lnTo>
                    <a:pt x="254885" y="391421"/>
                  </a:lnTo>
                  <a:close/>
                </a:path>
                <a:path w="353059" h="400685">
                  <a:moveTo>
                    <a:pt x="157944" y="65881"/>
                  </a:moveTo>
                  <a:lnTo>
                    <a:pt x="141490" y="65881"/>
                  </a:lnTo>
                  <a:lnTo>
                    <a:pt x="147715" y="69719"/>
                  </a:lnTo>
                  <a:lnTo>
                    <a:pt x="156057" y="75916"/>
                  </a:lnTo>
                  <a:lnTo>
                    <a:pt x="165087" y="84416"/>
                  </a:lnTo>
                  <a:lnTo>
                    <a:pt x="173379" y="95164"/>
                  </a:lnTo>
                  <a:lnTo>
                    <a:pt x="171433" y="102328"/>
                  </a:lnTo>
                  <a:lnTo>
                    <a:pt x="170069" y="109805"/>
                  </a:lnTo>
                  <a:lnTo>
                    <a:pt x="169142" y="117668"/>
                  </a:lnTo>
                  <a:lnTo>
                    <a:pt x="307219" y="117668"/>
                  </a:lnTo>
                  <a:lnTo>
                    <a:pt x="304838" y="116161"/>
                  </a:lnTo>
                  <a:lnTo>
                    <a:pt x="182418" y="116161"/>
                  </a:lnTo>
                  <a:lnTo>
                    <a:pt x="190163" y="92592"/>
                  </a:lnTo>
                  <a:lnTo>
                    <a:pt x="194867" y="84305"/>
                  </a:lnTo>
                  <a:lnTo>
                    <a:pt x="176863" y="84305"/>
                  </a:lnTo>
                  <a:lnTo>
                    <a:pt x="167737" y="74148"/>
                  </a:lnTo>
                  <a:lnTo>
                    <a:pt x="158511" y="66273"/>
                  </a:lnTo>
                  <a:lnTo>
                    <a:pt x="157944" y="65881"/>
                  </a:lnTo>
                  <a:close/>
                </a:path>
                <a:path w="353059" h="400685">
                  <a:moveTo>
                    <a:pt x="237496" y="93196"/>
                  </a:moveTo>
                  <a:lnTo>
                    <a:pt x="205555" y="102172"/>
                  </a:lnTo>
                  <a:lnTo>
                    <a:pt x="182418" y="116161"/>
                  </a:lnTo>
                  <a:lnTo>
                    <a:pt x="304838" y="116161"/>
                  </a:lnTo>
                  <a:lnTo>
                    <a:pt x="275914" y="97860"/>
                  </a:lnTo>
                  <a:lnTo>
                    <a:pt x="237496" y="93196"/>
                  </a:lnTo>
                  <a:close/>
                </a:path>
                <a:path w="353059" h="400685">
                  <a:moveTo>
                    <a:pt x="230738" y="23066"/>
                  </a:moveTo>
                  <a:lnTo>
                    <a:pt x="194622" y="52547"/>
                  </a:lnTo>
                  <a:lnTo>
                    <a:pt x="176863" y="84305"/>
                  </a:lnTo>
                  <a:lnTo>
                    <a:pt x="194867" y="84305"/>
                  </a:lnTo>
                  <a:lnTo>
                    <a:pt x="202293" y="71226"/>
                  </a:lnTo>
                  <a:lnTo>
                    <a:pt x="218853" y="52138"/>
                  </a:lnTo>
                  <a:lnTo>
                    <a:pt x="239887" y="35405"/>
                  </a:lnTo>
                  <a:lnTo>
                    <a:pt x="241044" y="31154"/>
                  </a:lnTo>
                  <a:lnTo>
                    <a:pt x="237154" y="26239"/>
                  </a:lnTo>
                  <a:lnTo>
                    <a:pt x="230738" y="23066"/>
                  </a:lnTo>
                  <a:close/>
                </a:path>
                <a:path w="353059" h="400685">
                  <a:moveTo>
                    <a:pt x="0" y="0"/>
                  </a:moveTo>
                  <a:lnTo>
                    <a:pt x="29327" y="45642"/>
                  </a:lnTo>
                  <a:lnTo>
                    <a:pt x="67932" y="69594"/>
                  </a:lnTo>
                  <a:lnTo>
                    <a:pt x="107944" y="75219"/>
                  </a:lnTo>
                  <a:lnTo>
                    <a:pt x="141490" y="65881"/>
                  </a:lnTo>
                  <a:lnTo>
                    <a:pt x="157944" y="65881"/>
                  </a:lnTo>
                  <a:lnTo>
                    <a:pt x="150426" y="60674"/>
                  </a:lnTo>
                  <a:lnTo>
                    <a:pt x="144723" y="57343"/>
                  </a:lnTo>
                  <a:lnTo>
                    <a:pt x="140280" y="45234"/>
                  </a:lnTo>
                  <a:lnTo>
                    <a:pt x="132035" y="30072"/>
                  </a:lnTo>
                  <a:lnTo>
                    <a:pt x="119180" y="15387"/>
                  </a:lnTo>
                  <a:lnTo>
                    <a:pt x="104258" y="6666"/>
                  </a:lnTo>
                  <a:lnTo>
                    <a:pt x="29869" y="6666"/>
                  </a:lnTo>
                  <a:lnTo>
                    <a:pt x="0" y="0"/>
                  </a:lnTo>
                  <a:close/>
                </a:path>
                <a:path w="353059" h="400685">
                  <a:moveTo>
                    <a:pt x="73059" y="26"/>
                  </a:moveTo>
                  <a:lnTo>
                    <a:pt x="51801" y="3677"/>
                  </a:lnTo>
                  <a:lnTo>
                    <a:pt x="29869" y="6666"/>
                  </a:lnTo>
                  <a:lnTo>
                    <a:pt x="104258" y="6666"/>
                  </a:lnTo>
                  <a:lnTo>
                    <a:pt x="100907" y="4707"/>
                  </a:lnTo>
                  <a:lnTo>
                    <a:pt x="73059" y="26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16462" y="2405284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0" y="29"/>
                  </a:moveTo>
                  <a:lnTo>
                    <a:pt x="29327" y="45671"/>
                  </a:lnTo>
                  <a:lnTo>
                    <a:pt x="67932" y="69623"/>
                  </a:lnTo>
                  <a:lnTo>
                    <a:pt x="107944" y="75248"/>
                  </a:lnTo>
                  <a:lnTo>
                    <a:pt x="141490" y="65909"/>
                  </a:lnTo>
                  <a:lnTo>
                    <a:pt x="147715" y="69748"/>
                  </a:lnTo>
                  <a:lnTo>
                    <a:pt x="156057" y="75945"/>
                  </a:lnTo>
                  <a:lnTo>
                    <a:pt x="165087" y="84445"/>
                  </a:lnTo>
                  <a:lnTo>
                    <a:pt x="173379" y="95193"/>
                  </a:lnTo>
                  <a:lnTo>
                    <a:pt x="171433" y="102358"/>
                  </a:lnTo>
                  <a:lnTo>
                    <a:pt x="170069" y="109834"/>
                  </a:lnTo>
                  <a:lnTo>
                    <a:pt x="169142" y="117697"/>
                  </a:lnTo>
                  <a:lnTo>
                    <a:pt x="145768" y="104280"/>
                  </a:lnTo>
                  <a:lnTo>
                    <a:pt x="113190" y="95845"/>
                  </a:lnTo>
                  <a:lnTo>
                    <a:pt x="74268" y="101538"/>
                  </a:lnTo>
                  <a:lnTo>
                    <a:pt x="31857" y="130502"/>
                  </a:lnTo>
                  <a:lnTo>
                    <a:pt x="6394" y="172034"/>
                  </a:lnTo>
                  <a:lnTo>
                    <a:pt x="756" y="218796"/>
                  </a:lnTo>
                  <a:lnTo>
                    <a:pt x="9702" y="266563"/>
                  </a:lnTo>
                  <a:lnTo>
                    <a:pt x="27990" y="311112"/>
                  </a:lnTo>
                  <a:lnTo>
                    <a:pt x="50378" y="348217"/>
                  </a:lnTo>
                  <a:lnTo>
                    <a:pt x="97016" y="391525"/>
                  </a:lnTo>
                  <a:lnTo>
                    <a:pt x="153932" y="400633"/>
                  </a:lnTo>
                  <a:lnTo>
                    <a:pt x="180378" y="391450"/>
                  </a:lnTo>
                  <a:lnTo>
                    <a:pt x="207167" y="399584"/>
                  </a:lnTo>
                  <a:lnTo>
                    <a:pt x="263681" y="388244"/>
                  </a:lnTo>
                  <a:lnTo>
                    <a:pt x="308572" y="343126"/>
                  </a:lnTo>
                  <a:lnTo>
                    <a:pt x="329477" y="305159"/>
                  </a:lnTo>
                  <a:lnTo>
                    <a:pt x="345991" y="259914"/>
                  </a:lnTo>
                  <a:lnTo>
                    <a:pt x="353044" y="211823"/>
                  </a:lnTo>
                  <a:lnTo>
                    <a:pt x="345563" y="165315"/>
                  </a:lnTo>
                  <a:lnTo>
                    <a:pt x="318479" y="124822"/>
                  </a:lnTo>
                  <a:lnTo>
                    <a:pt x="275914" y="97889"/>
                  </a:lnTo>
                  <a:lnTo>
                    <a:pt x="237497" y="93224"/>
                  </a:lnTo>
                  <a:lnTo>
                    <a:pt x="205555" y="102201"/>
                  </a:lnTo>
                  <a:lnTo>
                    <a:pt x="182418" y="116190"/>
                  </a:lnTo>
                  <a:lnTo>
                    <a:pt x="190163" y="92620"/>
                  </a:lnTo>
                  <a:lnTo>
                    <a:pt x="202293" y="71254"/>
                  </a:lnTo>
                  <a:lnTo>
                    <a:pt x="218853" y="52167"/>
                  </a:lnTo>
                  <a:lnTo>
                    <a:pt x="239887" y="35433"/>
                  </a:lnTo>
                  <a:lnTo>
                    <a:pt x="241044" y="31183"/>
                  </a:lnTo>
                  <a:lnTo>
                    <a:pt x="237154" y="26268"/>
                  </a:lnTo>
                  <a:lnTo>
                    <a:pt x="230738" y="23095"/>
                  </a:lnTo>
                  <a:lnTo>
                    <a:pt x="224319" y="24071"/>
                  </a:lnTo>
                  <a:lnTo>
                    <a:pt x="207837" y="38013"/>
                  </a:lnTo>
                  <a:lnTo>
                    <a:pt x="194622" y="52576"/>
                  </a:lnTo>
                  <a:lnTo>
                    <a:pt x="184391" y="67952"/>
                  </a:lnTo>
                  <a:lnTo>
                    <a:pt x="176863" y="84333"/>
                  </a:lnTo>
                  <a:lnTo>
                    <a:pt x="167737" y="74177"/>
                  </a:lnTo>
                  <a:lnTo>
                    <a:pt x="158511" y="66302"/>
                  </a:lnTo>
                  <a:lnTo>
                    <a:pt x="150426" y="60703"/>
                  </a:lnTo>
                  <a:lnTo>
                    <a:pt x="144723" y="57372"/>
                  </a:lnTo>
                  <a:lnTo>
                    <a:pt x="140280" y="45263"/>
                  </a:lnTo>
                  <a:lnTo>
                    <a:pt x="132035" y="30101"/>
                  </a:lnTo>
                  <a:lnTo>
                    <a:pt x="119180" y="15416"/>
                  </a:lnTo>
                  <a:lnTo>
                    <a:pt x="100907" y="4737"/>
                  </a:lnTo>
                  <a:lnTo>
                    <a:pt x="73059" y="55"/>
                  </a:lnTo>
                  <a:lnTo>
                    <a:pt x="51801" y="3706"/>
                  </a:lnTo>
                  <a:lnTo>
                    <a:pt x="29869" y="6695"/>
                  </a:lnTo>
                  <a:lnTo>
                    <a:pt x="0" y="2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8" name="object 38"/>
          <p:cNvGrpSpPr/>
          <p:nvPr/>
        </p:nvGrpSpPr>
        <p:grpSpPr>
          <a:xfrm>
            <a:off x="1450615" y="2334850"/>
            <a:ext cx="422909" cy="1261745"/>
            <a:chOff x="1450615" y="2334850"/>
            <a:chExt cx="422909" cy="1261745"/>
          </a:xfrm>
        </p:grpSpPr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0615" y="2931708"/>
              <a:ext cx="307098" cy="588563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493627" y="2951682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79">
                  <a:moveTo>
                    <a:pt x="66736" y="296461"/>
                  </a:move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4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8" y="484425"/>
                  </a:lnTo>
                  <a:lnTo>
                    <a:pt x="93039" y="500250"/>
                  </a:lnTo>
                  <a:lnTo>
                    <a:pt x="144918" y="499991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3" y="377478"/>
                  </a:lnTo>
                  <a:lnTo>
                    <a:pt x="210541" y="345363"/>
                  </a:lnTo>
                  <a:lnTo>
                    <a:pt x="179031" y="318184"/>
                  </a:lnTo>
                  <a:lnTo>
                    <a:pt x="149662" y="312984"/>
                  </a:lnTo>
                  <a:lnTo>
                    <a:pt x="149869" y="312212"/>
                  </a:lnTo>
                  <a:lnTo>
                    <a:pt x="121402" y="312212"/>
                  </a:lnTo>
                  <a:lnTo>
                    <a:pt x="113185" y="306134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close/>
                </a:path>
                <a:path w="220344" h="500379">
                  <a:moveTo>
                    <a:pt x="157101" y="0"/>
                  </a:moveTo>
                  <a:lnTo>
                    <a:pt x="149096" y="3211"/>
                  </a:lnTo>
                  <a:lnTo>
                    <a:pt x="145907" y="7592"/>
                  </a:lnTo>
                  <a:lnTo>
                    <a:pt x="140199" y="12677"/>
                  </a:lnTo>
                  <a:lnTo>
                    <a:pt x="132727" y="18241"/>
                  </a:lnTo>
                  <a:lnTo>
                    <a:pt x="112033" y="32294"/>
                  </a:lnTo>
                  <a:lnTo>
                    <a:pt x="130830" y="37017"/>
                  </a:lnTo>
                  <a:lnTo>
                    <a:pt x="148187" y="106363"/>
                  </a:lnTo>
                  <a:lnTo>
                    <a:pt x="152391" y="158664"/>
                  </a:lnTo>
                  <a:lnTo>
                    <a:pt x="149298" y="210920"/>
                  </a:lnTo>
                  <a:lnTo>
                    <a:pt x="138953" y="262360"/>
                  </a:lnTo>
                  <a:lnTo>
                    <a:pt x="121402" y="312212"/>
                  </a:lnTo>
                  <a:lnTo>
                    <a:pt x="149869" y="312212"/>
                  </a:lnTo>
                  <a:lnTo>
                    <a:pt x="161226" y="266567"/>
                  </a:lnTo>
                  <a:lnTo>
                    <a:pt x="172178" y="202296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49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4" y="24435"/>
                  </a:lnTo>
                  <a:lnTo>
                    <a:pt x="176120" y="18499"/>
                  </a:lnTo>
                  <a:lnTo>
                    <a:pt x="174003" y="12013"/>
                  </a:lnTo>
                  <a:lnTo>
                    <a:pt x="166533" y="4390"/>
                  </a:lnTo>
                  <a:lnTo>
                    <a:pt x="157101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493627" y="2951682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79">
                  <a:moveTo>
                    <a:pt x="112034" y="32294"/>
                  </a:moveTo>
                  <a:lnTo>
                    <a:pt x="148187" y="106363"/>
                  </a:lnTo>
                  <a:lnTo>
                    <a:pt x="152391" y="158664"/>
                  </a:lnTo>
                  <a:lnTo>
                    <a:pt x="149299" y="210920"/>
                  </a:lnTo>
                  <a:lnTo>
                    <a:pt x="138953" y="262360"/>
                  </a:lnTo>
                  <a:lnTo>
                    <a:pt x="121402" y="312213"/>
                  </a:lnTo>
                  <a:lnTo>
                    <a:pt x="113185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49"/>
                  </a:lnTo>
                  <a:lnTo>
                    <a:pt x="144919" y="499990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1" y="345363"/>
                  </a:lnTo>
                  <a:lnTo>
                    <a:pt x="179031" y="318184"/>
                  </a:lnTo>
                  <a:lnTo>
                    <a:pt x="149662" y="312985"/>
                  </a:lnTo>
                  <a:lnTo>
                    <a:pt x="155149" y="292516"/>
                  </a:lnTo>
                  <a:lnTo>
                    <a:pt x="167150" y="236155"/>
                  </a:lnTo>
                  <a:lnTo>
                    <a:pt x="175565" y="166008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20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6064" y="3007908"/>
              <a:ext cx="307098" cy="588563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609076" y="3027882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79">
                  <a:moveTo>
                    <a:pt x="66736" y="296461"/>
                  </a:move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4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8" y="484425"/>
                  </a:lnTo>
                  <a:lnTo>
                    <a:pt x="93039" y="500250"/>
                  </a:lnTo>
                  <a:lnTo>
                    <a:pt x="144918" y="499991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3" y="377478"/>
                  </a:lnTo>
                  <a:lnTo>
                    <a:pt x="210541" y="345363"/>
                  </a:lnTo>
                  <a:lnTo>
                    <a:pt x="179030" y="318184"/>
                  </a:lnTo>
                  <a:lnTo>
                    <a:pt x="149661" y="312984"/>
                  </a:lnTo>
                  <a:lnTo>
                    <a:pt x="149868" y="312212"/>
                  </a:lnTo>
                  <a:lnTo>
                    <a:pt x="121402" y="312212"/>
                  </a:lnTo>
                  <a:lnTo>
                    <a:pt x="113185" y="306134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close/>
                </a:path>
                <a:path w="220344" h="500379">
                  <a:moveTo>
                    <a:pt x="157101" y="0"/>
                  </a:moveTo>
                  <a:lnTo>
                    <a:pt x="149096" y="3211"/>
                  </a:lnTo>
                  <a:lnTo>
                    <a:pt x="145907" y="7592"/>
                  </a:lnTo>
                  <a:lnTo>
                    <a:pt x="140199" y="12677"/>
                  </a:lnTo>
                  <a:lnTo>
                    <a:pt x="132727" y="18241"/>
                  </a:lnTo>
                  <a:lnTo>
                    <a:pt x="112033" y="32294"/>
                  </a:lnTo>
                  <a:lnTo>
                    <a:pt x="130830" y="37017"/>
                  </a:lnTo>
                  <a:lnTo>
                    <a:pt x="148187" y="106363"/>
                  </a:lnTo>
                  <a:lnTo>
                    <a:pt x="152391" y="158664"/>
                  </a:lnTo>
                  <a:lnTo>
                    <a:pt x="149298" y="210920"/>
                  </a:lnTo>
                  <a:lnTo>
                    <a:pt x="138953" y="262360"/>
                  </a:lnTo>
                  <a:lnTo>
                    <a:pt x="121402" y="312212"/>
                  </a:lnTo>
                  <a:lnTo>
                    <a:pt x="149868" y="312212"/>
                  </a:lnTo>
                  <a:lnTo>
                    <a:pt x="161226" y="266567"/>
                  </a:lnTo>
                  <a:lnTo>
                    <a:pt x="172178" y="202296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49" y="52729"/>
                  </a:lnTo>
                  <a:lnTo>
                    <a:pt x="167899" y="42453"/>
                  </a:lnTo>
                  <a:lnTo>
                    <a:pt x="170166" y="32720"/>
                  </a:lnTo>
                  <a:lnTo>
                    <a:pt x="173492" y="24435"/>
                  </a:lnTo>
                  <a:lnTo>
                    <a:pt x="176119" y="18499"/>
                  </a:lnTo>
                  <a:lnTo>
                    <a:pt x="174003" y="12013"/>
                  </a:lnTo>
                  <a:lnTo>
                    <a:pt x="166533" y="4390"/>
                  </a:lnTo>
                  <a:lnTo>
                    <a:pt x="157101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609076" y="3027882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79">
                  <a:moveTo>
                    <a:pt x="112034" y="32294"/>
                  </a:moveTo>
                  <a:lnTo>
                    <a:pt x="148187" y="106363"/>
                  </a:lnTo>
                  <a:lnTo>
                    <a:pt x="152391" y="158664"/>
                  </a:lnTo>
                  <a:lnTo>
                    <a:pt x="149299" y="210920"/>
                  </a:lnTo>
                  <a:lnTo>
                    <a:pt x="138953" y="262360"/>
                  </a:lnTo>
                  <a:lnTo>
                    <a:pt x="121402" y="312213"/>
                  </a:lnTo>
                  <a:lnTo>
                    <a:pt x="113185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49"/>
                  </a:lnTo>
                  <a:lnTo>
                    <a:pt x="144919" y="499990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1" y="345363"/>
                  </a:lnTo>
                  <a:lnTo>
                    <a:pt x="179031" y="318184"/>
                  </a:lnTo>
                  <a:lnTo>
                    <a:pt x="149662" y="312985"/>
                  </a:lnTo>
                  <a:lnTo>
                    <a:pt x="155149" y="292516"/>
                  </a:lnTo>
                  <a:lnTo>
                    <a:pt x="167150" y="236155"/>
                  </a:lnTo>
                  <a:lnTo>
                    <a:pt x="175565" y="166008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20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0159" y="2334850"/>
              <a:ext cx="307098" cy="588563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543170" y="2354823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80">
                  <a:moveTo>
                    <a:pt x="66735" y="296461"/>
                  </a:moveTo>
                  <a:lnTo>
                    <a:pt x="41664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4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50"/>
                  </a:lnTo>
                  <a:lnTo>
                    <a:pt x="144919" y="499991"/>
                  </a:lnTo>
                  <a:lnTo>
                    <a:pt x="182672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0" y="345363"/>
                  </a:lnTo>
                  <a:lnTo>
                    <a:pt x="179031" y="318184"/>
                  </a:lnTo>
                  <a:lnTo>
                    <a:pt x="149661" y="312985"/>
                  </a:lnTo>
                  <a:lnTo>
                    <a:pt x="149868" y="312213"/>
                  </a:lnTo>
                  <a:lnTo>
                    <a:pt x="121401" y="312213"/>
                  </a:lnTo>
                  <a:lnTo>
                    <a:pt x="113184" y="306135"/>
                  </a:lnTo>
                  <a:lnTo>
                    <a:pt x="101494" y="300509"/>
                  </a:lnTo>
                  <a:lnTo>
                    <a:pt x="86090" y="296797"/>
                  </a:lnTo>
                  <a:lnTo>
                    <a:pt x="66735" y="296461"/>
                  </a:lnTo>
                  <a:close/>
                </a:path>
                <a:path w="220344" h="500380">
                  <a:moveTo>
                    <a:pt x="157101" y="0"/>
                  </a:moveTo>
                  <a:lnTo>
                    <a:pt x="149095" y="3211"/>
                  </a:lnTo>
                  <a:lnTo>
                    <a:pt x="145906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lnTo>
                    <a:pt x="130830" y="37017"/>
                  </a:lnTo>
                  <a:lnTo>
                    <a:pt x="148187" y="106364"/>
                  </a:lnTo>
                  <a:lnTo>
                    <a:pt x="152391" y="158665"/>
                  </a:lnTo>
                  <a:lnTo>
                    <a:pt x="149298" y="210921"/>
                  </a:lnTo>
                  <a:lnTo>
                    <a:pt x="138953" y="262361"/>
                  </a:lnTo>
                  <a:lnTo>
                    <a:pt x="121401" y="312213"/>
                  </a:lnTo>
                  <a:lnTo>
                    <a:pt x="149868" y="312213"/>
                  </a:lnTo>
                  <a:lnTo>
                    <a:pt x="161226" y="266567"/>
                  </a:lnTo>
                  <a:lnTo>
                    <a:pt x="172178" y="202296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5"/>
                  </a:lnTo>
                  <a:lnTo>
                    <a:pt x="176119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543171" y="2354822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80">
                  <a:moveTo>
                    <a:pt x="112034" y="32294"/>
                  </a:moveTo>
                  <a:lnTo>
                    <a:pt x="148187" y="106363"/>
                  </a:lnTo>
                  <a:lnTo>
                    <a:pt x="152391" y="158664"/>
                  </a:lnTo>
                  <a:lnTo>
                    <a:pt x="149299" y="210920"/>
                  </a:lnTo>
                  <a:lnTo>
                    <a:pt x="138953" y="262360"/>
                  </a:lnTo>
                  <a:lnTo>
                    <a:pt x="121402" y="312213"/>
                  </a:lnTo>
                  <a:lnTo>
                    <a:pt x="113185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49"/>
                  </a:lnTo>
                  <a:lnTo>
                    <a:pt x="144919" y="499990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1" y="345363"/>
                  </a:lnTo>
                  <a:lnTo>
                    <a:pt x="179031" y="318184"/>
                  </a:lnTo>
                  <a:lnTo>
                    <a:pt x="149662" y="312985"/>
                  </a:lnTo>
                  <a:lnTo>
                    <a:pt x="155149" y="292516"/>
                  </a:lnTo>
                  <a:lnTo>
                    <a:pt x="167150" y="236155"/>
                  </a:lnTo>
                  <a:lnTo>
                    <a:pt x="175565" y="166008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20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8" name="object 48"/>
          <p:cNvGrpSpPr/>
          <p:nvPr/>
        </p:nvGrpSpPr>
        <p:grpSpPr>
          <a:xfrm>
            <a:off x="305298" y="1725215"/>
            <a:ext cx="438784" cy="487680"/>
            <a:chOff x="305298" y="1725215"/>
            <a:chExt cx="438784" cy="487680"/>
          </a:xfrm>
        </p:grpSpPr>
        <p:pic>
          <p:nvPicPr>
            <p:cNvPr id="49" name="object 4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5298" y="1725215"/>
              <a:ext cx="438782" cy="487476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48161" y="1745106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113190" y="95816"/>
                  </a:moveTo>
                  <a:lnTo>
                    <a:pt x="74267" y="101509"/>
                  </a:lnTo>
                  <a:lnTo>
                    <a:pt x="31857" y="130474"/>
                  </a:lnTo>
                  <a:lnTo>
                    <a:pt x="6394" y="172005"/>
                  </a:lnTo>
                  <a:lnTo>
                    <a:pt x="756" y="218767"/>
                  </a:lnTo>
                  <a:lnTo>
                    <a:pt x="9702" y="266535"/>
                  </a:lnTo>
                  <a:lnTo>
                    <a:pt x="27990" y="311083"/>
                  </a:lnTo>
                  <a:lnTo>
                    <a:pt x="50378" y="348188"/>
                  </a:lnTo>
                  <a:lnTo>
                    <a:pt x="97016" y="391496"/>
                  </a:lnTo>
                  <a:lnTo>
                    <a:pt x="153932" y="400604"/>
                  </a:lnTo>
                  <a:lnTo>
                    <a:pt x="180378" y="391421"/>
                  </a:lnTo>
                  <a:lnTo>
                    <a:pt x="254885" y="391421"/>
                  </a:lnTo>
                  <a:lnTo>
                    <a:pt x="288348" y="369356"/>
                  </a:lnTo>
                  <a:lnTo>
                    <a:pt x="329477" y="305130"/>
                  </a:lnTo>
                  <a:lnTo>
                    <a:pt x="345991" y="259885"/>
                  </a:lnTo>
                  <a:lnTo>
                    <a:pt x="353044" y="211794"/>
                  </a:lnTo>
                  <a:lnTo>
                    <a:pt x="345563" y="165286"/>
                  </a:lnTo>
                  <a:lnTo>
                    <a:pt x="318479" y="124792"/>
                  </a:lnTo>
                  <a:lnTo>
                    <a:pt x="307219" y="117668"/>
                  </a:lnTo>
                  <a:lnTo>
                    <a:pt x="169142" y="117668"/>
                  </a:lnTo>
                  <a:lnTo>
                    <a:pt x="145768" y="104251"/>
                  </a:lnTo>
                  <a:lnTo>
                    <a:pt x="113190" y="95816"/>
                  </a:lnTo>
                  <a:close/>
                </a:path>
                <a:path w="353059" h="400685">
                  <a:moveTo>
                    <a:pt x="254885" y="391421"/>
                  </a:moveTo>
                  <a:lnTo>
                    <a:pt x="180378" y="391421"/>
                  </a:lnTo>
                  <a:lnTo>
                    <a:pt x="207167" y="399555"/>
                  </a:lnTo>
                  <a:lnTo>
                    <a:pt x="235778" y="398384"/>
                  </a:lnTo>
                  <a:lnTo>
                    <a:pt x="254885" y="391421"/>
                  </a:lnTo>
                  <a:close/>
                </a:path>
                <a:path w="353059" h="400685">
                  <a:moveTo>
                    <a:pt x="157944" y="65881"/>
                  </a:moveTo>
                  <a:lnTo>
                    <a:pt x="141490" y="65881"/>
                  </a:lnTo>
                  <a:lnTo>
                    <a:pt x="147715" y="69719"/>
                  </a:lnTo>
                  <a:lnTo>
                    <a:pt x="156057" y="75916"/>
                  </a:lnTo>
                  <a:lnTo>
                    <a:pt x="165087" y="84416"/>
                  </a:lnTo>
                  <a:lnTo>
                    <a:pt x="173379" y="95164"/>
                  </a:lnTo>
                  <a:lnTo>
                    <a:pt x="171433" y="102328"/>
                  </a:lnTo>
                  <a:lnTo>
                    <a:pt x="170069" y="109805"/>
                  </a:lnTo>
                  <a:lnTo>
                    <a:pt x="169142" y="117668"/>
                  </a:lnTo>
                  <a:lnTo>
                    <a:pt x="307219" y="117668"/>
                  </a:lnTo>
                  <a:lnTo>
                    <a:pt x="304838" y="116161"/>
                  </a:lnTo>
                  <a:lnTo>
                    <a:pt x="182418" y="116161"/>
                  </a:lnTo>
                  <a:lnTo>
                    <a:pt x="190163" y="92592"/>
                  </a:lnTo>
                  <a:lnTo>
                    <a:pt x="194867" y="84305"/>
                  </a:lnTo>
                  <a:lnTo>
                    <a:pt x="176863" y="84305"/>
                  </a:lnTo>
                  <a:lnTo>
                    <a:pt x="167737" y="74148"/>
                  </a:lnTo>
                  <a:lnTo>
                    <a:pt x="158511" y="66273"/>
                  </a:lnTo>
                  <a:lnTo>
                    <a:pt x="157944" y="65881"/>
                  </a:lnTo>
                  <a:close/>
                </a:path>
                <a:path w="353059" h="400685">
                  <a:moveTo>
                    <a:pt x="237496" y="93195"/>
                  </a:moveTo>
                  <a:lnTo>
                    <a:pt x="205555" y="102172"/>
                  </a:lnTo>
                  <a:lnTo>
                    <a:pt x="182418" y="116161"/>
                  </a:lnTo>
                  <a:lnTo>
                    <a:pt x="304838" y="116161"/>
                  </a:lnTo>
                  <a:lnTo>
                    <a:pt x="275914" y="97860"/>
                  </a:lnTo>
                  <a:lnTo>
                    <a:pt x="237496" y="93195"/>
                  </a:lnTo>
                  <a:close/>
                </a:path>
                <a:path w="353059" h="400685">
                  <a:moveTo>
                    <a:pt x="230738" y="23066"/>
                  </a:moveTo>
                  <a:lnTo>
                    <a:pt x="194622" y="52547"/>
                  </a:lnTo>
                  <a:lnTo>
                    <a:pt x="176863" y="84305"/>
                  </a:lnTo>
                  <a:lnTo>
                    <a:pt x="194867" y="84305"/>
                  </a:lnTo>
                  <a:lnTo>
                    <a:pt x="202293" y="71226"/>
                  </a:lnTo>
                  <a:lnTo>
                    <a:pt x="218853" y="52138"/>
                  </a:lnTo>
                  <a:lnTo>
                    <a:pt x="239887" y="35403"/>
                  </a:lnTo>
                  <a:lnTo>
                    <a:pt x="241044" y="31153"/>
                  </a:lnTo>
                  <a:lnTo>
                    <a:pt x="237154" y="26239"/>
                  </a:lnTo>
                  <a:lnTo>
                    <a:pt x="230738" y="23066"/>
                  </a:lnTo>
                  <a:close/>
                </a:path>
                <a:path w="353059" h="400685">
                  <a:moveTo>
                    <a:pt x="0" y="0"/>
                  </a:moveTo>
                  <a:lnTo>
                    <a:pt x="29327" y="45642"/>
                  </a:lnTo>
                  <a:lnTo>
                    <a:pt x="67932" y="69594"/>
                  </a:lnTo>
                  <a:lnTo>
                    <a:pt x="107944" y="75219"/>
                  </a:lnTo>
                  <a:lnTo>
                    <a:pt x="141490" y="65881"/>
                  </a:lnTo>
                  <a:lnTo>
                    <a:pt x="157944" y="65881"/>
                  </a:lnTo>
                  <a:lnTo>
                    <a:pt x="150426" y="60674"/>
                  </a:lnTo>
                  <a:lnTo>
                    <a:pt x="144723" y="57343"/>
                  </a:lnTo>
                  <a:lnTo>
                    <a:pt x="140280" y="45234"/>
                  </a:lnTo>
                  <a:lnTo>
                    <a:pt x="132035" y="30072"/>
                  </a:lnTo>
                  <a:lnTo>
                    <a:pt x="119180" y="15387"/>
                  </a:lnTo>
                  <a:lnTo>
                    <a:pt x="104258" y="6666"/>
                  </a:lnTo>
                  <a:lnTo>
                    <a:pt x="29869" y="6666"/>
                  </a:lnTo>
                  <a:lnTo>
                    <a:pt x="0" y="0"/>
                  </a:lnTo>
                  <a:close/>
                </a:path>
                <a:path w="353059" h="400685">
                  <a:moveTo>
                    <a:pt x="73059" y="26"/>
                  </a:moveTo>
                  <a:lnTo>
                    <a:pt x="51801" y="3677"/>
                  </a:lnTo>
                  <a:lnTo>
                    <a:pt x="29869" y="6666"/>
                  </a:lnTo>
                  <a:lnTo>
                    <a:pt x="104258" y="6666"/>
                  </a:lnTo>
                  <a:lnTo>
                    <a:pt x="100907" y="4707"/>
                  </a:lnTo>
                  <a:lnTo>
                    <a:pt x="73059" y="26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348161" y="1745106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0" y="29"/>
                  </a:moveTo>
                  <a:lnTo>
                    <a:pt x="29327" y="45671"/>
                  </a:lnTo>
                  <a:lnTo>
                    <a:pt x="67932" y="69623"/>
                  </a:lnTo>
                  <a:lnTo>
                    <a:pt x="107944" y="75248"/>
                  </a:lnTo>
                  <a:lnTo>
                    <a:pt x="141490" y="65909"/>
                  </a:lnTo>
                  <a:lnTo>
                    <a:pt x="147715" y="69748"/>
                  </a:lnTo>
                  <a:lnTo>
                    <a:pt x="156057" y="75945"/>
                  </a:lnTo>
                  <a:lnTo>
                    <a:pt x="165087" y="84445"/>
                  </a:lnTo>
                  <a:lnTo>
                    <a:pt x="173379" y="95193"/>
                  </a:lnTo>
                  <a:lnTo>
                    <a:pt x="171433" y="102358"/>
                  </a:lnTo>
                  <a:lnTo>
                    <a:pt x="170069" y="109834"/>
                  </a:lnTo>
                  <a:lnTo>
                    <a:pt x="169142" y="117697"/>
                  </a:lnTo>
                  <a:lnTo>
                    <a:pt x="145768" y="104280"/>
                  </a:lnTo>
                  <a:lnTo>
                    <a:pt x="113190" y="95845"/>
                  </a:lnTo>
                  <a:lnTo>
                    <a:pt x="74268" y="101538"/>
                  </a:lnTo>
                  <a:lnTo>
                    <a:pt x="31857" y="130502"/>
                  </a:lnTo>
                  <a:lnTo>
                    <a:pt x="6394" y="172034"/>
                  </a:lnTo>
                  <a:lnTo>
                    <a:pt x="756" y="218796"/>
                  </a:lnTo>
                  <a:lnTo>
                    <a:pt x="9702" y="266563"/>
                  </a:lnTo>
                  <a:lnTo>
                    <a:pt x="27990" y="311112"/>
                  </a:lnTo>
                  <a:lnTo>
                    <a:pt x="50378" y="348217"/>
                  </a:lnTo>
                  <a:lnTo>
                    <a:pt x="97016" y="391525"/>
                  </a:lnTo>
                  <a:lnTo>
                    <a:pt x="153932" y="400633"/>
                  </a:lnTo>
                  <a:lnTo>
                    <a:pt x="180378" y="391450"/>
                  </a:lnTo>
                  <a:lnTo>
                    <a:pt x="207167" y="399584"/>
                  </a:lnTo>
                  <a:lnTo>
                    <a:pt x="263681" y="388244"/>
                  </a:lnTo>
                  <a:lnTo>
                    <a:pt x="308572" y="343126"/>
                  </a:lnTo>
                  <a:lnTo>
                    <a:pt x="329477" y="305159"/>
                  </a:lnTo>
                  <a:lnTo>
                    <a:pt x="345991" y="259914"/>
                  </a:lnTo>
                  <a:lnTo>
                    <a:pt x="353044" y="211823"/>
                  </a:lnTo>
                  <a:lnTo>
                    <a:pt x="345563" y="165315"/>
                  </a:lnTo>
                  <a:lnTo>
                    <a:pt x="318479" y="124822"/>
                  </a:lnTo>
                  <a:lnTo>
                    <a:pt x="275914" y="97889"/>
                  </a:lnTo>
                  <a:lnTo>
                    <a:pt x="237497" y="93224"/>
                  </a:lnTo>
                  <a:lnTo>
                    <a:pt x="205555" y="102201"/>
                  </a:lnTo>
                  <a:lnTo>
                    <a:pt x="182418" y="116190"/>
                  </a:lnTo>
                  <a:lnTo>
                    <a:pt x="190163" y="92620"/>
                  </a:lnTo>
                  <a:lnTo>
                    <a:pt x="202293" y="71254"/>
                  </a:lnTo>
                  <a:lnTo>
                    <a:pt x="218853" y="52167"/>
                  </a:lnTo>
                  <a:lnTo>
                    <a:pt x="239887" y="35433"/>
                  </a:lnTo>
                  <a:lnTo>
                    <a:pt x="241044" y="31183"/>
                  </a:lnTo>
                  <a:lnTo>
                    <a:pt x="237154" y="26268"/>
                  </a:lnTo>
                  <a:lnTo>
                    <a:pt x="230738" y="23095"/>
                  </a:lnTo>
                  <a:lnTo>
                    <a:pt x="224319" y="24071"/>
                  </a:lnTo>
                  <a:lnTo>
                    <a:pt x="207837" y="38013"/>
                  </a:lnTo>
                  <a:lnTo>
                    <a:pt x="194622" y="52576"/>
                  </a:lnTo>
                  <a:lnTo>
                    <a:pt x="184391" y="67952"/>
                  </a:lnTo>
                  <a:lnTo>
                    <a:pt x="176863" y="84333"/>
                  </a:lnTo>
                  <a:lnTo>
                    <a:pt x="167737" y="74177"/>
                  </a:lnTo>
                  <a:lnTo>
                    <a:pt x="158511" y="66302"/>
                  </a:lnTo>
                  <a:lnTo>
                    <a:pt x="150426" y="60703"/>
                  </a:lnTo>
                  <a:lnTo>
                    <a:pt x="144723" y="57372"/>
                  </a:lnTo>
                  <a:lnTo>
                    <a:pt x="140280" y="45263"/>
                  </a:lnTo>
                  <a:lnTo>
                    <a:pt x="132035" y="30101"/>
                  </a:lnTo>
                  <a:lnTo>
                    <a:pt x="119180" y="15416"/>
                  </a:lnTo>
                  <a:lnTo>
                    <a:pt x="100907" y="4737"/>
                  </a:lnTo>
                  <a:lnTo>
                    <a:pt x="73059" y="55"/>
                  </a:lnTo>
                  <a:lnTo>
                    <a:pt x="51801" y="3706"/>
                  </a:lnTo>
                  <a:lnTo>
                    <a:pt x="29869" y="6695"/>
                  </a:lnTo>
                  <a:lnTo>
                    <a:pt x="0" y="2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2" name="object 52"/>
          <p:cNvGrpSpPr/>
          <p:nvPr/>
        </p:nvGrpSpPr>
        <p:grpSpPr>
          <a:xfrm>
            <a:off x="841410" y="1725215"/>
            <a:ext cx="464820" cy="487680"/>
            <a:chOff x="841410" y="1725215"/>
            <a:chExt cx="464820" cy="487680"/>
          </a:xfrm>
        </p:grpSpPr>
        <p:pic>
          <p:nvPicPr>
            <p:cNvPr id="53" name="object 5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410" y="1725215"/>
              <a:ext cx="464522" cy="487476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884272" y="1744899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42190" y="0"/>
                  </a:moveTo>
                  <a:lnTo>
                    <a:pt x="329812" y="529"/>
                  </a:lnTo>
                  <a:lnTo>
                    <a:pt x="319930" y="4925"/>
                  </a:lnTo>
                  <a:lnTo>
                    <a:pt x="320515" y="9279"/>
                  </a:lnTo>
                  <a:lnTo>
                    <a:pt x="324473" y="48041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69"/>
                  </a:lnTo>
                  <a:lnTo>
                    <a:pt x="261340" y="171469"/>
                  </a:lnTo>
                  <a:lnTo>
                    <a:pt x="217030" y="227769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2"/>
                  </a:lnTo>
                  <a:lnTo>
                    <a:pt x="214892" y="361064"/>
                  </a:lnTo>
                  <a:lnTo>
                    <a:pt x="261110" y="331765"/>
                  </a:lnTo>
                  <a:lnTo>
                    <a:pt x="300972" y="300020"/>
                  </a:lnTo>
                  <a:lnTo>
                    <a:pt x="333575" y="266283"/>
                  </a:lnTo>
                  <a:lnTo>
                    <a:pt x="358016" y="231007"/>
                  </a:lnTo>
                  <a:lnTo>
                    <a:pt x="373391" y="194645"/>
                  </a:lnTo>
                  <a:lnTo>
                    <a:pt x="378797" y="157649"/>
                  </a:lnTo>
                  <a:lnTo>
                    <a:pt x="373331" y="120474"/>
                  </a:lnTo>
                  <a:lnTo>
                    <a:pt x="356089" y="83572"/>
                  </a:lnTo>
                  <a:lnTo>
                    <a:pt x="352001" y="51331"/>
                  </a:lnTo>
                  <a:lnTo>
                    <a:pt x="348776" y="25168"/>
                  </a:lnTo>
                  <a:lnTo>
                    <a:pt x="346441" y="4880"/>
                  </a:lnTo>
                  <a:lnTo>
                    <a:pt x="346066" y="1253"/>
                  </a:lnTo>
                  <a:lnTo>
                    <a:pt x="34219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884272" y="1744899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37548" y="198"/>
                  </a:moveTo>
                  <a:lnTo>
                    <a:pt x="329812" y="530"/>
                  </a:lnTo>
                  <a:lnTo>
                    <a:pt x="319930" y="4925"/>
                  </a:lnTo>
                  <a:lnTo>
                    <a:pt x="320515" y="9280"/>
                  </a:lnTo>
                  <a:lnTo>
                    <a:pt x="324473" y="48042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70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3"/>
                  </a:lnTo>
                  <a:lnTo>
                    <a:pt x="214892" y="361065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50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4858" y="73941"/>
                  </a:lnTo>
                  <a:lnTo>
                    <a:pt x="352001" y="51331"/>
                  </a:lnTo>
                  <a:lnTo>
                    <a:pt x="348776" y="25169"/>
                  </a:lnTo>
                  <a:lnTo>
                    <a:pt x="346441" y="4881"/>
                  </a:lnTo>
                  <a:lnTo>
                    <a:pt x="346066" y="1254"/>
                  </a:lnTo>
                  <a:lnTo>
                    <a:pt x="342190" y="0"/>
                  </a:lnTo>
                  <a:lnTo>
                    <a:pt x="337548" y="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6" name="object 56"/>
          <p:cNvGrpSpPr/>
          <p:nvPr/>
        </p:nvGrpSpPr>
        <p:grpSpPr>
          <a:xfrm>
            <a:off x="1534761" y="1652177"/>
            <a:ext cx="307340" cy="588645"/>
            <a:chOff x="1534761" y="1652177"/>
            <a:chExt cx="307340" cy="588645"/>
          </a:xfrm>
        </p:grpSpPr>
        <p:pic>
          <p:nvPicPr>
            <p:cNvPr id="57" name="object 5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4761" y="1652177"/>
              <a:ext cx="307098" cy="588563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1577773" y="1672150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80">
                  <a:moveTo>
                    <a:pt x="66735" y="296462"/>
                  </a:moveTo>
                  <a:lnTo>
                    <a:pt x="41664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5"/>
                  </a:lnTo>
                  <a:lnTo>
                    <a:pt x="19014" y="458511"/>
                  </a:lnTo>
                  <a:lnTo>
                    <a:pt x="48209" y="484424"/>
                  </a:lnTo>
                  <a:lnTo>
                    <a:pt x="93040" y="500248"/>
                  </a:lnTo>
                  <a:lnTo>
                    <a:pt x="144919" y="499990"/>
                  </a:lnTo>
                  <a:lnTo>
                    <a:pt x="182672" y="481807"/>
                  </a:lnTo>
                  <a:lnTo>
                    <a:pt x="207204" y="451476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0" y="345363"/>
                  </a:lnTo>
                  <a:lnTo>
                    <a:pt x="179031" y="318184"/>
                  </a:lnTo>
                  <a:lnTo>
                    <a:pt x="149661" y="312984"/>
                  </a:lnTo>
                  <a:lnTo>
                    <a:pt x="149868" y="312212"/>
                  </a:lnTo>
                  <a:lnTo>
                    <a:pt x="121401" y="312212"/>
                  </a:lnTo>
                  <a:lnTo>
                    <a:pt x="113184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5" y="296462"/>
                  </a:lnTo>
                  <a:close/>
                </a:path>
                <a:path w="220344" h="500380">
                  <a:moveTo>
                    <a:pt x="157101" y="0"/>
                  </a:move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6"/>
                  </a:lnTo>
                  <a:lnTo>
                    <a:pt x="132726" y="18241"/>
                  </a:lnTo>
                  <a:lnTo>
                    <a:pt x="112034" y="32294"/>
                  </a:lnTo>
                  <a:lnTo>
                    <a:pt x="130830" y="37016"/>
                  </a:lnTo>
                  <a:lnTo>
                    <a:pt x="148187" y="106363"/>
                  </a:lnTo>
                  <a:lnTo>
                    <a:pt x="152391" y="158664"/>
                  </a:lnTo>
                  <a:lnTo>
                    <a:pt x="149298" y="210920"/>
                  </a:lnTo>
                  <a:lnTo>
                    <a:pt x="138953" y="262359"/>
                  </a:lnTo>
                  <a:lnTo>
                    <a:pt x="121401" y="312212"/>
                  </a:lnTo>
                  <a:lnTo>
                    <a:pt x="149868" y="312212"/>
                  </a:lnTo>
                  <a:lnTo>
                    <a:pt x="161226" y="266567"/>
                  </a:lnTo>
                  <a:lnTo>
                    <a:pt x="172178" y="202296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19" y="18498"/>
                  </a:lnTo>
                  <a:lnTo>
                    <a:pt x="174003" y="12012"/>
                  </a:lnTo>
                  <a:lnTo>
                    <a:pt x="166534" y="4390"/>
                  </a:lnTo>
                  <a:lnTo>
                    <a:pt x="157101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577773" y="1672150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80">
                  <a:moveTo>
                    <a:pt x="112034" y="32294"/>
                  </a:moveTo>
                  <a:lnTo>
                    <a:pt x="148187" y="106363"/>
                  </a:lnTo>
                  <a:lnTo>
                    <a:pt x="152391" y="158664"/>
                  </a:lnTo>
                  <a:lnTo>
                    <a:pt x="149299" y="210920"/>
                  </a:lnTo>
                  <a:lnTo>
                    <a:pt x="138953" y="262360"/>
                  </a:lnTo>
                  <a:lnTo>
                    <a:pt x="121402" y="312213"/>
                  </a:lnTo>
                  <a:lnTo>
                    <a:pt x="113185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49"/>
                  </a:lnTo>
                  <a:lnTo>
                    <a:pt x="144919" y="499990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1" y="345363"/>
                  </a:lnTo>
                  <a:lnTo>
                    <a:pt x="179031" y="318184"/>
                  </a:lnTo>
                  <a:lnTo>
                    <a:pt x="149662" y="312985"/>
                  </a:lnTo>
                  <a:lnTo>
                    <a:pt x="155149" y="292516"/>
                  </a:lnTo>
                  <a:lnTo>
                    <a:pt x="167150" y="236155"/>
                  </a:lnTo>
                  <a:lnTo>
                    <a:pt x="175565" y="166008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20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2571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Solution:</a:t>
            </a:r>
            <a:r>
              <a:rPr spc="20" dirty="0"/>
              <a:t> </a:t>
            </a:r>
            <a:r>
              <a:rPr spc="-5" dirty="0"/>
              <a:t>Systems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" dirty="0"/>
              <a:t>equations</a:t>
            </a:r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2798971" y="2376595"/>
            <a:ext cx="946150" cy="487680"/>
            <a:chOff x="2798971" y="2376595"/>
            <a:chExt cx="946150" cy="48768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798971" y="2394192"/>
              <a:ext cx="557394" cy="46988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843421" y="2415641"/>
              <a:ext cx="468630" cy="381000"/>
            </a:xfrm>
            <a:custGeom>
              <a:avLst/>
              <a:gdLst/>
              <a:ahLst/>
              <a:cxnLst/>
              <a:rect l="l" t="t" r="r" b="b"/>
              <a:pathLst>
                <a:path w="468629" h="381000">
                  <a:moveTo>
                    <a:pt x="211355" y="0"/>
                  </a:moveTo>
                  <a:lnTo>
                    <a:pt x="161118" y="68566"/>
                  </a:lnTo>
                  <a:lnTo>
                    <a:pt x="268019" y="146733"/>
                  </a:lnTo>
                  <a:lnTo>
                    <a:pt x="0" y="146733"/>
                  </a:lnTo>
                  <a:lnTo>
                    <a:pt x="0" y="234356"/>
                  </a:lnTo>
                  <a:lnTo>
                    <a:pt x="266485" y="234356"/>
                  </a:lnTo>
                  <a:lnTo>
                    <a:pt x="160898" y="312633"/>
                  </a:lnTo>
                  <a:lnTo>
                    <a:pt x="211574" y="380980"/>
                  </a:lnTo>
                  <a:lnTo>
                    <a:pt x="468494" y="190545"/>
                  </a:lnTo>
                  <a:lnTo>
                    <a:pt x="2113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843421" y="2415641"/>
              <a:ext cx="468630" cy="381000"/>
            </a:xfrm>
            <a:custGeom>
              <a:avLst/>
              <a:gdLst/>
              <a:ahLst/>
              <a:cxnLst/>
              <a:rect l="l" t="t" r="r" b="b"/>
              <a:pathLst>
                <a:path w="468629" h="381000">
                  <a:moveTo>
                    <a:pt x="211355" y="0"/>
                  </a:moveTo>
                  <a:lnTo>
                    <a:pt x="161117" y="68565"/>
                  </a:lnTo>
                  <a:lnTo>
                    <a:pt x="268018" y="146733"/>
                  </a:lnTo>
                  <a:lnTo>
                    <a:pt x="0" y="146733"/>
                  </a:lnTo>
                  <a:lnTo>
                    <a:pt x="0" y="234356"/>
                  </a:lnTo>
                  <a:lnTo>
                    <a:pt x="266485" y="234356"/>
                  </a:lnTo>
                  <a:lnTo>
                    <a:pt x="160898" y="312633"/>
                  </a:lnTo>
                  <a:lnTo>
                    <a:pt x="211574" y="380980"/>
                  </a:lnTo>
                  <a:lnTo>
                    <a:pt x="468494" y="190544"/>
                  </a:lnTo>
                  <a:lnTo>
                    <a:pt x="211355" y="0"/>
                  </a:lnTo>
                  <a:close/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80166" y="2376595"/>
              <a:ext cx="464522" cy="48747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323028" y="2396279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5" h="401955">
                  <a:moveTo>
                    <a:pt x="342190" y="0"/>
                  </a:moveTo>
                  <a:lnTo>
                    <a:pt x="329812" y="529"/>
                  </a:lnTo>
                  <a:lnTo>
                    <a:pt x="319930" y="4926"/>
                  </a:lnTo>
                  <a:lnTo>
                    <a:pt x="320516" y="9281"/>
                  </a:lnTo>
                  <a:lnTo>
                    <a:pt x="324473" y="48043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69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2" y="375358"/>
                  </a:lnTo>
                  <a:lnTo>
                    <a:pt x="65677" y="401618"/>
                  </a:lnTo>
                  <a:lnTo>
                    <a:pt x="130086" y="395452"/>
                  </a:lnTo>
                  <a:lnTo>
                    <a:pt x="214892" y="361064"/>
                  </a:lnTo>
                  <a:lnTo>
                    <a:pt x="261111" y="331765"/>
                  </a:lnTo>
                  <a:lnTo>
                    <a:pt x="300973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1" y="194645"/>
                  </a:lnTo>
                  <a:lnTo>
                    <a:pt x="378797" y="157649"/>
                  </a:lnTo>
                  <a:lnTo>
                    <a:pt x="373331" y="120474"/>
                  </a:lnTo>
                  <a:lnTo>
                    <a:pt x="356090" y="83572"/>
                  </a:lnTo>
                  <a:lnTo>
                    <a:pt x="352001" y="51331"/>
                  </a:lnTo>
                  <a:lnTo>
                    <a:pt x="348776" y="25168"/>
                  </a:lnTo>
                  <a:lnTo>
                    <a:pt x="346442" y="4880"/>
                  </a:lnTo>
                  <a:lnTo>
                    <a:pt x="346067" y="1254"/>
                  </a:lnTo>
                  <a:lnTo>
                    <a:pt x="34219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323028" y="2396279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5" h="401955">
                  <a:moveTo>
                    <a:pt x="337548" y="198"/>
                  </a:moveTo>
                  <a:lnTo>
                    <a:pt x="329812" y="530"/>
                  </a:lnTo>
                  <a:lnTo>
                    <a:pt x="319930" y="4925"/>
                  </a:lnTo>
                  <a:lnTo>
                    <a:pt x="320515" y="9280"/>
                  </a:lnTo>
                  <a:lnTo>
                    <a:pt x="324473" y="48042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70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3"/>
                  </a:lnTo>
                  <a:lnTo>
                    <a:pt x="214892" y="361065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50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4858" y="73941"/>
                  </a:lnTo>
                  <a:lnTo>
                    <a:pt x="352001" y="51331"/>
                  </a:lnTo>
                  <a:lnTo>
                    <a:pt x="348776" y="25169"/>
                  </a:lnTo>
                  <a:lnTo>
                    <a:pt x="346441" y="4881"/>
                  </a:lnTo>
                  <a:lnTo>
                    <a:pt x="346066" y="1254"/>
                  </a:lnTo>
                  <a:lnTo>
                    <a:pt x="342190" y="0"/>
                  </a:lnTo>
                  <a:lnTo>
                    <a:pt x="337548" y="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873234" y="1623325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$5</a:t>
            </a:r>
            <a:endParaRPr sz="1800">
              <a:latin typeface="Arial MT"/>
              <a:cs typeface="Arial MT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2091060" y="1850483"/>
          <a:ext cx="2033270" cy="1563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6010"/>
                <a:gridCol w="937260"/>
              </a:tblGrid>
              <a:tr h="442629">
                <a:tc>
                  <a:txBody>
                    <a:bodyPr/>
                    <a:lstStyle/>
                    <a:p>
                      <a:pPr marL="62865">
                        <a:lnSpc>
                          <a:spcPts val="1990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$10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  <a:tr h="658188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54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$15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9558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$5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65100" marB="0"/>
                </a:tc>
              </a:tr>
              <a:tr h="462150">
                <a:tc>
                  <a:txBody>
                    <a:bodyPr/>
                    <a:lstStyle/>
                    <a:p>
                      <a:pPr marL="31750">
                        <a:lnSpc>
                          <a:spcPts val="2080"/>
                        </a:lnSpc>
                        <a:spcBef>
                          <a:spcPts val="1455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$12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84785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$2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63195" marB="0"/>
                </a:tc>
              </a:tr>
            </a:tbl>
          </a:graphicData>
        </a:graphic>
      </p:graphicFrame>
      <p:grpSp>
        <p:nvGrpSpPr>
          <p:cNvPr id="12" name="object 12"/>
          <p:cNvGrpSpPr/>
          <p:nvPr/>
        </p:nvGrpSpPr>
        <p:grpSpPr>
          <a:xfrm>
            <a:off x="2798971" y="3050392"/>
            <a:ext cx="557530" cy="469900"/>
            <a:chOff x="2798971" y="3050392"/>
            <a:chExt cx="557530" cy="469900"/>
          </a:xfrm>
        </p:grpSpPr>
        <p:pic>
          <p:nvPicPr>
            <p:cNvPr id="13" name="object 1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798971" y="3050392"/>
              <a:ext cx="557394" cy="46988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843421" y="3071842"/>
              <a:ext cx="468630" cy="381000"/>
            </a:xfrm>
            <a:custGeom>
              <a:avLst/>
              <a:gdLst/>
              <a:ahLst/>
              <a:cxnLst/>
              <a:rect l="l" t="t" r="r" b="b"/>
              <a:pathLst>
                <a:path w="468629" h="381000">
                  <a:moveTo>
                    <a:pt x="211355" y="0"/>
                  </a:moveTo>
                  <a:lnTo>
                    <a:pt x="161118" y="68564"/>
                  </a:lnTo>
                  <a:lnTo>
                    <a:pt x="268019" y="146733"/>
                  </a:lnTo>
                  <a:lnTo>
                    <a:pt x="0" y="146733"/>
                  </a:lnTo>
                  <a:lnTo>
                    <a:pt x="0" y="234356"/>
                  </a:lnTo>
                  <a:lnTo>
                    <a:pt x="266485" y="234356"/>
                  </a:lnTo>
                  <a:lnTo>
                    <a:pt x="160898" y="312633"/>
                  </a:lnTo>
                  <a:lnTo>
                    <a:pt x="211574" y="380979"/>
                  </a:lnTo>
                  <a:lnTo>
                    <a:pt x="468494" y="190544"/>
                  </a:lnTo>
                  <a:lnTo>
                    <a:pt x="2113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843421" y="3071842"/>
              <a:ext cx="468630" cy="381000"/>
            </a:xfrm>
            <a:custGeom>
              <a:avLst/>
              <a:gdLst/>
              <a:ahLst/>
              <a:cxnLst/>
              <a:rect l="l" t="t" r="r" b="b"/>
              <a:pathLst>
                <a:path w="468629" h="381000">
                  <a:moveTo>
                    <a:pt x="211355" y="0"/>
                  </a:moveTo>
                  <a:lnTo>
                    <a:pt x="161117" y="68565"/>
                  </a:lnTo>
                  <a:lnTo>
                    <a:pt x="268018" y="146733"/>
                  </a:lnTo>
                  <a:lnTo>
                    <a:pt x="0" y="146733"/>
                  </a:lnTo>
                  <a:lnTo>
                    <a:pt x="0" y="234356"/>
                  </a:lnTo>
                  <a:lnTo>
                    <a:pt x="266485" y="234356"/>
                  </a:lnTo>
                  <a:lnTo>
                    <a:pt x="160898" y="312633"/>
                  </a:lnTo>
                  <a:lnTo>
                    <a:pt x="211574" y="380980"/>
                  </a:lnTo>
                  <a:lnTo>
                    <a:pt x="468494" y="190544"/>
                  </a:lnTo>
                  <a:lnTo>
                    <a:pt x="211355" y="0"/>
                  </a:lnTo>
                  <a:close/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/>
          <p:cNvGrpSpPr/>
          <p:nvPr/>
        </p:nvGrpSpPr>
        <p:grpSpPr>
          <a:xfrm>
            <a:off x="3401671" y="2982252"/>
            <a:ext cx="307340" cy="588645"/>
            <a:chOff x="3401671" y="2982252"/>
            <a:chExt cx="307340" cy="588645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01671" y="2982252"/>
              <a:ext cx="307098" cy="58856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444682" y="3002225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5" h="500379">
                  <a:moveTo>
                    <a:pt x="66735" y="296461"/>
                  </a:moveTo>
                  <a:lnTo>
                    <a:pt x="41664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4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50"/>
                  </a:lnTo>
                  <a:lnTo>
                    <a:pt x="144919" y="499991"/>
                  </a:lnTo>
                  <a:lnTo>
                    <a:pt x="182672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0" y="345363"/>
                  </a:lnTo>
                  <a:lnTo>
                    <a:pt x="179031" y="318184"/>
                  </a:lnTo>
                  <a:lnTo>
                    <a:pt x="149661" y="312984"/>
                  </a:lnTo>
                  <a:lnTo>
                    <a:pt x="149868" y="312212"/>
                  </a:lnTo>
                  <a:lnTo>
                    <a:pt x="121401" y="312212"/>
                  </a:lnTo>
                  <a:lnTo>
                    <a:pt x="113184" y="306134"/>
                  </a:lnTo>
                  <a:lnTo>
                    <a:pt x="101494" y="300509"/>
                  </a:lnTo>
                  <a:lnTo>
                    <a:pt x="86090" y="296797"/>
                  </a:lnTo>
                  <a:lnTo>
                    <a:pt x="66735" y="296461"/>
                  </a:lnTo>
                  <a:close/>
                </a:path>
                <a:path w="220345" h="500379">
                  <a:moveTo>
                    <a:pt x="157101" y="0"/>
                  </a:moveTo>
                  <a:lnTo>
                    <a:pt x="149095" y="3211"/>
                  </a:lnTo>
                  <a:lnTo>
                    <a:pt x="145906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lnTo>
                    <a:pt x="130830" y="37017"/>
                  </a:lnTo>
                  <a:lnTo>
                    <a:pt x="148187" y="106363"/>
                  </a:lnTo>
                  <a:lnTo>
                    <a:pt x="152391" y="158664"/>
                  </a:lnTo>
                  <a:lnTo>
                    <a:pt x="149298" y="210920"/>
                  </a:lnTo>
                  <a:lnTo>
                    <a:pt x="138953" y="262360"/>
                  </a:lnTo>
                  <a:lnTo>
                    <a:pt x="121401" y="312212"/>
                  </a:lnTo>
                  <a:lnTo>
                    <a:pt x="149868" y="312212"/>
                  </a:lnTo>
                  <a:lnTo>
                    <a:pt x="161226" y="266567"/>
                  </a:lnTo>
                  <a:lnTo>
                    <a:pt x="172178" y="202296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5"/>
                  </a:lnTo>
                  <a:lnTo>
                    <a:pt x="176119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444682" y="3002225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5" h="500379">
                  <a:moveTo>
                    <a:pt x="112034" y="32294"/>
                  </a:moveTo>
                  <a:lnTo>
                    <a:pt x="148187" y="106363"/>
                  </a:lnTo>
                  <a:lnTo>
                    <a:pt x="152391" y="158664"/>
                  </a:lnTo>
                  <a:lnTo>
                    <a:pt x="149299" y="210920"/>
                  </a:lnTo>
                  <a:lnTo>
                    <a:pt x="138953" y="262360"/>
                  </a:lnTo>
                  <a:lnTo>
                    <a:pt x="121402" y="312213"/>
                  </a:lnTo>
                  <a:lnTo>
                    <a:pt x="113185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49"/>
                  </a:lnTo>
                  <a:lnTo>
                    <a:pt x="144919" y="499990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1" y="345363"/>
                  </a:lnTo>
                  <a:lnTo>
                    <a:pt x="179031" y="318184"/>
                  </a:lnTo>
                  <a:lnTo>
                    <a:pt x="149662" y="312985"/>
                  </a:lnTo>
                  <a:lnTo>
                    <a:pt x="155149" y="292516"/>
                  </a:lnTo>
                  <a:lnTo>
                    <a:pt x="167150" y="236155"/>
                  </a:lnTo>
                  <a:lnTo>
                    <a:pt x="175565" y="166008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20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273600" y="3032795"/>
            <a:ext cx="438784" cy="487680"/>
            <a:chOff x="273600" y="3032795"/>
            <a:chExt cx="438784" cy="487680"/>
          </a:xfrm>
        </p:grpSpPr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3600" y="3032795"/>
              <a:ext cx="438782" cy="48747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16462" y="3052687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113190" y="95816"/>
                  </a:moveTo>
                  <a:lnTo>
                    <a:pt x="74268" y="101508"/>
                  </a:lnTo>
                  <a:lnTo>
                    <a:pt x="31857" y="130473"/>
                  </a:lnTo>
                  <a:lnTo>
                    <a:pt x="6394" y="172005"/>
                  </a:lnTo>
                  <a:lnTo>
                    <a:pt x="756" y="218767"/>
                  </a:lnTo>
                  <a:lnTo>
                    <a:pt x="9702" y="266534"/>
                  </a:lnTo>
                  <a:lnTo>
                    <a:pt x="27990" y="311083"/>
                  </a:lnTo>
                  <a:lnTo>
                    <a:pt x="50378" y="348188"/>
                  </a:lnTo>
                  <a:lnTo>
                    <a:pt x="97016" y="391496"/>
                  </a:lnTo>
                  <a:lnTo>
                    <a:pt x="153932" y="400604"/>
                  </a:lnTo>
                  <a:lnTo>
                    <a:pt x="180378" y="391421"/>
                  </a:lnTo>
                  <a:lnTo>
                    <a:pt x="254885" y="391421"/>
                  </a:lnTo>
                  <a:lnTo>
                    <a:pt x="288348" y="369356"/>
                  </a:lnTo>
                  <a:lnTo>
                    <a:pt x="329477" y="305130"/>
                  </a:lnTo>
                  <a:lnTo>
                    <a:pt x="345991" y="259885"/>
                  </a:lnTo>
                  <a:lnTo>
                    <a:pt x="353044" y="211794"/>
                  </a:lnTo>
                  <a:lnTo>
                    <a:pt x="345563" y="165286"/>
                  </a:lnTo>
                  <a:lnTo>
                    <a:pt x="318479" y="124792"/>
                  </a:lnTo>
                  <a:lnTo>
                    <a:pt x="307219" y="117668"/>
                  </a:lnTo>
                  <a:lnTo>
                    <a:pt x="169142" y="117668"/>
                  </a:lnTo>
                  <a:lnTo>
                    <a:pt x="145768" y="104251"/>
                  </a:lnTo>
                  <a:lnTo>
                    <a:pt x="113190" y="95816"/>
                  </a:lnTo>
                  <a:close/>
                </a:path>
                <a:path w="353059" h="400685">
                  <a:moveTo>
                    <a:pt x="254885" y="391421"/>
                  </a:moveTo>
                  <a:lnTo>
                    <a:pt x="180378" y="391421"/>
                  </a:lnTo>
                  <a:lnTo>
                    <a:pt x="207167" y="399555"/>
                  </a:lnTo>
                  <a:lnTo>
                    <a:pt x="235778" y="398384"/>
                  </a:lnTo>
                  <a:lnTo>
                    <a:pt x="254885" y="391421"/>
                  </a:lnTo>
                  <a:close/>
                </a:path>
                <a:path w="353059" h="400685">
                  <a:moveTo>
                    <a:pt x="157942" y="65879"/>
                  </a:moveTo>
                  <a:lnTo>
                    <a:pt x="141490" y="65879"/>
                  </a:lnTo>
                  <a:lnTo>
                    <a:pt x="147716" y="69719"/>
                  </a:lnTo>
                  <a:lnTo>
                    <a:pt x="156057" y="75916"/>
                  </a:lnTo>
                  <a:lnTo>
                    <a:pt x="165087" y="84416"/>
                  </a:lnTo>
                  <a:lnTo>
                    <a:pt x="173379" y="95163"/>
                  </a:lnTo>
                  <a:lnTo>
                    <a:pt x="171433" y="102328"/>
                  </a:lnTo>
                  <a:lnTo>
                    <a:pt x="170069" y="109805"/>
                  </a:lnTo>
                  <a:lnTo>
                    <a:pt x="169142" y="117668"/>
                  </a:lnTo>
                  <a:lnTo>
                    <a:pt x="307219" y="117668"/>
                  </a:lnTo>
                  <a:lnTo>
                    <a:pt x="304838" y="116161"/>
                  </a:lnTo>
                  <a:lnTo>
                    <a:pt x="182418" y="116161"/>
                  </a:lnTo>
                  <a:lnTo>
                    <a:pt x="190163" y="92591"/>
                  </a:lnTo>
                  <a:lnTo>
                    <a:pt x="194868" y="84303"/>
                  </a:lnTo>
                  <a:lnTo>
                    <a:pt x="176863" y="84303"/>
                  </a:lnTo>
                  <a:lnTo>
                    <a:pt x="167737" y="74148"/>
                  </a:lnTo>
                  <a:lnTo>
                    <a:pt x="158511" y="66273"/>
                  </a:lnTo>
                  <a:lnTo>
                    <a:pt x="157942" y="65879"/>
                  </a:lnTo>
                  <a:close/>
                </a:path>
                <a:path w="353059" h="400685">
                  <a:moveTo>
                    <a:pt x="237497" y="93195"/>
                  </a:moveTo>
                  <a:lnTo>
                    <a:pt x="205555" y="102172"/>
                  </a:lnTo>
                  <a:lnTo>
                    <a:pt x="182418" y="116161"/>
                  </a:lnTo>
                  <a:lnTo>
                    <a:pt x="304838" y="116161"/>
                  </a:lnTo>
                  <a:lnTo>
                    <a:pt x="275914" y="97860"/>
                  </a:lnTo>
                  <a:lnTo>
                    <a:pt x="237497" y="93195"/>
                  </a:lnTo>
                  <a:close/>
                </a:path>
                <a:path w="353059" h="400685">
                  <a:moveTo>
                    <a:pt x="230738" y="23066"/>
                  </a:moveTo>
                  <a:lnTo>
                    <a:pt x="194622" y="52547"/>
                  </a:lnTo>
                  <a:lnTo>
                    <a:pt x="176863" y="84303"/>
                  </a:lnTo>
                  <a:lnTo>
                    <a:pt x="194868" y="84303"/>
                  </a:lnTo>
                  <a:lnTo>
                    <a:pt x="202293" y="71225"/>
                  </a:lnTo>
                  <a:lnTo>
                    <a:pt x="218853" y="52137"/>
                  </a:lnTo>
                  <a:lnTo>
                    <a:pt x="239887" y="35403"/>
                  </a:lnTo>
                  <a:lnTo>
                    <a:pt x="241044" y="31153"/>
                  </a:lnTo>
                  <a:lnTo>
                    <a:pt x="237154" y="26239"/>
                  </a:lnTo>
                  <a:lnTo>
                    <a:pt x="230738" y="23066"/>
                  </a:lnTo>
                  <a:close/>
                </a:path>
                <a:path w="353059" h="400685">
                  <a:moveTo>
                    <a:pt x="0" y="0"/>
                  </a:moveTo>
                  <a:lnTo>
                    <a:pt x="29327" y="45642"/>
                  </a:lnTo>
                  <a:lnTo>
                    <a:pt x="67932" y="69594"/>
                  </a:lnTo>
                  <a:lnTo>
                    <a:pt x="107944" y="75218"/>
                  </a:lnTo>
                  <a:lnTo>
                    <a:pt x="141490" y="65879"/>
                  </a:lnTo>
                  <a:lnTo>
                    <a:pt x="157942" y="65879"/>
                  </a:lnTo>
                  <a:lnTo>
                    <a:pt x="150426" y="60674"/>
                  </a:lnTo>
                  <a:lnTo>
                    <a:pt x="144723" y="57343"/>
                  </a:lnTo>
                  <a:lnTo>
                    <a:pt x="140280" y="45234"/>
                  </a:lnTo>
                  <a:lnTo>
                    <a:pt x="132035" y="30072"/>
                  </a:lnTo>
                  <a:lnTo>
                    <a:pt x="119180" y="15387"/>
                  </a:lnTo>
                  <a:lnTo>
                    <a:pt x="104258" y="6666"/>
                  </a:lnTo>
                  <a:lnTo>
                    <a:pt x="29869" y="6666"/>
                  </a:lnTo>
                  <a:lnTo>
                    <a:pt x="0" y="0"/>
                  </a:lnTo>
                  <a:close/>
                </a:path>
                <a:path w="353059" h="400685">
                  <a:moveTo>
                    <a:pt x="73059" y="26"/>
                  </a:moveTo>
                  <a:lnTo>
                    <a:pt x="51801" y="3677"/>
                  </a:lnTo>
                  <a:lnTo>
                    <a:pt x="29869" y="6666"/>
                  </a:lnTo>
                  <a:lnTo>
                    <a:pt x="104258" y="6666"/>
                  </a:lnTo>
                  <a:lnTo>
                    <a:pt x="100907" y="4707"/>
                  </a:lnTo>
                  <a:lnTo>
                    <a:pt x="73059" y="26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16462" y="3052687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0" y="29"/>
                  </a:moveTo>
                  <a:lnTo>
                    <a:pt x="29327" y="45671"/>
                  </a:lnTo>
                  <a:lnTo>
                    <a:pt x="67932" y="69623"/>
                  </a:lnTo>
                  <a:lnTo>
                    <a:pt x="107944" y="75248"/>
                  </a:lnTo>
                  <a:lnTo>
                    <a:pt x="141490" y="65909"/>
                  </a:lnTo>
                  <a:lnTo>
                    <a:pt x="147715" y="69748"/>
                  </a:lnTo>
                  <a:lnTo>
                    <a:pt x="156057" y="75945"/>
                  </a:lnTo>
                  <a:lnTo>
                    <a:pt x="165087" y="84445"/>
                  </a:lnTo>
                  <a:lnTo>
                    <a:pt x="173379" y="95193"/>
                  </a:lnTo>
                  <a:lnTo>
                    <a:pt x="171433" y="102358"/>
                  </a:lnTo>
                  <a:lnTo>
                    <a:pt x="170069" y="109834"/>
                  </a:lnTo>
                  <a:lnTo>
                    <a:pt x="169142" y="117697"/>
                  </a:lnTo>
                  <a:lnTo>
                    <a:pt x="145768" y="104280"/>
                  </a:lnTo>
                  <a:lnTo>
                    <a:pt x="113190" y="95845"/>
                  </a:lnTo>
                  <a:lnTo>
                    <a:pt x="74268" y="101538"/>
                  </a:lnTo>
                  <a:lnTo>
                    <a:pt x="31857" y="130502"/>
                  </a:lnTo>
                  <a:lnTo>
                    <a:pt x="6394" y="172034"/>
                  </a:lnTo>
                  <a:lnTo>
                    <a:pt x="756" y="218796"/>
                  </a:lnTo>
                  <a:lnTo>
                    <a:pt x="9702" y="266563"/>
                  </a:lnTo>
                  <a:lnTo>
                    <a:pt x="27990" y="311112"/>
                  </a:lnTo>
                  <a:lnTo>
                    <a:pt x="50378" y="348217"/>
                  </a:lnTo>
                  <a:lnTo>
                    <a:pt x="97016" y="391525"/>
                  </a:lnTo>
                  <a:lnTo>
                    <a:pt x="153932" y="400633"/>
                  </a:lnTo>
                  <a:lnTo>
                    <a:pt x="180378" y="391450"/>
                  </a:lnTo>
                  <a:lnTo>
                    <a:pt x="207167" y="399584"/>
                  </a:lnTo>
                  <a:lnTo>
                    <a:pt x="263681" y="388244"/>
                  </a:lnTo>
                  <a:lnTo>
                    <a:pt x="308572" y="343126"/>
                  </a:lnTo>
                  <a:lnTo>
                    <a:pt x="329477" y="305159"/>
                  </a:lnTo>
                  <a:lnTo>
                    <a:pt x="345991" y="259914"/>
                  </a:lnTo>
                  <a:lnTo>
                    <a:pt x="353044" y="211823"/>
                  </a:lnTo>
                  <a:lnTo>
                    <a:pt x="345563" y="165315"/>
                  </a:lnTo>
                  <a:lnTo>
                    <a:pt x="318479" y="124822"/>
                  </a:lnTo>
                  <a:lnTo>
                    <a:pt x="275914" y="97889"/>
                  </a:lnTo>
                  <a:lnTo>
                    <a:pt x="237497" y="93224"/>
                  </a:lnTo>
                  <a:lnTo>
                    <a:pt x="205555" y="102201"/>
                  </a:lnTo>
                  <a:lnTo>
                    <a:pt x="182418" y="116190"/>
                  </a:lnTo>
                  <a:lnTo>
                    <a:pt x="190163" y="92620"/>
                  </a:lnTo>
                  <a:lnTo>
                    <a:pt x="202293" y="71254"/>
                  </a:lnTo>
                  <a:lnTo>
                    <a:pt x="218853" y="52167"/>
                  </a:lnTo>
                  <a:lnTo>
                    <a:pt x="239887" y="35433"/>
                  </a:lnTo>
                  <a:lnTo>
                    <a:pt x="241044" y="31183"/>
                  </a:lnTo>
                  <a:lnTo>
                    <a:pt x="237154" y="26268"/>
                  </a:lnTo>
                  <a:lnTo>
                    <a:pt x="230738" y="23095"/>
                  </a:lnTo>
                  <a:lnTo>
                    <a:pt x="224319" y="24071"/>
                  </a:lnTo>
                  <a:lnTo>
                    <a:pt x="207837" y="38013"/>
                  </a:lnTo>
                  <a:lnTo>
                    <a:pt x="194622" y="52576"/>
                  </a:lnTo>
                  <a:lnTo>
                    <a:pt x="184391" y="67952"/>
                  </a:lnTo>
                  <a:lnTo>
                    <a:pt x="176863" y="84333"/>
                  </a:lnTo>
                  <a:lnTo>
                    <a:pt x="167737" y="74177"/>
                  </a:lnTo>
                  <a:lnTo>
                    <a:pt x="158511" y="66302"/>
                  </a:lnTo>
                  <a:lnTo>
                    <a:pt x="150426" y="60703"/>
                  </a:lnTo>
                  <a:lnTo>
                    <a:pt x="144723" y="57372"/>
                  </a:lnTo>
                  <a:lnTo>
                    <a:pt x="140280" y="45263"/>
                  </a:lnTo>
                  <a:lnTo>
                    <a:pt x="132035" y="30101"/>
                  </a:lnTo>
                  <a:lnTo>
                    <a:pt x="119180" y="15416"/>
                  </a:lnTo>
                  <a:lnTo>
                    <a:pt x="100907" y="4737"/>
                  </a:lnTo>
                  <a:lnTo>
                    <a:pt x="73059" y="55"/>
                  </a:lnTo>
                  <a:lnTo>
                    <a:pt x="51801" y="3706"/>
                  </a:lnTo>
                  <a:lnTo>
                    <a:pt x="29869" y="6695"/>
                  </a:lnTo>
                  <a:lnTo>
                    <a:pt x="0" y="2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809711" y="3032795"/>
            <a:ext cx="464820" cy="487680"/>
            <a:chOff x="809711" y="3032795"/>
            <a:chExt cx="464820" cy="487680"/>
          </a:xfrm>
        </p:grpSpPr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9711" y="3032795"/>
              <a:ext cx="464522" cy="48747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852574" y="3052480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4">
                  <a:moveTo>
                    <a:pt x="342190" y="0"/>
                  </a:moveTo>
                  <a:lnTo>
                    <a:pt x="329812" y="529"/>
                  </a:lnTo>
                  <a:lnTo>
                    <a:pt x="319930" y="4925"/>
                  </a:lnTo>
                  <a:lnTo>
                    <a:pt x="320515" y="9279"/>
                  </a:lnTo>
                  <a:lnTo>
                    <a:pt x="324473" y="48041"/>
                  </a:lnTo>
                  <a:lnTo>
                    <a:pt x="324392" y="74160"/>
                  </a:lnTo>
                  <a:lnTo>
                    <a:pt x="320935" y="90772"/>
                  </a:lnTo>
                  <a:lnTo>
                    <a:pt x="314764" y="101013"/>
                  </a:lnTo>
                  <a:lnTo>
                    <a:pt x="284073" y="138669"/>
                  </a:lnTo>
                  <a:lnTo>
                    <a:pt x="261340" y="171469"/>
                  </a:lnTo>
                  <a:lnTo>
                    <a:pt x="217030" y="227769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3"/>
                  </a:lnTo>
                  <a:lnTo>
                    <a:pt x="0" y="365432"/>
                  </a:lnTo>
                  <a:lnTo>
                    <a:pt x="3631" y="375357"/>
                  </a:lnTo>
                  <a:lnTo>
                    <a:pt x="65676" y="401618"/>
                  </a:lnTo>
                  <a:lnTo>
                    <a:pt x="130086" y="395452"/>
                  </a:lnTo>
                  <a:lnTo>
                    <a:pt x="214892" y="361064"/>
                  </a:lnTo>
                  <a:lnTo>
                    <a:pt x="261110" y="331765"/>
                  </a:lnTo>
                  <a:lnTo>
                    <a:pt x="300972" y="300020"/>
                  </a:lnTo>
                  <a:lnTo>
                    <a:pt x="333575" y="266283"/>
                  </a:lnTo>
                  <a:lnTo>
                    <a:pt x="358015" y="231007"/>
                  </a:lnTo>
                  <a:lnTo>
                    <a:pt x="373390" y="194645"/>
                  </a:lnTo>
                  <a:lnTo>
                    <a:pt x="378796" y="157649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2001" y="51331"/>
                  </a:lnTo>
                  <a:lnTo>
                    <a:pt x="348776" y="25168"/>
                  </a:lnTo>
                  <a:lnTo>
                    <a:pt x="346441" y="4880"/>
                  </a:lnTo>
                  <a:lnTo>
                    <a:pt x="346066" y="1253"/>
                  </a:lnTo>
                  <a:lnTo>
                    <a:pt x="34219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852574" y="3052479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4">
                  <a:moveTo>
                    <a:pt x="337548" y="198"/>
                  </a:moveTo>
                  <a:lnTo>
                    <a:pt x="329812" y="530"/>
                  </a:lnTo>
                  <a:lnTo>
                    <a:pt x="319930" y="4925"/>
                  </a:lnTo>
                  <a:lnTo>
                    <a:pt x="320515" y="9280"/>
                  </a:lnTo>
                  <a:lnTo>
                    <a:pt x="324473" y="48042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70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3"/>
                  </a:lnTo>
                  <a:lnTo>
                    <a:pt x="214892" y="361065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50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4858" y="73941"/>
                  </a:lnTo>
                  <a:lnTo>
                    <a:pt x="352001" y="51331"/>
                  </a:lnTo>
                  <a:lnTo>
                    <a:pt x="348776" y="25169"/>
                  </a:lnTo>
                  <a:lnTo>
                    <a:pt x="346441" y="4881"/>
                  </a:lnTo>
                  <a:lnTo>
                    <a:pt x="346066" y="1254"/>
                  </a:lnTo>
                  <a:lnTo>
                    <a:pt x="342190" y="0"/>
                  </a:lnTo>
                  <a:lnTo>
                    <a:pt x="337548" y="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/>
          <p:cNvGrpSpPr/>
          <p:nvPr/>
        </p:nvGrpSpPr>
        <p:grpSpPr>
          <a:xfrm>
            <a:off x="809711" y="2385394"/>
            <a:ext cx="553720" cy="563880"/>
            <a:chOff x="809711" y="2385394"/>
            <a:chExt cx="553720" cy="563880"/>
          </a:xfrm>
        </p:grpSpPr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8611" y="2461594"/>
              <a:ext cx="464522" cy="48747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941474" y="2481277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42189" y="0"/>
                  </a:moveTo>
                  <a:lnTo>
                    <a:pt x="329812" y="529"/>
                  </a:lnTo>
                  <a:lnTo>
                    <a:pt x="319930" y="4925"/>
                  </a:lnTo>
                  <a:lnTo>
                    <a:pt x="320515" y="9281"/>
                  </a:lnTo>
                  <a:lnTo>
                    <a:pt x="324473" y="48043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69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6" y="395452"/>
                  </a:lnTo>
                  <a:lnTo>
                    <a:pt x="214892" y="361064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49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2001" y="51331"/>
                  </a:lnTo>
                  <a:lnTo>
                    <a:pt x="348776" y="25168"/>
                  </a:lnTo>
                  <a:lnTo>
                    <a:pt x="346441" y="4880"/>
                  </a:lnTo>
                  <a:lnTo>
                    <a:pt x="346067" y="1254"/>
                  </a:lnTo>
                  <a:lnTo>
                    <a:pt x="342189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941474" y="2481276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37548" y="198"/>
                  </a:moveTo>
                  <a:lnTo>
                    <a:pt x="329812" y="530"/>
                  </a:lnTo>
                  <a:lnTo>
                    <a:pt x="319930" y="4925"/>
                  </a:lnTo>
                  <a:lnTo>
                    <a:pt x="320515" y="9280"/>
                  </a:lnTo>
                  <a:lnTo>
                    <a:pt x="324473" y="48042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70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3"/>
                  </a:lnTo>
                  <a:lnTo>
                    <a:pt x="214892" y="361065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50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4858" y="73941"/>
                  </a:lnTo>
                  <a:lnTo>
                    <a:pt x="352001" y="51331"/>
                  </a:lnTo>
                  <a:lnTo>
                    <a:pt x="348776" y="25169"/>
                  </a:lnTo>
                  <a:lnTo>
                    <a:pt x="346441" y="4881"/>
                  </a:lnTo>
                  <a:lnTo>
                    <a:pt x="346066" y="1254"/>
                  </a:lnTo>
                  <a:lnTo>
                    <a:pt x="342190" y="0"/>
                  </a:lnTo>
                  <a:lnTo>
                    <a:pt x="337548" y="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9711" y="2385394"/>
              <a:ext cx="464522" cy="48747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852574" y="2405077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42190" y="0"/>
                  </a:moveTo>
                  <a:lnTo>
                    <a:pt x="329812" y="529"/>
                  </a:lnTo>
                  <a:lnTo>
                    <a:pt x="319930" y="4925"/>
                  </a:lnTo>
                  <a:lnTo>
                    <a:pt x="320515" y="9281"/>
                  </a:lnTo>
                  <a:lnTo>
                    <a:pt x="324473" y="48043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69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6" y="395452"/>
                  </a:lnTo>
                  <a:lnTo>
                    <a:pt x="214892" y="361064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5" y="231007"/>
                  </a:lnTo>
                  <a:lnTo>
                    <a:pt x="373390" y="194645"/>
                  </a:lnTo>
                  <a:lnTo>
                    <a:pt x="378796" y="157649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2001" y="51331"/>
                  </a:lnTo>
                  <a:lnTo>
                    <a:pt x="348776" y="25168"/>
                  </a:lnTo>
                  <a:lnTo>
                    <a:pt x="346442" y="4880"/>
                  </a:lnTo>
                  <a:lnTo>
                    <a:pt x="346066" y="1254"/>
                  </a:lnTo>
                  <a:lnTo>
                    <a:pt x="34219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852574" y="2405076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37548" y="198"/>
                  </a:moveTo>
                  <a:lnTo>
                    <a:pt x="329812" y="530"/>
                  </a:lnTo>
                  <a:lnTo>
                    <a:pt x="319930" y="4925"/>
                  </a:lnTo>
                  <a:lnTo>
                    <a:pt x="320515" y="9280"/>
                  </a:lnTo>
                  <a:lnTo>
                    <a:pt x="324473" y="48042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70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3"/>
                  </a:lnTo>
                  <a:lnTo>
                    <a:pt x="214892" y="361065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50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4858" y="73941"/>
                  </a:lnTo>
                  <a:lnTo>
                    <a:pt x="352001" y="51331"/>
                  </a:lnTo>
                  <a:lnTo>
                    <a:pt x="348776" y="25169"/>
                  </a:lnTo>
                  <a:lnTo>
                    <a:pt x="346441" y="4881"/>
                  </a:lnTo>
                  <a:lnTo>
                    <a:pt x="346066" y="1254"/>
                  </a:lnTo>
                  <a:lnTo>
                    <a:pt x="342190" y="0"/>
                  </a:lnTo>
                  <a:lnTo>
                    <a:pt x="337548" y="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/>
          <p:cNvGrpSpPr/>
          <p:nvPr/>
        </p:nvGrpSpPr>
        <p:grpSpPr>
          <a:xfrm>
            <a:off x="273600" y="2385394"/>
            <a:ext cx="438784" cy="487680"/>
            <a:chOff x="273600" y="2385394"/>
            <a:chExt cx="438784" cy="487680"/>
          </a:xfrm>
        </p:grpSpPr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3600" y="2385394"/>
              <a:ext cx="438782" cy="487476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316462" y="2405284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113190" y="95817"/>
                  </a:moveTo>
                  <a:lnTo>
                    <a:pt x="74267" y="101509"/>
                  </a:lnTo>
                  <a:lnTo>
                    <a:pt x="31857" y="130474"/>
                  </a:lnTo>
                  <a:lnTo>
                    <a:pt x="6394" y="172005"/>
                  </a:lnTo>
                  <a:lnTo>
                    <a:pt x="756" y="218767"/>
                  </a:lnTo>
                  <a:lnTo>
                    <a:pt x="9702" y="266535"/>
                  </a:lnTo>
                  <a:lnTo>
                    <a:pt x="27990" y="311084"/>
                  </a:lnTo>
                  <a:lnTo>
                    <a:pt x="50378" y="348189"/>
                  </a:lnTo>
                  <a:lnTo>
                    <a:pt x="97016" y="391497"/>
                  </a:lnTo>
                  <a:lnTo>
                    <a:pt x="153932" y="400604"/>
                  </a:lnTo>
                  <a:lnTo>
                    <a:pt x="180378" y="391421"/>
                  </a:lnTo>
                  <a:lnTo>
                    <a:pt x="254885" y="391421"/>
                  </a:lnTo>
                  <a:lnTo>
                    <a:pt x="288348" y="369356"/>
                  </a:lnTo>
                  <a:lnTo>
                    <a:pt x="329477" y="305130"/>
                  </a:lnTo>
                  <a:lnTo>
                    <a:pt x="345991" y="259885"/>
                  </a:lnTo>
                  <a:lnTo>
                    <a:pt x="353044" y="211794"/>
                  </a:lnTo>
                  <a:lnTo>
                    <a:pt x="345563" y="165286"/>
                  </a:lnTo>
                  <a:lnTo>
                    <a:pt x="318479" y="124792"/>
                  </a:lnTo>
                  <a:lnTo>
                    <a:pt x="307219" y="117668"/>
                  </a:lnTo>
                  <a:lnTo>
                    <a:pt x="169142" y="117668"/>
                  </a:lnTo>
                  <a:lnTo>
                    <a:pt x="145768" y="104251"/>
                  </a:lnTo>
                  <a:lnTo>
                    <a:pt x="113190" y="95817"/>
                  </a:lnTo>
                  <a:close/>
                </a:path>
                <a:path w="353059" h="400685">
                  <a:moveTo>
                    <a:pt x="254885" y="391421"/>
                  </a:moveTo>
                  <a:lnTo>
                    <a:pt x="180378" y="391421"/>
                  </a:lnTo>
                  <a:lnTo>
                    <a:pt x="207167" y="399555"/>
                  </a:lnTo>
                  <a:lnTo>
                    <a:pt x="235778" y="398384"/>
                  </a:lnTo>
                  <a:lnTo>
                    <a:pt x="254885" y="391421"/>
                  </a:lnTo>
                  <a:close/>
                </a:path>
                <a:path w="353059" h="400685">
                  <a:moveTo>
                    <a:pt x="157944" y="65881"/>
                  </a:moveTo>
                  <a:lnTo>
                    <a:pt x="141490" y="65881"/>
                  </a:lnTo>
                  <a:lnTo>
                    <a:pt x="147715" y="69719"/>
                  </a:lnTo>
                  <a:lnTo>
                    <a:pt x="156057" y="75916"/>
                  </a:lnTo>
                  <a:lnTo>
                    <a:pt x="165087" y="84416"/>
                  </a:lnTo>
                  <a:lnTo>
                    <a:pt x="173379" y="95164"/>
                  </a:lnTo>
                  <a:lnTo>
                    <a:pt x="171433" y="102328"/>
                  </a:lnTo>
                  <a:lnTo>
                    <a:pt x="170069" y="109805"/>
                  </a:lnTo>
                  <a:lnTo>
                    <a:pt x="169142" y="117668"/>
                  </a:lnTo>
                  <a:lnTo>
                    <a:pt x="307219" y="117668"/>
                  </a:lnTo>
                  <a:lnTo>
                    <a:pt x="304838" y="116161"/>
                  </a:lnTo>
                  <a:lnTo>
                    <a:pt x="182418" y="116161"/>
                  </a:lnTo>
                  <a:lnTo>
                    <a:pt x="190163" y="92592"/>
                  </a:lnTo>
                  <a:lnTo>
                    <a:pt x="194867" y="84305"/>
                  </a:lnTo>
                  <a:lnTo>
                    <a:pt x="176863" y="84305"/>
                  </a:lnTo>
                  <a:lnTo>
                    <a:pt x="167737" y="74148"/>
                  </a:lnTo>
                  <a:lnTo>
                    <a:pt x="158511" y="66273"/>
                  </a:lnTo>
                  <a:lnTo>
                    <a:pt x="157944" y="65881"/>
                  </a:lnTo>
                  <a:close/>
                </a:path>
                <a:path w="353059" h="400685">
                  <a:moveTo>
                    <a:pt x="237496" y="93196"/>
                  </a:moveTo>
                  <a:lnTo>
                    <a:pt x="205555" y="102172"/>
                  </a:lnTo>
                  <a:lnTo>
                    <a:pt x="182418" y="116161"/>
                  </a:lnTo>
                  <a:lnTo>
                    <a:pt x="304838" y="116161"/>
                  </a:lnTo>
                  <a:lnTo>
                    <a:pt x="275914" y="97860"/>
                  </a:lnTo>
                  <a:lnTo>
                    <a:pt x="237496" y="93196"/>
                  </a:lnTo>
                  <a:close/>
                </a:path>
                <a:path w="353059" h="400685">
                  <a:moveTo>
                    <a:pt x="230738" y="23066"/>
                  </a:moveTo>
                  <a:lnTo>
                    <a:pt x="194622" y="52547"/>
                  </a:lnTo>
                  <a:lnTo>
                    <a:pt x="176863" y="84305"/>
                  </a:lnTo>
                  <a:lnTo>
                    <a:pt x="194867" y="84305"/>
                  </a:lnTo>
                  <a:lnTo>
                    <a:pt x="202293" y="71226"/>
                  </a:lnTo>
                  <a:lnTo>
                    <a:pt x="218853" y="52138"/>
                  </a:lnTo>
                  <a:lnTo>
                    <a:pt x="239887" y="35405"/>
                  </a:lnTo>
                  <a:lnTo>
                    <a:pt x="241044" y="31154"/>
                  </a:lnTo>
                  <a:lnTo>
                    <a:pt x="237154" y="26239"/>
                  </a:lnTo>
                  <a:lnTo>
                    <a:pt x="230738" y="23066"/>
                  </a:lnTo>
                  <a:close/>
                </a:path>
                <a:path w="353059" h="400685">
                  <a:moveTo>
                    <a:pt x="0" y="0"/>
                  </a:moveTo>
                  <a:lnTo>
                    <a:pt x="29327" y="45642"/>
                  </a:lnTo>
                  <a:lnTo>
                    <a:pt x="67932" y="69594"/>
                  </a:lnTo>
                  <a:lnTo>
                    <a:pt x="107944" y="75219"/>
                  </a:lnTo>
                  <a:lnTo>
                    <a:pt x="141490" y="65881"/>
                  </a:lnTo>
                  <a:lnTo>
                    <a:pt x="157944" y="65881"/>
                  </a:lnTo>
                  <a:lnTo>
                    <a:pt x="150426" y="60674"/>
                  </a:lnTo>
                  <a:lnTo>
                    <a:pt x="144723" y="57343"/>
                  </a:lnTo>
                  <a:lnTo>
                    <a:pt x="140280" y="45234"/>
                  </a:lnTo>
                  <a:lnTo>
                    <a:pt x="132035" y="30072"/>
                  </a:lnTo>
                  <a:lnTo>
                    <a:pt x="119180" y="15387"/>
                  </a:lnTo>
                  <a:lnTo>
                    <a:pt x="104258" y="6666"/>
                  </a:lnTo>
                  <a:lnTo>
                    <a:pt x="29869" y="6666"/>
                  </a:lnTo>
                  <a:lnTo>
                    <a:pt x="0" y="0"/>
                  </a:lnTo>
                  <a:close/>
                </a:path>
                <a:path w="353059" h="400685">
                  <a:moveTo>
                    <a:pt x="73059" y="26"/>
                  </a:moveTo>
                  <a:lnTo>
                    <a:pt x="51801" y="3677"/>
                  </a:lnTo>
                  <a:lnTo>
                    <a:pt x="29869" y="6666"/>
                  </a:lnTo>
                  <a:lnTo>
                    <a:pt x="104258" y="6666"/>
                  </a:lnTo>
                  <a:lnTo>
                    <a:pt x="100907" y="4707"/>
                  </a:lnTo>
                  <a:lnTo>
                    <a:pt x="73059" y="26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16462" y="2405284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0" y="29"/>
                  </a:moveTo>
                  <a:lnTo>
                    <a:pt x="29327" y="45671"/>
                  </a:lnTo>
                  <a:lnTo>
                    <a:pt x="67932" y="69623"/>
                  </a:lnTo>
                  <a:lnTo>
                    <a:pt x="107944" y="75248"/>
                  </a:lnTo>
                  <a:lnTo>
                    <a:pt x="141490" y="65909"/>
                  </a:lnTo>
                  <a:lnTo>
                    <a:pt x="147715" y="69748"/>
                  </a:lnTo>
                  <a:lnTo>
                    <a:pt x="156057" y="75945"/>
                  </a:lnTo>
                  <a:lnTo>
                    <a:pt x="165087" y="84445"/>
                  </a:lnTo>
                  <a:lnTo>
                    <a:pt x="173379" y="95193"/>
                  </a:lnTo>
                  <a:lnTo>
                    <a:pt x="171433" y="102358"/>
                  </a:lnTo>
                  <a:lnTo>
                    <a:pt x="170069" y="109834"/>
                  </a:lnTo>
                  <a:lnTo>
                    <a:pt x="169142" y="117697"/>
                  </a:lnTo>
                  <a:lnTo>
                    <a:pt x="145768" y="104280"/>
                  </a:lnTo>
                  <a:lnTo>
                    <a:pt x="113190" y="95845"/>
                  </a:lnTo>
                  <a:lnTo>
                    <a:pt x="74268" y="101538"/>
                  </a:lnTo>
                  <a:lnTo>
                    <a:pt x="31857" y="130502"/>
                  </a:lnTo>
                  <a:lnTo>
                    <a:pt x="6394" y="172034"/>
                  </a:lnTo>
                  <a:lnTo>
                    <a:pt x="756" y="218796"/>
                  </a:lnTo>
                  <a:lnTo>
                    <a:pt x="9702" y="266563"/>
                  </a:lnTo>
                  <a:lnTo>
                    <a:pt x="27990" y="311112"/>
                  </a:lnTo>
                  <a:lnTo>
                    <a:pt x="50378" y="348217"/>
                  </a:lnTo>
                  <a:lnTo>
                    <a:pt x="97016" y="391525"/>
                  </a:lnTo>
                  <a:lnTo>
                    <a:pt x="153932" y="400633"/>
                  </a:lnTo>
                  <a:lnTo>
                    <a:pt x="180378" y="391450"/>
                  </a:lnTo>
                  <a:lnTo>
                    <a:pt x="207167" y="399584"/>
                  </a:lnTo>
                  <a:lnTo>
                    <a:pt x="263681" y="388244"/>
                  </a:lnTo>
                  <a:lnTo>
                    <a:pt x="308572" y="343126"/>
                  </a:lnTo>
                  <a:lnTo>
                    <a:pt x="329477" y="305159"/>
                  </a:lnTo>
                  <a:lnTo>
                    <a:pt x="345991" y="259914"/>
                  </a:lnTo>
                  <a:lnTo>
                    <a:pt x="353044" y="211823"/>
                  </a:lnTo>
                  <a:lnTo>
                    <a:pt x="345563" y="165315"/>
                  </a:lnTo>
                  <a:lnTo>
                    <a:pt x="318479" y="124822"/>
                  </a:lnTo>
                  <a:lnTo>
                    <a:pt x="275914" y="97889"/>
                  </a:lnTo>
                  <a:lnTo>
                    <a:pt x="237497" y="93224"/>
                  </a:lnTo>
                  <a:lnTo>
                    <a:pt x="205555" y="102201"/>
                  </a:lnTo>
                  <a:lnTo>
                    <a:pt x="182418" y="116190"/>
                  </a:lnTo>
                  <a:lnTo>
                    <a:pt x="190163" y="92620"/>
                  </a:lnTo>
                  <a:lnTo>
                    <a:pt x="202293" y="71254"/>
                  </a:lnTo>
                  <a:lnTo>
                    <a:pt x="218853" y="52167"/>
                  </a:lnTo>
                  <a:lnTo>
                    <a:pt x="239887" y="35433"/>
                  </a:lnTo>
                  <a:lnTo>
                    <a:pt x="241044" y="31183"/>
                  </a:lnTo>
                  <a:lnTo>
                    <a:pt x="237154" y="26268"/>
                  </a:lnTo>
                  <a:lnTo>
                    <a:pt x="230738" y="23095"/>
                  </a:lnTo>
                  <a:lnTo>
                    <a:pt x="224319" y="24071"/>
                  </a:lnTo>
                  <a:lnTo>
                    <a:pt x="207837" y="38013"/>
                  </a:lnTo>
                  <a:lnTo>
                    <a:pt x="194622" y="52576"/>
                  </a:lnTo>
                  <a:lnTo>
                    <a:pt x="184391" y="67952"/>
                  </a:lnTo>
                  <a:lnTo>
                    <a:pt x="176863" y="84333"/>
                  </a:lnTo>
                  <a:lnTo>
                    <a:pt x="167737" y="74177"/>
                  </a:lnTo>
                  <a:lnTo>
                    <a:pt x="158511" y="66302"/>
                  </a:lnTo>
                  <a:lnTo>
                    <a:pt x="150426" y="60703"/>
                  </a:lnTo>
                  <a:lnTo>
                    <a:pt x="144723" y="57372"/>
                  </a:lnTo>
                  <a:lnTo>
                    <a:pt x="140280" y="45263"/>
                  </a:lnTo>
                  <a:lnTo>
                    <a:pt x="132035" y="30101"/>
                  </a:lnTo>
                  <a:lnTo>
                    <a:pt x="119180" y="15416"/>
                  </a:lnTo>
                  <a:lnTo>
                    <a:pt x="100907" y="4737"/>
                  </a:lnTo>
                  <a:lnTo>
                    <a:pt x="73059" y="55"/>
                  </a:lnTo>
                  <a:lnTo>
                    <a:pt x="51801" y="3706"/>
                  </a:lnTo>
                  <a:lnTo>
                    <a:pt x="29869" y="6695"/>
                  </a:lnTo>
                  <a:lnTo>
                    <a:pt x="0" y="2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9" name="object 39"/>
          <p:cNvGrpSpPr/>
          <p:nvPr/>
        </p:nvGrpSpPr>
        <p:grpSpPr>
          <a:xfrm>
            <a:off x="1450615" y="2334850"/>
            <a:ext cx="422909" cy="1261745"/>
            <a:chOff x="1450615" y="2334850"/>
            <a:chExt cx="422909" cy="1261745"/>
          </a:xfrm>
        </p:grpSpPr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0615" y="2931708"/>
              <a:ext cx="307098" cy="588563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493627" y="2951682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79">
                  <a:moveTo>
                    <a:pt x="66736" y="296461"/>
                  </a:move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4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8" y="484425"/>
                  </a:lnTo>
                  <a:lnTo>
                    <a:pt x="93039" y="500250"/>
                  </a:lnTo>
                  <a:lnTo>
                    <a:pt x="144918" y="499991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3" y="377478"/>
                  </a:lnTo>
                  <a:lnTo>
                    <a:pt x="210541" y="345363"/>
                  </a:lnTo>
                  <a:lnTo>
                    <a:pt x="179031" y="318184"/>
                  </a:lnTo>
                  <a:lnTo>
                    <a:pt x="149662" y="312984"/>
                  </a:lnTo>
                  <a:lnTo>
                    <a:pt x="149869" y="312212"/>
                  </a:lnTo>
                  <a:lnTo>
                    <a:pt x="121402" y="312212"/>
                  </a:lnTo>
                  <a:lnTo>
                    <a:pt x="113185" y="306134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close/>
                </a:path>
                <a:path w="220344" h="500379">
                  <a:moveTo>
                    <a:pt x="157101" y="0"/>
                  </a:moveTo>
                  <a:lnTo>
                    <a:pt x="149096" y="3211"/>
                  </a:lnTo>
                  <a:lnTo>
                    <a:pt x="145907" y="7592"/>
                  </a:lnTo>
                  <a:lnTo>
                    <a:pt x="140199" y="12677"/>
                  </a:lnTo>
                  <a:lnTo>
                    <a:pt x="132727" y="18241"/>
                  </a:lnTo>
                  <a:lnTo>
                    <a:pt x="112033" y="32294"/>
                  </a:lnTo>
                  <a:lnTo>
                    <a:pt x="130830" y="37017"/>
                  </a:lnTo>
                  <a:lnTo>
                    <a:pt x="148187" y="106363"/>
                  </a:lnTo>
                  <a:lnTo>
                    <a:pt x="152391" y="158664"/>
                  </a:lnTo>
                  <a:lnTo>
                    <a:pt x="149298" y="210920"/>
                  </a:lnTo>
                  <a:lnTo>
                    <a:pt x="138953" y="262360"/>
                  </a:lnTo>
                  <a:lnTo>
                    <a:pt x="121402" y="312212"/>
                  </a:lnTo>
                  <a:lnTo>
                    <a:pt x="149869" y="312212"/>
                  </a:lnTo>
                  <a:lnTo>
                    <a:pt x="161226" y="266567"/>
                  </a:lnTo>
                  <a:lnTo>
                    <a:pt x="172178" y="202296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49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4" y="24435"/>
                  </a:lnTo>
                  <a:lnTo>
                    <a:pt x="176120" y="18499"/>
                  </a:lnTo>
                  <a:lnTo>
                    <a:pt x="174003" y="12013"/>
                  </a:lnTo>
                  <a:lnTo>
                    <a:pt x="166533" y="4390"/>
                  </a:lnTo>
                  <a:lnTo>
                    <a:pt x="157101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493627" y="2951682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79">
                  <a:moveTo>
                    <a:pt x="112034" y="32294"/>
                  </a:moveTo>
                  <a:lnTo>
                    <a:pt x="148187" y="106363"/>
                  </a:lnTo>
                  <a:lnTo>
                    <a:pt x="152391" y="158664"/>
                  </a:lnTo>
                  <a:lnTo>
                    <a:pt x="149299" y="210920"/>
                  </a:lnTo>
                  <a:lnTo>
                    <a:pt x="138953" y="262360"/>
                  </a:lnTo>
                  <a:lnTo>
                    <a:pt x="121402" y="312213"/>
                  </a:lnTo>
                  <a:lnTo>
                    <a:pt x="113185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49"/>
                  </a:lnTo>
                  <a:lnTo>
                    <a:pt x="144919" y="499990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1" y="345363"/>
                  </a:lnTo>
                  <a:lnTo>
                    <a:pt x="179031" y="318184"/>
                  </a:lnTo>
                  <a:lnTo>
                    <a:pt x="149662" y="312985"/>
                  </a:lnTo>
                  <a:lnTo>
                    <a:pt x="155149" y="292516"/>
                  </a:lnTo>
                  <a:lnTo>
                    <a:pt x="167150" y="236155"/>
                  </a:lnTo>
                  <a:lnTo>
                    <a:pt x="175565" y="166008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20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6064" y="3007908"/>
              <a:ext cx="307098" cy="588563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609076" y="3027882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79">
                  <a:moveTo>
                    <a:pt x="66736" y="296461"/>
                  </a:move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4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8" y="484425"/>
                  </a:lnTo>
                  <a:lnTo>
                    <a:pt x="93039" y="500250"/>
                  </a:lnTo>
                  <a:lnTo>
                    <a:pt x="144918" y="499991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3" y="377478"/>
                  </a:lnTo>
                  <a:lnTo>
                    <a:pt x="210541" y="345363"/>
                  </a:lnTo>
                  <a:lnTo>
                    <a:pt x="179030" y="318184"/>
                  </a:lnTo>
                  <a:lnTo>
                    <a:pt x="149661" y="312984"/>
                  </a:lnTo>
                  <a:lnTo>
                    <a:pt x="149868" y="312212"/>
                  </a:lnTo>
                  <a:lnTo>
                    <a:pt x="121402" y="312212"/>
                  </a:lnTo>
                  <a:lnTo>
                    <a:pt x="113185" y="306134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close/>
                </a:path>
                <a:path w="220344" h="500379">
                  <a:moveTo>
                    <a:pt x="157101" y="0"/>
                  </a:moveTo>
                  <a:lnTo>
                    <a:pt x="149096" y="3211"/>
                  </a:lnTo>
                  <a:lnTo>
                    <a:pt x="145907" y="7592"/>
                  </a:lnTo>
                  <a:lnTo>
                    <a:pt x="140199" y="12677"/>
                  </a:lnTo>
                  <a:lnTo>
                    <a:pt x="132727" y="18241"/>
                  </a:lnTo>
                  <a:lnTo>
                    <a:pt x="112033" y="32294"/>
                  </a:lnTo>
                  <a:lnTo>
                    <a:pt x="130830" y="37017"/>
                  </a:lnTo>
                  <a:lnTo>
                    <a:pt x="148187" y="106363"/>
                  </a:lnTo>
                  <a:lnTo>
                    <a:pt x="152391" y="158664"/>
                  </a:lnTo>
                  <a:lnTo>
                    <a:pt x="149298" y="210920"/>
                  </a:lnTo>
                  <a:lnTo>
                    <a:pt x="138953" y="262360"/>
                  </a:lnTo>
                  <a:lnTo>
                    <a:pt x="121402" y="312212"/>
                  </a:lnTo>
                  <a:lnTo>
                    <a:pt x="149868" y="312212"/>
                  </a:lnTo>
                  <a:lnTo>
                    <a:pt x="161226" y="266567"/>
                  </a:lnTo>
                  <a:lnTo>
                    <a:pt x="172178" y="202296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49" y="52729"/>
                  </a:lnTo>
                  <a:lnTo>
                    <a:pt x="167899" y="42453"/>
                  </a:lnTo>
                  <a:lnTo>
                    <a:pt x="170166" y="32720"/>
                  </a:lnTo>
                  <a:lnTo>
                    <a:pt x="173492" y="24435"/>
                  </a:lnTo>
                  <a:lnTo>
                    <a:pt x="176119" y="18499"/>
                  </a:lnTo>
                  <a:lnTo>
                    <a:pt x="174003" y="12013"/>
                  </a:lnTo>
                  <a:lnTo>
                    <a:pt x="166533" y="4390"/>
                  </a:lnTo>
                  <a:lnTo>
                    <a:pt x="157101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609076" y="3027882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79">
                  <a:moveTo>
                    <a:pt x="112034" y="32294"/>
                  </a:moveTo>
                  <a:lnTo>
                    <a:pt x="148187" y="106363"/>
                  </a:lnTo>
                  <a:lnTo>
                    <a:pt x="152391" y="158664"/>
                  </a:lnTo>
                  <a:lnTo>
                    <a:pt x="149299" y="210920"/>
                  </a:lnTo>
                  <a:lnTo>
                    <a:pt x="138953" y="262360"/>
                  </a:lnTo>
                  <a:lnTo>
                    <a:pt x="121402" y="312213"/>
                  </a:lnTo>
                  <a:lnTo>
                    <a:pt x="113185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49"/>
                  </a:lnTo>
                  <a:lnTo>
                    <a:pt x="144919" y="499990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1" y="345363"/>
                  </a:lnTo>
                  <a:lnTo>
                    <a:pt x="179031" y="318184"/>
                  </a:lnTo>
                  <a:lnTo>
                    <a:pt x="149662" y="312985"/>
                  </a:lnTo>
                  <a:lnTo>
                    <a:pt x="155149" y="292516"/>
                  </a:lnTo>
                  <a:lnTo>
                    <a:pt x="167150" y="236155"/>
                  </a:lnTo>
                  <a:lnTo>
                    <a:pt x="175565" y="166008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20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0159" y="2334850"/>
              <a:ext cx="307098" cy="588563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543170" y="2354823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80">
                  <a:moveTo>
                    <a:pt x="66735" y="296461"/>
                  </a:moveTo>
                  <a:lnTo>
                    <a:pt x="41664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4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50"/>
                  </a:lnTo>
                  <a:lnTo>
                    <a:pt x="144919" y="499991"/>
                  </a:lnTo>
                  <a:lnTo>
                    <a:pt x="182672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0" y="345363"/>
                  </a:lnTo>
                  <a:lnTo>
                    <a:pt x="179031" y="318184"/>
                  </a:lnTo>
                  <a:lnTo>
                    <a:pt x="149661" y="312985"/>
                  </a:lnTo>
                  <a:lnTo>
                    <a:pt x="149868" y="312213"/>
                  </a:lnTo>
                  <a:lnTo>
                    <a:pt x="121401" y="312213"/>
                  </a:lnTo>
                  <a:lnTo>
                    <a:pt x="113184" y="306135"/>
                  </a:lnTo>
                  <a:lnTo>
                    <a:pt x="101494" y="300509"/>
                  </a:lnTo>
                  <a:lnTo>
                    <a:pt x="86090" y="296797"/>
                  </a:lnTo>
                  <a:lnTo>
                    <a:pt x="66735" y="296461"/>
                  </a:lnTo>
                  <a:close/>
                </a:path>
                <a:path w="220344" h="500380">
                  <a:moveTo>
                    <a:pt x="157101" y="0"/>
                  </a:moveTo>
                  <a:lnTo>
                    <a:pt x="149095" y="3211"/>
                  </a:lnTo>
                  <a:lnTo>
                    <a:pt x="145906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lnTo>
                    <a:pt x="130830" y="37017"/>
                  </a:lnTo>
                  <a:lnTo>
                    <a:pt x="148187" y="106364"/>
                  </a:lnTo>
                  <a:lnTo>
                    <a:pt x="152391" y="158665"/>
                  </a:lnTo>
                  <a:lnTo>
                    <a:pt x="149298" y="210921"/>
                  </a:lnTo>
                  <a:lnTo>
                    <a:pt x="138953" y="262361"/>
                  </a:lnTo>
                  <a:lnTo>
                    <a:pt x="121401" y="312213"/>
                  </a:lnTo>
                  <a:lnTo>
                    <a:pt x="149868" y="312213"/>
                  </a:lnTo>
                  <a:lnTo>
                    <a:pt x="161226" y="266567"/>
                  </a:lnTo>
                  <a:lnTo>
                    <a:pt x="172178" y="202296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5"/>
                  </a:lnTo>
                  <a:lnTo>
                    <a:pt x="176119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543171" y="2354822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80">
                  <a:moveTo>
                    <a:pt x="112034" y="32294"/>
                  </a:moveTo>
                  <a:lnTo>
                    <a:pt x="148187" y="106363"/>
                  </a:lnTo>
                  <a:lnTo>
                    <a:pt x="152391" y="158664"/>
                  </a:lnTo>
                  <a:lnTo>
                    <a:pt x="149299" y="210920"/>
                  </a:lnTo>
                  <a:lnTo>
                    <a:pt x="138953" y="262360"/>
                  </a:lnTo>
                  <a:lnTo>
                    <a:pt x="121402" y="312213"/>
                  </a:lnTo>
                  <a:lnTo>
                    <a:pt x="113185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49"/>
                  </a:lnTo>
                  <a:lnTo>
                    <a:pt x="144919" y="499990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1" y="345363"/>
                  </a:lnTo>
                  <a:lnTo>
                    <a:pt x="179031" y="318184"/>
                  </a:lnTo>
                  <a:lnTo>
                    <a:pt x="149662" y="312985"/>
                  </a:lnTo>
                  <a:lnTo>
                    <a:pt x="155149" y="292516"/>
                  </a:lnTo>
                  <a:lnTo>
                    <a:pt x="167150" y="236155"/>
                  </a:lnTo>
                  <a:lnTo>
                    <a:pt x="175565" y="166008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20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9" name="object 49"/>
          <p:cNvGrpSpPr/>
          <p:nvPr/>
        </p:nvGrpSpPr>
        <p:grpSpPr>
          <a:xfrm>
            <a:off x="305298" y="1725215"/>
            <a:ext cx="438784" cy="487680"/>
            <a:chOff x="305298" y="1725215"/>
            <a:chExt cx="438784" cy="487680"/>
          </a:xfrm>
        </p:grpSpPr>
        <p:pic>
          <p:nvPicPr>
            <p:cNvPr id="50" name="object 5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5298" y="1725215"/>
              <a:ext cx="438782" cy="487476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348161" y="1745106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113190" y="95816"/>
                  </a:moveTo>
                  <a:lnTo>
                    <a:pt x="74267" y="101509"/>
                  </a:lnTo>
                  <a:lnTo>
                    <a:pt x="31857" y="130474"/>
                  </a:lnTo>
                  <a:lnTo>
                    <a:pt x="6394" y="172005"/>
                  </a:lnTo>
                  <a:lnTo>
                    <a:pt x="756" y="218767"/>
                  </a:lnTo>
                  <a:lnTo>
                    <a:pt x="9702" y="266535"/>
                  </a:lnTo>
                  <a:lnTo>
                    <a:pt x="27990" y="311083"/>
                  </a:lnTo>
                  <a:lnTo>
                    <a:pt x="50378" y="348188"/>
                  </a:lnTo>
                  <a:lnTo>
                    <a:pt x="97016" y="391496"/>
                  </a:lnTo>
                  <a:lnTo>
                    <a:pt x="153932" y="400604"/>
                  </a:lnTo>
                  <a:lnTo>
                    <a:pt x="180378" y="391421"/>
                  </a:lnTo>
                  <a:lnTo>
                    <a:pt x="254885" y="391421"/>
                  </a:lnTo>
                  <a:lnTo>
                    <a:pt x="288348" y="369356"/>
                  </a:lnTo>
                  <a:lnTo>
                    <a:pt x="329477" y="305130"/>
                  </a:lnTo>
                  <a:lnTo>
                    <a:pt x="345991" y="259885"/>
                  </a:lnTo>
                  <a:lnTo>
                    <a:pt x="353044" y="211794"/>
                  </a:lnTo>
                  <a:lnTo>
                    <a:pt x="345563" y="165286"/>
                  </a:lnTo>
                  <a:lnTo>
                    <a:pt x="318479" y="124792"/>
                  </a:lnTo>
                  <a:lnTo>
                    <a:pt x="307219" y="117668"/>
                  </a:lnTo>
                  <a:lnTo>
                    <a:pt x="169142" y="117668"/>
                  </a:lnTo>
                  <a:lnTo>
                    <a:pt x="145768" y="104251"/>
                  </a:lnTo>
                  <a:lnTo>
                    <a:pt x="113190" y="95816"/>
                  </a:lnTo>
                  <a:close/>
                </a:path>
                <a:path w="353059" h="400685">
                  <a:moveTo>
                    <a:pt x="254885" y="391421"/>
                  </a:moveTo>
                  <a:lnTo>
                    <a:pt x="180378" y="391421"/>
                  </a:lnTo>
                  <a:lnTo>
                    <a:pt x="207167" y="399555"/>
                  </a:lnTo>
                  <a:lnTo>
                    <a:pt x="235778" y="398384"/>
                  </a:lnTo>
                  <a:lnTo>
                    <a:pt x="254885" y="391421"/>
                  </a:lnTo>
                  <a:close/>
                </a:path>
                <a:path w="353059" h="400685">
                  <a:moveTo>
                    <a:pt x="157944" y="65881"/>
                  </a:moveTo>
                  <a:lnTo>
                    <a:pt x="141490" y="65881"/>
                  </a:lnTo>
                  <a:lnTo>
                    <a:pt x="147715" y="69719"/>
                  </a:lnTo>
                  <a:lnTo>
                    <a:pt x="156057" y="75916"/>
                  </a:lnTo>
                  <a:lnTo>
                    <a:pt x="165087" y="84416"/>
                  </a:lnTo>
                  <a:lnTo>
                    <a:pt x="173379" y="95164"/>
                  </a:lnTo>
                  <a:lnTo>
                    <a:pt x="171433" y="102328"/>
                  </a:lnTo>
                  <a:lnTo>
                    <a:pt x="170069" y="109805"/>
                  </a:lnTo>
                  <a:lnTo>
                    <a:pt x="169142" y="117668"/>
                  </a:lnTo>
                  <a:lnTo>
                    <a:pt x="307219" y="117668"/>
                  </a:lnTo>
                  <a:lnTo>
                    <a:pt x="304838" y="116161"/>
                  </a:lnTo>
                  <a:lnTo>
                    <a:pt x="182418" y="116161"/>
                  </a:lnTo>
                  <a:lnTo>
                    <a:pt x="190163" y="92592"/>
                  </a:lnTo>
                  <a:lnTo>
                    <a:pt x="194867" y="84305"/>
                  </a:lnTo>
                  <a:lnTo>
                    <a:pt x="176863" y="84305"/>
                  </a:lnTo>
                  <a:lnTo>
                    <a:pt x="167737" y="74148"/>
                  </a:lnTo>
                  <a:lnTo>
                    <a:pt x="158511" y="66273"/>
                  </a:lnTo>
                  <a:lnTo>
                    <a:pt x="157944" y="65881"/>
                  </a:lnTo>
                  <a:close/>
                </a:path>
                <a:path w="353059" h="400685">
                  <a:moveTo>
                    <a:pt x="237496" y="93195"/>
                  </a:moveTo>
                  <a:lnTo>
                    <a:pt x="205555" y="102172"/>
                  </a:lnTo>
                  <a:lnTo>
                    <a:pt x="182418" y="116161"/>
                  </a:lnTo>
                  <a:lnTo>
                    <a:pt x="304838" y="116161"/>
                  </a:lnTo>
                  <a:lnTo>
                    <a:pt x="275914" y="97860"/>
                  </a:lnTo>
                  <a:lnTo>
                    <a:pt x="237496" y="93195"/>
                  </a:lnTo>
                  <a:close/>
                </a:path>
                <a:path w="353059" h="400685">
                  <a:moveTo>
                    <a:pt x="230738" y="23066"/>
                  </a:moveTo>
                  <a:lnTo>
                    <a:pt x="194622" y="52547"/>
                  </a:lnTo>
                  <a:lnTo>
                    <a:pt x="176863" y="84305"/>
                  </a:lnTo>
                  <a:lnTo>
                    <a:pt x="194867" y="84305"/>
                  </a:lnTo>
                  <a:lnTo>
                    <a:pt x="202293" y="71226"/>
                  </a:lnTo>
                  <a:lnTo>
                    <a:pt x="218853" y="52138"/>
                  </a:lnTo>
                  <a:lnTo>
                    <a:pt x="239887" y="35403"/>
                  </a:lnTo>
                  <a:lnTo>
                    <a:pt x="241044" y="31153"/>
                  </a:lnTo>
                  <a:lnTo>
                    <a:pt x="237154" y="26239"/>
                  </a:lnTo>
                  <a:lnTo>
                    <a:pt x="230738" y="23066"/>
                  </a:lnTo>
                  <a:close/>
                </a:path>
                <a:path w="353059" h="400685">
                  <a:moveTo>
                    <a:pt x="0" y="0"/>
                  </a:moveTo>
                  <a:lnTo>
                    <a:pt x="29327" y="45642"/>
                  </a:lnTo>
                  <a:lnTo>
                    <a:pt x="67932" y="69594"/>
                  </a:lnTo>
                  <a:lnTo>
                    <a:pt x="107944" y="75219"/>
                  </a:lnTo>
                  <a:lnTo>
                    <a:pt x="141490" y="65881"/>
                  </a:lnTo>
                  <a:lnTo>
                    <a:pt x="157944" y="65881"/>
                  </a:lnTo>
                  <a:lnTo>
                    <a:pt x="150426" y="60674"/>
                  </a:lnTo>
                  <a:lnTo>
                    <a:pt x="144723" y="57343"/>
                  </a:lnTo>
                  <a:lnTo>
                    <a:pt x="140280" y="45234"/>
                  </a:lnTo>
                  <a:lnTo>
                    <a:pt x="132035" y="30072"/>
                  </a:lnTo>
                  <a:lnTo>
                    <a:pt x="119180" y="15387"/>
                  </a:lnTo>
                  <a:lnTo>
                    <a:pt x="104258" y="6666"/>
                  </a:lnTo>
                  <a:lnTo>
                    <a:pt x="29869" y="6666"/>
                  </a:lnTo>
                  <a:lnTo>
                    <a:pt x="0" y="0"/>
                  </a:lnTo>
                  <a:close/>
                </a:path>
                <a:path w="353059" h="400685">
                  <a:moveTo>
                    <a:pt x="73059" y="26"/>
                  </a:moveTo>
                  <a:lnTo>
                    <a:pt x="51801" y="3677"/>
                  </a:lnTo>
                  <a:lnTo>
                    <a:pt x="29869" y="6666"/>
                  </a:lnTo>
                  <a:lnTo>
                    <a:pt x="104258" y="6666"/>
                  </a:lnTo>
                  <a:lnTo>
                    <a:pt x="100907" y="4707"/>
                  </a:lnTo>
                  <a:lnTo>
                    <a:pt x="73059" y="26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348161" y="1745106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0" y="29"/>
                  </a:moveTo>
                  <a:lnTo>
                    <a:pt x="29327" y="45671"/>
                  </a:lnTo>
                  <a:lnTo>
                    <a:pt x="67932" y="69623"/>
                  </a:lnTo>
                  <a:lnTo>
                    <a:pt x="107944" y="75248"/>
                  </a:lnTo>
                  <a:lnTo>
                    <a:pt x="141490" y="65909"/>
                  </a:lnTo>
                  <a:lnTo>
                    <a:pt x="147715" y="69748"/>
                  </a:lnTo>
                  <a:lnTo>
                    <a:pt x="156057" y="75945"/>
                  </a:lnTo>
                  <a:lnTo>
                    <a:pt x="165087" y="84445"/>
                  </a:lnTo>
                  <a:lnTo>
                    <a:pt x="173379" y="95193"/>
                  </a:lnTo>
                  <a:lnTo>
                    <a:pt x="171433" y="102358"/>
                  </a:lnTo>
                  <a:lnTo>
                    <a:pt x="170069" y="109834"/>
                  </a:lnTo>
                  <a:lnTo>
                    <a:pt x="169142" y="117697"/>
                  </a:lnTo>
                  <a:lnTo>
                    <a:pt x="145768" y="104280"/>
                  </a:lnTo>
                  <a:lnTo>
                    <a:pt x="113190" y="95845"/>
                  </a:lnTo>
                  <a:lnTo>
                    <a:pt x="74268" y="101538"/>
                  </a:lnTo>
                  <a:lnTo>
                    <a:pt x="31857" y="130502"/>
                  </a:lnTo>
                  <a:lnTo>
                    <a:pt x="6394" y="172034"/>
                  </a:lnTo>
                  <a:lnTo>
                    <a:pt x="756" y="218796"/>
                  </a:lnTo>
                  <a:lnTo>
                    <a:pt x="9702" y="266563"/>
                  </a:lnTo>
                  <a:lnTo>
                    <a:pt x="27990" y="311112"/>
                  </a:lnTo>
                  <a:lnTo>
                    <a:pt x="50378" y="348217"/>
                  </a:lnTo>
                  <a:lnTo>
                    <a:pt x="97016" y="391525"/>
                  </a:lnTo>
                  <a:lnTo>
                    <a:pt x="153932" y="400633"/>
                  </a:lnTo>
                  <a:lnTo>
                    <a:pt x="180378" y="391450"/>
                  </a:lnTo>
                  <a:lnTo>
                    <a:pt x="207167" y="399584"/>
                  </a:lnTo>
                  <a:lnTo>
                    <a:pt x="263681" y="388244"/>
                  </a:lnTo>
                  <a:lnTo>
                    <a:pt x="308572" y="343126"/>
                  </a:lnTo>
                  <a:lnTo>
                    <a:pt x="329477" y="305159"/>
                  </a:lnTo>
                  <a:lnTo>
                    <a:pt x="345991" y="259914"/>
                  </a:lnTo>
                  <a:lnTo>
                    <a:pt x="353044" y="211823"/>
                  </a:lnTo>
                  <a:lnTo>
                    <a:pt x="345563" y="165315"/>
                  </a:lnTo>
                  <a:lnTo>
                    <a:pt x="318479" y="124822"/>
                  </a:lnTo>
                  <a:lnTo>
                    <a:pt x="275914" y="97889"/>
                  </a:lnTo>
                  <a:lnTo>
                    <a:pt x="237497" y="93224"/>
                  </a:lnTo>
                  <a:lnTo>
                    <a:pt x="205555" y="102201"/>
                  </a:lnTo>
                  <a:lnTo>
                    <a:pt x="182418" y="116190"/>
                  </a:lnTo>
                  <a:lnTo>
                    <a:pt x="190163" y="92620"/>
                  </a:lnTo>
                  <a:lnTo>
                    <a:pt x="202293" y="71254"/>
                  </a:lnTo>
                  <a:lnTo>
                    <a:pt x="218853" y="52167"/>
                  </a:lnTo>
                  <a:lnTo>
                    <a:pt x="239887" y="35433"/>
                  </a:lnTo>
                  <a:lnTo>
                    <a:pt x="241044" y="31183"/>
                  </a:lnTo>
                  <a:lnTo>
                    <a:pt x="237154" y="26268"/>
                  </a:lnTo>
                  <a:lnTo>
                    <a:pt x="230738" y="23095"/>
                  </a:lnTo>
                  <a:lnTo>
                    <a:pt x="224319" y="24071"/>
                  </a:lnTo>
                  <a:lnTo>
                    <a:pt x="207837" y="38013"/>
                  </a:lnTo>
                  <a:lnTo>
                    <a:pt x="194622" y="52576"/>
                  </a:lnTo>
                  <a:lnTo>
                    <a:pt x="184391" y="67952"/>
                  </a:lnTo>
                  <a:lnTo>
                    <a:pt x="176863" y="84333"/>
                  </a:lnTo>
                  <a:lnTo>
                    <a:pt x="167737" y="74177"/>
                  </a:lnTo>
                  <a:lnTo>
                    <a:pt x="158511" y="66302"/>
                  </a:lnTo>
                  <a:lnTo>
                    <a:pt x="150426" y="60703"/>
                  </a:lnTo>
                  <a:lnTo>
                    <a:pt x="144723" y="57372"/>
                  </a:lnTo>
                  <a:lnTo>
                    <a:pt x="140280" y="45263"/>
                  </a:lnTo>
                  <a:lnTo>
                    <a:pt x="132035" y="30101"/>
                  </a:lnTo>
                  <a:lnTo>
                    <a:pt x="119180" y="15416"/>
                  </a:lnTo>
                  <a:lnTo>
                    <a:pt x="100907" y="4737"/>
                  </a:lnTo>
                  <a:lnTo>
                    <a:pt x="73059" y="55"/>
                  </a:lnTo>
                  <a:lnTo>
                    <a:pt x="51801" y="3706"/>
                  </a:lnTo>
                  <a:lnTo>
                    <a:pt x="29869" y="6695"/>
                  </a:lnTo>
                  <a:lnTo>
                    <a:pt x="0" y="2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3" name="object 53"/>
          <p:cNvGrpSpPr/>
          <p:nvPr/>
        </p:nvGrpSpPr>
        <p:grpSpPr>
          <a:xfrm>
            <a:off x="841410" y="1725215"/>
            <a:ext cx="464820" cy="487680"/>
            <a:chOff x="841410" y="1725215"/>
            <a:chExt cx="464820" cy="487680"/>
          </a:xfrm>
        </p:grpSpPr>
        <p:pic>
          <p:nvPicPr>
            <p:cNvPr id="54" name="object 5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410" y="1725215"/>
              <a:ext cx="464522" cy="487476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884272" y="1744899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42190" y="0"/>
                  </a:moveTo>
                  <a:lnTo>
                    <a:pt x="329812" y="529"/>
                  </a:lnTo>
                  <a:lnTo>
                    <a:pt x="319930" y="4925"/>
                  </a:lnTo>
                  <a:lnTo>
                    <a:pt x="320515" y="9279"/>
                  </a:lnTo>
                  <a:lnTo>
                    <a:pt x="324473" y="48041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69"/>
                  </a:lnTo>
                  <a:lnTo>
                    <a:pt x="261340" y="171469"/>
                  </a:lnTo>
                  <a:lnTo>
                    <a:pt x="217030" y="227769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2"/>
                  </a:lnTo>
                  <a:lnTo>
                    <a:pt x="214892" y="361064"/>
                  </a:lnTo>
                  <a:lnTo>
                    <a:pt x="261110" y="331765"/>
                  </a:lnTo>
                  <a:lnTo>
                    <a:pt x="300972" y="300020"/>
                  </a:lnTo>
                  <a:lnTo>
                    <a:pt x="333575" y="266283"/>
                  </a:lnTo>
                  <a:lnTo>
                    <a:pt x="358016" y="231007"/>
                  </a:lnTo>
                  <a:lnTo>
                    <a:pt x="373391" y="194645"/>
                  </a:lnTo>
                  <a:lnTo>
                    <a:pt x="378797" y="157649"/>
                  </a:lnTo>
                  <a:lnTo>
                    <a:pt x="373331" y="120474"/>
                  </a:lnTo>
                  <a:lnTo>
                    <a:pt x="356089" y="83572"/>
                  </a:lnTo>
                  <a:lnTo>
                    <a:pt x="352001" y="51331"/>
                  </a:lnTo>
                  <a:lnTo>
                    <a:pt x="348776" y="25168"/>
                  </a:lnTo>
                  <a:lnTo>
                    <a:pt x="346441" y="4880"/>
                  </a:lnTo>
                  <a:lnTo>
                    <a:pt x="346066" y="1253"/>
                  </a:lnTo>
                  <a:lnTo>
                    <a:pt x="34219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884272" y="1744899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37548" y="198"/>
                  </a:moveTo>
                  <a:lnTo>
                    <a:pt x="329812" y="530"/>
                  </a:lnTo>
                  <a:lnTo>
                    <a:pt x="319930" y="4925"/>
                  </a:lnTo>
                  <a:lnTo>
                    <a:pt x="320515" y="9280"/>
                  </a:lnTo>
                  <a:lnTo>
                    <a:pt x="324473" y="48042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70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3"/>
                  </a:lnTo>
                  <a:lnTo>
                    <a:pt x="214892" y="361065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50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4858" y="73941"/>
                  </a:lnTo>
                  <a:lnTo>
                    <a:pt x="352001" y="51331"/>
                  </a:lnTo>
                  <a:lnTo>
                    <a:pt x="348776" y="25169"/>
                  </a:lnTo>
                  <a:lnTo>
                    <a:pt x="346441" y="4881"/>
                  </a:lnTo>
                  <a:lnTo>
                    <a:pt x="346066" y="1254"/>
                  </a:lnTo>
                  <a:lnTo>
                    <a:pt x="342190" y="0"/>
                  </a:lnTo>
                  <a:lnTo>
                    <a:pt x="337548" y="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7" name="object 57"/>
          <p:cNvGrpSpPr/>
          <p:nvPr/>
        </p:nvGrpSpPr>
        <p:grpSpPr>
          <a:xfrm>
            <a:off x="1534761" y="1652177"/>
            <a:ext cx="307340" cy="588645"/>
            <a:chOff x="1534761" y="1652177"/>
            <a:chExt cx="307340" cy="588645"/>
          </a:xfrm>
        </p:grpSpPr>
        <p:pic>
          <p:nvPicPr>
            <p:cNvPr id="58" name="object 5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4761" y="1652177"/>
              <a:ext cx="307098" cy="588563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1577773" y="1672150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80">
                  <a:moveTo>
                    <a:pt x="66735" y="296462"/>
                  </a:moveTo>
                  <a:lnTo>
                    <a:pt x="41664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5"/>
                  </a:lnTo>
                  <a:lnTo>
                    <a:pt x="19014" y="458511"/>
                  </a:lnTo>
                  <a:lnTo>
                    <a:pt x="48209" y="484424"/>
                  </a:lnTo>
                  <a:lnTo>
                    <a:pt x="93040" y="500248"/>
                  </a:lnTo>
                  <a:lnTo>
                    <a:pt x="144919" y="499990"/>
                  </a:lnTo>
                  <a:lnTo>
                    <a:pt x="182672" y="481807"/>
                  </a:lnTo>
                  <a:lnTo>
                    <a:pt x="207204" y="451476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0" y="345363"/>
                  </a:lnTo>
                  <a:lnTo>
                    <a:pt x="179031" y="318184"/>
                  </a:lnTo>
                  <a:lnTo>
                    <a:pt x="149661" y="312984"/>
                  </a:lnTo>
                  <a:lnTo>
                    <a:pt x="149868" y="312212"/>
                  </a:lnTo>
                  <a:lnTo>
                    <a:pt x="121401" y="312212"/>
                  </a:lnTo>
                  <a:lnTo>
                    <a:pt x="113184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5" y="296462"/>
                  </a:lnTo>
                  <a:close/>
                </a:path>
                <a:path w="220344" h="500380">
                  <a:moveTo>
                    <a:pt x="157101" y="0"/>
                  </a:move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6"/>
                  </a:lnTo>
                  <a:lnTo>
                    <a:pt x="132726" y="18241"/>
                  </a:lnTo>
                  <a:lnTo>
                    <a:pt x="112034" y="32294"/>
                  </a:lnTo>
                  <a:lnTo>
                    <a:pt x="130830" y="37016"/>
                  </a:lnTo>
                  <a:lnTo>
                    <a:pt x="148187" y="106363"/>
                  </a:lnTo>
                  <a:lnTo>
                    <a:pt x="152391" y="158664"/>
                  </a:lnTo>
                  <a:lnTo>
                    <a:pt x="149298" y="210920"/>
                  </a:lnTo>
                  <a:lnTo>
                    <a:pt x="138953" y="262359"/>
                  </a:lnTo>
                  <a:lnTo>
                    <a:pt x="121401" y="312212"/>
                  </a:lnTo>
                  <a:lnTo>
                    <a:pt x="149868" y="312212"/>
                  </a:lnTo>
                  <a:lnTo>
                    <a:pt x="161226" y="266567"/>
                  </a:lnTo>
                  <a:lnTo>
                    <a:pt x="172178" y="202296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19" y="18498"/>
                  </a:lnTo>
                  <a:lnTo>
                    <a:pt x="174003" y="12012"/>
                  </a:lnTo>
                  <a:lnTo>
                    <a:pt x="166534" y="4390"/>
                  </a:lnTo>
                  <a:lnTo>
                    <a:pt x="157101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577773" y="1672150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80">
                  <a:moveTo>
                    <a:pt x="112034" y="32294"/>
                  </a:moveTo>
                  <a:lnTo>
                    <a:pt x="148187" y="106363"/>
                  </a:lnTo>
                  <a:lnTo>
                    <a:pt x="152391" y="158664"/>
                  </a:lnTo>
                  <a:lnTo>
                    <a:pt x="149299" y="210920"/>
                  </a:lnTo>
                  <a:lnTo>
                    <a:pt x="138953" y="262360"/>
                  </a:lnTo>
                  <a:lnTo>
                    <a:pt x="121402" y="312213"/>
                  </a:lnTo>
                  <a:lnTo>
                    <a:pt x="113185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49"/>
                  </a:lnTo>
                  <a:lnTo>
                    <a:pt x="144919" y="499990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1" y="345363"/>
                  </a:lnTo>
                  <a:lnTo>
                    <a:pt x="179031" y="318184"/>
                  </a:lnTo>
                  <a:lnTo>
                    <a:pt x="149662" y="312985"/>
                  </a:lnTo>
                  <a:lnTo>
                    <a:pt x="155149" y="292516"/>
                  </a:lnTo>
                  <a:lnTo>
                    <a:pt x="167150" y="236155"/>
                  </a:lnTo>
                  <a:lnTo>
                    <a:pt x="175565" y="166008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20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2571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Solution:</a:t>
            </a:r>
            <a:r>
              <a:rPr spc="20" dirty="0"/>
              <a:t> </a:t>
            </a:r>
            <a:r>
              <a:rPr spc="-5" dirty="0"/>
              <a:t>Systems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" dirty="0"/>
              <a:t>equations</a:t>
            </a:r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2798971" y="2376595"/>
            <a:ext cx="946150" cy="487680"/>
            <a:chOff x="2798971" y="2376595"/>
            <a:chExt cx="946150" cy="48768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798971" y="2394192"/>
              <a:ext cx="557394" cy="46988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843421" y="2415641"/>
              <a:ext cx="468630" cy="381000"/>
            </a:xfrm>
            <a:custGeom>
              <a:avLst/>
              <a:gdLst/>
              <a:ahLst/>
              <a:cxnLst/>
              <a:rect l="l" t="t" r="r" b="b"/>
              <a:pathLst>
                <a:path w="468629" h="381000">
                  <a:moveTo>
                    <a:pt x="211355" y="0"/>
                  </a:moveTo>
                  <a:lnTo>
                    <a:pt x="161118" y="68566"/>
                  </a:lnTo>
                  <a:lnTo>
                    <a:pt x="268019" y="146733"/>
                  </a:lnTo>
                  <a:lnTo>
                    <a:pt x="0" y="146733"/>
                  </a:lnTo>
                  <a:lnTo>
                    <a:pt x="0" y="234356"/>
                  </a:lnTo>
                  <a:lnTo>
                    <a:pt x="266485" y="234356"/>
                  </a:lnTo>
                  <a:lnTo>
                    <a:pt x="160898" y="312633"/>
                  </a:lnTo>
                  <a:lnTo>
                    <a:pt x="211574" y="380980"/>
                  </a:lnTo>
                  <a:lnTo>
                    <a:pt x="468494" y="190545"/>
                  </a:lnTo>
                  <a:lnTo>
                    <a:pt x="2113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843421" y="2415641"/>
              <a:ext cx="468630" cy="381000"/>
            </a:xfrm>
            <a:custGeom>
              <a:avLst/>
              <a:gdLst/>
              <a:ahLst/>
              <a:cxnLst/>
              <a:rect l="l" t="t" r="r" b="b"/>
              <a:pathLst>
                <a:path w="468629" h="381000">
                  <a:moveTo>
                    <a:pt x="211355" y="0"/>
                  </a:moveTo>
                  <a:lnTo>
                    <a:pt x="161117" y="68565"/>
                  </a:lnTo>
                  <a:lnTo>
                    <a:pt x="268018" y="146733"/>
                  </a:lnTo>
                  <a:lnTo>
                    <a:pt x="0" y="146733"/>
                  </a:lnTo>
                  <a:lnTo>
                    <a:pt x="0" y="234356"/>
                  </a:lnTo>
                  <a:lnTo>
                    <a:pt x="266485" y="234356"/>
                  </a:lnTo>
                  <a:lnTo>
                    <a:pt x="160898" y="312633"/>
                  </a:lnTo>
                  <a:lnTo>
                    <a:pt x="211574" y="380980"/>
                  </a:lnTo>
                  <a:lnTo>
                    <a:pt x="468494" y="190544"/>
                  </a:lnTo>
                  <a:lnTo>
                    <a:pt x="211355" y="0"/>
                  </a:lnTo>
                  <a:close/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80166" y="2376595"/>
              <a:ext cx="464522" cy="48747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323028" y="2396279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5" h="401955">
                  <a:moveTo>
                    <a:pt x="342190" y="0"/>
                  </a:moveTo>
                  <a:lnTo>
                    <a:pt x="329812" y="529"/>
                  </a:lnTo>
                  <a:lnTo>
                    <a:pt x="319930" y="4926"/>
                  </a:lnTo>
                  <a:lnTo>
                    <a:pt x="320516" y="9281"/>
                  </a:lnTo>
                  <a:lnTo>
                    <a:pt x="324473" y="48043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69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2" y="375358"/>
                  </a:lnTo>
                  <a:lnTo>
                    <a:pt x="65677" y="401618"/>
                  </a:lnTo>
                  <a:lnTo>
                    <a:pt x="130086" y="395452"/>
                  </a:lnTo>
                  <a:lnTo>
                    <a:pt x="214892" y="361064"/>
                  </a:lnTo>
                  <a:lnTo>
                    <a:pt x="261111" y="331765"/>
                  </a:lnTo>
                  <a:lnTo>
                    <a:pt x="300973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1" y="194645"/>
                  </a:lnTo>
                  <a:lnTo>
                    <a:pt x="378797" y="157649"/>
                  </a:lnTo>
                  <a:lnTo>
                    <a:pt x="373331" y="120474"/>
                  </a:lnTo>
                  <a:lnTo>
                    <a:pt x="356090" y="83572"/>
                  </a:lnTo>
                  <a:lnTo>
                    <a:pt x="352001" y="51331"/>
                  </a:lnTo>
                  <a:lnTo>
                    <a:pt x="348776" y="25168"/>
                  </a:lnTo>
                  <a:lnTo>
                    <a:pt x="346442" y="4880"/>
                  </a:lnTo>
                  <a:lnTo>
                    <a:pt x="346067" y="1254"/>
                  </a:lnTo>
                  <a:lnTo>
                    <a:pt x="34219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323028" y="2396279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5" h="401955">
                  <a:moveTo>
                    <a:pt x="337548" y="198"/>
                  </a:moveTo>
                  <a:lnTo>
                    <a:pt x="329812" y="530"/>
                  </a:lnTo>
                  <a:lnTo>
                    <a:pt x="319930" y="4925"/>
                  </a:lnTo>
                  <a:lnTo>
                    <a:pt x="320515" y="9280"/>
                  </a:lnTo>
                  <a:lnTo>
                    <a:pt x="324473" y="48042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70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3"/>
                  </a:lnTo>
                  <a:lnTo>
                    <a:pt x="214892" y="361065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50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4858" y="73941"/>
                  </a:lnTo>
                  <a:lnTo>
                    <a:pt x="352001" y="51331"/>
                  </a:lnTo>
                  <a:lnTo>
                    <a:pt x="348776" y="25169"/>
                  </a:lnTo>
                  <a:lnTo>
                    <a:pt x="346441" y="4881"/>
                  </a:lnTo>
                  <a:lnTo>
                    <a:pt x="346066" y="1254"/>
                  </a:lnTo>
                  <a:lnTo>
                    <a:pt x="342190" y="0"/>
                  </a:lnTo>
                  <a:lnTo>
                    <a:pt x="337548" y="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2798971" y="1725215"/>
            <a:ext cx="975994" cy="513080"/>
            <a:chOff x="2798971" y="1725215"/>
            <a:chExt cx="975994" cy="513080"/>
          </a:xfrm>
        </p:grpSpPr>
        <p:pic>
          <p:nvPicPr>
            <p:cNvPr id="11" name="object 1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798971" y="1768357"/>
              <a:ext cx="557394" cy="46988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843421" y="1789807"/>
              <a:ext cx="468630" cy="381000"/>
            </a:xfrm>
            <a:custGeom>
              <a:avLst/>
              <a:gdLst/>
              <a:ahLst/>
              <a:cxnLst/>
              <a:rect l="l" t="t" r="r" b="b"/>
              <a:pathLst>
                <a:path w="468629" h="381000">
                  <a:moveTo>
                    <a:pt x="211355" y="0"/>
                  </a:moveTo>
                  <a:lnTo>
                    <a:pt x="161118" y="68566"/>
                  </a:lnTo>
                  <a:lnTo>
                    <a:pt x="268019" y="146733"/>
                  </a:lnTo>
                  <a:lnTo>
                    <a:pt x="0" y="146733"/>
                  </a:lnTo>
                  <a:lnTo>
                    <a:pt x="0" y="234356"/>
                  </a:lnTo>
                  <a:lnTo>
                    <a:pt x="266485" y="234356"/>
                  </a:lnTo>
                  <a:lnTo>
                    <a:pt x="160898" y="312634"/>
                  </a:lnTo>
                  <a:lnTo>
                    <a:pt x="211574" y="380980"/>
                  </a:lnTo>
                  <a:lnTo>
                    <a:pt x="468494" y="190545"/>
                  </a:lnTo>
                  <a:lnTo>
                    <a:pt x="2113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843421" y="1789807"/>
              <a:ext cx="468630" cy="381000"/>
            </a:xfrm>
            <a:custGeom>
              <a:avLst/>
              <a:gdLst/>
              <a:ahLst/>
              <a:cxnLst/>
              <a:rect l="l" t="t" r="r" b="b"/>
              <a:pathLst>
                <a:path w="468629" h="381000">
                  <a:moveTo>
                    <a:pt x="211355" y="0"/>
                  </a:moveTo>
                  <a:lnTo>
                    <a:pt x="161117" y="68565"/>
                  </a:lnTo>
                  <a:lnTo>
                    <a:pt x="268018" y="146733"/>
                  </a:lnTo>
                  <a:lnTo>
                    <a:pt x="0" y="146733"/>
                  </a:lnTo>
                  <a:lnTo>
                    <a:pt x="0" y="234356"/>
                  </a:lnTo>
                  <a:lnTo>
                    <a:pt x="266485" y="234356"/>
                  </a:lnTo>
                  <a:lnTo>
                    <a:pt x="160898" y="312633"/>
                  </a:lnTo>
                  <a:lnTo>
                    <a:pt x="211574" y="380980"/>
                  </a:lnTo>
                  <a:lnTo>
                    <a:pt x="468494" y="190544"/>
                  </a:lnTo>
                  <a:lnTo>
                    <a:pt x="211355" y="0"/>
                  </a:lnTo>
                  <a:close/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35827" y="1725215"/>
              <a:ext cx="438782" cy="48747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378690" y="1745106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60" h="400685">
                  <a:moveTo>
                    <a:pt x="113191" y="95816"/>
                  </a:moveTo>
                  <a:lnTo>
                    <a:pt x="74268" y="101509"/>
                  </a:lnTo>
                  <a:lnTo>
                    <a:pt x="31857" y="130474"/>
                  </a:lnTo>
                  <a:lnTo>
                    <a:pt x="6394" y="172005"/>
                  </a:lnTo>
                  <a:lnTo>
                    <a:pt x="756" y="218767"/>
                  </a:lnTo>
                  <a:lnTo>
                    <a:pt x="9702" y="266535"/>
                  </a:lnTo>
                  <a:lnTo>
                    <a:pt x="27990" y="311083"/>
                  </a:lnTo>
                  <a:lnTo>
                    <a:pt x="50378" y="348188"/>
                  </a:lnTo>
                  <a:lnTo>
                    <a:pt x="97016" y="391496"/>
                  </a:lnTo>
                  <a:lnTo>
                    <a:pt x="153933" y="400604"/>
                  </a:lnTo>
                  <a:lnTo>
                    <a:pt x="180379" y="391421"/>
                  </a:lnTo>
                  <a:lnTo>
                    <a:pt x="254886" y="391421"/>
                  </a:lnTo>
                  <a:lnTo>
                    <a:pt x="288348" y="369356"/>
                  </a:lnTo>
                  <a:lnTo>
                    <a:pt x="329477" y="305130"/>
                  </a:lnTo>
                  <a:lnTo>
                    <a:pt x="345991" y="259885"/>
                  </a:lnTo>
                  <a:lnTo>
                    <a:pt x="353044" y="211794"/>
                  </a:lnTo>
                  <a:lnTo>
                    <a:pt x="345563" y="165286"/>
                  </a:lnTo>
                  <a:lnTo>
                    <a:pt x="318479" y="124792"/>
                  </a:lnTo>
                  <a:lnTo>
                    <a:pt x="307219" y="117668"/>
                  </a:lnTo>
                  <a:lnTo>
                    <a:pt x="169142" y="117668"/>
                  </a:lnTo>
                  <a:lnTo>
                    <a:pt x="145768" y="104251"/>
                  </a:lnTo>
                  <a:lnTo>
                    <a:pt x="113191" y="95816"/>
                  </a:lnTo>
                  <a:close/>
                </a:path>
                <a:path w="353060" h="400685">
                  <a:moveTo>
                    <a:pt x="254886" y="391421"/>
                  </a:moveTo>
                  <a:lnTo>
                    <a:pt x="180379" y="391421"/>
                  </a:lnTo>
                  <a:lnTo>
                    <a:pt x="207168" y="399555"/>
                  </a:lnTo>
                  <a:lnTo>
                    <a:pt x="235778" y="398384"/>
                  </a:lnTo>
                  <a:lnTo>
                    <a:pt x="254886" y="391421"/>
                  </a:lnTo>
                  <a:close/>
                </a:path>
                <a:path w="353060" h="400685">
                  <a:moveTo>
                    <a:pt x="157945" y="65881"/>
                  </a:moveTo>
                  <a:lnTo>
                    <a:pt x="141490" y="65881"/>
                  </a:lnTo>
                  <a:lnTo>
                    <a:pt x="147716" y="69719"/>
                  </a:lnTo>
                  <a:lnTo>
                    <a:pt x="156057" y="75916"/>
                  </a:lnTo>
                  <a:lnTo>
                    <a:pt x="165087" y="84416"/>
                  </a:lnTo>
                  <a:lnTo>
                    <a:pt x="173379" y="95164"/>
                  </a:lnTo>
                  <a:lnTo>
                    <a:pt x="171434" y="102328"/>
                  </a:lnTo>
                  <a:lnTo>
                    <a:pt x="170069" y="109805"/>
                  </a:lnTo>
                  <a:lnTo>
                    <a:pt x="169142" y="117668"/>
                  </a:lnTo>
                  <a:lnTo>
                    <a:pt x="307219" y="117668"/>
                  </a:lnTo>
                  <a:lnTo>
                    <a:pt x="304838" y="116161"/>
                  </a:lnTo>
                  <a:lnTo>
                    <a:pt x="182418" y="116161"/>
                  </a:lnTo>
                  <a:lnTo>
                    <a:pt x="190163" y="92592"/>
                  </a:lnTo>
                  <a:lnTo>
                    <a:pt x="194868" y="84305"/>
                  </a:lnTo>
                  <a:lnTo>
                    <a:pt x="176864" y="84305"/>
                  </a:lnTo>
                  <a:lnTo>
                    <a:pt x="167738" y="74148"/>
                  </a:lnTo>
                  <a:lnTo>
                    <a:pt x="158512" y="66273"/>
                  </a:lnTo>
                  <a:lnTo>
                    <a:pt x="157945" y="65881"/>
                  </a:lnTo>
                  <a:close/>
                </a:path>
                <a:path w="353060" h="400685">
                  <a:moveTo>
                    <a:pt x="237497" y="93195"/>
                  </a:moveTo>
                  <a:lnTo>
                    <a:pt x="205555" y="102172"/>
                  </a:lnTo>
                  <a:lnTo>
                    <a:pt x="182418" y="116161"/>
                  </a:lnTo>
                  <a:lnTo>
                    <a:pt x="304838" y="116161"/>
                  </a:lnTo>
                  <a:lnTo>
                    <a:pt x="275915" y="97860"/>
                  </a:lnTo>
                  <a:lnTo>
                    <a:pt x="237497" y="93195"/>
                  </a:lnTo>
                  <a:close/>
                </a:path>
                <a:path w="353060" h="400685">
                  <a:moveTo>
                    <a:pt x="230739" y="23066"/>
                  </a:moveTo>
                  <a:lnTo>
                    <a:pt x="194622" y="52547"/>
                  </a:lnTo>
                  <a:lnTo>
                    <a:pt x="176864" y="84305"/>
                  </a:lnTo>
                  <a:lnTo>
                    <a:pt x="194868" y="84305"/>
                  </a:lnTo>
                  <a:lnTo>
                    <a:pt x="202294" y="71226"/>
                  </a:lnTo>
                  <a:lnTo>
                    <a:pt x="218854" y="52138"/>
                  </a:lnTo>
                  <a:lnTo>
                    <a:pt x="239887" y="35403"/>
                  </a:lnTo>
                  <a:lnTo>
                    <a:pt x="241044" y="31153"/>
                  </a:lnTo>
                  <a:lnTo>
                    <a:pt x="237154" y="26239"/>
                  </a:lnTo>
                  <a:lnTo>
                    <a:pt x="230739" y="23066"/>
                  </a:lnTo>
                  <a:close/>
                </a:path>
                <a:path w="353060" h="400685">
                  <a:moveTo>
                    <a:pt x="0" y="0"/>
                  </a:moveTo>
                  <a:lnTo>
                    <a:pt x="29327" y="45642"/>
                  </a:lnTo>
                  <a:lnTo>
                    <a:pt x="67933" y="69594"/>
                  </a:lnTo>
                  <a:lnTo>
                    <a:pt x="107944" y="75219"/>
                  </a:lnTo>
                  <a:lnTo>
                    <a:pt x="141490" y="65881"/>
                  </a:lnTo>
                  <a:lnTo>
                    <a:pt x="157945" y="65881"/>
                  </a:lnTo>
                  <a:lnTo>
                    <a:pt x="150426" y="60674"/>
                  </a:lnTo>
                  <a:lnTo>
                    <a:pt x="144724" y="57343"/>
                  </a:lnTo>
                  <a:lnTo>
                    <a:pt x="140281" y="45234"/>
                  </a:lnTo>
                  <a:lnTo>
                    <a:pt x="132036" y="30072"/>
                  </a:lnTo>
                  <a:lnTo>
                    <a:pt x="119180" y="15387"/>
                  </a:lnTo>
                  <a:lnTo>
                    <a:pt x="104259" y="6666"/>
                  </a:lnTo>
                  <a:lnTo>
                    <a:pt x="29870" y="6666"/>
                  </a:lnTo>
                  <a:lnTo>
                    <a:pt x="0" y="0"/>
                  </a:lnTo>
                  <a:close/>
                </a:path>
                <a:path w="353060" h="400685">
                  <a:moveTo>
                    <a:pt x="73059" y="26"/>
                  </a:moveTo>
                  <a:lnTo>
                    <a:pt x="51801" y="3677"/>
                  </a:lnTo>
                  <a:lnTo>
                    <a:pt x="29870" y="6666"/>
                  </a:lnTo>
                  <a:lnTo>
                    <a:pt x="104259" y="6666"/>
                  </a:lnTo>
                  <a:lnTo>
                    <a:pt x="100907" y="4707"/>
                  </a:lnTo>
                  <a:lnTo>
                    <a:pt x="73059" y="26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378690" y="1745106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60" h="400685">
                  <a:moveTo>
                    <a:pt x="0" y="29"/>
                  </a:moveTo>
                  <a:lnTo>
                    <a:pt x="29327" y="45671"/>
                  </a:lnTo>
                  <a:lnTo>
                    <a:pt x="67932" y="69623"/>
                  </a:lnTo>
                  <a:lnTo>
                    <a:pt x="107944" y="75248"/>
                  </a:lnTo>
                  <a:lnTo>
                    <a:pt x="141490" y="65909"/>
                  </a:lnTo>
                  <a:lnTo>
                    <a:pt x="147715" y="69748"/>
                  </a:lnTo>
                  <a:lnTo>
                    <a:pt x="156057" y="75945"/>
                  </a:lnTo>
                  <a:lnTo>
                    <a:pt x="165087" y="84445"/>
                  </a:lnTo>
                  <a:lnTo>
                    <a:pt x="173379" y="95193"/>
                  </a:lnTo>
                  <a:lnTo>
                    <a:pt x="171433" y="102358"/>
                  </a:lnTo>
                  <a:lnTo>
                    <a:pt x="170069" y="109834"/>
                  </a:lnTo>
                  <a:lnTo>
                    <a:pt x="169142" y="117697"/>
                  </a:lnTo>
                  <a:lnTo>
                    <a:pt x="145768" y="104280"/>
                  </a:lnTo>
                  <a:lnTo>
                    <a:pt x="113190" y="95845"/>
                  </a:lnTo>
                  <a:lnTo>
                    <a:pt x="74268" y="101538"/>
                  </a:lnTo>
                  <a:lnTo>
                    <a:pt x="31857" y="130502"/>
                  </a:lnTo>
                  <a:lnTo>
                    <a:pt x="6394" y="172034"/>
                  </a:lnTo>
                  <a:lnTo>
                    <a:pt x="756" y="218796"/>
                  </a:lnTo>
                  <a:lnTo>
                    <a:pt x="9702" y="266563"/>
                  </a:lnTo>
                  <a:lnTo>
                    <a:pt x="27990" y="311112"/>
                  </a:lnTo>
                  <a:lnTo>
                    <a:pt x="50378" y="348217"/>
                  </a:lnTo>
                  <a:lnTo>
                    <a:pt x="97016" y="391525"/>
                  </a:lnTo>
                  <a:lnTo>
                    <a:pt x="153932" y="400633"/>
                  </a:lnTo>
                  <a:lnTo>
                    <a:pt x="180378" y="391450"/>
                  </a:lnTo>
                  <a:lnTo>
                    <a:pt x="207167" y="399584"/>
                  </a:lnTo>
                  <a:lnTo>
                    <a:pt x="263681" y="388244"/>
                  </a:lnTo>
                  <a:lnTo>
                    <a:pt x="308572" y="343126"/>
                  </a:lnTo>
                  <a:lnTo>
                    <a:pt x="329477" y="305159"/>
                  </a:lnTo>
                  <a:lnTo>
                    <a:pt x="345991" y="259914"/>
                  </a:lnTo>
                  <a:lnTo>
                    <a:pt x="353044" y="211823"/>
                  </a:lnTo>
                  <a:lnTo>
                    <a:pt x="345563" y="165315"/>
                  </a:lnTo>
                  <a:lnTo>
                    <a:pt x="318479" y="124822"/>
                  </a:lnTo>
                  <a:lnTo>
                    <a:pt x="275914" y="97889"/>
                  </a:lnTo>
                  <a:lnTo>
                    <a:pt x="237497" y="93224"/>
                  </a:lnTo>
                  <a:lnTo>
                    <a:pt x="205555" y="102201"/>
                  </a:lnTo>
                  <a:lnTo>
                    <a:pt x="182418" y="116190"/>
                  </a:lnTo>
                  <a:lnTo>
                    <a:pt x="190163" y="92620"/>
                  </a:lnTo>
                  <a:lnTo>
                    <a:pt x="202293" y="71254"/>
                  </a:lnTo>
                  <a:lnTo>
                    <a:pt x="218853" y="52167"/>
                  </a:lnTo>
                  <a:lnTo>
                    <a:pt x="239887" y="35433"/>
                  </a:lnTo>
                  <a:lnTo>
                    <a:pt x="241044" y="31183"/>
                  </a:lnTo>
                  <a:lnTo>
                    <a:pt x="237154" y="26268"/>
                  </a:lnTo>
                  <a:lnTo>
                    <a:pt x="230738" y="23095"/>
                  </a:lnTo>
                  <a:lnTo>
                    <a:pt x="224319" y="24071"/>
                  </a:lnTo>
                  <a:lnTo>
                    <a:pt x="207837" y="38013"/>
                  </a:lnTo>
                  <a:lnTo>
                    <a:pt x="194622" y="52576"/>
                  </a:lnTo>
                  <a:lnTo>
                    <a:pt x="184391" y="67952"/>
                  </a:lnTo>
                  <a:lnTo>
                    <a:pt x="176863" y="84333"/>
                  </a:lnTo>
                  <a:lnTo>
                    <a:pt x="167737" y="74177"/>
                  </a:lnTo>
                  <a:lnTo>
                    <a:pt x="158511" y="66302"/>
                  </a:lnTo>
                  <a:lnTo>
                    <a:pt x="150426" y="60703"/>
                  </a:lnTo>
                  <a:lnTo>
                    <a:pt x="144723" y="57372"/>
                  </a:lnTo>
                  <a:lnTo>
                    <a:pt x="140280" y="45263"/>
                  </a:lnTo>
                  <a:lnTo>
                    <a:pt x="132035" y="30101"/>
                  </a:lnTo>
                  <a:lnTo>
                    <a:pt x="119180" y="15416"/>
                  </a:lnTo>
                  <a:lnTo>
                    <a:pt x="100907" y="4737"/>
                  </a:lnTo>
                  <a:lnTo>
                    <a:pt x="73059" y="55"/>
                  </a:lnTo>
                  <a:lnTo>
                    <a:pt x="51801" y="3706"/>
                  </a:lnTo>
                  <a:lnTo>
                    <a:pt x="29869" y="6695"/>
                  </a:lnTo>
                  <a:lnTo>
                    <a:pt x="0" y="2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873234" y="1623325"/>
            <a:ext cx="8140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6735" algn="l"/>
              </a:tabLst>
            </a:pPr>
            <a:r>
              <a:rPr sz="1800" dirty="0">
                <a:latin typeface="Arial MT"/>
                <a:cs typeface="Arial MT"/>
              </a:rPr>
              <a:t>$5	$2</a:t>
            </a:r>
            <a:endParaRPr sz="1800">
              <a:latin typeface="Arial MT"/>
              <a:cs typeface="Arial MT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091060" y="1850483"/>
          <a:ext cx="2033270" cy="1563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6010"/>
                <a:gridCol w="937260"/>
              </a:tblGrid>
              <a:tr h="444647">
                <a:tc>
                  <a:txBody>
                    <a:bodyPr/>
                    <a:lstStyle/>
                    <a:p>
                      <a:pPr marL="62865">
                        <a:lnSpc>
                          <a:spcPts val="1990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$10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020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$3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</a:tr>
              <a:tr h="65617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$15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93675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$5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63195" marB="0"/>
                </a:tc>
              </a:tr>
              <a:tr h="462150">
                <a:tc>
                  <a:txBody>
                    <a:bodyPr/>
                    <a:lstStyle/>
                    <a:p>
                      <a:pPr marL="31750">
                        <a:lnSpc>
                          <a:spcPts val="2080"/>
                        </a:lnSpc>
                        <a:spcBef>
                          <a:spcPts val="1455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$12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84785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$2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63195" marB="0"/>
                </a:tc>
              </a:tr>
            </a:tbl>
          </a:graphicData>
        </a:graphic>
      </p:graphicFrame>
      <p:grpSp>
        <p:nvGrpSpPr>
          <p:cNvPr id="19" name="object 19"/>
          <p:cNvGrpSpPr/>
          <p:nvPr/>
        </p:nvGrpSpPr>
        <p:grpSpPr>
          <a:xfrm>
            <a:off x="2798971" y="3050392"/>
            <a:ext cx="557530" cy="469900"/>
            <a:chOff x="2798971" y="3050392"/>
            <a:chExt cx="557530" cy="469900"/>
          </a:xfrm>
        </p:grpSpPr>
        <p:pic>
          <p:nvPicPr>
            <p:cNvPr id="20" name="object 2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798971" y="3050392"/>
              <a:ext cx="557394" cy="46988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843421" y="3071842"/>
              <a:ext cx="468630" cy="381000"/>
            </a:xfrm>
            <a:custGeom>
              <a:avLst/>
              <a:gdLst/>
              <a:ahLst/>
              <a:cxnLst/>
              <a:rect l="l" t="t" r="r" b="b"/>
              <a:pathLst>
                <a:path w="468629" h="381000">
                  <a:moveTo>
                    <a:pt x="211355" y="0"/>
                  </a:moveTo>
                  <a:lnTo>
                    <a:pt x="161118" y="68564"/>
                  </a:lnTo>
                  <a:lnTo>
                    <a:pt x="268019" y="146733"/>
                  </a:lnTo>
                  <a:lnTo>
                    <a:pt x="0" y="146733"/>
                  </a:lnTo>
                  <a:lnTo>
                    <a:pt x="0" y="234356"/>
                  </a:lnTo>
                  <a:lnTo>
                    <a:pt x="266485" y="234356"/>
                  </a:lnTo>
                  <a:lnTo>
                    <a:pt x="160898" y="312633"/>
                  </a:lnTo>
                  <a:lnTo>
                    <a:pt x="211574" y="380979"/>
                  </a:lnTo>
                  <a:lnTo>
                    <a:pt x="468494" y="190544"/>
                  </a:lnTo>
                  <a:lnTo>
                    <a:pt x="2113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843421" y="3071842"/>
              <a:ext cx="468630" cy="381000"/>
            </a:xfrm>
            <a:custGeom>
              <a:avLst/>
              <a:gdLst/>
              <a:ahLst/>
              <a:cxnLst/>
              <a:rect l="l" t="t" r="r" b="b"/>
              <a:pathLst>
                <a:path w="468629" h="381000">
                  <a:moveTo>
                    <a:pt x="211355" y="0"/>
                  </a:moveTo>
                  <a:lnTo>
                    <a:pt x="161117" y="68565"/>
                  </a:lnTo>
                  <a:lnTo>
                    <a:pt x="268018" y="146733"/>
                  </a:lnTo>
                  <a:lnTo>
                    <a:pt x="0" y="146733"/>
                  </a:lnTo>
                  <a:lnTo>
                    <a:pt x="0" y="234356"/>
                  </a:lnTo>
                  <a:lnTo>
                    <a:pt x="266485" y="234356"/>
                  </a:lnTo>
                  <a:lnTo>
                    <a:pt x="160898" y="312633"/>
                  </a:lnTo>
                  <a:lnTo>
                    <a:pt x="211574" y="380980"/>
                  </a:lnTo>
                  <a:lnTo>
                    <a:pt x="468494" y="190544"/>
                  </a:lnTo>
                  <a:lnTo>
                    <a:pt x="211355" y="0"/>
                  </a:lnTo>
                  <a:close/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/>
          <p:cNvGrpSpPr/>
          <p:nvPr/>
        </p:nvGrpSpPr>
        <p:grpSpPr>
          <a:xfrm>
            <a:off x="3401671" y="2982252"/>
            <a:ext cx="307340" cy="588645"/>
            <a:chOff x="3401671" y="2982252"/>
            <a:chExt cx="307340" cy="588645"/>
          </a:xfrm>
        </p:grpSpPr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01671" y="2982252"/>
              <a:ext cx="307098" cy="58856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444682" y="3002225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5" h="500379">
                  <a:moveTo>
                    <a:pt x="66735" y="296461"/>
                  </a:moveTo>
                  <a:lnTo>
                    <a:pt x="41664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4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50"/>
                  </a:lnTo>
                  <a:lnTo>
                    <a:pt x="144919" y="499991"/>
                  </a:lnTo>
                  <a:lnTo>
                    <a:pt x="182672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0" y="345363"/>
                  </a:lnTo>
                  <a:lnTo>
                    <a:pt x="179031" y="318184"/>
                  </a:lnTo>
                  <a:lnTo>
                    <a:pt x="149661" y="312984"/>
                  </a:lnTo>
                  <a:lnTo>
                    <a:pt x="149868" y="312212"/>
                  </a:lnTo>
                  <a:lnTo>
                    <a:pt x="121401" y="312212"/>
                  </a:lnTo>
                  <a:lnTo>
                    <a:pt x="113184" y="306134"/>
                  </a:lnTo>
                  <a:lnTo>
                    <a:pt x="101494" y="300509"/>
                  </a:lnTo>
                  <a:lnTo>
                    <a:pt x="86090" y="296797"/>
                  </a:lnTo>
                  <a:lnTo>
                    <a:pt x="66735" y="296461"/>
                  </a:lnTo>
                  <a:close/>
                </a:path>
                <a:path w="220345" h="500379">
                  <a:moveTo>
                    <a:pt x="157101" y="0"/>
                  </a:moveTo>
                  <a:lnTo>
                    <a:pt x="149095" y="3211"/>
                  </a:lnTo>
                  <a:lnTo>
                    <a:pt x="145906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lnTo>
                    <a:pt x="130830" y="37017"/>
                  </a:lnTo>
                  <a:lnTo>
                    <a:pt x="148187" y="106363"/>
                  </a:lnTo>
                  <a:lnTo>
                    <a:pt x="152391" y="158664"/>
                  </a:lnTo>
                  <a:lnTo>
                    <a:pt x="149298" y="210920"/>
                  </a:lnTo>
                  <a:lnTo>
                    <a:pt x="138953" y="262360"/>
                  </a:lnTo>
                  <a:lnTo>
                    <a:pt x="121401" y="312212"/>
                  </a:lnTo>
                  <a:lnTo>
                    <a:pt x="149868" y="312212"/>
                  </a:lnTo>
                  <a:lnTo>
                    <a:pt x="161226" y="266567"/>
                  </a:lnTo>
                  <a:lnTo>
                    <a:pt x="172178" y="202296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5"/>
                  </a:lnTo>
                  <a:lnTo>
                    <a:pt x="176119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444682" y="3002225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5" h="500379">
                  <a:moveTo>
                    <a:pt x="112034" y="32294"/>
                  </a:moveTo>
                  <a:lnTo>
                    <a:pt x="148187" y="106363"/>
                  </a:lnTo>
                  <a:lnTo>
                    <a:pt x="152391" y="158664"/>
                  </a:lnTo>
                  <a:lnTo>
                    <a:pt x="149299" y="210920"/>
                  </a:lnTo>
                  <a:lnTo>
                    <a:pt x="138953" y="262360"/>
                  </a:lnTo>
                  <a:lnTo>
                    <a:pt x="121402" y="312213"/>
                  </a:lnTo>
                  <a:lnTo>
                    <a:pt x="113185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49"/>
                  </a:lnTo>
                  <a:lnTo>
                    <a:pt x="144919" y="499990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1" y="345363"/>
                  </a:lnTo>
                  <a:lnTo>
                    <a:pt x="179031" y="318184"/>
                  </a:lnTo>
                  <a:lnTo>
                    <a:pt x="149662" y="312985"/>
                  </a:lnTo>
                  <a:lnTo>
                    <a:pt x="155149" y="292516"/>
                  </a:lnTo>
                  <a:lnTo>
                    <a:pt x="167150" y="236155"/>
                  </a:lnTo>
                  <a:lnTo>
                    <a:pt x="175565" y="166008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20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/>
          <p:cNvGrpSpPr/>
          <p:nvPr/>
        </p:nvGrpSpPr>
        <p:grpSpPr>
          <a:xfrm>
            <a:off x="273600" y="3032795"/>
            <a:ext cx="438784" cy="487680"/>
            <a:chOff x="273600" y="3032795"/>
            <a:chExt cx="438784" cy="487680"/>
          </a:xfrm>
        </p:grpSpPr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3600" y="3032795"/>
              <a:ext cx="438782" cy="48747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16462" y="3052687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113190" y="95816"/>
                  </a:moveTo>
                  <a:lnTo>
                    <a:pt x="74268" y="101508"/>
                  </a:lnTo>
                  <a:lnTo>
                    <a:pt x="31857" y="130473"/>
                  </a:lnTo>
                  <a:lnTo>
                    <a:pt x="6394" y="172005"/>
                  </a:lnTo>
                  <a:lnTo>
                    <a:pt x="756" y="218767"/>
                  </a:lnTo>
                  <a:lnTo>
                    <a:pt x="9702" y="266534"/>
                  </a:lnTo>
                  <a:lnTo>
                    <a:pt x="27990" y="311083"/>
                  </a:lnTo>
                  <a:lnTo>
                    <a:pt x="50378" y="348188"/>
                  </a:lnTo>
                  <a:lnTo>
                    <a:pt x="97016" y="391496"/>
                  </a:lnTo>
                  <a:lnTo>
                    <a:pt x="153932" y="400604"/>
                  </a:lnTo>
                  <a:lnTo>
                    <a:pt x="180378" y="391421"/>
                  </a:lnTo>
                  <a:lnTo>
                    <a:pt x="254885" y="391421"/>
                  </a:lnTo>
                  <a:lnTo>
                    <a:pt x="288348" y="369356"/>
                  </a:lnTo>
                  <a:lnTo>
                    <a:pt x="329477" y="305130"/>
                  </a:lnTo>
                  <a:lnTo>
                    <a:pt x="345991" y="259885"/>
                  </a:lnTo>
                  <a:lnTo>
                    <a:pt x="353044" y="211794"/>
                  </a:lnTo>
                  <a:lnTo>
                    <a:pt x="345563" y="165286"/>
                  </a:lnTo>
                  <a:lnTo>
                    <a:pt x="318479" y="124792"/>
                  </a:lnTo>
                  <a:lnTo>
                    <a:pt x="307219" y="117668"/>
                  </a:lnTo>
                  <a:lnTo>
                    <a:pt x="169142" y="117668"/>
                  </a:lnTo>
                  <a:lnTo>
                    <a:pt x="145768" y="104251"/>
                  </a:lnTo>
                  <a:lnTo>
                    <a:pt x="113190" y="95816"/>
                  </a:lnTo>
                  <a:close/>
                </a:path>
                <a:path w="353059" h="400685">
                  <a:moveTo>
                    <a:pt x="254885" y="391421"/>
                  </a:moveTo>
                  <a:lnTo>
                    <a:pt x="180378" y="391421"/>
                  </a:lnTo>
                  <a:lnTo>
                    <a:pt x="207167" y="399555"/>
                  </a:lnTo>
                  <a:lnTo>
                    <a:pt x="235778" y="398384"/>
                  </a:lnTo>
                  <a:lnTo>
                    <a:pt x="254885" y="391421"/>
                  </a:lnTo>
                  <a:close/>
                </a:path>
                <a:path w="353059" h="400685">
                  <a:moveTo>
                    <a:pt x="157942" y="65879"/>
                  </a:moveTo>
                  <a:lnTo>
                    <a:pt x="141490" y="65879"/>
                  </a:lnTo>
                  <a:lnTo>
                    <a:pt x="147716" y="69719"/>
                  </a:lnTo>
                  <a:lnTo>
                    <a:pt x="156057" y="75916"/>
                  </a:lnTo>
                  <a:lnTo>
                    <a:pt x="165087" y="84416"/>
                  </a:lnTo>
                  <a:lnTo>
                    <a:pt x="173379" y="95163"/>
                  </a:lnTo>
                  <a:lnTo>
                    <a:pt x="171433" y="102328"/>
                  </a:lnTo>
                  <a:lnTo>
                    <a:pt x="170069" y="109805"/>
                  </a:lnTo>
                  <a:lnTo>
                    <a:pt x="169142" y="117668"/>
                  </a:lnTo>
                  <a:lnTo>
                    <a:pt x="307219" y="117668"/>
                  </a:lnTo>
                  <a:lnTo>
                    <a:pt x="304838" y="116161"/>
                  </a:lnTo>
                  <a:lnTo>
                    <a:pt x="182418" y="116161"/>
                  </a:lnTo>
                  <a:lnTo>
                    <a:pt x="190163" y="92591"/>
                  </a:lnTo>
                  <a:lnTo>
                    <a:pt x="194868" y="84303"/>
                  </a:lnTo>
                  <a:lnTo>
                    <a:pt x="176863" y="84303"/>
                  </a:lnTo>
                  <a:lnTo>
                    <a:pt x="167737" y="74148"/>
                  </a:lnTo>
                  <a:lnTo>
                    <a:pt x="158511" y="66273"/>
                  </a:lnTo>
                  <a:lnTo>
                    <a:pt x="157942" y="65879"/>
                  </a:lnTo>
                  <a:close/>
                </a:path>
                <a:path w="353059" h="400685">
                  <a:moveTo>
                    <a:pt x="237497" y="93195"/>
                  </a:moveTo>
                  <a:lnTo>
                    <a:pt x="205555" y="102172"/>
                  </a:lnTo>
                  <a:lnTo>
                    <a:pt x="182418" y="116161"/>
                  </a:lnTo>
                  <a:lnTo>
                    <a:pt x="304838" y="116161"/>
                  </a:lnTo>
                  <a:lnTo>
                    <a:pt x="275914" y="97860"/>
                  </a:lnTo>
                  <a:lnTo>
                    <a:pt x="237497" y="93195"/>
                  </a:lnTo>
                  <a:close/>
                </a:path>
                <a:path w="353059" h="400685">
                  <a:moveTo>
                    <a:pt x="230738" y="23066"/>
                  </a:moveTo>
                  <a:lnTo>
                    <a:pt x="194622" y="52547"/>
                  </a:lnTo>
                  <a:lnTo>
                    <a:pt x="176863" y="84303"/>
                  </a:lnTo>
                  <a:lnTo>
                    <a:pt x="194868" y="84303"/>
                  </a:lnTo>
                  <a:lnTo>
                    <a:pt x="202293" y="71225"/>
                  </a:lnTo>
                  <a:lnTo>
                    <a:pt x="218853" y="52137"/>
                  </a:lnTo>
                  <a:lnTo>
                    <a:pt x="239887" y="35403"/>
                  </a:lnTo>
                  <a:lnTo>
                    <a:pt x="241044" y="31153"/>
                  </a:lnTo>
                  <a:lnTo>
                    <a:pt x="237154" y="26239"/>
                  </a:lnTo>
                  <a:lnTo>
                    <a:pt x="230738" y="23066"/>
                  </a:lnTo>
                  <a:close/>
                </a:path>
                <a:path w="353059" h="400685">
                  <a:moveTo>
                    <a:pt x="0" y="0"/>
                  </a:moveTo>
                  <a:lnTo>
                    <a:pt x="29327" y="45642"/>
                  </a:lnTo>
                  <a:lnTo>
                    <a:pt x="67932" y="69594"/>
                  </a:lnTo>
                  <a:lnTo>
                    <a:pt x="107944" y="75218"/>
                  </a:lnTo>
                  <a:lnTo>
                    <a:pt x="141490" y="65879"/>
                  </a:lnTo>
                  <a:lnTo>
                    <a:pt x="157942" y="65879"/>
                  </a:lnTo>
                  <a:lnTo>
                    <a:pt x="150426" y="60674"/>
                  </a:lnTo>
                  <a:lnTo>
                    <a:pt x="144723" y="57343"/>
                  </a:lnTo>
                  <a:lnTo>
                    <a:pt x="140280" y="45234"/>
                  </a:lnTo>
                  <a:lnTo>
                    <a:pt x="132035" y="30072"/>
                  </a:lnTo>
                  <a:lnTo>
                    <a:pt x="119180" y="15387"/>
                  </a:lnTo>
                  <a:lnTo>
                    <a:pt x="104258" y="6666"/>
                  </a:lnTo>
                  <a:lnTo>
                    <a:pt x="29869" y="6666"/>
                  </a:lnTo>
                  <a:lnTo>
                    <a:pt x="0" y="0"/>
                  </a:lnTo>
                  <a:close/>
                </a:path>
                <a:path w="353059" h="400685">
                  <a:moveTo>
                    <a:pt x="73059" y="26"/>
                  </a:moveTo>
                  <a:lnTo>
                    <a:pt x="51801" y="3677"/>
                  </a:lnTo>
                  <a:lnTo>
                    <a:pt x="29869" y="6666"/>
                  </a:lnTo>
                  <a:lnTo>
                    <a:pt x="104258" y="6666"/>
                  </a:lnTo>
                  <a:lnTo>
                    <a:pt x="100907" y="4707"/>
                  </a:lnTo>
                  <a:lnTo>
                    <a:pt x="73059" y="26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16462" y="3052687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0" y="29"/>
                  </a:moveTo>
                  <a:lnTo>
                    <a:pt x="29327" y="45671"/>
                  </a:lnTo>
                  <a:lnTo>
                    <a:pt x="67932" y="69623"/>
                  </a:lnTo>
                  <a:lnTo>
                    <a:pt x="107944" y="75248"/>
                  </a:lnTo>
                  <a:lnTo>
                    <a:pt x="141490" y="65909"/>
                  </a:lnTo>
                  <a:lnTo>
                    <a:pt x="147715" y="69748"/>
                  </a:lnTo>
                  <a:lnTo>
                    <a:pt x="156057" y="75945"/>
                  </a:lnTo>
                  <a:lnTo>
                    <a:pt x="165087" y="84445"/>
                  </a:lnTo>
                  <a:lnTo>
                    <a:pt x="173379" y="95193"/>
                  </a:lnTo>
                  <a:lnTo>
                    <a:pt x="171433" y="102358"/>
                  </a:lnTo>
                  <a:lnTo>
                    <a:pt x="170069" y="109834"/>
                  </a:lnTo>
                  <a:lnTo>
                    <a:pt x="169142" y="117697"/>
                  </a:lnTo>
                  <a:lnTo>
                    <a:pt x="145768" y="104280"/>
                  </a:lnTo>
                  <a:lnTo>
                    <a:pt x="113190" y="95845"/>
                  </a:lnTo>
                  <a:lnTo>
                    <a:pt x="74268" y="101538"/>
                  </a:lnTo>
                  <a:lnTo>
                    <a:pt x="31857" y="130502"/>
                  </a:lnTo>
                  <a:lnTo>
                    <a:pt x="6394" y="172034"/>
                  </a:lnTo>
                  <a:lnTo>
                    <a:pt x="756" y="218796"/>
                  </a:lnTo>
                  <a:lnTo>
                    <a:pt x="9702" y="266563"/>
                  </a:lnTo>
                  <a:lnTo>
                    <a:pt x="27990" y="311112"/>
                  </a:lnTo>
                  <a:lnTo>
                    <a:pt x="50378" y="348217"/>
                  </a:lnTo>
                  <a:lnTo>
                    <a:pt x="97016" y="391525"/>
                  </a:lnTo>
                  <a:lnTo>
                    <a:pt x="153932" y="400633"/>
                  </a:lnTo>
                  <a:lnTo>
                    <a:pt x="180378" y="391450"/>
                  </a:lnTo>
                  <a:lnTo>
                    <a:pt x="207167" y="399584"/>
                  </a:lnTo>
                  <a:lnTo>
                    <a:pt x="263681" y="388244"/>
                  </a:lnTo>
                  <a:lnTo>
                    <a:pt x="308572" y="343126"/>
                  </a:lnTo>
                  <a:lnTo>
                    <a:pt x="329477" y="305159"/>
                  </a:lnTo>
                  <a:lnTo>
                    <a:pt x="345991" y="259914"/>
                  </a:lnTo>
                  <a:lnTo>
                    <a:pt x="353044" y="211823"/>
                  </a:lnTo>
                  <a:lnTo>
                    <a:pt x="345563" y="165315"/>
                  </a:lnTo>
                  <a:lnTo>
                    <a:pt x="318479" y="124822"/>
                  </a:lnTo>
                  <a:lnTo>
                    <a:pt x="275914" y="97889"/>
                  </a:lnTo>
                  <a:lnTo>
                    <a:pt x="237497" y="93224"/>
                  </a:lnTo>
                  <a:lnTo>
                    <a:pt x="205555" y="102201"/>
                  </a:lnTo>
                  <a:lnTo>
                    <a:pt x="182418" y="116190"/>
                  </a:lnTo>
                  <a:lnTo>
                    <a:pt x="190163" y="92620"/>
                  </a:lnTo>
                  <a:lnTo>
                    <a:pt x="202293" y="71254"/>
                  </a:lnTo>
                  <a:lnTo>
                    <a:pt x="218853" y="52167"/>
                  </a:lnTo>
                  <a:lnTo>
                    <a:pt x="239887" y="35433"/>
                  </a:lnTo>
                  <a:lnTo>
                    <a:pt x="241044" y="31183"/>
                  </a:lnTo>
                  <a:lnTo>
                    <a:pt x="237154" y="26268"/>
                  </a:lnTo>
                  <a:lnTo>
                    <a:pt x="230738" y="23095"/>
                  </a:lnTo>
                  <a:lnTo>
                    <a:pt x="224319" y="24071"/>
                  </a:lnTo>
                  <a:lnTo>
                    <a:pt x="207837" y="38013"/>
                  </a:lnTo>
                  <a:lnTo>
                    <a:pt x="194622" y="52576"/>
                  </a:lnTo>
                  <a:lnTo>
                    <a:pt x="184391" y="67952"/>
                  </a:lnTo>
                  <a:lnTo>
                    <a:pt x="176863" y="84333"/>
                  </a:lnTo>
                  <a:lnTo>
                    <a:pt x="167737" y="74177"/>
                  </a:lnTo>
                  <a:lnTo>
                    <a:pt x="158511" y="66302"/>
                  </a:lnTo>
                  <a:lnTo>
                    <a:pt x="150426" y="60703"/>
                  </a:lnTo>
                  <a:lnTo>
                    <a:pt x="144723" y="57372"/>
                  </a:lnTo>
                  <a:lnTo>
                    <a:pt x="140280" y="45263"/>
                  </a:lnTo>
                  <a:lnTo>
                    <a:pt x="132035" y="30101"/>
                  </a:lnTo>
                  <a:lnTo>
                    <a:pt x="119180" y="15416"/>
                  </a:lnTo>
                  <a:lnTo>
                    <a:pt x="100907" y="4737"/>
                  </a:lnTo>
                  <a:lnTo>
                    <a:pt x="73059" y="55"/>
                  </a:lnTo>
                  <a:lnTo>
                    <a:pt x="51801" y="3706"/>
                  </a:lnTo>
                  <a:lnTo>
                    <a:pt x="29869" y="6695"/>
                  </a:lnTo>
                  <a:lnTo>
                    <a:pt x="0" y="2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/>
          <p:cNvGrpSpPr/>
          <p:nvPr/>
        </p:nvGrpSpPr>
        <p:grpSpPr>
          <a:xfrm>
            <a:off x="809711" y="3032795"/>
            <a:ext cx="464820" cy="487680"/>
            <a:chOff x="809711" y="3032795"/>
            <a:chExt cx="464820" cy="487680"/>
          </a:xfrm>
        </p:grpSpPr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9711" y="3032795"/>
              <a:ext cx="464522" cy="48747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852574" y="3052480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4">
                  <a:moveTo>
                    <a:pt x="342190" y="0"/>
                  </a:moveTo>
                  <a:lnTo>
                    <a:pt x="329812" y="529"/>
                  </a:lnTo>
                  <a:lnTo>
                    <a:pt x="319930" y="4925"/>
                  </a:lnTo>
                  <a:lnTo>
                    <a:pt x="320515" y="9279"/>
                  </a:lnTo>
                  <a:lnTo>
                    <a:pt x="324473" y="48041"/>
                  </a:lnTo>
                  <a:lnTo>
                    <a:pt x="324392" y="74160"/>
                  </a:lnTo>
                  <a:lnTo>
                    <a:pt x="320935" y="90772"/>
                  </a:lnTo>
                  <a:lnTo>
                    <a:pt x="314764" y="101013"/>
                  </a:lnTo>
                  <a:lnTo>
                    <a:pt x="284073" y="138669"/>
                  </a:lnTo>
                  <a:lnTo>
                    <a:pt x="261340" y="171469"/>
                  </a:lnTo>
                  <a:lnTo>
                    <a:pt x="217030" y="227769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3"/>
                  </a:lnTo>
                  <a:lnTo>
                    <a:pt x="0" y="365432"/>
                  </a:lnTo>
                  <a:lnTo>
                    <a:pt x="3631" y="375357"/>
                  </a:lnTo>
                  <a:lnTo>
                    <a:pt x="65676" y="401618"/>
                  </a:lnTo>
                  <a:lnTo>
                    <a:pt x="130086" y="395452"/>
                  </a:lnTo>
                  <a:lnTo>
                    <a:pt x="214892" y="361064"/>
                  </a:lnTo>
                  <a:lnTo>
                    <a:pt x="261110" y="331765"/>
                  </a:lnTo>
                  <a:lnTo>
                    <a:pt x="300972" y="300020"/>
                  </a:lnTo>
                  <a:lnTo>
                    <a:pt x="333575" y="266283"/>
                  </a:lnTo>
                  <a:lnTo>
                    <a:pt x="358015" y="231007"/>
                  </a:lnTo>
                  <a:lnTo>
                    <a:pt x="373390" y="194645"/>
                  </a:lnTo>
                  <a:lnTo>
                    <a:pt x="378796" y="157649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2001" y="51331"/>
                  </a:lnTo>
                  <a:lnTo>
                    <a:pt x="348776" y="25168"/>
                  </a:lnTo>
                  <a:lnTo>
                    <a:pt x="346441" y="4880"/>
                  </a:lnTo>
                  <a:lnTo>
                    <a:pt x="346066" y="1253"/>
                  </a:lnTo>
                  <a:lnTo>
                    <a:pt x="34219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852574" y="3052479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4">
                  <a:moveTo>
                    <a:pt x="337548" y="198"/>
                  </a:moveTo>
                  <a:lnTo>
                    <a:pt x="329812" y="530"/>
                  </a:lnTo>
                  <a:lnTo>
                    <a:pt x="319930" y="4925"/>
                  </a:lnTo>
                  <a:lnTo>
                    <a:pt x="320515" y="9280"/>
                  </a:lnTo>
                  <a:lnTo>
                    <a:pt x="324473" y="48042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70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3"/>
                  </a:lnTo>
                  <a:lnTo>
                    <a:pt x="214892" y="361065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50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4858" y="73941"/>
                  </a:lnTo>
                  <a:lnTo>
                    <a:pt x="352001" y="51331"/>
                  </a:lnTo>
                  <a:lnTo>
                    <a:pt x="348776" y="25169"/>
                  </a:lnTo>
                  <a:lnTo>
                    <a:pt x="346441" y="4881"/>
                  </a:lnTo>
                  <a:lnTo>
                    <a:pt x="346066" y="1254"/>
                  </a:lnTo>
                  <a:lnTo>
                    <a:pt x="342190" y="0"/>
                  </a:lnTo>
                  <a:lnTo>
                    <a:pt x="337548" y="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/>
          <p:cNvGrpSpPr/>
          <p:nvPr/>
        </p:nvGrpSpPr>
        <p:grpSpPr>
          <a:xfrm>
            <a:off x="809711" y="2385394"/>
            <a:ext cx="553720" cy="563880"/>
            <a:chOff x="809711" y="2385394"/>
            <a:chExt cx="553720" cy="563880"/>
          </a:xfrm>
        </p:grpSpPr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8611" y="2461594"/>
              <a:ext cx="464522" cy="487476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941474" y="2481277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42189" y="0"/>
                  </a:moveTo>
                  <a:lnTo>
                    <a:pt x="329812" y="529"/>
                  </a:lnTo>
                  <a:lnTo>
                    <a:pt x="319930" y="4925"/>
                  </a:lnTo>
                  <a:lnTo>
                    <a:pt x="320515" y="9281"/>
                  </a:lnTo>
                  <a:lnTo>
                    <a:pt x="324473" y="48043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69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6" y="395452"/>
                  </a:lnTo>
                  <a:lnTo>
                    <a:pt x="214892" y="361064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49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2001" y="51331"/>
                  </a:lnTo>
                  <a:lnTo>
                    <a:pt x="348776" y="25168"/>
                  </a:lnTo>
                  <a:lnTo>
                    <a:pt x="346441" y="4880"/>
                  </a:lnTo>
                  <a:lnTo>
                    <a:pt x="346067" y="1254"/>
                  </a:lnTo>
                  <a:lnTo>
                    <a:pt x="342189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941474" y="2481276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37548" y="198"/>
                  </a:moveTo>
                  <a:lnTo>
                    <a:pt x="329812" y="530"/>
                  </a:lnTo>
                  <a:lnTo>
                    <a:pt x="319930" y="4925"/>
                  </a:lnTo>
                  <a:lnTo>
                    <a:pt x="320515" y="9280"/>
                  </a:lnTo>
                  <a:lnTo>
                    <a:pt x="324473" y="48042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70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3"/>
                  </a:lnTo>
                  <a:lnTo>
                    <a:pt x="214892" y="361065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50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4858" y="73941"/>
                  </a:lnTo>
                  <a:lnTo>
                    <a:pt x="352001" y="51331"/>
                  </a:lnTo>
                  <a:lnTo>
                    <a:pt x="348776" y="25169"/>
                  </a:lnTo>
                  <a:lnTo>
                    <a:pt x="346441" y="4881"/>
                  </a:lnTo>
                  <a:lnTo>
                    <a:pt x="346066" y="1254"/>
                  </a:lnTo>
                  <a:lnTo>
                    <a:pt x="342190" y="0"/>
                  </a:lnTo>
                  <a:lnTo>
                    <a:pt x="337548" y="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9711" y="2385394"/>
              <a:ext cx="464522" cy="48747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852574" y="2405077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42190" y="0"/>
                  </a:moveTo>
                  <a:lnTo>
                    <a:pt x="329812" y="529"/>
                  </a:lnTo>
                  <a:lnTo>
                    <a:pt x="319930" y="4925"/>
                  </a:lnTo>
                  <a:lnTo>
                    <a:pt x="320515" y="9281"/>
                  </a:lnTo>
                  <a:lnTo>
                    <a:pt x="324473" y="48043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69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6" y="395452"/>
                  </a:lnTo>
                  <a:lnTo>
                    <a:pt x="214892" y="361064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5" y="231007"/>
                  </a:lnTo>
                  <a:lnTo>
                    <a:pt x="373390" y="194645"/>
                  </a:lnTo>
                  <a:lnTo>
                    <a:pt x="378796" y="157649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2001" y="51331"/>
                  </a:lnTo>
                  <a:lnTo>
                    <a:pt x="348776" y="25168"/>
                  </a:lnTo>
                  <a:lnTo>
                    <a:pt x="346442" y="4880"/>
                  </a:lnTo>
                  <a:lnTo>
                    <a:pt x="346066" y="1254"/>
                  </a:lnTo>
                  <a:lnTo>
                    <a:pt x="34219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852574" y="2405076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37548" y="198"/>
                  </a:moveTo>
                  <a:lnTo>
                    <a:pt x="329812" y="530"/>
                  </a:lnTo>
                  <a:lnTo>
                    <a:pt x="319930" y="4925"/>
                  </a:lnTo>
                  <a:lnTo>
                    <a:pt x="320515" y="9280"/>
                  </a:lnTo>
                  <a:lnTo>
                    <a:pt x="324473" y="48042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70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3"/>
                  </a:lnTo>
                  <a:lnTo>
                    <a:pt x="214892" y="361065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50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4858" y="73941"/>
                  </a:lnTo>
                  <a:lnTo>
                    <a:pt x="352001" y="51331"/>
                  </a:lnTo>
                  <a:lnTo>
                    <a:pt x="348776" y="25169"/>
                  </a:lnTo>
                  <a:lnTo>
                    <a:pt x="346441" y="4881"/>
                  </a:lnTo>
                  <a:lnTo>
                    <a:pt x="346066" y="1254"/>
                  </a:lnTo>
                  <a:lnTo>
                    <a:pt x="342190" y="0"/>
                  </a:lnTo>
                  <a:lnTo>
                    <a:pt x="337548" y="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2" name="object 42"/>
          <p:cNvGrpSpPr/>
          <p:nvPr/>
        </p:nvGrpSpPr>
        <p:grpSpPr>
          <a:xfrm>
            <a:off x="273600" y="2385394"/>
            <a:ext cx="438784" cy="487680"/>
            <a:chOff x="273600" y="2385394"/>
            <a:chExt cx="438784" cy="487680"/>
          </a:xfrm>
        </p:grpSpPr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3600" y="2385394"/>
              <a:ext cx="438782" cy="487476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316462" y="2405284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113190" y="95817"/>
                  </a:moveTo>
                  <a:lnTo>
                    <a:pt x="74267" y="101509"/>
                  </a:lnTo>
                  <a:lnTo>
                    <a:pt x="31857" y="130474"/>
                  </a:lnTo>
                  <a:lnTo>
                    <a:pt x="6394" y="172005"/>
                  </a:lnTo>
                  <a:lnTo>
                    <a:pt x="756" y="218767"/>
                  </a:lnTo>
                  <a:lnTo>
                    <a:pt x="9702" y="266535"/>
                  </a:lnTo>
                  <a:lnTo>
                    <a:pt x="27990" y="311084"/>
                  </a:lnTo>
                  <a:lnTo>
                    <a:pt x="50378" y="348189"/>
                  </a:lnTo>
                  <a:lnTo>
                    <a:pt x="97016" y="391497"/>
                  </a:lnTo>
                  <a:lnTo>
                    <a:pt x="153932" y="400604"/>
                  </a:lnTo>
                  <a:lnTo>
                    <a:pt x="180378" y="391421"/>
                  </a:lnTo>
                  <a:lnTo>
                    <a:pt x="254885" y="391421"/>
                  </a:lnTo>
                  <a:lnTo>
                    <a:pt x="288348" y="369356"/>
                  </a:lnTo>
                  <a:lnTo>
                    <a:pt x="329477" y="305130"/>
                  </a:lnTo>
                  <a:lnTo>
                    <a:pt x="345991" y="259885"/>
                  </a:lnTo>
                  <a:lnTo>
                    <a:pt x="353044" y="211794"/>
                  </a:lnTo>
                  <a:lnTo>
                    <a:pt x="345563" y="165286"/>
                  </a:lnTo>
                  <a:lnTo>
                    <a:pt x="318479" y="124792"/>
                  </a:lnTo>
                  <a:lnTo>
                    <a:pt x="307219" y="117668"/>
                  </a:lnTo>
                  <a:lnTo>
                    <a:pt x="169142" y="117668"/>
                  </a:lnTo>
                  <a:lnTo>
                    <a:pt x="145768" y="104251"/>
                  </a:lnTo>
                  <a:lnTo>
                    <a:pt x="113190" y="95817"/>
                  </a:lnTo>
                  <a:close/>
                </a:path>
                <a:path w="353059" h="400685">
                  <a:moveTo>
                    <a:pt x="254885" y="391421"/>
                  </a:moveTo>
                  <a:lnTo>
                    <a:pt x="180378" y="391421"/>
                  </a:lnTo>
                  <a:lnTo>
                    <a:pt x="207167" y="399555"/>
                  </a:lnTo>
                  <a:lnTo>
                    <a:pt x="235778" y="398384"/>
                  </a:lnTo>
                  <a:lnTo>
                    <a:pt x="254885" y="391421"/>
                  </a:lnTo>
                  <a:close/>
                </a:path>
                <a:path w="353059" h="400685">
                  <a:moveTo>
                    <a:pt x="157944" y="65881"/>
                  </a:moveTo>
                  <a:lnTo>
                    <a:pt x="141490" y="65881"/>
                  </a:lnTo>
                  <a:lnTo>
                    <a:pt x="147715" y="69719"/>
                  </a:lnTo>
                  <a:lnTo>
                    <a:pt x="156057" y="75916"/>
                  </a:lnTo>
                  <a:lnTo>
                    <a:pt x="165087" y="84416"/>
                  </a:lnTo>
                  <a:lnTo>
                    <a:pt x="173379" y="95164"/>
                  </a:lnTo>
                  <a:lnTo>
                    <a:pt x="171433" y="102328"/>
                  </a:lnTo>
                  <a:lnTo>
                    <a:pt x="170069" y="109805"/>
                  </a:lnTo>
                  <a:lnTo>
                    <a:pt x="169142" y="117668"/>
                  </a:lnTo>
                  <a:lnTo>
                    <a:pt x="307219" y="117668"/>
                  </a:lnTo>
                  <a:lnTo>
                    <a:pt x="304838" y="116161"/>
                  </a:lnTo>
                  <a:lnTo>
                    <a:pt x="182418" y="116161"/>
                  </a:lnTo>
                  <a:lnTo>
                    <a:pt x="190163" y="92592"/>
                  </a:lnTo>
                  <a:lnTo>
                    <a:pt x="194867" y="84305"/>
                  </a:lnTo>
                  <a:lnTo>
                    <a:pt x="176863" y="84305"/>
                  </a:lnTo>
                  <a:lnTo>
                    <a:pt x="167737" y="74148"/>
                  </a:lnTo>
                  <a:lnTo>
                    <a:pt x="158511" y="66273"/>
                  </a:lnTo>
                  <a:lnTo>
                    <a:pt x="157944" y="65881"/>
                  </a:lnTo>
                  <a:close/>
                </a:path>
                <a:path w="353059" h="400685">
                  <a:moveTo>
                    <a:pt x="237496" y="93196"/>
                  </a:moveTo>
                  <a:lnTo>
                    <a:pt x="205555" y="102172"/>
                  </a:lnTo>
                  <a:lnTo>
                    <a:pt x="182418" y="116161"/>
                  </a:lnTo>
                  <a:lnTo>
                    <a:pt x="304838" y="116161"/>
                  </a:lnTo>
                  <a:lnTo>
                    <a:pt x="275914" y="97860"/>
                  </a:lnTo>
                  <a:lnTo>
                    <a:pt x="237496" y="93196"/>
                  </a:lnTo>
                  <a:close/>
                </a:path>
                <a:path w="353059" h="400685">
                  <a:moveTo>
                    <a:pt x="230738" y="23066"/>
                  </a:moveTo>
                  <a:lnTo>
                    <a:pt x="194622" y="52547"/>
                  </a:lnTo>
                  <a:lnTo>
                    <a:pt x="176863" y="84305"/>
                  </a:lnTo>
                  <a:lnTo>
                    <a:pt x="194867" y="84305"/>
                  </a:lnTo>
                  <a:lnTo>
                    <a:pt x="202293" y="71226"/>
                  </a:lnTo>
                  <a:lnTo>
                    <a:pt x="218853" y="52138"/>
                  </a:lnTo>
                  <a:lnTo>
                    <a:pt x="239887" y="35405"/>
                  </a:lnTo>
                  <a:lnTo>
                    <a:pt x="241044" y="31154"/>
                  </a:lnTo>
                  <a:lnTo>
                    <a:pt x="237154" y="26239"/>
                  </a:lnTo>
                  <a:lnTo>
                    <a:pt x="230738" y="23066"/>
                  </a:lnTo>
                  <a:close/>
                </a:path>
                <a:path w="353059" h="400685">
                  <a:moveTo>
                    <a:pt x="0" y="0"/>
                  </a:moveTo>
                  <a:lnTo>
                    <a:pt x="29327" y="45642"/>
                  </a:lnTo>
                  <a:lnTo>
                    <a:pt x="67932" y="69594"/>
                  </a:lnTo>
                  <a:lnTo>
                    <a:pt x="107944" y="75219"/>
                  </a:lnTo>
                  <a:lnTo>
                    <a:pt x="141490" y="65881"/>
                  </a:lnTo>
                  <a:lnTo>
                    <a:pt x="157944" y="65881"/>
                  </a:lnTo>
                  <a:lnTo>
                    <a:pt x="150426" y="60674"/>
                  </a:lnTo>
                  <a:lnTo>
                    <a:pt x="144723" y="57343"/>
                  </a:lnTo>
                  <a:lnTo>
                    <a:pt x="140280" y="45234"/>
                  </a:lnTo>
                  <a:lnTo>
                    <a:pt x="132035" y="30072"/>
                  </a:lnTo>
                  <a:lnTo>
                    <a:pt x="119180" y="15387"/>
                  </a:lnTo>
                  <a:lnTo>
                    <a:pt x="104258" y="6666"/>
                  </a:lnTo>
                  <a:lnTo>
                    <a:pt x="29869" y="6666"/>
                  </a:lnTo>
                  <a:lnTo>
                    <a:pt x="0" y="0"/>
                  </a:lnTo>
                  <a:close/>
                </a:path>
                <a:path w="353059" h="400685">
                  <a:moveTo>
                    <a:pt x="73059" y="26"/>
                  </a:moveTo>
                  <a:lnTo>
                    <a:pt x="51801" y="3677"/>
                  </a:lnTo>
                  <a:lnTo>
                    <a:pt x="29869" y="6666"/>
                  </a:lnTo>
                  <a:lnTo>
                    <a:pt x="104258" y="6666"/>
                  </a:lnTo>
                  <a:lnTo>
                    <a:pt x="100907" y="4707"/>
                  </a:lnTo>
                  <a:lnTo>
                    <a:pt x="73059" y="26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16462" y="2405284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0" y="29"/>
                  </a:moveTo>
                  <a:lnTo>
                    <a:pt x="29327" y="45671"/>
                  </a:lnTo>
                  <a:lnTo>
                    <a:pt x="67932" y="69623"/>
                  </a:lnTo>
                  <a:lnTo>
                    <a:pt x="107944" y="75248"/>
                  </a:lnTo>
                  <a:lnTo>
                    <a:pt x="141490" y="65909"/>
                  </a:lnTo>
                  <a:lnTo>
                    <a:pt x="147715" y="69748"/>
                  </a:lnTo>
                  <a:lnTo>
                    <a:pt x="156057" y="75945"/>
                  </a:lnTo>
                  <a:lnTo>
                    <a:pt x="165087" y="84445"/>
                  </a:lnTo>
                  <a:lnTo>
                    <a:pt x="173379" y="95193"/>
                  </a:lnTo>
                  <a:lnTo>
                    <a:pt x="171433" y="102358"/>
                  </a:lnTo>
                  <a:lnTo>
                    <a:pt x="170069" y="109834"/>
                  </a:lnTo>
                  <a:lnTo>
                    <a:pt x="169142" y="117697"/>
                  </a:lnTo>
                  <a:lnTo>
                    <a:pt x="145768" y="104280"/>
                  </a:lnTo>
                  <a:lnTo>
                    <a:pt x="113190" y="95845"/>
                  </a:lnTo>
                  <a:lnTo>
                    <a:pt x="74268" y="101538"/>
                  </a:lnTo>
                  <a:lnTo>
                    <a:pt x="31857" y="130502"/>
                  </a:lnTo>
                  <a:lnTo>
                    <a:pt x="6394" y="172034"/>
                  </a:lnTo>
                  <a:lnTo>
                    <a:pt x="756" y="218796"/>
                  </a:lnTo>
                  <a:lnTo>
                    <a:pt x="9702" y="266563"/>
                  </a:lnTo>
                  <a:lnTo>
                    <a:pt x="27990" y="311112"/>
                  </a:lnTo>
                  <a:lnTo>
                    <a:pt x="50378" y="348217"/>
                  </a:lnTo>
                  <a:lnTo>
                    <a:pt x="97016" y="391525"/>
                  </a:lnTo>
                  <a:lnTo>
                    <a:pt x="153932" y="400633"/>
                  </a:lnTo>
                  <a:lnTo>
                    <a:pt x="180378" y="391450"/>
                  </a:lnTo>
                  <a:lnTo>
                    <a:pt x="207167" y="399584"/>
                  </a:lnTo>
                  <a:lnTo>
                    <a:pt x="263681" y="388244"/>
                  </a:lnTo>
                  <a:lnTo>
                    <a:pt x="308572" y="343126"/>
                  </a:lnTo>
                  <a:lnTo>
                    <a:pt x="329477" y="305159"/>
                  </a:lnTo>
                  <a:lnTo>
                    <a:pt x="345991" y="259914"/>
                  </a:lnTo>
                  <a:lnTo>
                    <a:pt x="353044" y="211823"/>
                  </a:lnTo>
                  <a:lnTo>
                    <a:pt x="345563" y="165315"/>
                  </a:lnTo>
                  <a:lnTo>
                    <a:pt x="318479" y="124822"/>
                  </a:lnTo>
                  <a:lnTo>
                    <a:pt x="275914" y="97889"/>
                  </a:lnTo>
                  <a:lnTo>
                    <a:pt x="237497" y="93224"/>
                  </a:lnTo>
                  <a:lnTo>
                    <a:pt x="205555" y="102201"/>
                  </a:lnTo>
                  <a:lnTo>
                    <a:pt x="182418" y="116190"/>
                  </a:lnTo>
                  <a:lnTo>
                    <a:pt x="190163" y="92620"/>
                  </a:lnTo>
                  <a:lnTo>
                    <a:pt x="202293" y="71254"/>
                  </a:lnTo>
                  <a:lnTo>
                    <a:pt x="218853" y="52167"/>
                  </a:lnTo>
                  <a:lnTo>
                    <a:pt x="239887" y="35433"/>
                  </a:lnTo>
                  <a:lnTo>
                    <a:pt x="241044" y="31183"/>
                  </a:lnTo>
                  <a:lnTo>
                    <a:pt x="237154" y="26268"/>
                  </a:lnTo>
                  <a:lnTo>
                    <a:pt x="230738" y="23095"/>
                  </a:lnTo>
                  <a:lnTo>
                    <a:pt x="224319" y="24071"/>
                  </a:lnTo>
                  <a:lnTo>
                    <a:pt x="207837" y="38013"/>
                  </a:lnTo>
                  <a:lnTo>
                    <a:pt x="194622" y="52576"/>
                  </a:lnTo>
                  <a:lnTo>
                    <a:pt x="184391" y="67952"/>
                  </a:lnTo>
                  <a:lnTo>
                    <a:pt x="176863" y="84333"/>
                  </a:lnTo>
                  <a:lnTo>
                    <a:pt x="167737" y="74177"/>
                  </a:lnTo>
                  <a:lnTo>
                    <a:pt x="158511" y="66302"/>
                  </a:lnTo>
                  <a:lnTo>
                    <a:pt x="150426" y="60703"/>
                  </a:lnTo>
                  <a:lnTo>
                    <a:pt x="144723" y="57372"/>
                  </a:lnTo>
                  <a:lnTo>
                    <a:pt x="140280" y="45263"/>
                  </a:lnTo>
                  <a:lnTo>
                    <a:pt x="132035" y="30101"/>
                  </a:lnTo>
                  <a:lnTo>
                    <a:pt x="119180" y="15416"/>
                  </a:lnTo>
                  <a:lnTo>
                    <a:pt x="100907" y="4737"/>
                  </a:lnTo>
                  <a:lnTo>
                    <a:pt x="73059" y="55"/>
                  </a:lnTo>
                  <a:lnTo>
                    <a:pt x="51801" y="3706"/>
                  </a:lnTo>
                  <a:lnTo>
                    <a:pt x="29869" y="6695"/>
                  </a:lnTo>
                  <a:lnTo>
                    <a:pt x="0" y="2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6" name="object 46"/>
          <p:cNvGrpSpPr/>
          <p:nvPr/>
        </p:nvGrpSpPr>
        <p:grpSpPr>
          <a:xfrm>
            <a:off x="1450615" y="2334850"/>
            <a:ext cx="422909" cy="1261745"/>
            <a:chOff x="1450615" y="2334850"/>
            <a:chExt cx="422909" cy="1261745"/>
          </a:xfrm>
        </p:grpSpPr>
        <p:pic>
          <p:nvPicPr>
            <p:cNvPr id="47" name="object 4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615" y="2931708"/>
              <a:ext cx="307098" cy="588563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493627" y="2951682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79">
                  <a:moveTo>
                    <a:pt x="66736" y="296461"/>
                  </a:move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4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8" y="484425"/>
                  </a:lnTo>
                  <a:lnTo>
                    <a:pt x="93039" y="500250"/>
                  </a:lnTo>
                  <a:lnTo>
                    <a:pt x="144918" y="499991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3" y="377478"/>
                  </a:lnTo>
                  <a:lnTo>
                    <a:pt x="210541" y="345363"/>
                  </a:lnTo>
                  <a:lnTo>
                    <a:pt x="179031" y="318184"/>
                  </a:lnTo>
                  <a:lnTo>
                    <a:pt x="149662" y="312984"/>
                  </a:lnTo>
                  <a:lnTo>
                    <a:pt x="149869" y="312212"/>
                  </a:lnTo>
                  <a:lnTo>
                    <a:pt x="121402" y="312212"/>
                  </a:lnTo>
                  <a:lnTo>
                    <a:pt x="113185" y="306134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close/>
                </a:path>
                <a:path w="220344" h="500379">
                  <a:moveTo>
                    <a:pt x="157101" y="0"/>
                  </a:moveTo>
                  <a:lnTo>
                    <a:pt x="149096" y="3211"/>
                  </a:lnTo>
                  <a:lnTo>
                    <a:pt x="145907" y="7592"/>
                  </a:lnTo>
                  <a:lnTo>
                    <a:pt x="140199" y="12677"/>
                  </a:lnTo>
                  <a:lnTo>
                    <a:pt x="132727" y="18241"/>
                  </a:lnTo>
                  <a:lnTo>
                    <a:pt x="112033" y="32294"/>
                  </a:lnTo>
                  <a:lnTo>
                    <a:pt x="130830" y="37017"/>
                  </a:lnTo>
                  <a:lnTo>
                    <a:pt x="148187" y="106363"/>
                  </a:lnTo>
                  <a:lnTo>
                    <a:pt x="152391" y="158664"/>
                  </a:lnTo>
                  <a:lnTo>
                    <a:pt x="149298" y="210920"/>
                  </a:lnTo>
                  <a:lnTo>
                    <a:pt x="138953" y="262360"/>
                  </a:lnTo>
                  <a:lnTo>
                    <a:pt x="121402" y="312212"/>
                  </a:lnTo>
                  <a:lnTo>
                    <a:pt x="149869" y="312212"/>
                  </a:lnTo>
                  <a:lnTo>
                    <a:pt x="161226" y="266567"/>
                  </a:lnTo>
                  <a:lnTo>
                    <a:pt x="172178" y="202296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49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4" y="24435"/>
                  </a:lnTo>
                  <a:lnTo>
                    <a:pt x="176120" y="18499"/>
                  </a:lnTo>
                  <a:lnTo>
                    <a:pt x="174003" y="12013"/>
                  </a:lnTo>
                  <a:lnTo>
                    <a:pt x="166533" y="4390"/>
                  </a:lnTo>
                  <a:lnTo>
                    <a:pt x="157101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493627" y="2951682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79">
                  <a:moveTo>
                    <a:pt x="112034" y="32294"/>
                  </a:moveTo>
                  <a:lnTo>
                    <a:pt x="148187" y="106363"/>
                  </a:lnTo>
                  <a:lnTo>
                    <a:pt x="152391" y="158664"/>
                  </a:lnTo>
                  <a:lnTo>
                    <a:pt x="149299" y="210920"/>
                  </a:lnTo>
                  <a:lnTo>
                    <a:pt x="138953" y="262360"/>
                  </a:lnTo>
                  <a:lnTo>
                    <a:pt x="121402" y="312213"/>
                  </a:lnTo>
                  <a:lnTo>
                    <a:pt x="113185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49"/>
                  </a:lnTo>
                  <a:lnTo>
                    <a:pt x="144919" y="499990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1" y="345363"/>
                  </a:lnTo>
                  <a:lnTo>
                    <a:pt x="179031" y="318184"/>
                  </a:lnTo>
                  <a:lnTo>
                    <a:pt x="149662" y="312985"/>
                  </a:lnTo>
                  <a:lnTo>
                    <a:pt x="155149" y="292516"/>
                  </a:lnTo>
                  <a:lnTo>
                    <a:pt x="167150" y="236155"/>
                  </a:lnTo>
                  <a:lnTo>
                    <a:pt x="175565" y="166008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20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6064" y="3007908"/>
              <a:ext cx="307098" cy="588563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1609076" y="3027882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79">
                  <a:moveTo>
                    <a:pt x="66736" y="296461"/>
                  </a:move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4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8" y="484425"/>
                  </a:lnTo>
                  <a:lnTo>
                    <a:pt x="93039" y="500250"/>
                  </a:lnTo>
                  <a:lnTo>
                    <a:pt x="144918" y="499991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3" y="377478"/>
                  </a:lnTo>
                  <a:lnTo>
                    <a:pt x="210541" y="345363"/>
                  </a:lnTo>
                  <a:lnTo>
                    <a:pt x="179030" y="318184"/>
                  </a:lnTo>
                  <a:lnTo>
                    <a:pt x="149661" y="312984"/>
                  </a:lnTo>
                  <a:lnTo>
                    <a:pt x="149868" y="312212"/>
                  </a:lnTo>
                  <a:lnTo>
                    <a:pt x="121402" y="312212"/>
                  </a:lnTo>
                  <a:lnTo>
                    <a:pt x="113185" y="306134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close/>
                </a:path>
                <a:path w="220344" h="500379">
                  <a:moveTo>
                    <a:pt x="157101" y="0"/>
                  </a:moveTo>
                  <a:lnTo>
                    <a:pt x="149096" y="3211"/>
                  </a:lnTo>
                  <a:lnTo>
                    <a:pt x="145907" y="7592"/>
                  </a:lnTo>
                  <a:lnTo>
                    <a:pt x="140199" y="12677"/>
                  </a:lnTo>
                  <a:lnTo>
                    <a:pt x="132727" y="18241"/>
                  </a:lnTo>
                  <a:lnTo>
                    <a:pt x="112033" y="32294"/>
                  </a:lnTo>
                  <a:lnTo>
                    <a:pt x="130830" y="37017"/>
                  </a:lnTo>
                  <a:lnTo>
                    <a:pt x="148187" y="106363"/>
                  </a:lnTo>
                  <a:lnTo>
                    <a:pt x="152391" y="158664"/>
                  </a:lnTo>
                  <a:lnTo>
                    <a:pt x="149298" y="210920"/>
                  </a:lnTo>
                  <a:lnTo>
                    <a:pt x="138953" y="262360"/>
                  </a:lnTo>
                  <a:lnTo>
                    <a:pt x="121402" y="312212"/>
                  </a:lnTo>
                  <a:lnTo>
                    <a:pt x="149868" y="312212"/>
                  </a:lnTo>
                  <a:lnTo>
                    <a:pt x="161226" y="266567"/>
                  </a:lnTo>
                  <a:lnTo>
                    <a:pt x="172178" y="202296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49" y="52729"/>
                  </a:lnTo>
                  <a:lnTo>
                    <a:pt x="167899" y="42453"/>
                  </a:lnTo>
                  <a:lnTo>
                    <a:pt x="170166" y="32720"/>
                  </a:lnTo>
                  <a:lnTo>
                    <a:pt x="173492" y="24435"/>
                  </a:lnTo>
                  <a:lnTo>
                    <a:pt x="176119" y="18499"/>
                  </a:lnTo>
                  <a:lnTo>
                    <a:pt x="174003" y="12013"/>
                  </a:lnTo>
                  <a:lnTo>
                    <a:pt x="166533" y="4390"/>
                  </a:lnTo>
                  <a:lnTo>
                    <a:pt x="157101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609076" y="3027882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79">
                  <a:moveTo>
                    <a:pt x="112034" y="32294"/>
                  </a:moveTo>
                  <a:lnTo>
                    <a:pt x="148187" y="106363"/>
                  </a:lnTo>
                  <a:lnTo>
                    <a:pt x="152391" y="158664"/>
                  </a:lnTo>
                  <a:lnTo>
                    <a:pt x="149299" y="210920"/>
                  </a:lnTo>
                  <a:lnTo>
                    <a:pt x="138953" y="262360"/>
                  </a:lnTo>
                  <a:lnTo>
                    <a:pt x="121402" y="312213"/>
                  </a:lnTo>
                  <a:lnTo>
                    <a:pt x="113185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49"/>
                  </a:lnTo>
                  <a:lnTo>
                    <a:pt x="144919" y="499990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1" y="345363"/>
                  </a:lnTo>
                  <a:lnTo>
                    <a:pt x="179031" y="318184"/>
                  </a:lnTo>
                  <a:lnTo>
                    <a:pt x="149662" y="312985"/>
                  </a:lnTo>
                  <a:lnTo>
                    <a:pt x="155149" y="292516"/>
                  </a:lnTo>
                  <a:lnTo>
                    <a:pt x="167150" y="236155"/>
                  </a:lnTo>
                  <a:lnTo>
                    <a:pt x="175565" y="166008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20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0159" y="2334850"/>
              <a:ext cx="307098" cy="588563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543170" y="2354823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80">
                  <a:moveTo>
                    <a:pt x="66735" y="296461"/>
                  </a:moveTo>
                  <a:lnTo>
                    <a:pt x="41664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4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50"/>
                  </a:lnTo>
                  <a:lnTo>
                    <a:pt x="144919" y="499991"/>
                  </a:lnTo>
                  <a:lnTo>
                    <a:pt x="182672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0" y="345363"/>
                  </a:lnTo>
                  <a:lnTo>
                    <a:pt x="179031" y="318184"/>
                  </a:lnTo>
                  <a:lnTo>
                    <a:pt x="149661" y="312985"/>
                  </a:lnTo>
                  <a:lnTo>
                    <a:pt x="149868" y="312213"/>
                  </a:lnTo>
                  <a:lnTo>
                    <a:pt x="121401" y="312213"/>
                  </a:lnTo>
                  <a:lnTo>
                    <a:pt x="113184" y="306135"/>
                  </a:lnTo>
                  <a:lnTo>
                    <a:pt x="101494" y="300509"/>
                  </a:lnTo>
                  <a:lnTo>
                    <a:pt x="86090" y="296797"/>
                  </a:lnTo>
                  <a:lnTo>
                    <a:pt x="66735" y="296461"/>
                  </a:lnTo>
                  <a:close/>
                </a:path>
                <a:path w="220344" h="500380">
                  <a:moveTo>
                    <a:pt x="157101" y="0"/>
                  </a:moveTo>
                  <a:lnTo>
                    <a:pt x="149095" y="3211"/>
                  </a:lnTo>
                  <a:lnTo>
                    <a:pt x="145906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lnTo>
                    <a:pt x="130830" y="37017"/>
                  </a:lnTo>
                  <a:lnTo>
                    <a:pt x="148187" y="106364"/>
                  </a:lnTo>
                  <a:lnTo>
                    <a:pt x="152391" y="158665"/>
                  </a:lnTo>
                  <a:lnTo>
                    <a:pt x="149298" y="210921"/>
                  </a:lnTo>
                  <a:lnTo>
                    <a:pt x="138953" y="262361"/>
                  </a:lnTo>
                  <a:lnTo>
                    <a:pt x="121401" y="312213"/>
                  </a:lnTo>
                  <a:lnTo>
                    <a:pt x="149868" y="312213"/>
                  </a:lnTo>
                  <a:lnTo>
                    <a:pt x="161226" y="266567"/>
                  </a:lnTo>
                  <a:lnTo>
                    <a:pt x="172178" y="202296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5"/>
                  </a:lnTo>
                  <a:lnTo>
                    <a:pt x="176119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543171" y="2354822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80">
                  <a:moveTo>
                    <a:pt x="112034" y="32294"/>
                  </a:moveTo>
                  <a:lnTo>
                    <a:pt x="148187" y="106363"/>
                  </a:lnTo>
                  <a:lnTo>
                    <a:pt x="152391" y="158664"/>
                  </a:lnTo>
                  <a:lnTo>
                    <a:pt x="149299" y="210920"/>
                  </a:lnTo>
                  <a:lnTo>
                    <a:pt x="138953" y="262360"/>
                  </a:lnTo>
                  <a:lnTo>
                    <a:pt x="121402" y="312213"/>
                  </a:lnTo>
                  <a:lnTo>
                    <a:pt x="113185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49"/>
                  </a:lnTo>
                  <a:lnTo>
                    <a:pt x="144919" y="499990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1" y="345363"/>
                  </a:lnTo>
                  <a:lnTo>
                    <a:pt x="179031" y="318184"/>
                  </a:lnTo>
                  <a:lnTo>
                    <a:pt x="149662" y="312985"/>
                  </a:lnTo>
                  <a:lnTo>
                    <a:pt x="155149" y="292516"/>
                  </a:lnTo>
                  <a:lnTo>
                    <a:pt x="167150" y="236155"/>
                  </a:lnTo>
                  <a:lnTo>
                    <a:pt x="175565" y="166008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20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6" name="object 56"/>
          <p:cNvGrpSpPr/>
          <p:nvPr/>
        </p:nvGrpSpPr>
        <p:grpSpPr>
          <a:xfrm>
            <a:off x="305298" y="1725215"/>
            <a:ext cx="438784" cy="487680"/>
            <a:chOff x="305298" y="1725215"/>
            <a:chExt cx="438784" cy="487680"/>
          </a:xfrm>
        </p:grpSpPr>
        <p:pic>
          <p:nvPicPr>
            <p:cNvPr id="57" name="object 5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5298" y="1725215"/>
              <a:ext cx="438782" cy="487476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348161" y="1745106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113190" y="95816"/>
                  </a:moveTo>
                  <a:lnTo>
                    <a:pt x="74267" y="101509"/>
                  </a:lnTo>
                  <a:lnTo>
                    <a:pt x="31857" y="130474"/>
                  </a:lnTo>
                  <a:lnTo>
                    <a:pt x="6394" y="172005"/>
                  </a:lnTo>
                  <a:lnTo>
                    <a:pt x="756" y="218767"/>
                  </a:lnTo>
                  <a:lnTo>
                    <a:pt x="9702" y="266535"/>
                  </a:lnTo>
                  <a:lnTo>
                    <a:pt x="27990" y="311083"/>
                  </a:lnTo>
                  <a:lnTo>
                    <a:pt x="50378" y="348188"/>
                  </a:lnTo>
                  <a:lnTo>
                    <a:pt x="97016" y="391496"/>
                  </a:lnTo>
                  <a:lnTo>
                    <a:pt x="153932" y="400604"/>
                  </a:lnTo>
                  <a:lnTo>
                    <a:pt x="180378" y="391421"/>
                  </a:lnTo>
                  <a:lnTo>
                    <a:pt x="254885" y="391421"/>
                  </a:lnTo>
                  <a:lnTo>
                    <a:pt x="288348" y="369356"/>
                  </a:lnTo>
                  <a:lnTo>
                    <a:pt x="329477" y="305130"/>
                  </a:lnTo>
                  <a:lnTo>
                    <a:pt x="345991" y="259885"/>
                  </a:lnTo>
                  <a:lnTo>
                    <a:pt x="353044" y="211794"/>
                  </a:lnTo>
                  <a:lnTo>
                    <a:pt x="345563" y="165286"/>
                  </a:lnTo>
                  <a:lnTo>
                    <a:pt x="318479" y="124792"/>
                  </a:lnTo>
                  <a:lnTo>
                    <a:pt x="307219" y="117668"/>
                  </a:lnTo>
                  <a:lnTo>
                    <a:pt x="169142" y="117668"/>
                  </a:lnTo>
                  <a:lnTo>
                    <a:pt x="145768" y="104251"/>
                  </a:lnTo>
                  <a:lnTo>
                    <a:pt x="113190" y="95816"/>
                  </a:lnTo>
                  <a:close/>
                </a:path>
                <a:path w="353059" h="400685">
                  <a:moveTo>
                    <a:pt x="254885" y="391421"/>
                  </a:moveTo>
                  <a:lnTo>
                    <a:pt x="180378" y="391421"/>
                  </a:lnTo>
                  <a:lnTo>
                    <a:pt x="207167" y="399555"/>
                  </a:lnTo>
                  <a:lnTo>
                    <a:pt x="235778" y="398384"/>
                  </a:lnTo>
                  <a:lnTo>
                    <a:pt x="254885" y="391421"/>
                  </a:lnTo>
                  <a:close/>
                </a:path>
                <a:path w="353059" h="400685">
                  <a:moveTo>
                    <a:pt x="157944" y="65881"/>
                  </a:moveTo>
                  <a:lnTo>
                    <a:pt x="141490" y="65881"/>
                  </a:lnTo>
                  <a:lnTo>
                    <a:pt x="147715" y="69719"/>
                  </a:lnTo>
                  <a:lnTo>
                    <a:pt x="156057" y="75916"/>
                  </a:lnTo>
                  <a:lnTo>
                    <a:pt x="165087" y="84416"/>
                  </a:lnTo>
                  <a:lnTo>
                    <a:pt x="173379" y="95164"/>
                  </a:lnTo>
                  <a:lnTo>
                    <a:pt x="171433" y="102328"/>
                  </a:lnTo>
                  <a:lnTo>
                    <a:pt x="170069" y="109805"/>
                  </a:lnTo>
                  <a:lnTo>
                    <a:pt x="169142" y="117668"/>
                  </a:lnTo>
                  <a:lnTo>
                    <a:pt x="307219" y="117668"/>
                  </a:lnTo>
                  <a:lnTo>
                    <a:pt x="304838" y="116161"/>
                  </a:lnTo>
                  <a:lnTo>
                    <a:pt x="182418" y="116161"/>
                  </a:lnTo>
                  <a:lnTo>
                    <a:pt x="190163" y="92592"/>
                  </a:lnTo>
                  <a:lnTo>
                    <a:pt x="194867" y="84305"/>
                  </a:lnTo>
                  <a:lnTo>
                    <a:pt x="176863" y="84305"/>
                  </a:lnTo>
                  <a:lnTo>
                    <a:pt x="167737" y="74148"/>
                  </a:lnTo>
                  <a:lnTo>
                    <a:pt x="158511" y="66273"/>
                  </a:lnTo>
                  <a:lnTo>
                    <a:pt x="157944" y="65881"/>
                  </a:lnTo>
                  <a:close/>
                </a:path>
                <a:path w="353059" h="400685">
                  <a:moveTo>
                    <a:pt x="237496" y="93195"/>
                  </a:moveTo>
                  <a:lnTo>
                    <a:pt x="205555" y="102172"/>
                  </a:lnTo>
                  <a:lnTo>
                    <a:pt x="182418" y="116161"/>
                  </a:lnTo>
                  <a:lnTo>
                    <a:pt x="304838" y="116161"/>
                  </a:lnTo>
                  <a:lnTo>
                    <a:pt x="275914" y="97860"/>
                  </a:lnTo>
                  <a:lnTo>
                    <a:pt x="237496" y="93195"/>
                  </a:lnTo>
                  <a:close/>
                </a:path>
                <a:path w="353059" h="400685">
                  <a:moveTo>
                    <a:pt x="230738" y="23066"/>
                  </a:moveTo>
                  <a:lnTo>
                    <a:pt x="194622" y="52547"/>
                  </a:lnTo>
                  <a:lnTo>
                    <a:pt x="176863" y="84305"/>
                  </a:lnTo>
                  <a:lnTo>
                    <a:pt x="194867" y="84305"/>
                  </a:lnTo>
                  <a:lnTo>
                    <a:pt x="202293" y="71226"/>
                  </a:lnTo>
                  <a:lnTo>
                    <a:pt x="218853" y="52138"/>
                  </a:lnTo>
                  <a:lnTo>
                    <a:pt x="239887" y="35403"/>
                  </a:lnTo>
                  <a:lnTo>
                    <a:pt x="241044" y="31153"/>
                  </a:lnTo>
                  <a:lnTo>
                    <a:pt x="237154" y="26239"/>
                  </a:lnTo>
                  <a:lnTo>
                    <a:pt x="230738" y="23066"/>
                  </a:lnTo>
                  <a:close/>
                </a:path>
                <a:path w="353059" h="400685">
                  <a:moveTo>
                    <a:pt x="0" y="0"/>
                  </a:moveTo>
                  <a:lnTo>
                    <a:pt x="29327" y="45642"/>
                  </a:lnTo>
                  <a:lnTo>
                    <a:pt x="67932" y="69594"/>
                  </a:lnTo>
                  <a:lnTo>
                    <a:pt x="107944" y="75219"/>
                  </a:lnTo>
                  <a:lnTo>
                    <a:pt x="141490" y="65881"/>
                  </a:lnTo>
                  <a:lnTo>
                    <a:pt x="157944" y="65881"/>
                  </a:lnTo>
                  <a:lnTo>
                    <a:pt x="150426" y="60674"/>
                  </a:lnTo>
                  <a:lnTo>
                    <a:pt x="144723" y="57343"/>
                  </a:lnTo>
                  <a:lnTo>
                    <a:pt x="140280" y="45234"/>
                  </a:lnTo>
                  <a:lnTo>
                    <a:pt x="132035" y="30072"/>
                  </a:lnTo>
                  <a:lnTo>
                    <a:pt x="119180" y="15387"/>
                  </a:lnTo>
                  <a:lnTo>
                    <a:pt x="104258" y="6666"/>
                  </a:lnTo>
                  <a:lnTo>
                    <a:pt x="29869" y="6666"/>
                  </a:lnTo>
                  <a:lnTo>
                    <a:pt x="0" y="0"/>
                  </a:lnTo>
                  <a:close/>
                </a:path>
                <a:path w="353059" h="400685">
                  <a:moveTo>
                    <a:pt x="73059" y="26"/>
                  </a:moveTo>
                  <a:lnTo>
                    <a:pt x="51801" y="3677"/>
                  </a:lnTo>
                  <a:lnTo>
                    <a:pt x="29869" y="6666"/>
                  </a:lnTo>
                  <a:lnTo>
                    <a:pt x="104258" y="6666"/>
                  </a:lnTo>
                  <a:lnTo>
                    <a:pt x="100907" y="4707"/>
                  </a:lnTo>
                  <a:lnTo>
                    <a:pt x="73059" y="26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348161" y="1745106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0" y="29"/>
                  </a:moveTo>
                  <a:lnTo>
                    <a:pt x="29327" y="45671"/>
                  </a:lnTo>
                  <a:lnTo>
                    <a:pt x="67932" y="69623"/>
                  </a:lnTo>
                  <a:lnTo>
                    <a:pt x="107944" y="75248"/>
                  </a:lnTo>
                  <a:lnTo>
                    <a:pt x="141490" y="65909"/>
                  </a:lnTo>
                  <a:lnTo>
                    <a:pt x="147715" y="69748"/>
                  </a:lnTo>
                  <a:lnTo>
                    <a:pt x="156057" y="75945"/>
                  </a:lnTo>
                  <a:lnTo>
                    <a:pt x="165087" y="84445"/>
                  </a:lnTo>
                  <a:lnTo>
                    <a:pt x="173379" y="95193"/>
                  </a:lnTo>
                  <a:lnTo>
                    <a:pt x="171433" y="102358"/>
                  </a:lnTo>
                  <a:lnTo>
                    <a:pt x="170069" y="109834"/>
                  </a:lnTo>
                  <a:lnTo>
                    <a:pt x="169142" y="117697"/>
                  </a:lnTo>
                  <a:lnTo>
                    <a:pt x="145768" y="104280"/>
                  </a:lnTo>
                  <a:lnTo>
                    <a:pt x="113190" y="95845"/>
                  </a:lnTo>
                  <a:lnTo>
                    <a:pt x="74268" y="101538"/>
                  </a:lnTo>
                  <a:lnTo>
                    <a:pt x="31857" y="130502"/>
                  </a:lnTo>
                  <a:lnTo>
                    <a:pt x="6394" y="172034"/>
                  </a:lnTo>
                  <a:lnTo>
                    <a:pt x="756" y="218796"/>
                  </a:lnTo>
                  <a:lnTo>
                    <a:pt x="9702" y="266563"/>
                  </a:lnTo>
                  <a:lnTo>
                    <a:pt x="27990" y="311112"/>
                  </a:lnTo>
                  <a:lnTo>
                    <a:pt x="50378" y="348217"/>
                  </a:lnTo>
                  <a:lnTo>
                    <a:pt x="97016" y="391525"/>
                  </a:lnTo>
                  <a:lnTo>
                    <a:pt x="153932" y="400633"/>
                  </a:lnTo>
                  <a:lnTo>
                    <a:pt x="180378" y="391450"/>
                  </a:lnTo>
                  <a:lnTo>
                    <a:pt x="207167" y="399584"/>
                  </a:lnTo>
                  <a:lnTo>
                    <a:pt x="263681" y="388244"/>
                  </a:lnTo>
                  <a:lnTo>
                    <a:pt x="308572" y="343126"/>
                  </a:lnTo>
                  <a:lnTo>
                    <a:pt x="329477" y="305159"/>
                  </a:lnTo>
                  <a:lnTo>
                    <a:pt x="345991" y="259914"/>
                  </a:lnTo>
                  <a:lnTo>
                    <a:pt x="353044" y="211823"/>
                  </a:lnTo>
                  <a:lnTo>
                    <a:pt x="345563" y="165315"/>
                  </a:lnTo>
                  <a:lnTo>
                    <a:pt x="318479" y="124822"/>
                  </a:lnTo>
                  <a:lnTo>
                    <a:pt x="275914" y="97889"/>
                  </a:lnTo>
                  <a:lnTo>
                    <a:pt x="237497" y="93224"/>
                  </a:lnTo>
                  <a:lnTo>
                    <a:pt x="205555" y="102201"/>
                  </a:lnTo>
                  <a:lnTo>
                    <a:pt x="182418" y="116190"/>
                  </a:lnTo>
                  <a:lnTo>
                    <a:pt x="190163" y="92620"/>
                  </a:lnTo>
                  <a:lnTo>
                    <a:pt x="202293" y="71254"/>
                  </a:lnTo>
                  <a:lnTo>
                    <a:pt x="218853" y="52167"/>
                  </a:lnTo>
                  <a:lnTo>
                    <a:pt x="239887" y="35433"/>
                  </a:lnTo>
                  <a:lnTo>
                    <a:pt x="241044" y="31183"/>
                  </a:lnTo>
                  <a:lnTo>
                    <a:pt x="237154" y="26268"/>
                  </a:lnTo>
                  <a:lnTo>
                    <a:pt x="230738" y="23095"/>
                  </a:lnTo>
                  <a:lnTo>
                    <a:pt x="224319" y="24071"/>
                  </a:lnTo>
                  <a:lnTo>
                    <a:pt x="207837" y="38013"/>
                  </a:lnTo>
                  <a:lnTo>
                    <a:pt x="194622" y="52576"/>
                  </a:lnTo>
                  <a:lnTo>
                    <a:pt x="184391" y="67952"/>
                  </a:lnTo>
                  <a:lnTo>
                    <a:pt x="176863" y="84333"/>
                  </a:lnTo>
                  <a:lnTo>
                    <a:pt x="167737" y="74177"/>
                  </a:lnTo>
                  <a:lnTo>
                    <a:pt x="158511" y="66302"/>
                  </a:lnTo>
                  <a:lnTo>
                    <a:pt x="150426" y="60703"/>
                  </a:lnTo>
                  <a:lnTo>
                    <a:pt x="144723" y="57372"/>
                  </a:lnTo>
                  <a:lnTo>
                    <a:pt x="140280" y="45263"/>
                  </a:lnTo>
                  <a:lnTo>
                    <a:pt x="132035" y="30101"/>
                  </a:lnTo>
                  <a:lnTo>
                    <a:pt x="119180" y="15416"/>
                  </a:lnTo>
                  <a:lnTo>
                    <a:pt x="100907" y="4737"/>
                  </a:lnTo>
                  <a:lnTo>
                    <a:pt x="73059" y="55"/>
                  </a:lnTo>
                  <a:lnTo>
                    <a:pt x="51801" y="3706"/>
                  </a:lnTo>
                  <a:lnTo>
                    <a:pt x="29869" y="6695"/>
                  </a:lnTo>
                  <a:lnTo>
                    <a:pt x="0" y="2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0" name="object 60"/>
          <p:cNvGrpSpPr/>
          <p:nvPr/>
        </p:nvGrpSpPr>
        <p:grpSpPr>
          <a:xfrm>
            <a:off x="841410" y="1725215"/>
            <a:ext cx="464820" cy="487680"/>
            <a:chOff x="841410" y="1725215"/>
            <a:chExt cx="464820" cy="487680"/>
          </a:xfrm>
        </p:grpSpPr>
        <p:pic>
          <p:nvPicPr>
            <p:cNvPr id="61" name="object 6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410" y="1725215"/>
              <a:ext cx="464522" cy="487476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884272" y="1744899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42190" y="0"/>
                  </a:moveTo>
                  <a:lnTo>
                    <a:pt x="329812" y="529"/>
                  </a:lnTo>
                  <a:lnTo>
                    <a:pt x="319930" y="4925"/>
                  </a:lnTo>
                  <a:lnTo>
                    <a:pt x="320515" y="9279"/>
                  </a:lnTo>
                  <a:lnTo>
                    <a:pt x="324473" y="48041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69"/>
                  </a:lnTo>
                  <a:lnTo>
                    <a:pt x="261340" y="171469"/>
                  </a:lnTo>
                  <a:lnTo>
                    <a:pt x="217030" y="227769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2"/>
                  </a:lnTo>
                  <a:lnTo>
                    <a:pt x="214892" y="361064"/>
                  </a:lnTo>
                  <a:lnTo>
                    <a:pt x="261110" y="331765"/>
                  </a:lnTo>
                  <a:lnTo>
                    <a:pt x="300972" y="300020"/>
                  </a:lnTo>
                  <a:lnTo>
                    <a:pt x="333575" y="266283"/>
                  </a:lnTo>
                  <a:lnTo>
                    <a:pt x="358016" y="231007"/>
                  </a:lnTo>
                  <a:lnTo>
                    <a:pt x="373391" y="194645"/>
                  </a:lnTo>
                  <a:lnTo>
                    <a:pt x="378797" y="157649"/>
                  </a:lnTo>
                  <a:lnTo>
                    <a:pt x="373331" y="120474"/>
                  </a:lnTo>
                  <a:lnTo>
                    <a:pt x="356089" y="83572"/>
                  </a:lnTo>
                  <a:lnTo>
                    <a:pt x="352001" y="51331"/>
                  </a:lnTo>
                  <a:lnTo>
                    <a:pt x="348776" y="25168"/>
                  </a:lnTo>
                  <a:lnTo>
                    <a:pt x="346441" y="4880"/>
                  </a:lnTo>
                  <a:lnTo>
                    <a:pt x="346066" y="1253"/>
                  </a:lnTo>
                  <a:lnTo>
                    <a:pt x="34219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884272" y="1744899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37548" y="198"/>
                  </a:moveTo>
                  <a:lnTo>
                    <a:pt x="329812" y="530"/>
                  </a:lnTo>
                  <a:lnTo>
                    <a:pt x="319930" y="4925"/>
                  </a:lnTo>
                  <a:lnTo>
                    <a:pt x="320515" y="9280"/>
                  </a:lnTo>
                  <a:lnTo>
                    <a:pt x="324473" y="48042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70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3"/>
                  </a:lnTo>
                  <a:lnTo>
                    <a:pt x="214892" y="361065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50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4858" y="73941"/>
                  </a:lnTo>
                  <a:lnTo>
                    <a:pt x="352001" y="51331"/>
                  </a:lnTo>
                  <a:lnTo>
                    <a:pt x="348776" y="25169"/>
                  </a:lnTo>
                  <a:lnTo>
                    <a:pt x="346441" y="4881"/>
                  </a:lnTo>
                  <a:lnTo>
                    <a:pt x="346066" y="1254"/>
                  </a:lnTo>
                  <a:lnTo>
                    <a:pt x="342190" y="0"/>
                  </a:lnTo>
                  <a:lnTo>
                    <a:pt x="337548" y="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4" name="object 64"/>
          <p:cNvGrpSpPr/>
          <p:nvPr/>
        </p:nvGrpSpPr>
        <p:grpSpPr>
          <a:xfrm>
            <a:off x="1534761" y="1652177"/>
            <a:ext cx="307340" cy="588645"/>
            <a:chOff x="1534761" y="1652177"/>
            <a:chExt cx="307340" cy="588645"/>
          </a:xfrm>
        </p:grpSpPr>
        <p:pic>
          <p:nvPicPr>
            <p:cNvPr id="65" name="object 6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4761" y="1652177"/>
              <a:ext cx="307098" cy="588563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1577773" y="1672150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80">
                  <a:moveTo>
                    <a:pt x="66735" y="296462"/>
                  </a:moveTo>
                  <a:lnTo>
                    <a:pt x="41664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5"/>
                  </a:lnTo>
                  <a:lnTo>
                    <a:pt x="19014" y="458511"/>
                  </a:lnTo>
                  <a:lnTo>
                    <a:pt x="48209" y="484424"/>
                  </a:lnTo>
                  <a:lnTo>
                    <a:pt x="93040" y="500248"/>
                  </a:lnTo>
                  <a:lnTo>
                    <a:pt x="144919" y="499990"/>
                  </a:lnTo>
                  <a:lnTo>
                    <a:pt x="182672" y="481807"/>
                  </a:lnTo>
                  <a:lnTo>
                    <a:pt x="207204" y="451476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0" y="345363"/>
                  </a:lnTo>
                  <a:lnTo>
                    <a:pt x="179031" y="318184"/>
                  </a:lnTo>
                  <a:lnTo>
                    <a:pt x="149661" y="312984"/>
                  </a:lnTo>
                  <a:lnTo>
                    <a:pt x="149868" y="312212"/>
                  </a:lnTo>
                  <a:lnTo>
                    <a:pt x="121401" y="312212"/>
                  </a:lnTo>
                  <a:lnTo>
                    <a:pt x="113184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5" y="296462"/>
                  </a:lnTo>
                  <a:close/>
                </a:path>
                <a:path w="220344" h="500380">
                  <a:moveTo>
                    <a:pt x="157101" y="0"/>
                  </a:move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6"/>
                  </a:lnTo>
                  <a:lnTo>
                    <a:pt x="132726" y="18241"/>
                  </a:lnTo>
                  <a:lnTo>
                    <a:pt x="112034" y="32294"/>
                  </a:lnTo>
                  <a:lnTo>
                    <a:pt x="130830" y="37016"/>
                  </a:lnTo>
                  <a:lnTo>
                    <a:pt x="148187" y="106363"/>
                  </a:lnTo>
                  <a:lnTo>
                    <a:pt x="152391" y="158664"/>
                  </a:lnTo>
                  <a:lnTo>
                    <a:pt x="149298" y="210920"/>
                  </a:lnTo>
                  <a:lnTo>
                    <a:pt x="138953" y="262359"/>
                  </a:lnTo>
                  <a:lnTo>
                    <a:pt x="121401" y="312212"/>
                  </a:lnTo>
                  <a:lnTo>
                    <a:pt x="149868" y="312212"/>
                  </a:lnTo>
                  <a:lnTo>
                    <a:pt x="161226" y="266567"/>
                  </a:lnTo>
                  <a:lnTo>
                    <a:pt x="172178" y="202296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19" y="18498"/>
                  </a:lnTo>
                  <a:lnTo>
                    <a:pt x="174003" y="12012"/>
                  </a:lnTo>
                  <a:lnTo>
                    <a:pt x="166534" y="4390"/>
                  </a:lnTo>
                  <a:lnTo>
                    <a:pt x="157101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1577773" y="1672150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80">
                  <a:moveTo>
                    <a:pt x="112034" y="32294"/>
                  </a:moveTo>
                  <a:lnTo>
                    <a:pt x="148187" y="106363"/>
                  </a:lnTo>
                  <a:lnTo>
                    <a:pt x="152391" y="158664"/>
                  </a:lnTo>
                  <a:lnTo>
                    <a:pt x="149299" y="210920"/>
                  </a:lnTo>
                  <a:lnTo>
                    <a:pt x="138953" y="262360"/>
                  </a:lnTo>
                  <a:lnTo>
                    <a:pt x="121402" y="312213"/>
                  </a:lnTo>
                  <a:lnTo>
                    <a:pt x="113185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49"/>
                  </a:lnTo>
                  <a:lnTo>
                    <a:pt x="144919" y="499990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1" y="345363"/>
                  </a:lnTo>
                  <a:lnTo>
                    <a:pt x="179031" y="318184"/>
                  </a:lnTo>
                  <a:lnTo>
                    <a:pt x="149662" y="312985"/>
                  </a:lnTo>
                  <a:lnTo>
                    <a:pt x="155149" y="292516"/>
                  </a:lnTo>
                  <a:lnTo>
                    <a:pt x="167150" y="236155"/>
                  </a:lnTo>
                  <a:lnTo>
                    <a:pt x="175565" y="166008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20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2571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Solution:</a:t>
            </a:r>
            <a:r>
              <a:rPr spc="20" dirty="0"/>
              <a:t> </a:t>
            </a:r>
            <a:r>
              <a:rPr spc="-5" dirty="0"/>
              <a:t>Systems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" dirty="0"/>
              <a:t>equations</a:t>
            </a:r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2798971" y="2376595"/>
            <a:ext cx="946150" cy="487680"/>
            <a:chOff x="2798971" y="2376595"/>
            <a:chExt cx="946150" cy="48768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798971" y="2394192"/>
              <a:ext cx="557394" cy="46988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843421" y="2415641"/>
              <a:ext cx="468630" cy="381000"/>
            </a:xfrm>
            <a:custGeom>
              <a:avLst/>
              <a:gdLst/>
              <a:ahLst/>
              <a:cxnLst/>
              <a:rect l="l" t="t" r="r" b="b"/>
              <a:pathLst>
                <a:path w="468629" h="381000">
                  <a:moveTo>
                    <a:pt x="211355" y="0"/>
                  </a:moveTo>
                  <a:lnTo>
                    <a:pt x="161118" y="68566"/>
                  </a:lnTo>
                  <a:lnTo>
                    <a:pt x="268019" y="146733"/>
                  </a:lnTo>
                  <a:lnTo>
                    <a:pt x="0" y="146733"/>
                  </a:lnTo>
                  <a:lnTo>
                    <a:pt x="0" y="234356"/>
                  </a:lnTo>
                  <a:lnTo>
                    <a:pt x="266485" y="234356"/>
                  </a:lnTo>
                  <a:lnTo>
                    <a:pt x="160898" y="312633"/>
                  </a:lnTo>
                  <a:lnTo>
                    <a:pt x="211574" y="380980"/>
                  </a:lnTo>
                  <a:lnTo>
                    <a:pt x="468494" y="190545"/>
                  </a:lnTo>
                  <a:lnTo>
                    <a:pt x="2113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843421" y="2415641"/>
              <a:ext cx="468630" cy="381000"/>
            </a:xfrm>
            <a:custGeom>
              <a:avLst/>
              <a:gdLst/>
              <a:ahLst/>
              <a:cxnLst/>
              <a:rect l="l" t="t" r="r" b="b"/>
              <a:pathLst>
                <a:path w="468629" h="381000">
                  <a:moveTo>
                    <a:pt x="211355" y="0"/>
                  </a:moveTo>
                  <a:lnTo>
                    <a:pt x="161117" y="68565"/>
                  </a:lnTo>
                  <a:lnTo>
                    <a:pt x="268018" y="146733"/>
                  </a:lnTo>
                  <a:lnTo>
                    <a:pt x="0" y="146733"/>
                  </a:lnTo>
                  <a:lnTo>
                    <a:pt x="0" y="234356"/>
                  </a:lnTo>
                  <a:lnTo>
                    <a:pt x="266485" y="234356"/>
                  </a:lnTo>
                  <a:lnTo>
                    <a:pt x="160898" y="312633"/>
                  </a:lnTo>
                  <a:lnTo>
                    <a:pt x="211574" y="380980"/>
                  </a:lnTo>
                  <a:lnTo>
                    <a:pt x="468494" y="190544"/>
                  </a:lnTo>
                  <a:lnTo>
                    <a:pt x="211355" y="0"/>
                  </a:lnTo>
                  <a:close/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80166" y="2376595"/>
              <a:ext cx="464522" cy="48747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323028" y="2396279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5" h="401955">
                  <a:moveTo>
                    <a:pt x="342190" y="0"/>
                  </a:moveTo>
                  <a:lnTo>
                    <a:pt x="329812" y="529"/>
                  </a:lnTo>
                  <a:lnTo>
                    <a:pt x="319930" y="4926"/>
                  </a:lnTo>
                  <a:lnTo>
                    <a:pt x="320516" y="9281"/>
                  </a:lnTo>
                  <a:lnTo>
                    <a:pt x="324473" y="48043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69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2" y="375358"/>
                  </a:lnTo>
                  <a:lnTo>
                    <a:pt x="65677" y="401618"/>
                  </a:lnTo>
                  <a:lnTo>
                    <a:pt x="130086" y="395452"/>
                  </a:lnTo>
                  <a:lnTo>
                    <a:pt x="214892" y="361064"/>
                  </a:lnTo>
                  <a:lnTo>
                    <a:pt x="261111" y="331765"/>
                  </a:lnTo>
                  <a:lnTo>
                    <a:pt x="300973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1" y="194645"/>
                  </a:lnTo>
                  <a:lnTo>
                    <a:pt x="378797" y="157649"/>
                  </a:lnTo>
                  <a:lnTo>
                    <a:pt x="373331" y="120474"/>
                  </a:lnTo>
                  <a:lnTo>
                    <a:pt x="356090" y="83572"/>
                  </a:lnTo>
                  <a:lnTo>
                    <a:pt x="352001" y="51331"/>
                  </a:lnTo>
                  <a:lnTo>
                    <a:pt x="348776" y="25168"/>
                  </a:lnTo>
                  <a:lnTo>
                    <a:pt x="346442" y="4880"/>
                  </a:lnTo>
                  <a:lnTo>
                    <a:pt x="346067" y="1254"/>
                  </a:lnTo>
                  <a:lnTo>
                    <a:pt x="34219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323028" y="2396279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5" h="401955">
                  <a:moveTo>
                    <a:pt x="337548" y="198"/>
                  </a:moveTo>
                  <a:lnTo>
                    <a:pt x="329812" y="530"/>
                  </a:lnTo>
                  <a:lnTo>
                    <a:pt x="319930" y="4925"/>
                  </a:lnTo>
                  <a:lnTo>
                    <a:pt x="320515" y="9280"/>
                  </a:lnTo>
                  <a:lnTo>
                    <a:pt x="324473" y="48042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70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3"/>
                  </a:lnTo>
                  <a:lnTo>
                    <a:pt x="214892" y="361065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50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4858" y="73941"/>
                  </a:lnTo>
                  <a:lnTo>
                    <a:pt x="352001" y="51331"/>
                  </a:lnTo>
                  <a:lnTo>
                    <a:pt x="348776" y="25169"/>
                  </a:lnTo>
                  <a:lnTo>
                    <a:pt x="346441" y="4881"/>
                  </a:lnTo>
                  <a:lnTo>
                    <a:pt x="346066" y="1254"/>
                  </a:lnTo>
                  <a:lnTo>
                    <a:pt x="342190" y="0"/>
                  </a:lnTo>
                  <a:lnTo>
                    <a:pt x="337548" y="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2798971" y="1725215"/>
            <a:ext cx="975994" cy="513080"/>
            <a:chOff x="2798971" y="1725215"/>
            <a:chExt cx="975994" cy="513080"/>
          </a:xfrm>
        </p:grpSpPr>
        <p:pic>
          <p:nvPicPr>
            <p:cNvPr id="11" name="object 1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798971" y="1768357"/>
              <a:ext cx="557394" cy="46988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843421" y="1789807"/>
              <a:ext cx="468630" cy="381000"/>
            </a:xfrm>
            <a:custGeom>
              <a:avLst/>
              <a:gdLst/>
              <a:ahLst/>
              <a:cxnLst/>
              <a:rect l="l" t="t" r="r" b="b"/>
              <a:pathLst>
                <a:path w="468629" h="381000">
                  <a:moveTo>
                    <a:pt x="211355" y="0"/>
                  </a:moveTo>
                  <a:lnTo>
                    <a:pt x="161118" y="68566"/>
                  </a:lnTo>
                  <a:lnTo>
                    <a:pt x="268019" y="146733"/>
                  </a:lnTo>
                  <a:lnTo>
                    <a:pt x="0" y="146733"/>
                  </a:lnTo>
                  <a:lnTo>
                    <a:pt x="0" y="234356"/>
                  </a:lnTo>
                  <a:lnTo>
                    <a:pt x="266485" y="234356"/>
                  </a:lnTo>
                  <a:lnTo>
                    <a:pt x="160898" y="312634"/>
                  </a:lnTo>
                  <a:lnTo>
                    <a:pt x="211574" y="380980"/>
                  </a:lnTo>
                  <a:lnTo>
                    <a:pt x="468494" y="190545"/>
                  </a:lnTo>
                  <a:lnTo>
                    <a:pt x="2113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843421" y="1789807"/>
              <a:ext cx="468630" cy="381000"/>
            </a:xfrm>
            <a:custGeom>
              <a:avLst/>
              <a:gdLst/>
              <a:ahLst/>
              <a:cxnLst/>
              <a:rect l="l" t="t" r="r" b="b"/>
              <a:pathLst>
                <a:path w="468629" h="381000">
                  <a:moveTo>
                    <a:pt x="211355" y="0"/>
                  </a:moveTo>
                  <a:lnTo>
                    <a:pt x="161117" y="68565"/>
                  </a:lnTo>
                  <a:lnTo>
                    <a:pt x="268018" y="146733"/>
                  </a:lnTo>
                  <a:lnTo>
                    <a:pt x="0" y="146733"/>
                  </a:lnTo>
                  <a:lnTo>
                    <a:pt x="0" y="234356"/>
                  </a:lnTo>
                  <a:lnTo>
                    <a:pt x="266485" y="234356"/>
                  </a:lnTo>
                  <a:lnTo>
                    <a:pt x="160898" y="312633"/>
                  </a:lnTo>
                  <a:lnTo>
                    <a:pt x="211574" y="380980"/>
                  </a:lnTo>
                  <a:lnTo>
                    <a:pt x="468494" y="190544"/>
                  </a:lnTo>
                  <a:lnTo>
                    <a:pt x="211355" y="0"/>
                  </a:lnTo>
                  <a:close/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35827" y="1725215"/>
              <a:ext cx="438782" cy="48747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378690" y="1745106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60" h="400685">
                  <a:moveTo>
                    <a:pt x="113191" y="95816"/>
                  </a:moveTo>
                  <a:lnTo>
                    <a:pt x="74268" y="101509"/>
                  </a:lnTo>
                  <a:lnTo>
                    <a:pt x="31857" y="130474"/>
                  </a:lnTo>
                  <a:lnTo>
                    <a:pt x="6394" y="172005"/>
                  </a:lnTo>
                  <a:lnTo>
                    <a:pt x="756" y="218767"/>
                  </a:lnTo>
                  <a:lnTo>
                    <a:pt x="9702" y="266535"/>
                  </a:lnTo>
                  <a:lnTo>
                    <a:pt x="27990" y="311083"/>
                  </a:lnTo>
                  <a:lnTo>
                    <a:pt x="50378" y="348188"/>
                  </a:lnTo>
                  <a:lnTo>
                    <a:pt x="97016" y="391496"/>
                  </a:lnTo>
                  <a:lnTo>
                    <a:pt x="153933" y="400604"/>
                  </a:lnTo>
                  <a:lnTo>
                    <a:pt x="180379" y="391421"/>
                  </a:lnTo>
                  <a:lnTo>
                    <a:pt x="254886" y="391421"/>
                  </a:lnTo>
                  <a:lnTo>
                    <a:pt x="288348" y="369356"/>
                  </a:lnTo>
                  <a:lnTo>
                    <a:pt x="329477" y="305130"/>
                  </a:lnTo>
                  <a:lnTo>
                    <a:pt x="345991" y="259885"/>
                  </a:lnTo>
                  <a:lnTo>
                    <a:pt x="353044" y="211794"/>
                  </a:lnTo>
                  <a:lnTo>
                    <a:pt x="345563" y="165286"/>
                  </a:lnTo>
                  <a:lnTo>
                    <a:pt x="318479" y="124792"/>
                  </a:lnTo>
                  <a:lnTo>
                    <a:pt x="307219" y="117668"/>
                  </a:lnTo>
                  <a:lnTo>
                    <a:pt x="169142" y="117668"/>
                  </a:lnTo>
                  <a:lnTo>
                    <a:pt x="145768" y="104251"/>
                  </a:lnTo>
                  <a:lnTo>
                    <a:pt x="113191" y="95816"/>
                  </a:lnTo>
                  <a:close/>
                </a:path>
                <a:path w="353060" h="400685">
                  <a:moveTo>
                    <a:pt x="254886" y="391421"/>
                  </a:moveTo>
                  <a:lnTo>
                    <a:pt x="180379" y="391421"/>
                  </a:lnTo>
                  <a:lnTo>
                    <a:pt x="207168" y="399555"/>
                  </a:lnTo>
                  <a:lnTo>
                    <a:pt x="235778" y="398384"/>
                  </a:lnTo>
                  <a:lnTo>
                    <a:pt x="254886" y="391421"/>
                  </a:lnTo>
                  <a:close/>
                </a:path>
                <a:path w="353060" h="400685">
                  <a:moveTo>
                    <a:pt x="157945" y="65881"/>
                  </a:moveTo>
                  <a:lnTo>
                    <a:pt x="141490" y="65881"/>
                  </a:lnTo>
                  <a:lnTo>
                    <a:pt x="147716" y="69719"/>
                  </a:lnTo>
                  <a:lnTo>
                    <a:pt x="156057" y="75916"/>
                  </a:lnTo>
                  <a:lnTo>
                    <a:pt x="165087" y="84416"/>
                  </a:lnTo>
                  <a:lnTo>
                    <a:pt x="173379" y="95164"/>
                  </a:lnTo>
                  <a:lnTo>
                    <a:pt x="171434" y="102328"/>
                  </a:lnTo>
                  <a:lnTo>
                    <a:pt x="170069" y="109805"/>
                  </a:lnTo>
                  <a:lnTo>
                    <a:pt x="169142" y="117668"/>
                  </a:lnTo>
                  <a:lnTo>
                    <a:pt x="307219" y="117668"/>
                  </a:lnTo>
                  <a:lnTo>
                    <a:pt x="304838" y="116161"/>
                  </a:lnTo>
                  <a:lnTo>
                    <a:pt x="182418" y="116161"/>
                  </a:lnTo>
                  <a:lnTo>
                    <a:pt x="190163" y="92592"/>
                  </a:lnTo>
                  <a:lnTo>
                    <a:pt x="194868" y="84305"/>
                  </a:lnTo>
                  <a:lnTo>
                    <a:pt x="176864" y="84305"/>
                  </a:lnTo>
                  <a:lnTo>
                    <a:pt x="167738" y="74148"/>
                  </a:lnTo>
                  <a:lnTo>
                    <a:pt x="158512" y="66273"/>
                  </a:lnTo>
                  <a:lnTo>
                    <a:pt x="157945" y="65881"/>
                  </a:lnTo>
                  <a:close/>
                </a:path>
                <a:path w="353060" h="400685">
                  <a:moveTo>
                    <a:pt x="237497" y="93195"/>
                  </a:moveTo>
                  <a:lnTo>
                    <a:pt x="205555" y="102172"/>
                  </a:lnTo>
                  <a:lnTo>
                    <a:pt x="182418" y="116161"/>
                  </a:lnTo>
                  <a:lnTo>
                    <a:pt x="304838" y="116161"/>
                  </a:lnTo>
                  <a:lnTo>
                    <a:pt x="275915" y="97860"/>
                  </a:lnTo>
                  <a:lnTo>
                    <a:pt x="237497" y="93195"/>
                  </a:lnTo>
                  <a:close/>
                </a:path>
                <a:path w="353060" h="400685">
                  <a:moveTo>
                    <a:pt x="230739" y="23066"/>
                  </a:moveTo>
                  <a:lnTo>
                    <a:pt x="194622" y="52547"/>
                  </a:lnTo>
                  <a:lnTo>
                    <a:pt x="176864" y="84305"/>
                  </a:lnTo>
                  <a:lnTo>
                    <a:pt x="194868" y="84305"/>
                  </a:lnTo>
                  <a:lnTo>
                    <a:pt x="202294" y="71226"/>
                  </a:lnTo>
                  <a:lnTo>
                    <a:pt x="218854" y="52138"/>
                  </a:lnTo>
                  <a:lnTo>
                    <a:pt x="239887" y="35403"/>
                  </a:lnTo>
                  <a:lnTo>
                    <a:pt x="241044" y="31153"/>
                  </a:lnTo>
                  <a:lnTo>
                    <a:pt x="237154" y="26239"/>
                  </a:lnTo>
                  <a:lnTo>
                    <a:pt x="230739" y="23066"/>
                  </a:lnTo>
                  <a:close/>
                </a:path>
                <a:path w="353060" h="400685">
                  <a:moveTo>
                    <a:pt x="0" y="0"/>
                  </a:moveTo>
                  <a:lnTo>
                    <a:pt x="29327" y="45642"/>
                  </a:lnTo>
                  <a:lnTo>
                    <a:pt x="67933" y="69594"/>
                  </a:lnTo>
                  <a:lnTo>
                    <a:pt x="107944" y="75219"/>
                  </a:lnTo>
                  <a:lnTo>
                    <a:pt x="141490" y="65881"/>
                  </a:lnTo>
                  <a:lnTo>
                    <a:pt x="157945" y="65881"/>
                  </a:lnTo>
                  <a:lnTo>
                    <a:pt x="150426" y="60674"/>
                  </a:lnTo>
                  <a:lnTo>
                    <a:pt x="144724" y="57343"/>
                  </a:lnTo>
                  <a:lnTo>
                    <a:pt x="140281" y="45234"/>
                  </a:lnTo>
                  <a:lnTo>
                    <a:pt x="132036" y="30072"/>
                  </a:lnTo>
                  <a:lnTo>
                    <a:pt x="119180" y="15387"/>
                  </a:lnTo>
                  <a:lnTo>
                    <a:pt x="104259" y="6666"/>
                  </a:lnTo>
                  <a:lnTo>
                    <a:pt x="29870" y="6666"/>
                  </a:lnTo>
                  <a:lnTo>
                    <a:pt x="0" y="0"/>
                  </a:lnTo>
                  <a:close/>
                </a:path>
                <a:path w="353060" h="400685">
                  <a:moveTo>
                    <a:pt x="73059" y="26"/>
                  </a:moveTo>
                  <a:lnTo>
                    <a:pt x="51801" y="3677"/>
                  </a:lnTo>
                  <a:lnTo>
                    <a:pt x="29870" y="6666"/>
                  </a:lnTo>
                  <a:lnTo>
                    <a:pt x="104259" y="6666"/>
                  </a:lnTo>
                  <a:lnTo>
                    <a:pt x="100907" y="4707"/>
                  </a:lnTo>
                  <a:lnTo>
                    <a:pt x="73059" y="26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378690" y="1745106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60" h="400685">
                  <a:moveTo>
                    <a:pt x="0" y="29"/>
                  </a:moveTo>
                  <a:lnTo>
                    <a:pt x="29327" y="45671"/>
                  </a:lnTo>
                  <a:lnTo>
                    <a:pt x="67932" y="69623"/>
                  </a:lnTo>
                  <a:lnTo>
                    <a:pt x="107944" y="75248"/>
                  </a:lnTo>
                  <a:lnTo>
                    <a:pt x="141490" y="65909"/>
                  </a:lnTo>
                  <a:lnTo>
                    <a:pt x="147715" y="69748"/>
                  </a:lnTo>
                  <a:lnTo>
                    <a:pt x="156057" y="75945"/>
                  </a:lnTo>
                  <a:lnTo>
                    <a:pt x="165087" y="84445"/>
                  </a:lnTo>
                  <a:lnTo>
                    <a:pt x="173379" y="95193"/>
                  </a:lnTo>
                  <a:lnTo>
                    <a:pt x="171433" y="102358"/>
                  </a:lnTo>
                  <a:lnTo>
                    <a:pt x="170069" y="109834"/>
                  </a:lnTo>
                  <a:lnTo>
                    <a:pt x="169142" y="117697"/>
                  </a:lnTo>
                  <a:lnTo>
                    <a:pt x="145768" y="104280"/>
                  </a:lnTo>
                  <a:lnTo>
                    <a:pt x="113190" y="95845"/>
                  </a:lnTo>
                  <a:lnTo>
                    <a:pt x="74268" y="101538"/>
                  </a:lnTo>
                  <a:lnTo>
                    <a:pt x="31857" y="130502"/>
                  </a:lnTo>
                  <a:lnTo>
                    <a:pt x="6394" y="172034"/>
                  </a:lnTo>
                  <a:lnTo>
                    <a:pt x="756" y="218796"/>
                  </a:lnTo>
                  <a:lnTo>
                    <a:pt x="9702" y="266563"/>
                  </a:lnTo>
                  <a:lnTo>
                    <a:pt x="27990" y="311112"/>
                  </a:lnTo>
                  <a:lnTo>
                    <a:pt x="50378" y="348217"/>
                  </a:lnTo>
                  <a:lnTo>
                    <a:pt x="97016" y="391525"/>
                  </a:lnTo>
                  <a:lnTo>
                    <a:pt x="153932" y="400633"/>
                  </a:lnTo>
                  <a:lnTo>
                    <a:pt x="180378" y="391450"/>
                  </a:lnTo>
                  <a:lnTo>
                    <a:pt x="207167" y="399584"/>
                  </a:lnTo>
                  <a:lnTo>
                    <a:pt x="263681" y="388244"/>
                  </a:lnTo>
                  <a:lnTo>
                    <a:pt x="308572" y="343126"/>
                  </a:lnTo>
                  <a:lnTo>
                    <a:pt x="329477" y="305159"/>
                  </a:lnTo>
                  <a:lnTo>
                    <a:pt x="345991" y="259914"/>
                  </a:lnTo>
                  <a:lnTo>
                    <a:pt x="353044" y="211823"/>
                  </a:lnTo>
                  <a:lnTo>
                    <a:pt x="345563" y="165315"/>
                  </a:lnTo>
                  <a:lnTo>
                    <a:pt x="318479" y="124822"/>
                  </a:lnTo>
                  <a:lnTo>
                    <a:pt x="275914" y="97889"/>
                  </a:lnTo>
                  <a:lnTo>
                    <a:pt x="237497" y="93224"/>
                  </a:lnTo>
                  <a:lnTo>
                    <a:pt x="205555" y="102201"/>
                  </a:lnTo>
                  <a:lnTo>
                    <a:pt x="182418" y="116190"/>
                  </a:lnTo>
                  <a:lnTo>
                    <a:pt x="190163" y="92620"/>
                  </a:lnTo>
                  <a:lnTo>
                    <a:pt x="202293" y="71254"/>
                  </a:lnTo>
                  <a:lnTo>
                    <a:pt x="218853" y="52167"/>
                  </a:lnTo>
                  <a:lnTo>
                    <a:pt x="239887" y="35433"/>
                  </a:lnTo>
                  <a:lnTo>
                    <a:pt x="241044" y="31183"/>
                  </a:lnTo>
                  <a:lnTo>
                    <a:pt x="237154" y="26268"/>
                  </a:lnTo>
                  <a:lnTo>
                    <a:pt x="230738" y="23095"/>
                  </a:lnTo>
                  <a:lnTo>
                    <a:pt x="224319" y="24071"/>
                  </a:lnTo>
                  <a:lnTo>
                    <a:pt x="207837" y="38013"/>
                  </a:lnTo>
                  <a:lnTo>
                    <a:pt x="194622" y="52576"/>
                  </a:lnTo>
                  <a:lnTo>
                    <a:pt x="184391" y="67952"/>
                  </a:lnTo>
                  <a:lnTo>
                    <a:pt x="176863" y="84333"/>
                  </a:lnTo>
                  <a:lnTo>
                    <a:pt x="167737" y="74177"/>
                  </a:lnTo>
                  <a:lnTo>
                    <a:pt x="158511" y="66302"/>
                  </a:lnTo>
                  <a:lnTo>
                    <a:pt x="150426" y="60703"/>
                  </a:lnTo>
                  <a:lnTo>
                    <a:pt x="144723" y="57372"/>
                  </a:lnTo>
                  <a:lnTo>
                    <a:pt x="140280" y="45263"/>
                  </a:lnTo>
                  <a:lnTo>
                    <a:pt x="132035" y="30101"/>
                  </a:lnTo>
                  <a:lnTo>
                    <a:pt x="119180" y="15416"/>
                  </a:lnTo>
                  <a:lnTo>
                    <a:pt x="100907" y="4737"/>
                  </a:lnTo>
                  <a:lnTo>
                    <a:pt x="73059" y="55"/>
                  </a:lnTo>
                  <a:lnTo>
                    <a:pt x="51801" y="3706"/>
                  </a:lnTo>
                  <a:lnTo>
                    <a:pt x="29869" y="6695"/>
                  </a:lnTo>
                  <a:lnTo>
                    <a:pt x="0" y="2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873234" y="1623325"/>
            <a:ext cx="8140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6735" algn="l"/>
              </a:tabLst>
            </a:pPr>
            <a:r>
              <a:rPr sz="1800" dirty="0">
                <a:latin typeface="Arial MT"/>
                <a:cs typeface="Arial MT"/>
              </a:rPr>
              <a:t>$5	$2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732840" y="1259575"/>
            <a:ext cx="2451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 panose="020B0604020202020204"/>
                <a:cs typeface="Arial" panose="020B0604020202020204"/>
              </a:rPr>
              <a:t>System</a:t>
            </a:r>
            <a:r>
              <a:rPr sz="1800" b="1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latin typeface="Arial" panose="020B0604020202020204"/>
                <a:cs typeface="Arial" panose="020B0604020202020204"/>
              </a:rPr>
              <a:t>of</a:t>
            </a:r>
            <a:r>
              <a:rPr sz="1800" b="1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latin typeface="Arial" panose="020B0604020202020204"/>
                <a:cs typeface="Arial" panose="020B0604020202020204"/>
              </a:rPr>
              <a:t>equations</a:t>
            </a:r>
            <a:r>
              <a:rPr sz="180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latin typeface="Arial" panose="020B0604020202020204"/>
                <a:cs typeface="Arial" panose="020B0604020202020204"/>
              </a:rPr>
              <a:t>1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732840" y="1792975"/>
            <a:ext cx="1557020" cy="83311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dirty="0">
                <a:latin typeface="Arial MT"/>
                <a:cs typeface="Arial MT"/>
              </a:rPr>
              <a:t>a +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 +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10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+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2b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+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15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+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+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2c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12</a:t>
            </a:r>
            <a:endParaRPr sz="1800">
              <a:latin typeface="Arial MT"/>
              <a:cs typeface="Arial MT"/>
            </a:endParaRP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2091060" y="1850483"/>
          <a:ext cx="2033270" cy="1563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6010"/>
                <a:gridCol w="937260"/>
              </a:tblGrid>
              <a:tr h="444647">
                <a:tc>
                  <a:txBody>
                    <a:bodyPr/>
                    <a:lstStyle/>
                    <a:p>
                      <a:pPr marL="62865">
                        <a:lnSpc>
                          <a:spcPts val="1990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$10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020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$3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</a:tr>
              <a:tr h="65617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$15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93675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$5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63195" marB="0"/>
                </a:tc>
              </a:tr>
              <a:tr h="462150">
                <a:tc>
                  <a:txBody>
                    <a:bodyPr/>
                    <a:lstStyle/>
                    <a:p>
                      <a:pPr marL="31750">
                        <a:lnSpc>
                          <a:spcPts val="2080"/>
                        </a:lnSpc>
                        <a:spcBef>
                          <a:spcPts val="1455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$12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84785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$2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63195" marB="0"/>
                </a:tc>
              </a:tr>
            </a:tbl>
          </a:graphicData>
        </a:graphic>
      </p:graphicFrame>
      <p:grpSp>
        <p:nvGrpSpPr>
          <p:cNvPr id="21" name="object 21"/>
          <p:cNvGrpSpPr/>
          <p:nvPr/>
        </p:nvGrpSpPr>
        <p:grpSpPr>
          <a:xfrm>
            <a:off x="2798971" y="3050392"/>
            <a:ext cx="557530" cy="469900"/>
            <a:chOff x="2798971" y="3050392"/>
            <a:chExt cx="557530" cy="469900"/>
          </a:xfrm>
        </p:grpSpPr>
        <p:pic>
          <p:nvPicPr>
            <p:cNvPr id="22" name="object 2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798971" y="3050392"/>
              <a:ext cx="557394" cy="46988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843421" y="3071842"/>
              <a:ext cx="468630" cy="381000"/>
            </a:xfrm>
            <a:custGeom>
              <a:avLst/>
              <a:gdLst/>
              <a:ahLst/>
              <a:cxnLst/>
              <a:rect l="l" t="t" r="r" b="b"/>
              <a:pathLst>
                <a:path w="468629" h="381000">
                  <a:moveTo>
                    <a:pt x="211355" y="0"/>
                  </a:moveTo>
                  <a:lnTo>
                    <a:pt x="161118" y="68564"/>
                  </a:lnTo>
                  <a:lnTo>
                    <a:pt x="268019" y="146733"/>
                  </a:lnTo>
                  <a:lnTo>
                    <a:pt x="0" y="146733"/>
                  </a:lnTo>
                  <a:lnTo>
                    <a:pt x="0" y="234356"/>
                  </a:lnTo>
                  <a:lnTo>
                    <a:pt x="266485" y="234356"/>
                  </a:lnTo>
                  <a:lnTo>
                    <a:pt x="160898" y="312633"/>
                  </a:lnTo>
                  <a:lnTo>
                    <a:pt x="211574" y="380979"/>
                  </a:lnTo>
                  <a:lnTo>
                    <a:pt x="468494" y="190544"/>
                  </a:lnTo>
                  <a:lnTo>
                    <a:pt x="2113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843421" y="3071842"/>
              <a:ext cx="468630" cy="381000"/>
            </a:xfrm>
            <a:custGeom>
              <a:avLst/>
              <a:gdLst/>
              <a:ahLst/>
              <a:cxnLst/>
              <a:rect l="l" t="t" r="r" b="b"/>
              <a:pathLst>
                <a:path w="468629" h="381000">
                  <a:moveTo>
                    <a:pt x="211355" y="0"/>
                  </a:moveTo>
                  <a:lnTo>
                    <a:pt x="161117" y="68565"/>
                  </a:lnTo>
                  <a:lnTo>
                    <a:pt x="268018" y="146733"/>
                  </a:lnTo>
                  <a:lnTo>
                    <a:pt x="0" y="146733"/>
                  </a:lnTo>
                  <a:lnTo>
                    <a:pt x="0" y="234356"/>
                  </a:lnTo>
                  <a:lnTo>
                    <a:pt x="266485" y="234356"/>
                  </a:lnTo>
                  <a:lnTo>
                    <a:pt x="160898" y="312633"/>
                  </a:lnTo>
                  <a:lnTo>
                    <a:pt x="211574" y="380980"/>
                  </a:lnTo>
                  <a:lnTo>
                    <a:pt x="468494" y="190544"/>
                  </a:lnTo>
                  <a:lnTo>
                    <a:pt x="211355" y="0"/>
                  </a:lnTo>
                  <a:close/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" name="object 25"/>
          <p:cNvGrpSpPr/>
          <p:nvPr/>
        </p:nvGrpSpPr>
        <p:grpSpPr>
          <a:xfrm>
            <a:off x="3401671" y="2982252"/>
            <a:ext cx="307340" cy="588645"/>
            <a:chOff x="3401671" y="2982252"/>
            <a:chExt cx="307340" cy="588645"/>
          </a:xfrm>
        </p:grpSpPr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01671" y="2982252"/>
              <a:ext cx="307098" cy="58856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444682" y="3002225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5" h="500379">
                  <a:moveTo>
                    <a:pt x="66735" y="296461"/>
                  </a:moveTo>
                  <a:lnTo>
                    <a:pt x="41664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4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50"/>
                  </a:lnTo>
                  <a:lnTo>
                    <a:pt x="144919" y="499991"/>
                  </a:lnTo>
                  <a:lnTo>
                    <a:pt x="182672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0" y="345363"/>
                  </a:lnTo>
                  <a:lnTo>
                    <a:pt x="179031" y="318184"/>
                  </a:lnTo>
                  <a:lnTo>
                    <a:pt x="149661" y="312984"/>
                  </a:lnTo>
                  <a:lnTo>
                    <a:pt x="149868" y="312212"/>
                  </a:lnTo>
                  <a:lnTo>
                    <a:pt x="121401" y="312212"/>
                  </a:lnTo>
                  <a:lnTo>
                    <a:pt x="113184" y="306134"/>
                  </a:lnTo>
                  <a:lnTo>
                    <a:pt x="101494" y="300509"/>
                  </a:lnTo>
                  <a:lnTo>
                    <a:pt x="86090" y="296797"/>
                  </a:lnTo>
                  <a:lnTo>
                    <a:pt x="66735" y="296461"/>
                  </a:lnTo>
                  <a:close/>
                </a:path>
                <a:path w="220345" h="500379">
                  <a:moveTo>
                    <a:pt x="157101" y="0"/>
                  </a:moveTo>
                  <a:lnTo>
                    <a:pt x="149095" y="3211"/>
                  </a:lnTo>
                  <a:lnTo>
                    <a:pt x="145906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lnTo>
                    <a:pt x="130830" y="37017"/>
                  </a:lnTo>
                  <a:lnTo>
                    <a:pt x="148187" y="106363"/>
                  </a:lnTo>
                  <a:lnTo>
                    <a:pt x="152391" y="158664"/>
                  </a:lnTo>
                  <a:lnTo>
                    <a:pt x="149298" y="210920"/>
                  </a:lnTo>
                  <a:lnTo>
                    <a:pt x="138953" y="262360"/>
                  </a:lnTo>
                  <a:lnTo>
                    <a:pt x="121401" y="312212"/>
                  </a:lnTo>
                  <a:lnTo>
                    <a:pt x="149868" y="312212"/>
                  </a:lnTo>
                  <a:lnTo>
                    <a:pt x="161226" y="266567"/>
                  </a:lnTo>
                  <a:lnTo>
                    <a:pt x="172178" y="202296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5"/>
                  </a:lnTo>
                  <a:lnTo>
                    <a:pt x="176119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444682" y="3002225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5" h="500379">
                  <a:moveTo>
                    <a:pt x="112034" y="32294"/>
                  </a:moveTo>
                  <a:lnTo>
                    <a:pt x="148187" y="106363"/>
                  </a:lnTo>
                  <a:lnTo>
                    <a:pt x="152391" y="158664"/>
                  </a:lnTo>
                  <a:lnTo>
                    <a:pt x="149299" y="210920"/>
                  </a:lnTo>
                  <a:lnTo>
                    <a:pt x="138953" y="262360"/>
                  </a:lnTo>
                  <a:lnTo>
                    <a:pt x="121402" y="312213"/>
                  </a:lnTo>
                  <a:lnTo>
                    <a:pt x="113185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49"/>
                  </a:lnTo>
                  <a:lnTo>
                    <a:pt x="144919" y="499990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1" y="345363"/>
                  </a:lnTo>
                  <a:lnTo>
                    <a:pt x="179031" y="318184"/>
                  </a:lnTo>
                  <a:lnTo>
                    <a:pt x="149662" y="312985"/>
                  </a:lnTo>
                  <a:lnTo>
                    <a:pt x="155149" y="292516"/>
                  </a:lnTo>
                  <a:lnTo>
                    <a:pt x="167150" y="236155"/>
                  </a:lnTo>
                  <a:lnTo>
                    <a:pt x="175565" y="166008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20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" name="object 29"/>
          <p:cNvGrpSpPr/>
          <p:nvPr/>
        </p:nvGrpSpPr>
        <p:grpSpPr>
          <a:xfrm>
            <a:off x="273600" y="3032795"/>
            <a:ext cx="438784" cy="487680"/>
            <a:chOff x="273600" y="3032795"/>
            <a:chExt cx="438784" cy="487680"/>
          </a:xfrm>
        </p:grpSpPr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3600" y="3032795"/>
              <a:ext cx="438782" cy="48747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16462" y="3052687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113190" y="95816"/>
                  </a:moveTo>
                  <a:lnTo>
                    <a:pt x="74268" y="101508"/>
                  </a:lnTo>
                  <a:lnTo>
                    <a:pt x="31857" y="130473"/>
                  </a:lnTo>
                  <a:lnTo>
                    <a:pt x="6394" y="172005"/>
                  </a:lnTo>
                  <a:lnTo>
                    <a:pt x="756" y="218767"/>
                  </a:lnTo>
                  <a:lnTo>
                    <a:pt x="9702" y="266534"/>
                  </a:lnTo>
                  <a:lnTo>
                    <a:pt x="27990" y="311083"/>
                  </a:lnTo>
                  <a:lnTo>
                    <a:pt x="50378" y="348188"/>
                  </a:lnTo>
                  <a:lnTo>
                    <a:pt x="97016" y="391496"/>
                  </a:lnTo>
                  <a:lnTo>
                    <a:pt x="153932" y="400604"/>
                  </a:lnTo>
                  <a:lnTo>
                    <a:pt x="180378" y="391421"/>
                  </a:lnTo>
                  <a:lnTo>
                    <a:pt x="254885" y="391421"/>
                  </a:lnTo>
                  <a:lnTo>
                    <a:pt x="288348" y="369356"/>
                  </a:lnTo>
                  <a:lnTo>
                    <a:pt x="329477" y="305130"/>
                  </a:lnTo>
                  <a:lnTo>
                    <a:pt x="345991" y="259885"/>
                  </a:lnTo>
                  <a:lnTo>
                    <a:pt x="353044" y="211794"/>
                  </a:lnTo>
                  <a:lnTo>
                    <a:pt x="345563" y="165286"/>
                  </a:lnTo>
                  <a:lnTo>
                    <a:pt x="318479" y="124792"/>
                  </a:lnTo>
                  <a:lnTo>
                    <a:pt x="307219" y="117668"/>
                  </a:lnTo>
                  <a:lnTo>
                    <a:pt x="169142" y="117668"/>
                  </a:lnTo>
                  <a:lnTo>
                    <a:pt x="145768" y="104251"/>
                  </a:lnTo>
                  <a:lnTo>
                    <a:pt x="113190" y="95816"/>
                  </a:lnTo>
                  <a:close/>
                </a:path>
                <a:path w="353059" h="400685">
                  <a:moveTo>
                    <a:pt x="254885" y="391421"/>
                  </a:moveTo>
                  <a:lnTo>
                    <a:pt x="180378" y="391421"/>
                  </a:lnTo>
                  <a:lnTo>
                    <a:pt x="207167" y="399555"/>
                  </a:lnTo>
                  <a:lnTo>
                    <a:pt x="235778" y="398384"/>
                  </a:lnTo>
                  <a:lnTo>
                    <a:pt x="254885" y="391421"/>
                  </a:lnTo>
                  <a:close/>
                </a:path>
                <a:path w="353059" h="400685">
                  <a:moveTo>
                    <a:pt x="157942" y="65879"/>
                  </a:moveTo>
                  <a:lnTo>
                    <a:pt x="141490" y="65879"/>
                  </a:lnTo>
                  <a:lnTo>
                    <a:pt x="147716" y="69719"/>
                  </a:lnTo>
                  <a:lnTo>
                    <a:pt x="156057" y="75916"/>
                  </a:lnTo>
                  <a:lnTo>
                    <a:pt x="165087" y="84416"/>
                  </a:lnTo>
                  <a:lnTo>
                    <a:pt x="173379" y="95163"/>
                  </a:lnTo>
                  <a:lnTo>
                    <a:pt x="171433" y="102328"/>
                  </a:lnTo>
                  <a:lnTo>
                    <a:pt x="170069" y="109805"/>
                  </a:lnTo>
                  <a:lnTo>
                    <a:pt x="169142" y="117668"/>
                  </a:lnTo>
                  <a:lnTo>
                    <a:pt x="307219" y="117668"/>
                  </a:lnTo>
                  <a:lnTo>
                    <a:pt x="304838" y="116161"/>
                  </a:lnTo>
                  <a:lnTo>
                    <a:pt x="182418" y="116161"/>
                  </a:lnTo>
                  <a:lnTo>
                    <a:pt x="190163" y="92591"/>
                  </a:lnTo>
                  <a:lnTo>
                    <a:pt x="194868" y="84303"/>
                  </a:lnTo>
                  <a:lnTo>
                    <a:pt x="176863" y="84303"/>
                  </a:lnTo>
                  <a:lnTo>
                    <a:pt x="167737" y="74148"/>
                  </a:lnTo>
                  <a:lnTo>
                    <a:pt x="158511" y="66273"/>
                  </a:lnTo>
                  <a:lnTo>
                    <a:pt x="157942" y="65879"/>
                  </a:lnTo>
                  <a:close/>
                </a:path>
                <a:path w="353059" h="400685">
                  <a:moveTo>
                    <a:pt x="237497" y="93195"/>
                  </a:moveTo>
                  <a:lnTo>
                    <a:pt x="205555" y="102172"/>
                  </a:lnTo>
                  <a:lnTo>
                    <a:pt x="182418" y="116161"/>
                  </a:lnTo>
                  <a:lnTo>
                    <a:pt x="304838" y="116161"/>
                  </a:lnTo>
                  <a:lnTo>
                    <a:pt x="275914" y="97860"/>
                  </a:lnTo>
                  <a:lnTo>
                    <a:pt x="237497" y="93195"/>
                  </a:lnTo>
                  <a:close/>
                </a:path>
                <a:path w="353059" h="400685">
                  <a:moveTo>
                    <a:pt x="230738" y="23066"/>
                  </a:moveTo>
                  <a:lnTo>
                    <a:pt x="194622" y="52547"/>
                  </a:lnTo>
                  <a:lnTo>
                    <a:pt x="176863" y="84303"/>
                  </a:lnTo>
                  <a:lnTo>
                    <a:pt x="194868" y="84303"/>
                  </a:lnTo>
                  <a:lnTo>
                    <a:pt x="202293" y="71225"/>
                  </a:lnTo>
                  <a:lnTo>
                    <a:pt x="218853" y="52137"/>
                  </a:lnTo>
                  <a:lnTo>
                    <a:pt x="239887" y="35403"/>
                  </a:lnTo>
                  <a:lnTo>
                    <a:pt x="241044" y="31153"/>
                  </a:lnTo>
                  <a:lnTo>
                    <a:pt x="237154" y="26239"/>
                  </a:lnTo>
                  <a:lnTo>
                    <a:pt x="230738" y="23066"/>
                  </a:lnTo>
                  <a:close/>
                </a:path>
                <a:path w="353059" h="400685">
                  <a:moveTo>
                    <a:pt x="0" y="0"/>
                  </a:moveTo>
                  <a:lnTo>
                    <a:pt x="29327" y="45642"/>
                  </a:lnTo>
                  <a:lnTo>
                    <a:pt x="67932" y="69594"/>
                  </a:lnTo>
                  <a:lnTo>
                    <a:pt x="107944" y="75218"/>
                  </a:lnTo>
                  <a:lnTo>
                    <a:pt x="141490" y="65879"/>
                  </a:lnTo>
                  <a:lnTo>
                    <a:pt x="157942" y="65879"/>
                  </a:lnTo>
                  <a:lnTo>
                    <a:pt x="150426" y="60674"/>
                  </a:lnTo>
                  <a:lnTo>
                    <a:pt x="144723" y="57343"/>
                  </a:lnTo>
                  <a:lnTo>
                    <a:pt x="140280" y="45234"/>
                  </a:lnTo>
                  <a:lnTo>
                    <a:pt x="132035" y="30072"/>
                  </a:lnTo>
                  <a:lnTo>
                    <a:pt x="119180" y="15387"/>
                  </a:lnTo>
                  <a:lnTo>
                    <a:pt x="104258" y="6666"/>
                  </a:lnTo>
                  <a:lnTo>
                    <a:pt x="29869" y="6666"/>
                  </a:lnTo>
                  <a:lnTo>
                    <a:pt x="0" y="0"/>
                  </a:lnTo>
                  <a:close/>
                </a:path>
                <a:path w="353059" h="400685">
                  <a:moveTo>
                    <a:pt x="73059" y="26"/>
                  </a:moveTo>
                  <a:lnTo>
                    <a:pt x="51801" y="3677"/>
                  </a:lnTo>
                  <a:lnTo>
                    <a:pt x="29869" y="6666"/>
                  </a:lnTo>
                  <a:lnTo>
                    <a:pt x="104258" y="6666"/>
                  </a:lnTo>
                  <a:lnTo>
                    <a:pt x="100907" y="4707"/>
                  </a:lnTo>
                  <a:lnTo>
                    <a:pt x="73059" y="26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16462" y="3052687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0" y="29"/>
                  </a:moveTo>
                  <a:lnTo>
                    <a:pt x="29327" y="45671"/>
                  </a:lnTo>
                  <a:lnTo>
                    <a:pt x="67932" y="69623"/>
                  </a:lnTo>
                  <a:lnTo>
                    <a:pt x="107944" y="75248"/>
                  </a:lnTo>
                  <a:lnTo>
                    <a:pt x="141490" y="65909"/>
                  </a:lnTo>
                  <a:lnTo>
                    <a:pt x="147715" y="69748"/>
                  </a:lnTo>
                  <a:lnTo>
                    <a:pt x="156057" y="75945"/>
                  </a:lnTo>
                  <a:lnTo>
                    <a:pt x="165087" y="84445"/>
                  </a:lnTo>
                  <a:lnTo>
                    <a:pt x="173379" y="95193"/>
                  </a:lnTo>
                  <a:lnTo>
                    <a:pt x="171433" y="102358"/>
                  </a:lnTo>
                  <a:lnTo>
                    <a:pt x="170069" y="109834"/>
                  </a:lnTo>
                  <a:lnTo>
                    <a:pt x="169142" y="117697"/>
                  </a:lnTo>
                  <a:lnTo>
                    <a:pt x="145768" y="104280"/>
                  </a:lnTo>
                  <a:lnTo>
                    <a:pt x="113190" y="95845"/>
                  </a:lnTo>
                  <a:lnTo>
                    <a:pt x="74268" y="101538"/>
                  </a:lnTo>
                  <a:lnTo>
                    <a:pt x="31857" y="130502"/>
                  </a:lnTo>
                  <a:lnTo>
                    <a:pt x="6394" y="172034"/>
                  </a:lnTo>
                  <a:lnTo>
                    <a:pt x="756" y="218796"/>
                  </a:lnTo>
                  <a:lnTo>
                    <a:pt x="9702" y="266563"/>
                  </a:lnTo>
                  <a:lnTo>
                    <a:pt x="27990" y="311112"/>
                  </a:lnTo>
                  <a:lnTo>
                    <a:pt x="50378" y="348217"/>
                  </a:lnTo>
                  <a:lnTo>
                    <a:pt x="97016" y="391525"/>
                  </a:lnTo>
                  <a:lnTo>
                    <a:pt x="153932" y="400633"/>
                  </a:lnTo>
                  <a:lnTo>
                    <a:pt x="180378" y="391450"/>
                  </a:lnTo>
                  <a:lnTo>
                    <a:pt x="207167" y="399584"/>
                  </a:lnTo>
                  <a:lnTo>
                    <a:pt x="263681" y="388244"/>
                  </a:lnTo>
                  <a:lnTo>
                    <a:pt x="308572" y="343126"/>
                  </a:lnTo>
                  <a:lnTo>
                    <a:pt x="329477" y="305159"/>
                  </a:lnTo>
                  <a:lnTo>
                    <a:pt x="345991" y="259914"/>
                  </a:lnTo>
                  <a:lnTo>
                    <a:pt x="353044" y="211823"/>
                  </a:lnTo>
                  <a:lnTo>
                    <a:pt x="345563" y="165315"/>
                  </a:lnTo>
                  <a:lnTo>
                    <a:pt x="318479" y="124822"/>
                  </a:lnTo>
                  <a:lnTo>
                    <a:pt x="275914" y="97889"/>
                  </a:lnTo>
                  <a:lnTo>
                    <a:pt x="237497" y="93224"/>
                  </a:lnTo>
                  <a:lnTo>
                    <a:pt x="205555" y="102201"/>
                  </a:lnTo>
                  <a:lnTo>
                    <a:pt x="182418" y="116190"/>
                  </a:lnTo>
                  <a:lnTo>
                    <a:pt x="190163" y="92620"/>
                  </a:lnTo>
                  <a:lnTo>
                    <a:pt x="202293" y="71254"/>
                  </a:lnTo>
                  <a:lnTo>
                    <a:pt x="218853" y="52167"/>
                  </a:lnTo>
                  <a:lnTo>
                    <a:pt x="239887" y="35433"/>
                  </a:lnTo>
                  <a:lnTo>
                    <a:pt x="241044" y="31183"/>
                  </a:lnTo>
                  <a:lnTo>
                    <a:pt x="237154" y="26268"/>
                  </a:lnTo>
                  <a:lnTo>
                    <a:pt x="230738" y="23095"/>
                  </a:lnTo>
                  <a:lnTo>
                    <a:pt x="224319" y="24071"/>
                  </a:lnTo>
                  <a:lnTo>
                    <a:pt x="207837" y="38013"/>
                  </a:lnTo>
                  <a:lnTo>
                    <a:pt x="194622" y="52576"/>
                  </a:lnTo>
                  <a:lnTo>
                    <a:pt x="184391" y="67952"/>
                  </a:lnTo>
                  <a:lnTo>
                    <a:pt x="176863" y="84333"/>
                  </a:lnTo>
                  <a:lnTo>
                    <a:pt x="167737" y="74177"/>
                  </a:lnTo>
                  <a:lnTo>
                    <a:pt x="158511" y="66302"/>
                  </a:lnTo>
                  <a:lnTo>
                    <a:pt x="150426" y="60703"/>
                  </a:lnTo>
                  <a:lnTo>
                    <a:pt x="144723" y="57372"/>
                  </a:lnTo>
                  <a:lnTo>
                    <a:pt x="140280" y="45263"/>
                  </a:lnTo>
                  <a:lnTo>
                    <a:pt x="132035" y="30101"/>
                  </a:lnTo>
                  <a:lnTo>
                    <a:pt x="119180" y="15416"/>
                  </a:lnTo>
                  <a:lnTo>
                    <a:pt x="100907" y="4737"/>
                  </a:lnTo>
                  <a:lnTo>
                    <a:pt x="73059" y="55"/>
                  </a:lnTo>
                  <a:lnTo>
                    <a:pt x="51801" y="3706"/>
                  </a:lnTo>
                  <a:lnTo>
                    <a:pt x="29869" y="6695"/>
                  </a:lnTo>
                  <a:lnTo>
                    <a:pt x="0" y="2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/>
          <p:cNvGrpSpPr/>
          <p:nvPr/>
        </p:nvGrpSpPr>
        <p:grpSpPr>
          <a:xfrm>
            <a:off x="809711" y="3032795"/>
            <a:ext cx="464820" cy="487680"/>
            <a:chOff x="809711" y="3032795"/>
            <a:chExt cx="464820" cy="487680"/>
          </a:xfrm>
        </p:grpSpPr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9711" y="3032795"/>
              <a:ext cx="464522" cy="48747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852574" y="3052480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4">
                  <a:moveTo>
                    <a:pt x="342190" y="0"/>
                  </a:moveTo>
                  <a:lnTo>
                    <a:pt x="329812" y="529"/>
                  </a:lnTo>
                  <a:lnTo>
                    <a:pt x="319930" y="4925"/>
                  </a:lnTo>
                  <a:lnTo>
                    <a:pt x="320515" y="9279"/>
                  </a:lnTo>
                  <a:lnTo>
                    <a:pt x="324473" y="48041"/>
                  </a:lnTo>
                  <a:lnTo>
                    <a:pt x="324392" y="74160"/>
                  </a:lnTo>
                  <a:lnTo>
                    <a:pt x="320935" y="90772"/>
                  </a:lnTo>
                  <a:lnTo>
                    <a:pt x="314764" y="101013"/>
                  </a:lnTo>
                  <a:lnTo>
                    <a:pt x="284073" y="138669"/>
                  </a:lnTo>
                  <a:lnTo>
                    <a:pt x="261340" y="171469"/>
                  </a:lnTo>
                  <a:lnTo>
                    <a:pt x="217030" y="227769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3"/>
                  </a:lnTo>
                  <a:lnTo>
                    <a:pt x="0" y="365432"/>
                  </a:lnTo>
                  <a:lnTo>
                    <a:pt x="3631" y="375357"/>
                  </a:lnTo>
                  <a:lnTo>
                    <a:pt x="65676" y="401618"/>
                  </a:lnTo>
                  <a:lnTo>
                    <a:pt x="130086" y="395452"/>
                  </a:lnTo>
                  <a:lnTo>
                    <a:pt x="214892" y="361064"/>
                  </a:lnTo>
                  <a:lnTo>
                    <a:pt x="261110" y="331765"/>
                  </a:lnTo>
                  <a:lnTo>
                    <a:pt x="300972" y="300020"/>
                  </a:lnTo>
                  <a:lnTo>
                    <a:pt x="333575" y="266283"/>
                  </a:lnTo>
                  <a:lnTo>
                    <a:pt x="358015" y="231007"/>
                  </a:lnTo>
                  <a:lnTo>
                    <a:pt x="373390" y="194645"/>
                  </a:lnTo>
                  <a:lnTo>
                    <a:pt x="378796" y="157649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2001" y="51331"/>
                  </a:lnTo>
                  <a:lnTo>
                    <a:pt x="348776" y="25168"/>
                  </a:lnTo>
                  <a:lnTo>
                    <a:pt x="346441" y="4880"/>
                  </a:lnTo>
                  <a:lnTo>
                    <a:pt x="346066" y="1253"/>
                  </a:lnTo>
                  <a:lnTo>
                    <a:pt x="34219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852574" y="3052479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4">
                  <a:moveTo>
                    <a:pt x="337548" y="198"/>
                  </a:moveTo>
                  <a:lnTo>
                    <a:pt x="329812" y="530"/>
                  </a:lnTo>
                  <a:lnTo>
                    <a:pt x="319930" y="4925"/>
                  </a:lnTo>
                  <a:lnTo>
                    <a:pt x="320515" y="9280"/>
                  </a:lnTo>
                  <a:lnTo>
                    <a:pt x="324473" y="48042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70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3"/>
                  </a:lnTo>
                  <a:lnTo>
                    <a:pt x="214892" y="361065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50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4858" y="73941"/>
                  </a:lnTo>
                  <a:lnTo>
                    <a:pt x="352001" y="51331"/>
                  </a:lnTo>
                  <a:lnTo>
                    <a:pt x="348776" y="25169"/>
                  </a:lnTo>
                  <a:lnTo>
                    <a:pt x="346441" y="4881"/>
                  </a:lnTo>
                  <a:lnTo>
                    <a:pt x="346066" y="1254"/>
                  </a:lnTo>
                  <a:lnTo>
                    <a:pt x="342190" y="0"/>
                  </a:lnTo>
                  <a:lnTo>
                    <a:pt x="337548" y="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7" name="object 37"/>
          <p:cNvGrpSpPr/>
          <p:nvPr/>
        </p:nvGrpSpPr>
        <p:grpSpPr>
          <a:xfrm>
            <a:off x="809711" y="2385394"/>
            <a:ext cx="553720" cy="563880"/>
            <a:chOff x="809711" y="2385394"/>
            <a:chExt cx="553720" cy="563880"/>
          </a:xfrm>
        </p:grpSpPr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8611" y="2461594"/>
              <a:ext cx="464522" cy="487476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941474" y="2481277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42189" y="0"/>
                  </a:moveTo>
                  <a:lnTo>
                    <a:pt x="329812" y="529"/>
                  </a:lnTo>
                  <a:lnTo>
                    <a:pt x="319930" y="4925"/>
                  </a:lnTo>
                  <a:lnTo>
                    <a:pt x="320515" y="9281"/>
                  </a:lnTo>
                  <a:lnTo>
                    <a:pt x="324473" y="48043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69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6" y="395452"/>
                  </a:lnTo>
                  <a:lnTo>
                    <a:pt x="214892" y="361064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49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2001" y="51331"/>
                  </a:lnTo>
                  <a:lnTo>
                    <a:pt x="348776" y="25168"/>
                  </a:lnTo>
                  <a:lnTo>
                    <a:pt x="346441" y="4880"/>
                  </a:lnTo>
                  <a:lnTo>
                    <a:pt x="346067" y="1254"/>
                  </a:lnTo>
                  <a:lnTo>
                    <a:pt x="342189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941474" y="2481276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37548" y="198"/>
                  </a:moveTo>
                  <a:lnTo>
                    <a:pt x="329812" y="530"/>
                  </a:lnTo>
                  <a:lnTo>
                    <a:pt x="319930" y="4925"/>
                  </a:lnTo>
                  <a:lnTo>
                    <a:pt x="320515" y="9280"/>
                  </a:lnTo>
                  <a:lnTo>
                    <a:pt x="324473" y="48042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70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3"/>
                  </a:lnTo>
                  <a:lnTo>
                    <a:pt x="214892" y="361065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50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4858" y="73941"/>
                  </a:lnTo>
                  <a:lnTo>
                    <a:pt x="352001" y="51331"/>
                  </a:lnTo>
                  <a:lnTo>
                    <a:pt x="348776" y="25169"/>
                  </a:lnTo>
                  <a:lnTo>
                    <a:pt x="346441" y="4881"/>
                  </a:lnTo>
                  <a:lnTo>
                    <a:pt x="346066" y="1254"/>
                  </a:lnTo>
                  <a:lnTo>
                    <a:pt x="342190" y="0"/>
                  </a:lnTo>
                  <a:lnTo>
                    <a:pt x="337548" y="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9711" y="2385394"/>
              <a:ext cx="464522" cy="487476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852574" y="2405077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42190" y="0"/>
                  </a:moveTo>
                  <a:lnTo>
                    <a:pt x="329812" y="529"/>
                  </a:lnTo>
                  <a:lnTo>
                    <a:pt x="319930" y="4925"/>
                  </a:lnTo>
                  <a:lnTo>
                    <a:pt x="320515" y="9281"/>
                  </a:lnTo>
                  <a:lnTo>
                    <a:pt x="324473" y="48043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69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6" y="395452"/>
                  </a:lnTo>
                  <a:lnTo>
                    <a:pt x="214892" y="361064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5" y="231007"/>
                  </a:lnTo>
                  <a:lnTo>
                    <a:pt x="373390" y="194645"/>
                  </a:lnTo>
                  <a:lnTo>
                    <a:pt x="378796" y="157649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2001" y="51331"/>
                  </a:lnTo>
                  <a:lnTo>
                    <a:pt x="348776" y="25168"/>
                  </a:lnTo>
                  <a:lnTo>
                    <a:pt x="346442" y="4880"/>
                  </a:lnTo>
                  <a:lnTo>
                    <a:pt x="346066" y="1254"/>
                  </a:lnTo>
                  <a:lnTo>
                    <a:pt x="34219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852574" y="2405076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37548" y="198"/>
                  </a:moveTo>
                  <a:lnTo>
                    <a:pt x="329812" y="530"/>
                  </a:lnTo>
                  <a:lnTo>
                    <a:pt x="319930" y="4925"/>
                  </a:lnTo>
                  <a:lnTo>
                    <a:pt x="320515" y="9280"/>
                  </a:lnTo>
                  <a:lnTo>
                    <a:pt x="324473" y="48042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70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3"/>
                  </a:lnTo>
                  <a:lnTo>
                    <a:pt x="214892" y="361065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50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4858" y="73941"/>
                  </a:lnTo>
                  <a:lnTo>
                    <a:pt x="352001" y="51331"/>
                  </a:lnTo>
                  <a:lnTo>
                    <a:pt x="348776" y="25169"/>
                  </a:lnTo>
                  <a:lnTo>
                    <a:pt x="346441" y="4881"/>
                  </a:lnTo>
                  <a:lnTo>
                    <a:pt x="346066" y="1254"/>
                  </a:lnTo>
                  <a:lnTo>
                    <a:pt x="342190" y="0"/>
                  </a:lnTo>
                  <a:lnTo>
                    <a:pt x="337548" y="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4" name="object 44"/>
          <p:cNvGrpSpPr/>
          <p:nvPr/>
        </p:nvGrpSpPr>
        <p:grpSpPr>
          <a:xfrm>
            <a:off x="273600" y="2385394"/>
            <a:ext cx="438784" cy="487680"/>
            <a:chOff x="273600" y="2385394"/>
            <a:chExt cx="438784" cy="487680"/>
          </a:xfrm>
        </p:grpSpPr>
        <p:pic>
          <p:nvPicPr>
            <p:cNvPr id="45" name="object 4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3600" y="2385394"/>
              <a:ext cx="438782" cy="487476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16462" y="2405284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113190" y="95817"/>
                  </a:moveTo>
                  <a:lnTo>
                    <a:pt x="74267" y="101509"/>
                  </a:lnTo>
                  <a:lnTo>
                    <a:pt x="31857" y="130474"/>
                  </a:lnTo>
                  <a:lnTo>
                    <a:pt x="6394" y="172005"/>
                  </a:lnTo>
                  <a:lnTo>
                    <a:pt x="756" y="218767"/>
                  </a:lnTo>
                  <a:lnTo>
                    <a:pt x="9702" y="266535"/>
                  </a:lnTo>
                  <a:lnTo>
                    <a:pt x="27990" y="311084"/>
                  </a:lnTo>
                  <a:lnTo>
                    <a:pt x="50378" y="348189"/>
                  </a:lnTo>
                  <a:lnTo>
                    <a:pt x="97016" y="391497"/>
                  </a:lnTo>
                  <a:lnTo>
                    <a:pt x="153932" y="400604"/>
                  </a:lnTo>
                  <a:lnTo>
                    <a:pt x="180378" y="391421"/>
                  </a:lnTo>
                  <a:lnTo>
                    <a:pt x="254885" y="391421"/>
                  </a:lnTo>
                  <a:lnTo>
                    <a:pt x="288348" y="369356"/>
                  </a:lnTo>
                  <a:lnTo>
                    <a:pt x="329477" y="305130"/>
                  </a:lnTo>
                  <a:lnTo>
                    <a:pt x="345991" y="259885"/>
                  </a:lnTo>
                  <a:lnTo>
                    <a:pt x="353044" y="211794"/>
                  </a:lnTo>
                  <a:lnTo>
                    <a:pt x="345563" y="165286"/>
                  </a:lnTo>
                  <a:lnTo>
                    <a:pt x="318479" y="124792"/>
                  </a:lnTo>
                  <a:lnTo>
                    <a:pt x="307219" y="117668"/>
                  </a:lnTo>
                  <a:lnTo>
                    <a:pt x="169142" y="117668"/>
                  </a:lnTo>
                  <a:lnTo>
                    <a:pt x="145768" y="104251"/>
                  </a:lnTo>
                  <a:lnTo>
                    <a:pt x="113190" y="95817"/>
                  </a:lnTo>
                  <a:close/>
                </a:path>
                <a:path w="353059" h="400685">
                  <a:moveTo>
                    <a:pt x="254885" y="391421"/>
                  </a:moveTo>
                  <a:lnTo>
                    <a:pt x="180378" y="391421"/>
                  </a:lnTo>
                  <a:lnTo>
                    <a:pt x="207167" y="399555"/>
                  </a:lnTo>
                  <a:lnTo>
                    <a:pt x="235778" y="398384"/>
                  </a:lnTo>
                  <a:lnTo>
                    <a:pt x="254885" y="391421"/>
                  </a:lnTo>
                  <a:close/>
                </a:path>
                <a:path w="353059" h="400685">
                  <a:moveTo>
                    <a:pt x="157944" y="65881"/>
                  </a:moveTo>
                  <a:lnTo>
                    <a:pt x="141490" y="65881"/>
                  </a:lnTo>
                  <a:lnTo>
                    <a:pt x="147715" y="69719"/>
                  </a:lnTo>
                  <a:lnTo>
                    <a:pt x="156057" y="75916"/>
                  </a:lnTo>
                  <a:lnTo>
                    <a:pt x="165087" y="84416"/>
                  </a:lnTo>
                  <a:lnTo>
                    <a:pt x="173379" y="95164"/>
                  </a:lnTo>
                  <a:lnTo>
                    <a:pt x="171433" y="102328"/>
                  </a:lnTo>
                  <a:lnTo>
                    <a:pt x="170069" y="109805"/>
                  </a:lnTo>
                  <a:lnTo>
                    <a:pt x="169142" y="117668"/>
                  </a:lnTo>
                  <a:lnTo>
                    <a:pt x="307219" y="117668"/>
                  </a:lnTo>
                  <a:lnTo>
                    <a:pt x="304838" y="116161"/>
                  </a:lnTo>
                  <a:lnTo>
                    <a:pt x="182418" y="116161"/>
                  </a:lnTo>
                  <a:lnTo>
                    <a:pt x="190163" y="92592"/>
                  </a:lnTo>
                  <a:lnTo>
                    <a:pt x="194867" y="84305"/>
                  </a:lnTo>
                  <a:lnTo>
                    <a:pt x="176863" y="84305"/>
                  </a:lnTo>
                  <a:lnTo>
                    <a:pt x="167737" y="74148"/>
                  </a:lnTo>
                  <a:lnTo>
                    <a:pt x="158511" y="66273"/>
                  </a:lnTo>
                  <a:lnTo>
                    <a:pt x="157944" y="65881"/>
                  </a:lnTo>
                  <a:close/>
                </a:path>
                <a:path w="353059" h="400685">
                  <a:moveTo>
                    <a:pt x="237496" y="93196"/>
                  </a:moveTo>
                  <a:lnTo>
                    <a:pt x="205555" y="102172"/>
                  </a:lnTo>
                  <a:lnTo>
                    <a:pt x="182418" y="116161"/>
                  </a:lnTo>
                  <a:lnTo>
                    <a:pt x="304838" y="116161"/>
                  </a:lnTo>
                  <a:lnTo>
                    <a:pt x="275914" y="97860"/>
                  </a:lnTo>
                  <a:lnTo>
                    <a:pt x="237496" y="93196"/>
                  </a:lnTo>
                  <a:close/>
                </a:path>
                <a:path w="353059" h="400685">
                  <a:moveTo>
                    <a:pt x="230738" y="23066"/>
                  </a:moveTo>
                  <a:lnTo>
                    <a:pt x="194622" y="52547"/>
                  </a:lnTo>
                  <a:lnTo>
                    <a:pt x="176863" y="84305"/>
                  </a:lnTo>
                  <a:lnTo>
                    <a:pt x="194867" y="84305"/>
                  </a:lnTo>
                  <a:lnTo>
                    <a:pt x="202293" y="71226"/>
                  </a:lnTo>
                  <a:lnTo>
                    <a:pt x="218853" y="52138"/>
                  </a:lnTo>
                  <a:lnTo>
                    <a:pt x="239887" y="35405"/>
                  </a:lnTo>
                  <a:lnTo>
                    <a:pt x="241044" y="31154"/>
                  </a:lnTo>
                  <a:lnTo>
                    <a:pt x="237154" y="26239"/>
                  </a:lnTo>
                  <a:lnTo>
                    <a:pt x="230738" y="23066"/>
                  </a:lnTo>
                  <a:close/>
                </a:path>
                <a:path w="353059" h="400685">
                  <a:moveTo>
                    <a:pt x="0" y="0"/>
                  </a:moveTo>
                  <a:lnTo>
                    <a:pt x="29327" y="45642"/>
                  </a:lnTo>
                  <a:lnTo>
                    <a:pt x="67932" y="69594"/>
                  </a:lnTo>
                  <a:lnTo>
                    <a:pt x="107944" y="75219"/>
                  </a:lnTo>
                  <a:lnTo>
                    <a:pt x="141490" y="65881"/>
                  </a:lnTo>
                  <a:lnTo>
                    <a:pt x="157944" y="65881"/>
                  </a:lnTo>
                  <a:lnTo>
                    <a:pt x="150426" y="60674"/>
                  </a:lnTo>
                  <a:lnTo>
                    <a:pt x="144723" y="57343"/>
                  </a:lnTo>
                  <a:lnTo>
                    <a:pt x="140280" y="45234"/>
                  </a:lnTo>
                  <a:lnTo>
                    <a:pt x="132035" y="30072"/>
                  </a:lnTo>
                  <a:lnTo>
                    <a:pt x="119180" y="15387"/>
                  </a:lnTo>
                  <a:lnTo>
                    <a:pt x="104258" y="6666"/>
                  </a:lnTo>
                  <a:lnTo>
                    <a:pt x="29869" y="6666"/>
                  </a:lnTo>
                  <a:lnTo>
                    <a:pt x="0" y="0"/>
                  </a:lnTo>
                  <a:close/>
                </a:path>
                <a:path w="353059" h="400685">
                  <a:moveTo>
                    <a:pt x="73059" y="26"/>
                  </a:moveTo>
                  <a:lnTo>
                    <a:pt x="51801" y="3677"/>
                  </a:lnTo>
                  <a:lnTo>
                    <a:pt x="29869" y="6666"/>
                  </a:lnTo>
                  <a:lnTo>
                    <a:pt x="104258" y="6666"/>
                  </a:lnTo>
                  <a:lnTo>
                    <a:pt x="100907" y="4707"/>
                  </a:lnTo>
                  <a:lnTo>
                    <a:pt x="73059" y="26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16462" y="2405284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0" y="29"/>
                  </a:moveTo>
                  <a:lnTo>
                    <a:pt x="29327" y="45671"/>
                  </a:lnTo>
                  <a:lnTo>
                    <a:pt x="67932" y="69623"/>
                  </a:lnTo>
                  <a:lnTo>
                    <a:pt x="107944" y="75248"/>
                  </a:lnTo>
                  <a:lnTo>
                    <a:pt x="141490" y="65909"/>
                  </a:lnTo>
                  <a:lnTo>
                    <a:pt x="147715" y="69748"/>
                  </a:lnTo>
                  <a:lnTo>
                    <a:pt x="156057" y="75945"/>
                  </a:lnTo>
                  <a:lnTo>
                    <a:pt x="165087" y="84445"/>
                  </a:lnTo>
                  <a:lnTo>
                    <a:pt x="173379" y="95193"/>
                  </a:lnTo>
                  <a:lnTo>
                    <a:pt x="171433" y="102358"/>
                  </a:lnTo>
                  <a:lnTo>
                    <a:pt x="170069" y="109834"/>
                  </a:lnTo>
                  <a:lnTo>
                    <a:pt x="169142" y="117697"/>
                  </a:lnTo>
                  <a:lnTo>
                    <a:pt x="145768" y="104280"/>
                  </a:lnTo>
                  <a:lnTo>
                    <a:pt x="113190" y="95845"/>
                  </a:lnTo>
                  <a:lnTo>
                    <a:pt x="74268" y="101538"/>
                  </a:lnTo>
                  <a:lnTo>
                    <a:pt x="31857" y="130502"/>
                  </a:lnTo>
                  <a:lnTo>
                    <a:pt x="6394" y="172034"/>
                  </a:lnTo>
                  <a:lnTo>
                    <a:pt x="756" y="218796"/>
                  </a:lnTo>
                  <a:lnTo>
                    <a:pt x="9702" y="266563"/>
                  </a:lnTo>
                  <a:lnTo>
                    <a:pt x="27990" y="311112"/>
                  </a:lnTo>
                  <a:lnTo>
                    <a:pt x="50378" y="348217"/>
                  </a:lnTo>
                  <a:lnTo>
                    <a:pt x="97016" y="391525"/>
                  </a:lnTo>
                  <a:lnTo>
                    <a:pt x="153932" y="400633"/>
                  </a:lnTo>
                  <a:lnTo>
                    <a:pt x="180378" y="391450"/>
                  </a:lnTo>
                  <a:lnTo>
                    <a:pt x="207167" y="399584"/>
                  </a:lnTo>
                  <a:lnTo>
                    <a:pt x="263681" y="388244"/>
                  </a:lnTo>
                  <a:lnTo>
                    <a:pt x="308572" y="343126"/>
                  </a:lnTo>
                  <a:lnTo>
                    <a:pt x="329477" y="305159"/>
                  </a:lnTo>
                  <a:lnTo>
                    <a:pt x="345991" y="259914"/>
                  </a:lnTo>
                  <a:lnTo>
                    <a:pt x="353044" y="211823"/>
                  </a:lnTo>
                  <a:lnTo>
                    <a:pt x="345563" y="165315"/>
                  </a:lnTo>
                  <a:lnTo>
                    <a:pt x="318479" y="124822"/>
                  </a:lnTo>
                  <a:lnTo>
                    <a:pt x="275914" y="97889"/>
                  </a:lnTo>
                  <a:lnTo>
                    <a:pt x="237497" y="93224"/>
                  </a:lnTo>
                  <a:lnTo>
                    <a:pt x="205555" y="102201"/>
                  </a:lnTo>
                  <a:lnTo>
                    <a:pt x="182418" y="116190"/>
                  </a:lnTo>
                  <a:lnTo>
                    <a:pt x="190163" y="92620"/>
                  </a:lnTo>
                  <a:lnTo>
                    <a:pt x="202293" y="71254"/>
                  </a:lnTo>
                  <a:lnTo>
                    <a:pt x="218853" y="52167"/>
                  </a:lnTo>
                  <a:lnTo>
                    <a:pt x="239887" y="35433"/>
                  </a:lnTo>
                  <a:lnTo>
                    <a:pt x="241044" y="31183"/>
                  </a:lnTo>
                  <a:lnTo>
                    <a:pt x="237154" y="26268"/>
                  </a:lnTo>
                  <a:lnTo>
                    <a:pt x="230738" y="23095"/>
                  </a:lnTo>
                  <a:lnTo>
                    <a:pt x="224319" y="24071"/>
                  </a:lnTo>
                  <a:lnTo>
                    <a:pt x="207837" y="38013"/>
                  </a:lnTo>
                  <a:lnTo>
                    <a:pt x="194622" y="52576"/>
                  </a:lnTo>
                  <a:lnTo>
                    <a:pt x="184391" y="67952"/>
                  </a:lnTo>
                  <a:lnTo>
                    <a:pt x="176863" y="84333"/>
                  </a:lnTo>
                  <a:lnTo>
                    <a:pt x="167737" y="74177"/>
                  </a:lnTo>
                  <a:lnTo>
                    <a:pt x="158511" y="66302"/>
                  </a:lnTo>
                  <a:lnTo>
                    <a:pt x="150426" y="60703"/>
                  </a:lnTo>
                  <a:lnTo>
                    <a:pt x="144723" y="57372"/>
                  </a:lnTo>
                  <a:lnTo>
                    <a:pt x="140280" y="45263"/>
                  </a:lnTo>
                  <a:lnTo>
                    <a:pt x="132035" y="30101"/>
                  </a:lnTo>
                  <a:lnTo>
                    <a:pt x="119180" y="15416"/>
                  </a:lnTo>
                  <a:lnTo>
                    <a:pt x="100907" y="4737"/>
                  </a:lnTo>
                  <a:lnTo>
                    <a:pt x="73059" y="55"/>
                  </a:lnTo>
                  <a:lnTo>
                    <a:pt x="51801" y="3706"/>
                  </a:lnTo>
                  <a:lnTo>
                    <a:pt x="29869" y="6695"/>
                  </a:lnTo>
                  <a:lnTo>
                    <a:pt x="0" y="2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8" name="object 48"/>
          <p:cNvGrpSpPr/>
          <p:nvPr/>
        </p:nvGrpSpPr>
        <p:grpSpPr>
          <a:xfrm>
            <a:off x="1450615" y="2334850"/>
            <a:ext cx="422909" cy="1261745"/>
            <a:chOff x="1450615" y="2334850"/>
            <a:chExt cx="422909" cy="1261745"/>
          </a:xfrm>
        </p:grpSpPr>
        <p:pic>
          <p:nvPicPr>
            <p:cNvPr id="49" name="object 4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615" y="2931708"/>
              <a:ext cx="307098" cy="588563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493627" y="2951682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79">
                  <a:moveTo>
                    <a:pt x="66736" y="296461"/>
                  </a:move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4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8" y="484425"/>
                  </a:lnTo>
                  <a:lnTo>
                    <a:pt x="93039" y="500250"/>
                  </a:lnTo>
                  <a:lnTo>
                    <a:pt x="144918" y="499991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3" y="377478"/>
                  </a:lnTo>
                  <a:lnTo>
                    <a:pt x="210541" y="345363"/>
                  </a:lnTo>
                  <a:lnTo>
                    <a:pt x="179031" y="318184"/>
                  </a:lnTo>
                  <a:lnTo>
                    <a:pt x="149662" y="312984"/>
                  </a:lnTo>
                  <a:lnTo>
                    <a:pt x="149869" y="312212"/>
                  </a:lnTo>
                  <a:lnTo>
                    <a:pt x="121402" y="312212"/>
                  </a:lnTo>
                  <a:lnTo>
                    <a:pt x="113185" y="306134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close/>
                </a:path>
                <a:path w="220344" h="500379">
                  <a:moveTo>
                    <a:pt x="157101" y="0"/>
                  </a:moveTo>
                  <a:lnTo>
                    <a:pt x="149096" y="3211"/>
                  </a:lnTo>
                  <a:lnTo>
                    <a:pt x="145907" y="7592"/>
                  </a:lnTo>
                  <a:lnTo>
                    <a:pt x="140199" y="12677"/>
                  </a:lnTo>
                  <a:lnTo>
                    <a:pt x="132727" y="18241"/>
                  </a:lnTo>
                  <a:lnTo>
                    <a:pt x="112033" y="32294"/>
                  </a:lnTo>
                  <a:lnTo>
                    <a:pt x="130830" y="37017"/>
                  </a:lnTo>
                  <a:lnTo>
                    <a:pt x="148187" y="106363"/>
                  </a:lnTo>
                  <a:lnTo>
                    <a:pt x="152391" y="158664"/>
                  </a:lnTo>
                  <a:lnTo>
                    <a:pt x="149298" y="210920"/>
                  </a:lnTo>
                  <a:lnTo>
                    <a:pt x="138953" y="262360"/>
                  </a:lnTo>
                  <a:lnTo>
                    <a:pt x="121402" y="312212"/>
                  </a:lnTo>
                  <a:lnTo>
                    <a:pt x="149869" y="312212"/>
                  </a:lnTo>
                  <a:lnTo>
                    <a:pt x="161226" y="266567"/>
                  </a:lnTo>
                  <a:lnTo>
                    <a:pt x="172178" y="202296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49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4" y="24435"/>
                  </a:lnTo>
                  <a:lnTo>
                    <a:pt x="176120" y="18499"/>
                  </a:lnTo>
                  <a:lnTo>
                    <a:pt x="174003" y="12013"/>
                  </a:lnTo>
                  <a:lnTo>
                    <a:pt x="166533" y="4390"/>
                  </a:lnTo>
                  <a:lnTo>
                    <a:pt x="157101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493627" y="2951682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79">
                  <a:moveTo>
                    <a:pt x="112034" y="32294"/>
                  </a:moveTo>
                  <a:lnTo>
                    <a:pt x="148187" y="106363"/>
                  </a:lnTo>
                  <a:lnTo>
                    <a:pt x="152391" y="158664"/>
                  </a:lnTo>
                  <a:lnTo>
                    <a:pt x="149299" y="210920"/>
                  </a:lnTo>
                  <a:lnTo>
                    <a:pt x="138953" y="262360"/>
                  </a:lnTo>
                  <a:lnTo>
                    <a:pt x="121402" y="312213"/>
                  </a:lnTo>
                  <a:lnTo>
                    <a:pt x="113185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49"/>
                  </a:lnTo>
                  <a:lnTo>
                    <a:pt x="144919" y="499990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1" y="345363"/>
                  </a:lnTo>
                  <a:lnTo>
                    <a:pt x="179031" y="318184"/>
                  </a:lnTo>
                  <a:lnTo>
                    <a:pt x="149662" y="312985"/>
                  </a:lnTo>
                  <a:lnTo>
                    <a:pt x="155149" y="292516"/>
                  </a:lnTo>
                  <a:lnTo>
                    <a:pt x="167150" y="236155"/>
                  </a:lnTo>
                  <a:lnTo>
                    <a:pt x="175565" y="166008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20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6064" y="3007908"/>
              <a:ext cx="307098" cy="588563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1609076" y="3027882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79">
                  <a:moveTo>
                    <a:pt x="66736" y="296461"/>
                  </a:move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4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8" y="484425"/>
                  </a:lnTo>
                  <a:lnTo>
                    <a:pt x="93039" y="500250"/>
                  </a:lnTo>
                  <a:lnTo>
                    <a:pt x="144918" y="499991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3" y="377478"/>
                  </a:lnTo>
                  <a:lnTo>
                    <a:pt x="210541" y="345363"/>
                  </a:lnTo>
                  <a:lnTo>
                    <a:pt x="179030" y="318184"/>
                  </a:lnTo>
                  <a:lnTo>
                    <a:pt x="149661" y="312984"/>
                  </a:lnTo>
                  <a:lnTo>
                    <a:pt x="149868" y="312212"/>
                  </a:lnTo>
                  <a:lnTo>
                    <a:pt x="121402" y="312212"/>
                  </a:lnTo>
                  <a:lnTo>
                    <a:pt x="113185" y="306134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close/>
                </a:path>
                <a:path w="220344" h="500379">
                  <a:moveTo>
                    <a:pt x="157101" y="0"/>
                  </a:moveTo>
                  <a:lnTo>
                    <a:pt x="149096" y="3211"/>
                  </a:lnTo>
                  <a:lnTo>
                    <a:pt x="145907" y="7592"/>
                  </a:lnTo>
                  <a:lnTo>
                    <a:pt x="140199" y="12677"/>
                  </a:lnTo>
                  <a:lnTo>
                    <a:pt x="132727" y="18241"/>
                  </a:lnTo>
                  <a:lnTo>
                    <a:pt x="112033" y="32294"/>
                  </a:lnTo>
                  <a:lnTo>
                    <a:pt x="130830" y="37017"/>
                  </a:lnTo>
                  <a:lnTo>
                    <a:pt x="148187" y="106363"/>
                  </a:lnTo>
                  <a:lnTo>
                    <a:pt x="152391" y="158664"/>
                  </a:lnTo>
                  <a:lnTo>
                    <a:pt x="149298" y="210920"/>
                  </a:lnTo>
                  <a:lnTo>
                    <a:pt x="138953" y="262360"/>
                  </a:lnTo>
                  <a:lnTo>
                    <a:pt x="121402" y="312212"/>
                  </a:lnTo>
                  <a:lnTo>
                    <a:pt x="149868" y="312212"/>
                  </a:lnTo>
                  <a:lnTo>
                    <a:pt x="161226" y="266567"/>
                  </a:lnTo>
                  <a:lnTo>
                    <a:pt x="172178" y="202296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49" y="52729"/>
                  </a:lnTo>
                  <a:lnTo>
                    <a:pt x="167899" y="42453"/>
                  </a:lnTo>
                  <a:lnTo>
                    <a:pt x="170166" y="32720"/>
                  </a:lnTo>
                  <a:lnTo>
                    <a:pt x="173492" y="24435"/>
                  </a:lnTo>
                  <a:lnTo>
                    <a:pt x="176119" y="18499"/>
                  </a:lnTo>
                  <a:lnTo>
                    <a:pt x="174003" y="12013"/>
                  </a:lnTo>
                  <a:lnTo>
                    <a:pt x="166533" y="4390"/>
                  </a:lnTo>
                  <a:lnTo>
                    <a:pt x="157101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609076" y="3027882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79">
                  <a:moveTo>
                    <a:pt x="112034" y="32294"/>
                  </a:moveTo>
                  <a:lnTo>
                    <a:pt x="148187" y="106363"/>
                  </a:lnTo>
                  <a:lnTo>
                    <a:pt x="152391" y="158664"/>
                  </a:lnTo>
                  <a:lnTo>
                    <a:pt x="149299" y="210920"/>
                  </a:lnTo>
                  <a:lnTo>
                    <a:pt x="138953" y="262360"/>
                  </a:lnTo>
                  <a:lnTo>
                    <a:pt x="121402" y="312213"/>
                  </a:lnTo>
                  <a:lnTo>
                    <a:pt x="113185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49"/>
                  </a:lnTo>
                  <a:lnTo>
                    <a:pt x="144919" y="499990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1" y="345363"/>
                  </a:lnTo>
                  <a:lnTo>
                    <a:pt x="179031" y="318184"/>
                  </a:lnTo>
                  <a:lnTo>
                    <a:pt x="149662" y="312985"/>
                  </a:lnTo>
                  <a:lnTo>
                    <a:pt x="155149" y="292516"/>
                  </a:lnTo>
                  <a:lnTo>
                    <a:pt x="167150" y="236155"/>
                  </a:lnTo>
                  <a:lnTo>
                    <a:pt x="175565" y="166008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20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0159" y="2334850"/>
              <a:ext cx="307098" cy="588563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543170" y="2354823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80">
                  <a:moveTo>
                    <a:pt x="66735" y="296461"/>
                  </a:moveTo>
                  <a:lnTo>
                    <a:pt x="41664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4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50"/>
                  </a:lnTo>
                  <a:lnTo>
                    <a:pt x="144919" y="499991"/>
                  </a:lnTo>
                  <a:lnTo>
                    <a:pt x="182672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0" y="345363"/>
                  </a:lnTo>
                  <a:lnTo>
                    <a:pt x="179031" y="318184"/>
                  </a:lnTo>
                  <a:lnTo>
                    <a:pt x="149661" y="312985"/>
                  </a:lnTo>
                  <a:lnTo>
                    <a:pt x="149868" y="312213"/>
                  </a:lnTo>
                  <a:lnTo>
                    <a:pt x="121401" y="312213"/>
                  </a:lnTo>
                  <a:lnTo>
                    <a:pt x="113184" y="306135"/>
                  </a:lnTo>
                  <a:lnTo>
                    <a:pt x="101494" y="300509"/>
                  </a:lnTo>
                  <a:lnTo>
                    <a:pt x="86090" y="296797"/>
                  </a:lnTo>
                  <a:lnTo>
                    <a:pt x="66735" y="296461"/>
                  </a:lnTo>
                  <a:close/>
                </a:path>
                <a:path w="220344" h="500380">
                  <a:moveTo>
                    <a:pt x="157101" y="0"/>
                  </a:moveTo>
                  <a:lnTo>
                    <a:pt x="149095" y="3211"/>
                  </a:lnTo>
                  <a:lnTo>
                    <a:pt x="145906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lnTo>
                    <a:pt x="130830" y="37017"/>
                  </a:lnTo>
                  <a:lnTo>
                    <a:pt x="148187" y="106364"/>
                  </a:lnTo>
                  <a:lnTo>
                    <a:pt x="152391" y="158665"/>
                  </a:lnTo>
                  <a:lnTo>
                    <a:pt x="149298" y="210921"/>
                  </a:lnTo>
                  <a:lnTo>
                    <a:pt x="138953" y="262361"/>
                  </a:lnTo>
                  <a:lnTo>
                    <a:pt x="121401" y="312213"/>
                  </a:lnTo>
                  <a:lnTo>
                    <a:pt x="149868" y="312213"/>
                  </a:lnTo>
                  <a:lnTo>
                    <a:pt x="161226" y="266567"/>
                  </a:lnTo>
                  <a:lnTo>
                    <a:pt x="172178" y="202296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5"/>
                  </a:lnTo>
                  <a:lnTo>
                    <a:pt x="176119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543171" y="2354822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80">
                  <a:moveTo>
                    <a:pt x="112034" y="32294"/>
                  </a:moveTo>
                  <a:lnTo>
                    <a:pt x="148187" y="106363"/>
                  </a:lnTo>
                  <a:lnTo>
                    <a:pt x="152391" y="158664"/>
                  </a:lnTo>
                  <a:lnTo>
                    <a:pt x="149299" y="210920"/>
                  </a:lnTo>
                  <a:lnTo>
                    <a:pt x="138953" y="262360"/>
                  </a:lnTo>
                  <a:lnTo>
                    <a:pt x="121402" y="312213"/>
                  </a:lnTo>
                  <a:lnTo>
                    <a:pt x="113185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49"/>
                  </a:lnTo>
                  <a:lnTo>
                    <a:pt x="144919" y="499990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1" y="345363"/>
                  </a:lnTo>
                  <a:lnTo>
                    <a:pt x="179031" y="318184"/>
                  </a:lnTo>
                  <a:lnTo>
                    <a:pt x="149662" y="312985"/>
                  </a:lnTo>
                  <a:lnTo>
                    <a:pt x="155149" y="292516"/>
                  </a:lnTo>
                  <a:lnTo>
                    <a:pt x="167150" y="236155"/>
                  </a:lnTo>
                  <a:lnTo>
                    <a:pt x="175565" y="166008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20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8" name="object 58"/>
          <p:cNvGrpSpPr/>
          <p:nvPr/>
        </p:nvGrpSpPr>
        <p:grpSpPr>
          <a:xfrm>
            <a:off x="305298" y="1725215"/>
            <a:ext cx="438784" cy="487680"/>
            <a:chOff x="305298" y="1725215"/>
            <a:chExt cx="438784" cy="487680"/>
          </a:xfrm>
        </p:grpSpPr>
        <p:pic>
          <p:nvPicPr>
            <p:cNvPr id="59" name="object 5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5298" y="1725215"/>
              <a:ext cx="438782" cy="487476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348161" y="1745106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113190" y="95816"/>
                  </a:moveTo>
                  <a:lnTo>
                    <a:pt x="74267" y="101509"/>
                  </a:lnTo>
                  <a:lnTo>
                    <a:pt x="31857" y="130474"/>
                  </a:lnTo>
                  <a:lnTo>
                    <a:pt x="6394" y="172005"/>
                  </a:lnTo>
                  <a:lnTo>
                    <a:pt x="756" y="218767"/>
                  </a:lnTo>
                  <a:lnTo>
                    <a:pt x="9702" y="266535"/>
                  </a:lnTo>
                  <a:lnTo>
                    <a:pt x="27990" y="311083"/>
                  </a:lnTo>
                  <a:lnTo>
                    <a:pt x="50378" y="348188"/>
                  </a:lnTo>
                  <a:lnTo>
                    <a:pt x="97016" y="391496"/>
                  </a:lnTo>
                  <a:lnTo>
                    <a:pt x="153932" y="400604"/>
                  </a:lnTo>
                  <a:lnTo>
                    <a:pt x="180378" y="391421"/>
                  </a:lnTo>
                  <a:lnTo>
                    <a:pt x="254885" y="391421"/>
                  </a:lnTo>
                  <a:lnTo>
                    <a:pt x="288348" y="369356"/>
                  </a:lnTo>
                  <a:lnTo>
                    <a:pt x="329477" y="305130"/>
                  </a:lnTo>
                  <a:lnTo>
                    <a:pt x="345991" y="259885"/>
                  </a:lnTo>
                  <a:lnTo>
                    <a:pt x="353044" y="211794"/>
                  </a:lnTo>
                  <a:lnTo>
                    <a:pt x="345563" y="165286"/>
                  </a:lnTo>
                  <a:lnTo>
                    <a:pt x="318479" y="124792"/>
                  </a:lnTo>
                  <a:lnTo>
                    <a:pt x="307219" y="117668"/>
                  </a:lnTo>
                  <a:lnTo>
                    <a:pt x="169142" y="117668"/>
                  </a:lnTo>
                  <a:lnTo>
                    <a:pt x="145768" y="104251"/>
                  </a:lnTo>
                  <a:lnTo>
                    <a:pt x="113190" y="95816"/>
                  </a:lnTo>
                  <a:close/>
                </a:path>
                <a:path w="353059" h="400685">
                  <a:moveTo>
                    <a:pt x="254885" y="391421"/>
                  </a:moveTo>
                  <a:lnTo>
                    <a:pt x="180378" y="391421"/>
                  </a:lnTo>
                  <a:lnTo>
                    <a:pt x="207167" y="399555"/>
                  </a:lnTo>
                  <a:lnTo>
                    <a:pt x="235778" y="398384"/>
                  </a:lnTo>
                  <a:lnTo>
                    <a:pt x="254885" y="391421"/>
                  </a:lnTo>
                  <a:close/>
                </a:path>
                <a:path w="353059" h="400685">
                  <a:moveTo>
                    <a:pt x="157944" y="65881"/>
                  </a:moveTo>
                  <a:lnTo>
                    <a:pt x="141490" y="65881"/>
                  </a:lnTo>
                  <a:lnTo>
                    <a:pt x="147715" y="69719"/>
                  </a:lnTo>
                  <a:lnTo>
                    <a:pt x="156057" y="75916"/>
                  </a:lnTo>
                  <a:lnTo>
                    <a:pt x="165087" y="84416"/>
                  </a:lnTo>
                  <a:lnTo>
                    <a:pt x="173379" y="95164"/>
                  </a:lnTo>
                  <a:lnTo>
                    <a:pt x="171433" y="102328"/>
                  </a:lnTo>
                  <a:lnTo>
                    <a:pt x="170069" y="109805"/>
                  </a:lnTo>
                  <a:lnTo>
                    <a:pt x="169142" y="117668"/>
                  </a:lnTo>
                  <a:lnTo>
                    <a:pt x="307219" y="117668"/>
                  </a:lnTo>
                  <a:lnTo>
                    <a:pt x="304838" y="116161"/>
                  </a:lnTo>
                  <a:lnTo>
                    <a:pt x="182418" y="116161"/>
                  </a:lnTo>
                  <a:lnTo>
                    <a:pt x="190163" y="92592"/>
                  </a:lnTo>
                  <a:lnTo>
                    <a:pt x="194867" y="84305"/>
                  </a:lnTo>
                  <a:lnTo>
                    <a:pt x="176863" y="84305"/>
                  </a:lnTo>
                  <a:lnTo>
                    <a:pt x="167737" y="74148"/>
                  </a:lnTo>
                  <a:lnTo>
                    <a:pt x="158511" y="66273"/>
                  </a:lnTo>
                  <a:lnTo>
                    <a:pt x="157944" y="65881"/>
                  </a:lnTo>
                  <a:close/>
                </a:path>
                <a:path w="353059" h="400685">
                  <a:moveTo>
                    <a:pt x="237496" y="93195"/>
                  </a:moveTo>
                  <a:lnTo>
                    <a:pt x="205555" y="102172"/>
                  </a:lnTo>
                  <a:lnTo>
                    <a:pt x="182418" y="116161"/>
                  </a:lnTo>
                  <a:lnTo>
                    <a:pt x="304838" y="116161"/>
                  </a:lnTo>
                  <a:lnTo>
                    <a:pt x="275914" y="97860"/>
                  </a:lnTo>
                  <a:lnTo>
                    <a:pt x="237496" y="93195"/>
                  </a:lnTo>
                  <a:close/>
                </a:path>
                <a:path w="353059" h="400685">
                  <a:moveTo>
                    <a:pt x="230738" y="23066"/>
                  </a:moveTo>
                  <a:lnTo>
                    <a:pt x="194622" y="52547"/>
                  </a:lnTo>
                  <a:lnTo>
                    <a:pt x="176863" y="84305"/>
                  </a:lnTo>
                  <a:lnTo>
                    <a:pt x="194867" y="84305"/>
                  </a:lnTo>
                  <a:lnTo>
                    <a:pt x="202293" y="71226"/>
                  </a:lnTo>
                  <a:lnTo>
                    <a:pt x="218853" y="52138"/>
                  </a:lnTo>
                  <a:lnTo>
                    <a:pt x="239887" y="35403"/>
                  </a:lnTo>
                  <a:lnTo>
                    <a:pt x="241044" y="31153"/>
                  </a:lnTo>
                  <a:lnTo>
                    <a:pt x="237154" y="26239"/>
                  </a:lnTo>
                  <a:lnTo>
                    <a:pt x="230738" y="23066"/>
                  </a:lnTo>
                  <a:close/>
                </a:path>
                <a:path w="353059" h="400685">
                  <a:moveTo>
                    <a:pt x="0" y="0"/>
                  </a:moveTo>
                  <a:lnTo>
                    <a:pt x="29327" y="45642"/>
                  </a:lnTo>
                  <a:lnTo>
                    <a:pt x="67932" y="69594"/>
                  </a:lnTo>
                  <a:lnTo>
                    <a:pt x="107944" y="75219"/>
                  </a:lnTo>
                  <a:lnTo>
                    <a:pt x="141490" y="65881"/>
                  </a:lnTo>
                  <a:lnTo>
                    <a:pt x="157944" y="65881"/>
                  </a:lnTo>
                  <a:lnTo>
                    <a:pt x="150426" y="60674"/>
                  </a:lnTo>
                  <a:lnTo>
                    <a:pt x="144723" y="57343"/>
                  </a:lnTo>
                  <a:lnTo>
                    <a:pt x="140280" y="45234"/>
                  </a:lnTo>
                  <a:lnTo>
                    <a:pt x="132035" y="30072"/>
                  </a:lnTo>
                  <a:lnTo>
                    <a:pt x="119180" y="15387"/>
                  </a:lnTo>
                  <a:lnTo>
                    <a:pt x="104258" y="6666"/>
                  </a:lnTo>
                  <a:lnTo>
                    <a:pt x="29869" y="6666"/>
                  </a:lnTo>
                  <a:lnTo>
                    <a:pt x="0" y="0"/>
                  </a:lnTo>
                  <a:close/>
                </a:path>
                <a:path w="353059" h="400685">
                  <a:moveTo>
                    <a:pt x="73059" y="26"/>
                  </a:moveTo>
                  <a:lnTo>
                    <a:pt x="51801" y="3677"/>
                  </a:lnTo>
                  <a:lnTo>
                    <a:pt x="29869" y="6666"/>
                  </a:lnTo>
                  <a:lnTo>
                    <a:pt x="104258" y="6666"/>
                  </a:lnTo>
                  <a:lnTo>
                    <a:pt x="100907" y="4707"/>
                  </a:lnTo>
                  <a:lnTo>
                    <a:pt x="73059" y="26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48161" y="1745106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0" y="29"/>
                  </a:moveTo>
                  <a:lnTo>
                    <a:pt x="29327" y="45671"/>
                  </a:lnTo>
                  <a:lnTo>
                    <a:pt x="67932" y="69623"/>
                  </a:lnTo>
                  <a:lnTo>
                    <a:pt x="107944" y="75248"/>
                  </a:lnTo>
                  <a:lnTo>
                    <a:pt x="141490" y="65909"/>
                  </a:lnTo>
                  <a:lnTo>
                    <a:pt x="147715" y="69748"/>
                  </a:lnTo>
                  <a:lnTo>
                    <a:pt x="156057" y="75945"/>
                  </a:lnTo>
                  <a:lnTo>
                    <a:pt x="165087" y="84445"/>
                  </a:lnTo>
                  <a:lnTo>
                    <a:pt x="173379" y="95193"/>
                  </a:lnTo>
                  <a:lnTo>
                    <a:pt x="171433" y="102358"/>
                  </a:lnTo>
                  <a:lnTo>
                    <a:pt x="170069" y="109834"/>
                  </a:lnTo>
                  <a:lnTo>
                    <a:pt x="169142" y="117697"/>
                  </a:lnTo>
                  <a:lnTo>
                    <a:pt x="145768" y="104280"/>
                  </a:lnTo>
                  <a:lnTo>
                    <a:pt x="113190" y="95845"/>
                  </a:lnTo>
                  <a:lnTo>
                    <a:pt x="74268" y="101538"/>
                  </a:lnTo>
                  <a:lnTo>
                    <a:pt x="31857" y="130502"/>
                  </a:lnTo>
                  <a:lnTo>
                    <a:pt x="6394" y="172034"/>
                  </a:lnTo>
                  <a:lnTo>
                    <a:pt x="756" y="218796"/>
                  </a:lnTo>
                  <a:lnTo>
                    <a:pt x="9702" y="266563"/>
                  </a:lnTo>
                  <a:lnTo>
                    <a:pt x="27990" y="311112"/>
                  </a:lnTo>
                  <a:lnTo>
                    <a:pt x="50378" y="348217"/>
                  </a:lnTo>
                  <a:lnTo>
                    <a:pt x="97016" y="391525"/>
                  </a:lnTo>
                  <a:lnTo>
                    <a:pt x="153932" y="400633"/>
                  </a:lnTo>
                  <a:lnTo>
                    <a:pt x="180378" y="391450"/>
                  </a:lnTo>
                  <a:lnTo>
                    <a:pt x="207167" y="399584"/>
                  </a:lnTo>
                  <a:lnTo>
                    <a:pt x="263681" y="388244"/>
                  </a:lnTo>
                  <a:lnTo>
                    <a:pt x="308572" y="343126"/>
                  </a:lnTo>
                  <a:lnTo>
                    <a:pt x="329477" y="305159"/>
                  </a:lnTo>
                  <a:lnTo>
                    <a:pt x="345991" y="259914"/>
                  </a:lnTo>
                  <a:lnTo>
                    <a:pt x="353044" y="211823"/>
                  </a:lnTo>
                  <a:lnTo>
                    <a:pt x="345563" y="165315"/>
                  </a:lnTo>
                  <a:lnTo>
                    <a:pt x="318479" y="124822"/>
                  </a:lnTo>
                  <a:lnTo>
                    <a:pt x="275914" y="97889"/>
                  </a:lnTo>
                  <a:lnTo>
                    <a:pt x="237497" y="93224"/>
                  </a:lnTo>
                  <a:lnTo>
                    <a:pt x="205555" y="102201"/>
                  </a:lnTo>
                  <a:lnTo>
                    <a:pt x="182418" y="116190"/>
                  </a:lnTo>
                  <a:lnTo>
                    <a:pt x="190163" y="92620"/>
                  </a:lnTo>
                  <a:lnTo>
                    <a:pt x="202293" y="71254"/>
                  </a:lnTo>
                  <a:lnTo>
                    <a:pt x="218853" y="52167"/>
                  </a:lnTo>
                  <a:lnTo>
                    <a:pt x="239887" y="35433"/>
                  </a:lnTo>
                  <a:lnTo>
                    <a:pt x="241044" y="31183"/>
                  </a:lnTo>
                  <a:lnTo>
                    <a:pt x="237154" y="26268"/>
                  </a:lnTo>
                  <a:lnTo>
                    <a:pt x="230738" y="23095"/>
                  </a:lnTo>
                  <a:lnTo>
                    <a:pt x="224319" y="24071"/>
                  </a:lnTo>
                  <a:lnTo>
                    <a:pt x="207837" y="38013"/>
                  </a:lnTo>
                  <a:lnTo>
                    <a:pt x="194622" y="52576"/>
                  </a:lnTo>
                  <a:lnTo>
                    <a:pt x="184391" y="67952"/>
                  </a:lnTo>
                  <a:lnTo>
                    <a:pt x="176863" y="84333"/>
                  </a:lnTo>
                  <a:lnTo>
                    <a:pt x="167737" y="74177"/>
                  </a:lnTo>
                  <a:lnTo>
                    <a:pt x="158511" y="66302"/>
                  </a:lnTo>
                  <a:lnTo>
                    <a:pt x="150426" y="60703"/>
                  </a:lnTo>
                  <a:lnTo>
                    <a:pt x="144723" y="57372"/>
                  </a:lnTo>
                  <a:lnTo>
                    <a:pt x="140280" y="45263"/>
                  </a:lnTo>
                  <a:lnTo>
                    <a:pt x="132035" y="30101"/>
                  </a:lnTo>
                  <a:lnTo>
                    <a:pt x="119180" y="15416"/>
                  </a:lnTo>
                  <a:lnTo>
                    <a:pt x="100907" y="4737"/>
                  </a:lnTo>
                  <a:lnTo>
                    <a:pt x="73059" y="55"/>
                  </a:lnTo>
                  <a:lnTo>
                    <a:pt x="51801" y="3706"/>
                  </a:lnTo>
                  <a:lnTo>
                    <a:pt x="29869" y="6695"/>
                  </a:lnTo>
                  <a:lnTo>
                    <a:pt x="0" y="2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2" name="object 62"/>
          <p:cNvGrpSpPr/>
          <p:nvPr/>
        </p:nvGrpSpPr>
        <p:grpSpPr>
          <a:xfrm>
            <a:off x="841410" y="1725215"/>
            <a:ext cx="464820" cy="487680"/>
            <a:chOff x="841410" y="1725215"/>
            <a:chExt cx="464820" cy="487680"/>
          </a:xfrm>
        </p:grpSpPr>
        <p:pic>
          <p:nvPicPr>
            <p:cNvPr id="63" name="object 6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410" y="1725215"/>
              <a:ext cx="464522" cy="487476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884272" y="1744899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42190" y="0"/>
                  </a:moveTo>
                  <a:lnTo>
                    <a:pt x="329812" y="529"/>
                  </a:lnTo>
                  <a:lnTo>
                    <a:pt x="319930" y="4925"/>
                  </a:lnTo>
                  <a:lnTo>
                    <a:pt x="320515" y="9279"/>
                  </a:lnTo>
                  <a:lnTo>
                    <a:pt x="324473" y="48041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69"/>
                  </a:lnTo>
                  <a:lnTo>
                    <a:pt x="261340" y="171469"/>
                  </a:lnTo>
                  <a:lnTo>
                    <a:pt x="217030" y="227769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2"/>
                  </a:lnTo>
                  <a:lnTo>
                    <a:pt x="214892" y="361064"/>
                  </a:lnTo>
                  <a:lnTo>
                    <a:pt x="261110" y="331765"/>
                  </a:lnTo>
                  <a:lnTo>
                    <a:pt x="300972" y="300020"/>
                  </a:lnTo>
                  <a:lnTo>
                    <a:pt x="333575" y="266283"/>
                  </a:lnTo>
                  <a:lnTo>
                    <a:pt x="358016" y="231007"/>
                  </a:lnTo>
                  <a:lnTo>
                    <a:pt x="373391" y="194645"/>
                  </a:lnTo>
                  <a:lnTo>
                    <a:pt x="378797" y="157649"/>
                  </a:lnTo>
                  <a:lnTo>
                    <a:pt x="373331" y="120474"/>
                  </a:lnTo>
                  <a:lnTo>
                    <a:pt x="356089" y="83572"/>
                  </a:lnTo>
                  <a:lnTo>
                    <a:pt x="352001" y="51331"/>
                  </a:lnTo>
                  <a:lnTo>
                    <a:pt x="348776" y="25168"/>
                  </a:lnTo>
                  <a:lnTo>
                    <a:pt x="346441" y="4880"/>
                  </a:lnTo>
                  <a:lnTo>
                    <a:pt x="346066" y="1253"/>
                  </a:lnTo>
                  <a:lnTo>
                    <a:pt x="34219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884272" y="1744899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37548" y="198"/>
                  </a:moveTo>
                  <a:lnTo>
                    <a:pt x="329812" y="530"/>
                  </a:lnTo>
                  <a:lnTo>
                    <a:pt x="319930" y="4925"/>
                  </a:lnTo>
                  <a:lnTo>
                    <a:pt x="320515" y="9280"/>
                  </a:lnTo>
                  <a:lnTo>
                    <a:pt x="324473" y="48042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70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3"/>
                  </a:lnTo>
                  <a:lnTo>
                    <a:pt x="214892" y="361065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50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4858" y="73941"/>
                  </a:lnTo>
                  <a:lnTo>
                    <a:pt x="352001" y="51331"/>
                  </a:lnTo>
                  <a:lnTo>
                    <a:pt x="348776" y="25169"/>
                  </a:lnTo>
                  <a:lnTo>
                    <a:pt x="346441" y="4881"/>
                  </a:lnTo>
                  <a:lnTo>
                    <a:pt x="346066" y="1254"/>
                  </a:lnTo>
                  <a:lnTo>
                    <a:pt x="342190" y="0"/>
                  </a:lnTo>
                  <a:lnTo>
                    <a:pt x="337548" y="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6" name="object 66"/>
          <p:cNvGrpSpPr/>
          <p:nvPr/>
        </p:nvGrpSpPr>
        <p:grpSpPr>
          <a:xfrm>
            <a:off x="1534761" y="1652177"/>
            <a:ext cx="307340" cy="588645"/>
            <a:chOff x="1534761" y="1652177"/>
            <a:chExt cx="307340" cy="588645"/>
          </a:xfrm>
        </p:grpSpPr>
        <p:pic>
          <p:nvPicPr>
            <p:cNvPr id="67" name="object 6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4761" y="1652177"/>
              <a:ext cx="307098" cy="588563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1577773" y="1672150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80">
                  <a:moveTo>
                    <a:pt x="66735" y="296462"/>
                  </a:moveTo>
                  <a:lnTo>
                    <a:pt x="41664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5"/>
                  </a:lnTo>
                  <a:lnTo>
                    <a:pt x="19014" y="458511"/>
                  </a:lnTo>
                  <a:lnTo>
                    <a:pt x="48209" y="484424"/>
                  </a:lnTo>
                  <a:lnTo>
                    <a:pt x="93040" y="500248"/>
                  </a:lnTo>
                  <a:lnTo>
                    <a:pt x="144919" y="499990"/>
                  </a:lnTo>
                  <a:lnTo>
                    <a:pt x="182672" y="481807"/>
                  </a:lnTo>
                  <a:lnTo>
                    <a:pt x="207204" y="451476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0" y="345363"/>
                  </a:lnTo>
                  <a:lnTo>
                    <a:pt x="179031" y="318184"/>
                  </a:lnTo>
                  <a:lnTo>
                    <a:pt x="149661" y="312984"/>
                  </a:lnTo>
                  <a:lnTo>
                    <a:pt x="149868" y="312212"/>
                  </a:lnTo>
                  <a:lnTo>
                    <a:pt x="121401" y="312212"/>
                  </a:lnTo>
                  <a:lnTo>
                    <a:pt x="113184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5" y="296462"/>
                  </a:lnTo>
                  <a:close/>
                </a:path>
                <a:path w="220344" h="500380">
                  <a:moveTo>
                    <a:pt x="157101" y="0"/>
                  </a:move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6"/>
                  </a:lnTo>
                  <a:lnTo>
                    <a:pt x="132726" y="18241"/>
                  </a:lnTo>
                  <a:lnTo>
                    <a:pt x="112034" y="32294"/>
                  </a:lnTo>
                  <a:lnTo>
                    <a:pt x="130830" y="37016"/>
                  </a:lnTo>
                  <a:lnTo>
                    <a:pt x="148187" y="106363"/>
                  </a:lnTo>
                  <a:lnTo>
                    <a:pt x="152391" y="158664"/>
                  </a:lnTo>
                  <a:lnTo>
                    <a:pt x="149298" y="210920"/>
                  </a:lnTo>
                  <a:lnTo>
                    <a:pt x="138953" y="262359"/>
                  </a:lnTo>
                  <a:lnTo>
                    <a:pt x="121401" y="312212"/>
                  </a:lnTo>
                  <a:lnTo>
                    <a:pt x="149868" y="312212"/>
                  </a:lnTo>
                  <a:lnTo>
                    <a:pt x="161226" y="266567"/>
                  </a:lnTo>
                  <a:lnTo>
                    <a:pt x="172178" y="202296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19" y="18498"/>
                  </a:lnTo>
                  <a:lnTo>
                    <a:pt x="174003" y="12012"/>
                  </a:lnTo>
                  <a:lnTo>
                    <a:pt x="166534" y="4390"/>
                  </a:lnTo>
                  <a:lnTo>
                    <a:pt x="157101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1577773" y="1672150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80">
                  <a:moveTo>
                    <a:pt x="112034" y="32294"/>
                  </a:moveTo>
                  <a:lnTo>
                    <a:pt x="148187" y="106363"/>
                  </a:lnTo>
                  <a:lnTo>
                    <a:pt x="152391" y="158664"/>
                  </a:lnTo>
                  <a:lnTo>
                    <a:pt x="149299" y="210920"/>
                  </a:lnTo>
                  <a:lnTo>
                    <a:pt x="138953" y="262360"/>
                  </a:lnTo>
                  <a:lnTo>
                    <a:pt x="121402" y="312213"/>
                  </a:lnTo>
                  <a:lnTo>
                    <a:pt x="113185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49"/>
                  </a:lnTo>
                  <a:lnTo>
                    <a:pt x="144919" y="499990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1" y="345363"/>
                  </a:lnTo>
                  <a:lnTo>
                    <a:pt x="179031" y="318184"/>
                  </a:lnTo>
                  <a:lnTo>
                    <a:pt x="149662" y="312985"/>
                  </a:lnTo>
                  <a:lnTo>
                    <a:pt x="155149" y="292516"/>
                  </a:lnTo>
                  <a:lnTo>
                    <a:pt x="167150" y="236155"/>
                  </a:lnTo>
                  <a:lnTo>
                    <a:pt x="175565" y="166008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20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2571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Solution:</a:t>
            </a:r>
            <a:r>
              <a:rPr spc="20" dirty="0"/>
              <a:t> </a:t>
            </a:r>
            <a:r>
              <a:rPr spc="-5" dirty="0"/>
              <a:t>Systems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" dirty="0"/>
              <a:t>equations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2141809" y="1816129"/>
            <a:ext cx="4070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$10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10110" y="2476306"/>
            <a:ext cx="4070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$15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798971" y="2376595"/>
            <a:ext cx="946150" cy="487680"/>
            <a:chOff x="2798971" y="2376595"/>
            <a:chExt cx="946150" cy="487680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798971" y="2394192"/>
              <a:ext cx="557394" cy="46988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843421" y="2415641"/>
              <a:ext cx="468630" cy="381000"/>
            </a:xfrm>
            <a:custGeom>
              <a:avLst/>
              <a:gdLst/>
              <a:ahLst/>
              <a:cxnLst/>
              <a:rect l="l" t="t" r="r" b="b"/>
              <a:pathLst>
                <a:path w="468629" h="381000">
                  <a:moveTo>
                    <a:pt x="211355" y="0"/>
                  </a:moveTo>
                  <a:lnTo>
                    <a:pt x="161118" y="68566"/>
                  </a:lnTo>
                  <a:lnTo>
                    <a:pt x="268019" y="146733"/>
                  </a:lnTo>
                  <a:lnTo>
                    <a:pt x="0" y="146733"/>
                  </a:lnTo>
                  <a:lnTo>
                    <a:pt x="0" y="234356"/>
                  </a:lnTo>
                  <a:lnTo>
                    <a:pt x="266485" y="234356"/>
                  </a:lnTo>
                  <a:lnTo>
                    <a:pt x="160898" y="312633"/>
                  </a:lnTo>
                  <a:lnTo>
                    <a:pt x="211574" y="380980"/>
                  </a:lnTo>
                  <a:lnTo>
                    <a:pt x="468494" y="190545"/>
                  </a:lnTo>
                  <a:lnTo>
                    <a:pt x="2113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843421" y="2415641"/>
              <a:ext cx="468630" cy="381000"/>
            </a:xfrm>
            <a:custGeom>
              <a:avLst/>
              <a:gdLst/>
              <a:ahLst/>
              <a:cxnLst/>
              <a:rect l="l" t="t" r="r" b="b"/>
              <a:pathLst>
                <a:path w="468629" h="381000">
                  <a:moveTo>
                    <a:pt x="211355" y="0"/>
                  </a:moveTo>
                  <a:lnTo>
                    <a:pt x="161117" y="68565"/>
                  </a:lnTo>
                  <a:lnTo>
                    <a:pt x="268018" y="146733"/>
                  </a:lnTo>
                  <a:lnTo>
                    <a:pt x="0" y="146733"/>
                  </a:lnTo>
                  <a:lnTo>
                    <a:pt x="0" y="234356"/>
                  </a:lnTo>
                  <a:lnTo>
                    <a:pt x="266485" y="234356"/>
                  </a:lnTo>
                  <a:lnTo>
                    <a:pt x="160898" y="312633"/>
                  </a:lnTo>
                  <a:lnTo>
                    <a:pt x="211574" y="380980"/>
                  </a:lnTo>
                  <a:lnTo>
                    <a:pt x="468494" y="190544"/>
                  </a:lnTo>
                  <a:lnTo>
                    <a:pt x="211355" y="0"/>
                  </a:lnTo>
                  <a:close/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80166" y="2376595"/>
              <a:ext cx="464522" cy="48747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323028" y="2396279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5" h="401955">
                  <a:moveTo>
                    <a:pt x="342190" y="0"/>
                  </a:moveTo>
                  <a:lnTo>
                    <a:pt x="329812" y="529"/>
                  </a:lnTo>
                  <a:lnTo>
                    <a:pt x="319930" y="4926"/>
                  </a:lnTo>
                  <a:lnTo>
                    <a:pt x="320516" y="9281"/>
                  </a:lnTo>
                  <a:lnTo>
                    <a:pt x="324473" y="48043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69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2" y="375358"/>
                  </a:lnTo>
                  <a:lnTo>
                    <a:pt x="65677" y="401618"/>
                  </a:lnTo>
                  <a:lnTo>
                    <a:pt x="130086" y="395452"/>
                  </a:lnTo>
                  <a:lnTo>
                    <a:pt x="214892" y="361064"/>
                  </a:lnTo>
                  <a:lnTo>
                    <a:pt x="261111" y="331765"/>
                  </a:lnTo>
                  <a:lnTo>
                    <a:pt x="300973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1" y="194645"/>
                  </a:lnTo>
                  <a:lnTo>
                    <a:pt x="378797" y="157649"/>
                  </a:lnTo>
                  <a:lnTo>
                    <a:pt x="373331" y="120474"/>
                  </a:lnTo>
                  <a:lnTo>
                    <a:pt x="356090" y="83572"/>
                  </a:lnTo>
                  <a:lnTo>
                    <a:pt x="352001" y="51331"/>
                  </a:lnTo>
                  <a:lnTo>
                    <a:pt x="348776" y="25168"/>
                  </a:lnTo>
                  <a:lnTo>
                    <a:pt x="346442" y="4880"/>
                  </a:lnTo>
                  <a:lnTo>
                    <a:pt x="346067" y="1254"/>
                  </a:lnTo>
                  <a:lnTo>
                    <a:pt x="34219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323028" y="2396279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5" h="401955">
                  <a:moveTo>
                    <a:pt x="337548" y="198"/>
                  </a:moveTo>
                  <a:lnTo>
                    <a:pt x="329812" y="530"/>
                  </a:lnTo>
                  <a:lnTo>
                    <a:pt x="319930" y="4925"/>
                  </a:lnTo>
                  <a:lnTo>
                    <a:pt x="320515" y="9280"/>
                  </a:lnTo>
                  <a:lnTo>
                    <a:pt x="324473" y="48042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70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3"/>
                  </a:lnTo>
                  <a:lnTo>
                    <a:pt x="214892" y="361065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50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4858" y="73941"/>
                  </a:lnTo>
                  <a:lnTo>
                    <a:pt x="352001" y="51331"/>
                  </a:lnTo>
                  <a:lnTo>
                    <a:pt x="348776" y="25169"/>
                  </a:lnTo>
                  <a:lnTo>
                    <a:pt x="346441" y="4881"/>
                  </a:lnTo>
                  <a:lnTo>
                    <a:pt x="346066" y="1254"/>
                  </a:lnTo>
                  <a:lnTo>
                    <a:pt x="342190" y="0"/>
                  </a:lnTo>
                  <a:lnTo>
                    <a:pt x="337548" y="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3825192" y="2445999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$5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798971" y="1725215"/>
            <a:ext cx="975994" cy="513080"/>
            <a:chOff x="2798971" y="1725215"/>
            <a:chExt cx="975994" cy="513080"/>
          </a:xfrm>
        </p:grpSpPr>
        <p:pic>
          <p:nvPicPr>
            <p:cNvPr id="14" name="object 1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798971" y="1768357"/>
              <a:ext cx="557394" cy="46988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843421" y="1789807"/>
              <a:ext cx="468630" cy="381000"/>
            </a:xfrm>
            <a:custGeom>
              <a:avLst/>
              <a:gdLst/>
              <a:ahLst/>
              <a:cxnLst/>
              <a:rect l="l" t="t" r="r" b="b"/>
              <a:pathLst>
                <a:path w="468629" h="381000">
                  <a:moveTo>
                    <a:pt x="211355" y="0"/>
                  </a:moveTo>
                  <a:lnTo>
                    <a:pt x="161118" y="68566"/>
                  </a:lnTo>
                  <a:lnTo>
                    <a:pt x="268019" y="146733"/>
                  </a:lnTo>
                  <a:lnTo>
                    <a:pt x="0" y="146733"/>
                  </a:lnTo>
                  <a:lnTo>
                    <a:pt x="0" y="234356"/>
                  </a:lnTo>
                  <a:lnTo>
                    <a:pt x="266485" y="234356"/>
                  </a:lnTo>
                  <a:lnTo>
                    <a:pt x="160898" y="312634"/>
                  </a:lnTo>
                  <a:lnTo>
                    <a:pt x="211574" y="380980"/>
                  </a:lnTo>
                  <a:lnTo>
                    <a:pt x="468494" y="190545"/>
                  </a:lnTo>
                  <a:lnTo>
                    <a:pt x="2113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843421" y="1789807"/>
              <a:ext cx="468630" cy="381000"/>
            </a:xfrm>
            <a:custGeom>
              <a:avLst/>
              <a:gdLst/>
              <a:ahLst/>
              <a:cxnLst/>
              <a:rect l="l" t="t" r="r" b="b"/>
              <a:pathLst>
                <a:path w="468629" h="381000">
                  <a:moveTo>
                    <a:pt x="211355" y="0"/>
                  </a:moveTo>
                  <a:lnTo>
                    <a:pt x="161117" y="68565"/>
                  </a:lnTo>
                  <a:lnTo>
                    <a:pt x="268018" y="146733"/>
                  </a:lnTo>
                  <a:lnTo>
                    <a:pt x="0" y="146733"/>
                  </a:lnTo>
                  <a:lnTo>
                    <a:pt x="0" y="234356"/>
                  </a:lnTo>
                  <a:lnTo>
                    <a:pt x="266485" y="234356"/>
                  </a:lnTo>
                  <a:lnTo>
                    <a:pt x="160898" y="312633"/>
                  </a:lnTo>
                  <a:lnTo>
                    <a:pt x="211574" y="380980"/>
                  </a:lnTo>
                  <a:lnTo>
                    <a:pt x="468494" y="190544"/>
                  </a:lnTo>
                  <a:lnTo>
                    <a:pt x="211355" y="0"/>
                  </a:lnTo>
                  <a:close/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35827" y="1725215"/>
              <a:ext cx="438782" cy="48747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378690" y="1745106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60" h="400685">
                  <a:moveTo>
                    <a:pt x="113191" y="95816"/>
                  </a:moveTo>
                  <a:lnTo>
                    <a:pt x="74268" y="101509"/>
                  </a:lnTo>
                  <a:lnTo>
                    <a:pt x="31857" y="130474"/>
                  </a:lnTo>
                  <a:lnTo>
                    <a:pt x="6394" y="172005"/>
                  </a:lnTo>
                  <a:lnTo>
                    <a:pt x="756" y="218767"/>
                  </a:lnTo>
                  <a:lnTo>
                    <a:pt x="9702" y="266535"/>
                  </a:lnTo>
                  <a:lnTo>
                    <a:pt x="27990" y="311083"/>
                  </a:lnTo>
                  <a:lnTo>
                    <a:pt x="50378" y="348188"/>
                  </a:lnTo>
                  <a:lnTo>
                    <a:pt x="97016" y="391496"/>
                  </a:lnTo>
                  <a:lnTo>
                    <a:pt x="153933" y="400604"/>
                  </a:lnTo>
                  <a:lnTo>
                    <a:pt x="180379" y="391421"/>
                  </a:lnTo>
                  <a:lnTo>
                    <a:pt x="254886" y="391421"/>
                  </a:lnTo>
                  <a:lnTo>
                    <a:pt x="288348" y="369356"/>
                  </a:lnTo>
                  <a:lnTo>
                    <a:pt x="329477" y="305130"/>
                  </a:lnTo>
                  <a:lnTo>
                    <a:pt x="345991" y="259885"/>
                  </a:lnTo>
                  <a:lnTo>
                    <a:pt x="353044" y="211794"/>
                  </a:lnTo>
                  <a:lnTo>
                    <a:pt x="345563" y="165286"/>
                  </a:lnTo>
                  <a:lnTo>
                    <a:pt x="318479" y="124792"/>
                  </a:lnTo>
                  <a:lnTo>
                    <a:pt x="307219" y="117668"/>
                  </a:lnTo>
                  <a:lnTo>
                    <a:pt x="169142" y="117668"/>
                  </a:lnTo>
                  <a:lnTo>
                    <a:pt x="145768" y="104251"/>
                  </a:lnTo>
                  <a:lnTo>
                    <a:pt x="113191" y="95816"/>
                  </a:lnTo>
                  <a:close/>
                </a:path>
                <a:path w="353060" h="400685">
                  <a:moveTo>
                    <a:pt x="254886" y="391421"/>
                  </a:moveTo>
                  <a:lnTo>
                    <a:pt x="180379" y="391421"/>
                  </a:lnTo>
                  <a:lnTo>
                    <a:pt x="207168" y="399555"/>
                  </a:lnTo>
                  <a:lnTo>
                    <a:pt x="235778" y="398384"/>
                  </a:lnTo>
                  <a:lnTo>
                    <a:pt x="254886" y="391421"/>
                  </a:lnTo>
                  <a:close/>
                </a:path>
                <a:path w="353060" h="400685">
                  <a:moveTo>
                    <a:pt x="157945" y="65881"/>
                  </a:moveTo>
                  <a:lnTo>
                    <a:pt x="141490" y="65881"/>
                  </a:lnTo>
                  <a:lnTo>
                    <a:pt x="147716" y="69719"/>
                  </a:lnTo>
                  <a:lnTo>
                    <a:pt x="156057" y="75916"/>
                  </a:lnTo>
                  <a:lnTo>
                    <a:pt x="165087" y="84416"/>
                  </a:lnTo>
                  <a:lnTo>
                    <a:pt x="173379" y="95164"/>
                  </a:lnTo>
                  <a:lnTo>
                    <a:pt x="171434" y="102328"/>
                  </a:lnTo>
                  <a:lnTo>
                    <a:pt x="170069" y="109805"/>
                  </a:lnTo>
                  <a:lnTo>
                    <a:pt x="169142" y="117668"/>
                  </a:lnTo>
                  <a:lnTo>
                    <a:pt x="307219" y="117668"/>
                  </a:lnTo>
                  <a:lnTo>
                    <a:pt x="304838" y="116161"/>
                  </a:lnTo>
                  <a:lnTo>
                    <a:pt x="182418" y="116161"/>
                  </a:lnTo>
                  <a:lnTo>
                    <a:pt x="190163" y="92592"/>
                  </a:lnTo>
                  <a:lnTo>
                    <a:pt x="194868" y="84305"/>
                  </a:lnTo>
                  <a:lnTo>
                    <a:pt x="176864" y="84305"/>
                  </a:lnTo>
                  <a:lnTo>
                    <a:pt x="167738" y="74148"/>
                  </a:lnTo>
                  <a:lnTo>
                    <a:pt x="158512" y="66273"/>
                  </a:lnTo>
                  <a:lnTo>
                    <a:pt x="157945" y="65881"/>
                  </a:lnTo>
                  <a:close/>
                </a:path>
                <a:path w="353060" h="400685">
                  <a:moveTo>
                    <a:pt x="237497" y="93195"/>
                  </a:moveTo>
                  <a:lnTo>
                    <a:pt x="205555" y="102172"/>
                  </a:lnTo>
                  <a:lnTo>
                    <a:pt x="182418" y="116161"/>
                  </a:lnTo>
                  <a:lnTo>
                    <a:pt x="304838" y="116161"/>
                  </a:lnTo>
                  <a:lnTo>
                    <a:pt x="275915" y="97860"/>
                  </a:lnTo>
                  <a:lnTo>
                    <a:pt x="237497" y="93195"/>
                  </a:lnTo>
                  <a:close/>
                </a:path>
                <a:path w="353060" h="400685">
                  <a:moveTo>
                    <a:pt x="230739" y="23066"/>
                  </a:moveTo>
                  <a:lnTo>
                    <a:pt x="194622" y="52547"/>
                  </a:lnTo>
                  <a:lnTo>
                    <a:pt x="176864" y="84305"/>
                  </a:lnTo>
                  <a:lnTo>
                    <a:pt x="194868" y="84305"/>
                  </a:lnTo>
                  <a:lnTo>
                    <a:pt x="202294" y="71226"/>
                  </a:lnTo>
                  <a:lnTo>
                    <a:pt x="218854" y="52138"/>
                  </a:lnTo>
                  <a:lnTo>
                    <a:pt x="239887" y="35403"/>
                  </a:lnTo>
                  <a:lnTo>
                    <a:pt x="241044" y="31153"/>
                  </a:lnTo>
                  <a:lnTo>
                    <a:pt x="237154" y="26239"/>
                  </a:lnTo>
                  <a:lnTo>
                    <a:pt x="230739" y="23066"/>
                  </a:lnTo>
                  <a:close/>
                </a:path>
                <a:path w="353060" h="400685">
                  <a:moveTo>
                    <a:pt x="0" y="0"/>
                  </a:moveTo>
                  <a:lnTo>
                    <a:pt x="29327" y="45642"/>
                  </a:lnTo>
                  <a:lnTo>
                    <a:pt x="67933" y="69594"/>
                  </a:lnTo>
                  <a:lnTo>
                    <a:pt x="107944" y="75219"/>
                  </a:lnTo>
                  <a:lnTo>
                    <a:pt x="141490" y="65881"/>
                  </a:lnTo>
                  <a:lnTo>
                    <a:pt x="157945" y="65881"/>
                  </a:lnTo>
                  <a:lnTo>
                    <a:pt x="150426" y="60674"/>
                  </a:lnTo>
                  <a:lnTo>
                    <a:pt x="144724" y="57343"/>
                  </a:lnTo>
                  <a:lnTo>
                    <a:pt x="140281" y="45234"/>
                  </a:lnTo>
                  <a:lnTo>
                    <a:pt x="132036" y="30072"/>
                  </a:lnTo>
                  <a:lnTo>
                    <a:pt x="119180" y="15387"/>
                  </a:lnTo>
                  <a:lnTo>
                    <a:pt x="104259" y="6666"/>
                  </a:lnTo>
                  <a:lnTo>
                    <a:pt x="29870" y="6666"/>
                  </a:lnTo>
                  <a:lnTo>
                    <a:pt x="0" y="0"/>
                  </a:lnTo>
                  <a:close/>
                </a:path>
                <a:path w="353060" h="400685">
                  <a:moveTo>
                    <a:pt x="73059" y="26"/>
                  </a:moveTo>
                  <a:lnTo>
                    <a:pt x="51801" y="3677"/>
                  </a:lnTo>
                  <a:lnTo>
                    <a:pt x="29870" y="6666"/>
                  </a:lnTo>
                  <a:lnTo>
                    <a:pt x="104259" y="6666"/>
                  </a:lnTo>
                  <a:lnTo>
                    <a:pt x="100907" y="4707"/>
                  </a:lnTo>
                  <a:lnTo>
                    <a:pt x="73059" y="26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378690" y="1745106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60" h="400685">
                  <a:moveTo>
                    <a:pt x="0" y="29"/>
                  </a:moveTo>
                  <a:lnTo>
                    <a:pt x="29327" y="45671"/>
                  </a:lnTo>
                  <a:lnTo>
                    <a:pt x="67932" y="69623"/>
                  </a:lnTo>
                  <a:lnTo>
                    <a:pt x="107944" y="75248"/>
                  </a:lnTo>
                  <a:lnTo>
                    <a:pt x="141490" y="65909"/>
                  </a:lnTo>
                  <a:lnTo>
                    <a:pt x="147715" y="69748"/>
                  </a:lnTo>
                  <a:lnTo>
                    <a:pt x="156057" y="75945"/>
                  </a:lnTo>
                  <a:lnTo>
                    <a:pt x="165087" y="84445"/>
                  </a:lnTo>
                  <a:lnTo>
                    <a:pt x="173379" y="95193"/>
                  </a:lnTo>
                  <a:lnTo>
                    <a:pt x="171433" y="102358"/>
                  </a:lnTo>
                  <a:lnTo>
                    <a:pt x="170069" y="109834"/>
                  </a:lnTo>
                  <a:lnTo>
                    <a:pt x="169142" y="117697"/>
                  </a:lnTo>
                  <a:lnTo>
                    <a:pt x="145768" y="104280"/>
                  </a:lnTo>
                  <a:lnTo>
                    <a:pt x="113190" y="95845"/>
                  </a:lnTo>
                  <a:lnTo>
                    <a:pt x="74268" y="101538"/>
                  </a:lnTo>
                  <a:lnTo>
                    <a:pt x="31857" y="130502"/>
                  </a:lnTo>
                  <a:lnTo>
                    <a:pt x="6394" y="172034"/>
                  </a:lnTo>
                  <a:lnTo>
                    <a:pt x="756" y="218796"/>
                  </a:lnTo>
                  <a:lnTo>
                    <a:pt x="9702" y="266563"/>
                  </a:lnTo>
                  <a:lnTo>
                    <a:pt x="27990" y="311112"/>
                  </a:lnTo>
                  <a:lnTo>
                    <a:pt x="50378" y="348217"/>
                  </a:lnTo>
                  <a:lnTo>
                    <a:pt x="97016" y="391525"/>
                  </a:lnTo>
                  <a:lnTo>
                    <a:pt x="153932" y="400633"/>
                  </a:lnTo>
                  <a:lnTo>
                    <a:pt x="180378" y="391450"/>
                  </a:lnTo>
                  <a:lnTo>
                    <a:pt x="207167" y="399584"/>
                  </a:lnTo>
                  <a:lnTo>
                    <a:pt x="263681" y="388244"/>
                  </a:lnTo>
                  <a:lnTo>
                    <a:pt x="308572" y="343126"/>
                  </a:lnTo>
                  <a:lnTo>
                    <a:pt x="329477" y="305159"/>
                  </a:lnTo>
                  <a:lnTo>
                    <a:pt x="345991" y="259914"/>
                  </a:lnTo>
                  <a:lnTo>
                    <a:pt x="353044" y="211823"/>
                  </a:lnTo>
                  <a:lnTo>
                    <a:pt x="345563" y="165315"/>
                  </a:lnTo>
                  <a:lnTo>
                    <a:pt x="318479" y="124822"/>
                  </a:lnTo>
                  <a:lnTo>
                    <a:pt x="275914" y="97889"/>
                  </a:lnTo>
                  <a:lnTo>
                    <a:pt x="237497" y="93224"/>
                  </a:lnTo>
                  <a:lnTo>
                    <a:pt x="205555" y="102201"/>
                  </a:lnTo>
                  <a:lnTo>
                    <a:pt x="182418" y="116190"/>
                  </a:lnTo>
                  <a:lnTo>
                    <a:pt x="190163" y="92620"/>
                  </a:lnTo>
                  <a:lnTo>
                    <a:pt x="202293" y="71254"/>
                  </a:lnTo>
                  <a:lnTo>
                    <a:pt x="218853" y="52167"/>
                  </a:lnTo>
                  <a:lnTo>
                    <a:pt x="239887" y="35433"/>
                  </a:lnTo>
                  <a:lnTo>
                    <a:pt x="241044" y="31183"/>
                  </a:lnTo>
                  <a:lnTo>
                    <a:pt x="237154" y="26268"/>
                  </a:lnTo>
                  <a:lnTo>
                    <a:pt x="230738" y="23095"/>
                  </a:lnTo>
                  <a:lnTo>
                    <a:pt x="224319" y="24071"/>
                  </a:lnTo>
                  <a:lnTo>
                    <a:pt x="207837" y="38013"/>
                  </a:lnTo>
                  <a:lnTo>
                    <a:pt x="194622" y="52576"/>
                  </a:lnTo>
                  <a:lnTo>
                    <a:pt x="184391" y="67952"/>
                  </a:lnTo>
                  <a:lnTo>
                    <a:pt x="176863" y="84333"/>
                  </a:lnTo>
                  <a:lnTo>
                    <a:pt x="167737" y="74177"/>
                  </a:lnTo>
                  <a:lnTo>
                    <a:pt x="158511" y="66302"/>
                  </a:lnTo>
                  <a:lnTo>
                    <a:pt x="150426" y="60703"/>
                  </a:lnTo>
                  <a:lnTo>
                    <a:pt x="144723" y="57372"/>
                  </a:lnTo>
                  <a:lnTo>
                    <a:pt x="140280" y="45263"/>
                  </a:lnTo>
                  <a:lnTo>
                    <a:pt x="132035" y="30101"/>
                  </a:lnTo>
                  <a:lnTo>
                    <a:pt x="119180" y="15416"/>
                  </a:lnTo>
                  <a:lnTo>
                    <a:pt x="100907" y="4737"/>
                  </a:lnTo>
                  <a:lnTo>
                    <a:pt x="73059" y="55"/>
                  </a:lnTo>
                  <a:lnTo>
                    <a:pt x="51801" y="3706"/>
                  </a:lnTo>
                  <a:lnTo>
                    <a:pt x="29869" y="6695"/>
                  </a:lnTo>
                  <a:lnTo>
                    <a:pt x="0" y="2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3825192" y="1820165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$3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73234" y="1623325"/>
            <a:ext cx="8140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6735" algn="l"/>
              </a:tabLst>
            </a:pPr>
            <a:r>
              <a:rPr sz="1800" dirty="0">
                <a:latin typeface="Arial MT"/>
                <a:cs typeface="Arial MT"/>
              </a:rPr>
              <a:t>$5	$2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32840" y="1259575"/>
            <a:ext cx="2451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 panose="020B0604020202020204"/>
                <a:cs typeface="Arial" panose="020B0604020202020204"/>
              </a:rPr>
              <a:t>System</a:t>
            </a:r>
            <a:r>
              <a:rPr sz="1800" b="1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latin typeface="Arial" panose="020B0604020202020204"/>
                <a:cs typeface="Arial" panose="020B0604020202020204"/>
              </a:rPr>
              <a:t>of</a:t>
            </a:r>
            <a:r>
              <a:rPr sz="1800" b="1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latin typeface="Arial" panose="020B0604020202020204"/>
                <a:cs typeface="Arial" panose="020B0604020202020204"/>
              </a:rPr>
              <a:t>equations</a:t>
            </a:r>
            <a:r>
              <a:rPr sz="180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latin typeface="Arial" panose="020B0604020202020204"/>
                <a:cs typeface="Arial" panose="020B0604020202020204"/>
              </a:rPr>
              <a:t>1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732840" y="1792975"/>
            <a:ext cx="1557020" cy="83311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dirty="0">
                <a:latin typeface="Arial MT"/>
                <a:cs typeface="Arial MT"/>
              </a:rPr>
              <a:t>a +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 +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10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+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2b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+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15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+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+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2c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12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110110" y="3123709"/>
            <a:ext cx="4070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$12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798971" y="3050392"/>
            <a:ext cx="557530" cy="469900"/>
            <a:chOff x="2798971" y="3050392"/>
            <a:chExt cx="557530" cy="469900"/>
          </a:xfrm>
        </p:grpSpPr>
        <p:pic>
          <p:nvPicPr>
            <p:cNvPr id="26" name="object 2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798971" y="3050392"/>
              <a:ext cx="557394" cy="46988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843421" y="3071842"/>
              <a:ext cx="468630" cy="381000"/>
            </a:xfrm>
            <a:custGeom>
              <a:avLst/>
              <a:gdLst/>
              <a:ahLst/>
              <a:cxnLst/>
              <a:rect l="l" t="t" r="r" b="b"/>
              <a:pathLst>
                <a:path w="468629" h="381000">
                  <a:moveTo>
                    <a:pt x="211355" y="0"/>
                  </a:moveTo>
                  <a:lnTo>
                    <a:pt x="161118" y="68564"/>
                  </a:lnTo>
                  <a:lnTo>
                    <a:pt x="268019" y="146733"/>
                  </a:lnTo>
                  <a:lnTo>
                    <a:pt x="0" y="146733"/>
                  </a:lnTo>
                  <a:lnTo>
                    <a:pt x="0" y="234356"/>
                  </a:lnTo>
                  <a:lnTo>
                    <a:pt x="266485" y="234356"/>
                  </a:lnTo>
                  <a:lnTo>
                    <a:pt x="160898" y="312633"/>
                  </a:lnTo>
                  <a:lnTo>
                    <a:pt x="211574" y="380979"/>
                  </a:lnTo>
                  <a:lnTo>
                    <a:pt x="468494" y="190544"/>
                  </a:lnTo>
                  <a:lnTo>
                    <a:pt x="2113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843421" y="3071842"/>
              <a:ext cx="468630" cy="381000"/>
            </a:xfrm>
            <a:custGeom>
              <a:avLst/>
              <a:gdLst/>
              <a:ahLst/>
              <a:cxnLst/>
              <a:rect l="l" t="t" r="r" b="b"/>
              <a:pathLst>
                <a:path w="468629" h="381000">
                  <a:moveTo>
                    <a:pt x="211355" y="0"/>
                  </a:moveTo>
                  <a:lnTo>
                    <a:pt x="161117" y="68565"/>
                  </a:lnTo>
                  <a:lnTo>
                    <a:pt x="268018" y="146733"/>
                  </a:lnTo>
                  <a:lnTo>
                    <a:pt x="0" y="146733"/>
                  </a:lnTo>
                  <a:lnTo>
                    <a:pt x="0" y="234356"/>
                  </a:lnTo>
                  <a:lnTo>
                    <a:pt x="266485" y="234356"/>
                  </a:lnTo>
                  <a:lnTo>
                    <a:pt x="160898" y="312633"/>
                  </a:lnTo>
                  <a:lnTo>
                    <a:pt x="211574" y="380980"/>
                  </a:lnTo>
                  <a:lnTo>
                    <a:pt x="468494" y="190544"/>
                  </a:lnTo>
                  <a:lnTo>
                    <a:pt x="211355" y="0"/>
                  </a:lnTo>
                  <a:close/>
                </a:path>
              </a:pathLst>
            </a:custGeom>
            <a:ln w="127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3825192" y="3102199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$2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401671" y="2982252"/>
            <a:ext cx="307340" cy="588645"/>
            <a:chOff x="3401671" y="2982252"/>
            <a:chExt cx="307340" cy="588645"/>
          </a:xfrm>
        </p:grpSpPr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01671" y="2982252"/>
              <a:ext cx="307098" cy="58856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444682" y="3002225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5" h="500379">
                  <a:moveTo>
                    <a:pt x="66735" y="296461"/>
                  </a:moveTo>
                  <a:lnTo>
                    <a:pt x="41664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4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50"/>
                  </a:lnTo>
                  <a:lnTo>
                    <a:pt x="144919" y="499991"/>
                  </a:lnTo>
                  <a:lnTo>
                    <a:pt x="182672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0" y="345363"/>
                  </a:lnTo>
                  <a:lnTo>
                    <a:pt x="179031" y="318184"/>
                  </a:lnTo>
                  <a:lnTo>
                    <a:pt x="149661" y="312984"/>
                  </a:lnTo>
                  <a:lnTo>
                    <a:pt x="149868" y="312212"/>
                  </a:lnTo>
                  <a:lnTo>
                    <a:pt x="121401" y="312212"/>
                  </a:lnTo>
                  <a:lnTo>
                    <a:pt x="113184" y="306134"/>
                  </a:lnTo>
                  <a:lnTo>
                    <a:pt x="101494" y="300509"/>
                  </a:lnTo>
                  <a:lnTo>
                    <a:pt x="86090" y="296797"/>
                  </a:lnTo>
                  <a:lnTo>
                    <a:pt x="66735" y="296461"/>
                  </a:lnTo>
                  <a:close/>
                </a:path>
                <a:path w="220345" h="500379">
                  <a:moveTo>
                    <a:pt x="157101" y="0"/>
                  </a:moveTo>
                  <a:lnTo>
                    <a:pt x="149095" y="3211"/>
                  </a:lnTo>
                  <a:lnTo>
                    <a:pt x="145906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lnTo>
                    <a:pt x="130830" y="37017"/>
                  </a:lnTo>
                  <a:lnTo>
                    <a:pt x="148187" y="106363"/>
                  </a:lnTo>
                  <a:lnTo>
                    <a:pt x="152391" y="158664"/>
                  </a:lnTo>
                  <a:lnTo>
                    <a:pt x="149298" y="210920"/>
                  </a:lnTo>
                  <a:lnTo>
                    <a:pt x="138953" y="262360"/>
                  </a:lnTo>
                  <a:lnTo>
                    <a:pt x="121401" y="312212"/>
                  </a:lnTo>
                  <a:lnTo>
                    <a:pt x="149868" y="312212"/>
                  </a:lnTo>
                  <a:lnTo>
                    <a:pt x="161226" y="266567"/>
                  </a:lnTo>
                  <a:lnTo>
                    <a:pt x="172178" y="202296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5"/>
                  </a:lnTo>
                  <a:lnTo>
                    <a:pt x="176119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444682" y="3002225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5" h="500379">
                  <a:moveTo>
                    <a:pt x="112034" y="32294"/>
                  </a:moveTo>
                  <a:lnTo>
                    <a:pt x="148187" y="106363"/>
                  </a:lnTo>
                  <a:lnTo>
                    <a:pt x="152391" y="158664"/>
                  </a:lnTo>
                  <a:lnTo>
                    <a:pt x="149299" y="210920"/>
                  </a:lnTo>
                  <a:lnTo>
                    <a:pt x="138953" y="262360"/>
                  </a:lnTo>
                  <a:lnTo>
                    <a:pt x="121402" y="312213"/>
                  </a:lnTo>
                  <a:lnTo>
                    <a:pt x="113185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49"/>
                  </a:lnTo>
                  <a:lnTo>
                    <a:pt x="144919" y="499990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1" y="345363"/>
                  </a:lnTo>
                  <a:lnTo>
                    <a:pt x="179031" y="318184"/>
                  </a:lnTo>
                  <a:lnTo>
                    <a:pt x="149662" y="312985"/>
                  </a:lnTo>
                  <a:lnTo>
                    <a:pt x="155149" y="292516"/>
                  </a:lnTo>
                  <a:lnTo>
                    <a:pt x="167150" y="236155"/>
                  </a:lnTo>
                  <a:lnTo>
                    <a:pt x="175565" y="166008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20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273600" y="3032795"/>
            <a:ext cx="438784" cy="487680"/>
            <a:chOff x="273600" y="3032795"/>
            <a:chExt cx="438784" cy="487680"/>
          </a:xfrm>
        </p:grpSpPr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3600" y="3032795"/>
              <a:ext cx="438782" cy="487476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316462" y="3052687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113190" y="95816"/>
                  </a:moveTo>
                  <a:lnTo>
                    <a:pt x="74268" y="101508"/>
                  </a:lnTo>
                  <a:lnTo>
                    <a:pt x="31857" y="130473"/>
                  </a:lnTo>
                  <a:lnTo>
                    <a:pt x="6394" y="172005"/>
                  </a:lnTo>
                  <a:lnTo>
                    <a:pt x="756" y="218767"/>
                  </a:lnTo>
                  <a:lnTo>
                    <a:pt x="9702" y="266534"/>
                  </a:lnTo>
                  <a:lnTo>
                    <a:pt x="27990" y="311083"/>
                  </a:lnTo>
                  <a:lnTo>
                    <a:pt x="50378" y="348188"/>
                  </a:lnTo>
                  <a:lnTo>
                    <a:pt x="97016" y="391496"/>
                  </a:lnTo>
                  <a:lnTo>
                    <a:pt x="153932" y="400604"/>
                  </a:lnTo>
                  <a:lnTo>
                    <a:pt x="180378" y="391421"/>
                  </a:lnTo>
                  <a:lnTo>
                    <a:pt x="254885" y="391421"/>
                  </a:lnTo>
                  <a:lnTo>
                    <a:pt x="288348" y="369356"/>
                  </a:lnTo>
                  <a:lnTo>
                    <a:pt x="329477" y="305130"/>
                  </a:lnTo>
                  <a:lnTo>
                    <a:pt x="345991" y="259885"/>
                  </a:lnTo>
                  <a:lnTo>
                    <a:pt x="353044" y="211794"/>
                  </a:lnTo>
                  <a:lnTo>
                    <a:pt x="345563" y="165286"/>
                  </a:lnTo>
                  <a:lnTo>
                    <a:pt x="318479" y="124792"/>
                  </a:lnTo>
                  <a:lnTo>
                    <a:pt x="307219" y="117668"/>
                  </a:lnTo>
                  <a:lnTo>
                    <a:pt x="169142" y="117668"/>
                  </a:lnTo>
                  <a:lnTo>
                    <a:pt x="145768" y="104251"/>
                  </a:lnTo>
                  <a:lnTo>
                    <a:pt x="113190" y="95816"/>
                  </a:lnTo>
                  <a:close/>
                </a:path>
                <a:path w="353059" h="400685">
                  <a:moveTo>
                    <a:pt x="254885" y="391421"/>
                  </a:moveTo>
                  <a:lnTo>
                    <a:pt x="180378" y="391421"/>
                  </a:lnTo>
                  <a:lnTo>
                    <a:pt x="207167" y="399555"/>
                  </a:lnTo>
                  <a:lnTo>
                    <a:pt x="235778" y="398384"/>
                  </a:lnTo>
                  <a:lnTo>
                    <a:pt x="254885" y="391421"/>
                  </a:lnTo>
                  <a:close/>
                </a:path>
                <a:path w="353059" h="400685">
                  <a:moveTo>
                    <a:pt x="157942" y="65879"/>
                  </a:moveTo>
                  <a:lnTo>
                    <a:pt x="141490" y="65879"/>
                  </a:lnTo>
                  <a:lnTo>
                    <a:pt x="147716" y="69719"/>
                  </a:lnTo>
                  <a:lnTo>
                    <a:pt x="156057" y="75916"/>
                  </a:lnTo>
                  <a:lnTo>
                    <a:pt x="165087" y="84416"/>
                  </a:lnTo>
                  <a:lnTo>
                    <a:pt x="173379" y="95163"/>
                  </a:lnTo>
                  <a:lnTo>
                    <a:pt x="171433" y="102328"/>
                  </a:lnTo>
                  <a:lnTo>
                    <a:pt x="170069" y="109805"/>
                  </a:lnTo>
                  <a:lnTo>
                    <a:pt x="169142" y="117668"/>
                  </a:lnTo>
                  <a:lnTo>
                    <a:pt x="307219" y="117668"/>
                  </a:lnTo>
                  <a:lnTo>
                    <a:pt x="304838" y="116161"/>
                  </a:lnTo>
                  <a:lnTo>
                    <a:pt x="182418" y="116161"/>
                  </a:lnTo>
                  <a:lnTo>
                    <a:pt x="190163" y="92591"/>
                  </a:lnTo>
                  <a:lnTo>
                    <a:pt x="194868" y="84303"/>
                  </a:lnTo>
                  <a:lnTo>
                    <a:pt x="176863" y="84303"/>
                  </a:lnTo>
                  <a:lnTo>
                    <a:pt x="167737" y="74148"/>
                  </a:lnTo>
                  <a:lnTo>
                    <a:pt x="158511" y="66273"/>
                  </a:lnTo>
                  <a:lnTo>
                    <a:pt x="157942" y="65879"/>
                  </a:lnTo>
                  <a:close/>
                </a:path>
                <a:path w="353059" h="400685">
                  <a:moveTo>
                    <a:pt x="237497" y="93195"/>
                  </a:moveTo>
                  <a:lnTo>
                    <a:pt x="205555" y="102172"/>
                  </a:lnTo>
                  <a:lnTo>
                    <a:pt x="182418" y="116161"/>
                  </a:lnTo>
                  <a:lnTo>
                    <a:pt x="304838" y="116161"/>
                  </a:lnTo>
                  <a:lnTo>
                    <a:pt x="275914" y="97860"/>
                  </a:lnTo>
                  <a:lnTo>
                    <a:pt x="237497" y="93195"/>
                  </a:lnTo>
                  <a:close/>
                </a:path>
                <a:path w="353059" h="400685">
                  <a:moveTo>
                    <a:pt x="230738" y="23066"/>
                  </a:moveTo>
                  <a:lnTo>
                    <a:pt x="194622" y="52547"/>
                  </a:lnTo>
                  <a:lnTo>
                    <a:pt x="176863" y="84303"/>
                  </a:lnTo>
                  <a:lnTo>
                    <a:pt x="194868" y="84303"/>
                  </a:lnTo>
                  <a:lnTo>
                    <a:pt x="202293" y="71225"/>
                  </a:lnTo>
                  <a:lnTo>
                    <a:pt x="218853" y="52137"/>
                  </a:lnTo>
                  <a:lnTo>
                    <a:pt x="239887" y="35403"/>
                  </a:lnTo>
                  <a:lnTo>
                    <a:pt x="241044" y="31153"/>
                  </a:lnTo>
                  <a:lnTo>
                    <a:pt x="237154" y="26239"/>
                  </a:lnTo>
                  <a:lnTo>
                    <a:pt x="230738" y="23066"/>
                  </a:lnTo>
                  <a:close/>
                </a:path>
                <a:path w="353059" h="400685">
                  <a:moveTo>
                    <a:pt x="0" y="0"/>
                  </a:moveTo>
                  <a:lnTo>
                    <a:pt x="29327" y="45642"/>
                  </a:lnTo>
                  <a:lnTo>
                    <a:pt x="67932" y="69594"/>
                  </a:lnTo>
                  <a:lnTo>
                    <a:pt x="107944" y="75218"/>
                  </a:lnTo>
                  <a:lnTo>
                    <a:pt x="141490" y="65879"/>
                  </a:lnTo>
                  <a:lnTo>
                    <a:pt x="157942" y="65879"/>
                  </a:lnTo>
                  <a:lnTo>
                    <a:pt x="150426" y="60674"/>
                  </a:lnTo>
                  <a:lnTo>
                    <a:pt x="144723" y="57343"/>
                  </a:lnTo>
                  <a:lnTo>
                    <a:pt x="140280" y="45234"/>
                  </a:lnTo>
                  <a:lnTo>
                    <a:pt x="132035" y="30072"/>
                  </a:lnTo>
                  <a:lnTo>
                    <a:pt x="119180" y="15387"/>
                  </a:lnTo>
                  <a:lnTo>
                    <a:pt x="104258" y="6666"/>
                  </a:lnTo>
                  <a:lnTo>
                    <a:pt x="29869" y="6666"/>
                  </a:lnTo>
                  <a:lnTo>
                    <a:pt x="0" y="0"/>
                  </a:lnTo>
                  <a:close/>
                </a:path>
                <a:path w="353059" h="400685">
                  <a:moveTo>
                    <a:pt x="73059" y="26"/>
                  </a:moveTo>
                  <a:lnTo>
                    <a:pt x="51801" y="3677"/>
                  </a:lnTo>
                  <a:lnTo>
                    <a:pt x="29869" y="6666"/>
                  </a:lnTo>
                  <a:lnTo>
                    <a:pt x="104258" y="6666"/>
                  </a:lnTo>
                  <a:lnTo>
                    <a:pt x="100907" y="4707"/>
                  </a:lnTo>
                  <a:lnTo>
                    <a:pt x="73059" y="26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16462" y="3052687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0" y="29"/>
                  </a:moveTo>
                  <a:lnTo>
                    <a:pt x="29327" y="45671"/>
                  </a:lnTo>
                  <a:lnTo>
                    <a:pt x="67932" y="69623"/>
                  </a:lnTo>
                  <a:lnTo>
                    <a:pt x="107944" y="75248"/>
                  </a:lnTo>
                  <a:lnTo>
                    <a:pt x="141490" y="65909"/>
                  </a:lnTo>
                  <a:lnTo>
                    <a:pt x="147715" y="69748"/>
                  </a:lnTo>
                  <a:lnTo>
                    <a:pt x="156057" y="75945"/>
                  </a:lnTo>
                  <a:lnTo>
                    <a:pt x="165087" y="84445"/>
                  </a:lnTo>
                  <a:lnTo>
                    <a:pt x="173379" y="95193"/>
                  </a:lnTo>
                  <a:lnTo>
                    <a:pt x="171433" y="102358"/>
                  </a:lnTo>
                  <a:lnTo>
                    <a:pt x="170069" y="109834"/>
                  </a:lnTo>
                  <a:lnTo>
                    <a:pt x="169142" y="117697"/>
                  </a:lnTo>
                  <a:lnTo>
                    <a:pt x="145768" y="104280"/>
                  </a:lnTo>
                  <a:lnTo>
                    <a:pt x="113190" y="95845"/>
                  </a:lnTo>
                  <a:lnTo>
                    <a:pt x="74268" y="101538"/>
                  </a:lnTo>
                  <a:lnTo>
                    <a:pt x="31857" y="130502"/>
                  </a:lnTo>
                  <a:lnTo>
                    <a:pt x="6394" y="172034"/>
                  </a:lnTo>
                  <a:lnTo>
                    <a:pt x="756" y="218796"/>
                  </a:lnTo>
                  <a:lnTo>
                    <a:pt x="9702" y="266563"/>
                  </a:lnTo>
                  <a:lnTo>
                    <a:pt x="27990" y="311112"/>
                  </a:lnTo>
                  <a:lnTo>
                    <a:pt x="50378" y="348217"/>
                  </a:lnTo>
                  <a:lnTo>
                    <a:pt x="97016" y="391525"/>
                  </a:lnTo>
                  <a:lnTo>
                    <a:pt x="153932" y="400633"/>
                  </a:lnTo>
                  <a:lnTo>
                    <a:pt x="180378" y="391450"/>
                  </a:lnTo>
                  <a:lnTo>
                    <a:pt x="207167" y="399584"/>
                  </a:lnTo>
                  <a:lnTo>
                    <a:pt x="263681" y="388244"/>
                  </a:lnTo>
                  <a:lnTo>
                    <a:pt x="308572" y="343126"/>
                  </a:lnTo>
                  <a:lnTo>
                    <a:pt x="329477" y="305159"/>
                  </a:lnTo>
                  <a:lnTo>
                    <a:pt x="345991" y="259914"/>
                  </a:lnTo>
                  <a:lnTo>
                    <a:pt x="353044" y="211823"/>
                  </a:lnTo>
                  <a:lnTo>
                    <a:pt x="345563" y="165315"/>
                  </a:lnTo>
                  <a:lnTo>
                    <a:pt x="318479" y="124822"/>
                  </a:lnTo>
                  <a:lnTo>
                    <a:pt x="275914" y="97889"/>
                  </a:lnTo>
                  <a:lnTo>
                    <a:pt x="237497" y="93224"/>
                  </a:lnTo>
                  <a:lnTo>
                    <a:pt x="205555" y="102201"/>
                  </a:lnTo>
                  <a:lnTo>
                    <a:pt x="182418" y="116190"/>
                  </a:lnTo>
                  <a:lnTo>
                    <a:pt x="190163" y="92620"/>
                  </a:lnTo>
                  <a:lnTo>
                    <a:pt x="202293" y="71254"/>
                  </a:lnTo>
                  <a:lnTo>
                    <a:pt x="218853" y="52167"/>
                  </a:lnTo>
                  <a:lnTo>
                    <a:pt x="239887" y="35433"/>
                  </a:lnTo>
                  <a:lnTo>
                    <a:pt x="241044" y="31183"/>
                  </a:lnTo>
                  <a:lnTo>
                    <a:pt x="237154" y="26268"/>
                  </a:lnTo>
                  <a:lnTo>
                    <a:pt x="230738" y="23095"/>
                  </a:lnTo>
                  <a:lnTo>
                    <a:pt x="224319" y="24071"/>
                  </a:lnTo>
                  <a:lnTo>
                    <a:pt x="207837" y="38013"/>
                  </a:lnTo>
                  <a:lnTo>
                    <a:pt x="194622" y="52576"/>
                  </a:lnTo>
                  <a:lnTo>
                    <a:pt x="184391" y="67952"/>
                  </a:lnTo>
                  <a:lnTo>
                    <a:pt x="176863" y="84333"/>
                  </a:lnTo>
                  <a:lnTo>
                    <a:pt x="167737" y="74177"/>
                  </a:lnTo>
                  <a:lnTo>
                    <a:pt x="158511" y="66302"/>
                  </a:lnTo>
                  <a:lnTo>
                    <a:pt x="150426" y="60703"/>
                  </a:lnTo>
                  <a:lnTo>
                    <a:pt x="144723" y="57372"/>
                  </a:lnTo>
                  <a:lnTo>
                    <a:pt x="140280" y="45263"/>
                  </a:lnTo>
                  <a:lnTo>
                    <a:pt x="132035" y="30101"/>
                  </a:lnTo>
                  <a:lnTo>
                    <a:pt x="119180" y="15416"/>
                  </a:lnTo>
                  <a:lnTo>
                    <a:pt x="100907" y="4737"/>
                  </a:lnTo>
                  <a:lnTo>
                    <a:pt x="73059" y="55"/>
                  </a:lnTo>
                  <a:lnTo>
                    <a:pt x="51801" y="3706"/>
                  </a:lnTo>
                  <a:lnTo>
                    <a:pt x="29869" y="6695"/>
                  </a:lnTo>
                  <a:lnTo>
                    <a:pt x="0" y="2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8" name="object 38"/>
          <p:cNvGrpSpPr/>
          <p:nvPr/>
        </p:nvGrpSpPr>
        <p:grpSpPr>
          <a:xfrm>
            <a:off x="809711" y="3032795"/>
            <a:ext cx="464820" cy="487680"/>
            <a:chOff x="809711" y="3032795"/>
            <a:chExt cx="464820" cy="487680"/>
          </a:xfrm>
        </p:grpSpPr>
        <p:pic>
          <p:nvPicPr>
            <p:cNvPr id="39" name="object 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9711" y="3032795"/>
              <a:ext cx="464522" cy="48747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852574" y="3052480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4">
                  <a:moveTo>
                    <a:pt x="342190" y="0"/>
                  </a:moveTo>
                  <a:lnTo>
                    <a:pt x="329812" y="529"/>
                  </a:lnTo>
                  <a:lnTo>
                    <a:pt x="319930" y="4925"/>
                  </a:lnTo>
                  <a:lnTo>
                    <a:pt x="320515" y="9279"/>
                  </a:lnTo>
                  <a:lnTo>
                    <a:pt x="324473" y="48041"/>
                  </a:lnTo>
                  <a:lnTo>
                    <a:pt x="324392" y="74160"/>
                  </a:lnTo>
                  <a:lnTo>
                    <a:pt x="320935" y="90772"/>
                  </a:lnTo>
                  <a:lnTo>
                    <a:pt x="314764" y="101013"/>
                  </a:lnTo>
                  <a:lnTo>
                    <a:pt x="284073" y="138669"/>
                  </a:lnTo>
                  <a:lnTo>
                    <a:pt x="261340" y="171469"/>
                  </a:lnTo>
                  <a:lnTo>
                    <a:pt x="217030" y="227769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3"/>
                  </a:lnTo>
                  <a:lnTo>
                    <a:pt x="0" y="365432"/>
                  </a:lnTo>
                  <a:lnTo>
                    <a:pt x="3631" y="375357"/>
                  </a:lnTo>
                  <a:lnTo>
                    <a:pt x="65676" y="401618"/>
                  </a:lnTo>
                  <a:lnTo>
                    <a:pt x="130086" y="395452"/>
                  </a:lnTo>
                  <a:lnTo>
                    <a:pt x="214892" y="361064"/>
                  </a:lnTo>
                  <a:lnTo>
                    <a:pt x="261110" y="331765"/>
                  </a:lnTo>
                  <a:lnTo>
                    <a:pt x="300972" y="300020"/>
                  </a:lnTo>
                  <a:lnTo>
                    <a:pt x="333575" y="266283"/>
                  </a:lnTo>
                  <a:lnTo>
                    <a:pt x="358015" y="231007"/>
                  </a:lnTo>
                  <a:lnTo>
                    <a:pt x="373390" y="194645"/>
                  </a:lnTo>
                  <a:lnTo>
                    <a:pt x="378796" y="157649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2001" y="51331"/>
                  </a:lnTo>
                  <a:lnTo>
                    <a:pt x="348776" y="25168"/>
                  </a:lnTo>
                  <a:lnTo>
                    <a:pt x="346441" y="4880"/>
                  </a:lnTo>
                  <a:lnTo>
                    <a:pt x="346066" y="1253"/>
                  </a:lnTo>
                  <a:lnTo>
                    <a:pt x="34219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852574" y="3052479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4">
                  <a:moveTo>
                    <a:pt x="337548" y="198"/>
                  </a:moveTo>
                  <a:lnTo>
                    <a:pt x="329812" y="530"/>
                  </a:lnTo>
                  <a:lnTo>
                    <a:pt x="319930" y="4925"/>
                  </a:lnTo>
                  <a:lnTo>
                    <a:pt x="320515" y="9280"/>
                  </a:lnTo>
                  <a:lnTo>
                    <a:pt x="324473" y="48042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70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3"/>
                  </a:lnTo>
                  <a:lnTo>
                    <a:pt x="214892" y="361065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50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4858" y="73941"/>
                  </a:lnTo>
                  <a:lnTo>
                    <a:pt x="352001" y="51331"/>
                  </a:lnTo>
                  <a:lnTo>
                    <a:pt x="348776" y="25169"/>
                  </a:lnTo>
                  <a:lnTo>
                    <a:pt x="346441" y="4881"/>
                  </a:lnTo>
                  <a:lnTo>
                    <a:pt x="346066" y="1254"/>
                  </a:lnTo>
                  <a:lnTo>
                    <a:pt x="342190" y="0"/>
                  </a:lnTo>
                  <a:lnTo>
                    <a:pt x="337548" y="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2" name="object 42"/>
          <p:cNvGrpSpPr/>
          <p:nvPr/>
        </p:nvGrpSpPr>
        <p:grpSpPr>
          <a:xfrm>
            <a:off x="809711" y="2385394"/>
            <a:ext cx="553720" cy="563880"/>
            <a:chOff x="809711" y="2385394"/>
            <a:chExt cx="553720" cy="563880"/>
          </a:xfrm>
        </p:grpSpPr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8611" y="2461594"/>
              <a:ext cx="464522" cy="487476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941474" y="2481277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42189" y="0"/>
                  </a:moveTo>
                  <a:lnTo>
                    <a:pt x="329812" y="529"/>
                  </a:lnTo>
                  <a:lnTo>
                    <a:pt x="319930" y="4925"/>
                  </a:lnTo>
                  <a:lnTo>
                    <a:pt x="320515" y="9281"/>
                  </a:lnTo>
                  <a:lnTo>
                    <a:pt x="324473" y="48043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69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6" y="395452"/>
                  </a:lnTo>
                  <a:lnTo>
                    <a:pt x="214892" y="361064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49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2001" y="51331"/>
                  </a:lnTo>
                  <a:lnTo>
                    <a:pt x="348776" y="25168"/>
                  </a:lnTo>
                  <a:lnTo>
                    <a:pt x="346441" y="4880"/>
                  </a:lnTo>
                  <a:lnTo>
                    <a:pt x="346067" y="1254"/>
                  </a:lnTo>
                  <a:lnTo>
                    <a:pt x="342189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941474" y="2481276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37548" y="198"/>
                  </a:moveTo>
                  <a:lnTo>
                    <a:pt x="329812" y="530"/>
                  </a:lnTo>
                  <a:lnTo>
                    <a:pt x="319930" y="4925"/>
                  </a:lnTo>
                  <a:lnTo>
                    <a:pt x="320515" y="9280"/>
                  </a:lnTo>
                  <a:lnTo>
                    <a:pt x="324473" y="48042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70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3"/>
                  </a:lnTo>
                  <a:lnTo>
                    <a:pt x="214892" y="361065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50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4858" y="73941"/>
                  </a:lnTo>
                  <a:lnTo>
                    <a:pt x="352001" y="51331"/>
                  </a:lnTo>
                  <a:lnTo>
                    <a:pt x="348776" y="25169"/>
                  </a:lnTo>
                  <a:lnTo>
                    <a:pt x="346441" y="4881"/>
                  </a:lnTo>
                  <a:lnTo>
                    <a:pt x="346066" y="1254"/>
                  </a:lnTo>
                  <a:lnTo>
                    <a:pt x="342190" y="0"/>
                  </a:lnTo>
                  <a:lnTo>
                    <a:pt x="337548" y="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9711" y="2385394"/>
              <a:ext cx="464522" cy="487476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852574" y="2405077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42190" y="0"/>
                  </a:moveTo>
                  <a:lnTo>
                    <a:pt x="329812" y="529"/>
                  </a:lnTo>
                  <a:lnTo>
                    <a:pt x="319930" y="4925"/>
                  </a:lnTo>
                  <a:lnTo>
                    <a:pt x="320515" y="9281"/>
                  </a:lnTo>
                  <a:lnTo>
                    <a:pt x="324473" y="48043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69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6" y="395452"/>
                  </a:lnTo>
                  <a:lnTo>
                    <a:pt x="214892" y="361064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5" y="231007"/>
                  </a:lnTo>
                  <a:lnTo>
                    <a:pt x="373390" y="194645"/>
                  </a:lnTo>
                  <a:lnTo>
                    <a:pt x="378796" y="157649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2001" y="51331"/>
                  </a:lnTo>
                  <a:lnTo>
                    <a:pt x="348776" y="25168"/>
                  </a:lnTo>
                  <a:lnTo>
                    <a:pt x="346442" y="4880"/>
                  </a:lnTo>
                  <a:lnTo>
                    <a:pt x="346066" y="1254"/>
                  </a:lnTo>
                  <a:lnTo>
                    <a:pt x="34219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852574" y="2405076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37548" y="198"/>
                  </a:moveTo>
                  <a:lnTo>
                    <a:pt x="329812" y="530"/>
                  </a:lnTo>
                  <a:lnTo>
                    <a:pt x="319930" y="4925"/>
                  </a:lnTo>
                  <a:lnTo>
                    <a:pt x="320515" y="9280"/>
                  </a:lnTo>
                  <a:lnTo>
                    <a:pt x="324473" y="48042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70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3"/>
                  </a:lnTo>
                  <a:lnTo>
                    <a:pt x="214892" y="361065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50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4858" y="73941"/>
                  </a:lnTo>
                  <a:lnTo>
                    <a:pt x="352001" y="51331"/>
                  </a:lnTo>
                  <a:lnTo>
                    <a:pt x="348776" y="25169"/>
                  </a:lnTo>
                  <a:lnTo>
                    <a:pt x="346441" y="4881"/>
                  </a:lnTo>
                  <a:lnTo>
                    <a:pt x="346066" y="1254"/>
                  </a:lnTo>
                  <a:lnTo>
                    <a:pt x="342190" y="0"/>
                  </a:lnTo>
                  <a:lnTo>
                    <a:pt x="337548" y="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9" name="object 49"/>
          <p:cNvGrpSpPr/>
          <p:nvPr/>
        </p:nvGrpSpPr>
        <p:grpSpPr>
          <a:xfrm>
            <a:off x="273600" y="2385394"/>
            <a:ext cx="438784" cy="487680"/>
            <a:chOff x="273600" y="2385394"/>
            <a:chExt cx="438784" cy="487680"/>
          </a:xfrm>
        </p:grpSpPr>
        <p:pic>
          <p:nvPicPr>
            <p:cNvPr id="50" name="object 5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3600" y="2385394"/>
              <a:ext cx="438782" cy="487476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316462" y="2405284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113190" y="95817"/>
                  </a:moveTo>
                  <a:lnTo>
                    <a:pt x="74267" y="101509"/>
                  </a:lnTo>
                  <a:lnTo>
                    <a:pt x="31857" y="130474"/>
                  </a:lnTo>
                  <a:lnTo>
                    <a:pt x="6394" y="172005"/>
                  </a:lnTo>
                  <a:lnTo>
                    <a:pt x="756" y="218767"/>
                  </a:lnTo>
                  <a:lnTo>
                    <a:pt x="9702" y="266535"/>
                  </a:lnTo>
                  <a:lnTo>
                    <a:pt x="27990" y="311084"/>
                  </a:lnTo>
                  <a:lnTo>
                    <a:pt x="50378" y="348189"/>
                  </a:lnTo>
                  <a:lnTo>
                    <a:pt x="97016" y="391497"/>
                  </a:lnTo>
                  <a:lnTo>
                    <a:pt x="153932" y="400604"/>
                  </a:lnTo>
                  <a:lnTo>
                    <a:pt x="180378" y="391421"/>
                  </a:lnTo>
                  <a:lnTo>
                    <a:pt x="254885" y="391421"/>
                  </a:lnTo>
                  <a:lnTo>
                    <a:pt x="288348" y="369356"/>
                  </a:lnTo>
                  <a:lnTo>
                    <a:pt x="329477" y="305130"/>
                  </a:lnTo>
                  <a:lnTo>
                    <a:pt x="345991" y="259885"/>
                  </a:lnTo>
                  <a:lnTo>
                    <a:pt x="353044" y="211794"/>
                  </a:lnTo>
                  <a:lnTo>
                    <a:pt x="345563" y="165286"/>
                  </a:lnTo>
                  <a:lnTo>
                    <a:pt x="318479" y="124792"/>
                  </a:lnTo>
                  <a:lnTo>
                    <a:pt x="307219" y="117668"/>
                  </a:lnTo>
                  <a:lnTo>
                    <a:pt x="169142" y="117668"/>
                  </a:lnTo>
                  <a:lnTo>
                    <a:pt x="145768" y="104251"/>
                  </a:lnTo>
                  <a:lnTo>
                    <a:pt x="113190" y="95817"/>
                  </a:lnTo>
                  <a:close/>
                </a:path>
                <a:path w="353059" h="400685">
                  <a:moveTo>
                    <a:pt x="254885" y="391421"/>
                  </a:moveTo>
                  <a:lnTo>
                    <a:pt x="180378" y="391421"/>
                  </a:lnTo>
                  <a:lnTo>
                    <a:pt x="207167" y="399555"/>
                  </a:lnTo>
                  <a:lnTo>
                    <a:pt x="235778" y="398384"/>
                  </a:lnTo>
                  <a:lnTo>
                    <a:pt x="254885" y="391421"/>
                  </a:lnTo>
                  <a:close/>
                </a:path>
                <a:path w="353059" h="400685">
                  <a:moveTo>
                    <a:pt x="157944" y="65881"/>
                  </a:moveTo>
                  <a:lnTo>
                    <a:pt x="141490" y="65881"/>
                  </a:lnTo>
                  <a:lnTo>
                    <a:pt x="147715" y="69719"/>
                  </a:lnTo>
                  <a:lnTo>
                    <a:pt x="156057" y="75916"/>
                  </a:lnTo>
                  <a:lnTo>
                    <a:pt x="165087" y="84416"/>
                  </a:lnTo>
                  <a:lnTo>
                    <a:pt x="173379" y="95164"/>
                  </a:lnTo>
                  <a:lnTo>
                    <a:pt x="171433" y="102328"/>
                  </a:lnTo>
                  <a:lnTo>
                    <a:pt x="170069" y="109805"/>
                  </a:lnTo>
                  <a:lnTo>
                    <a:pt x="169142" y="117668"/>
                  </a:lnTo>
                  <a:lnTo>
                    <a:pt x="307219" y="117668"/>
                  </a:lnTo>
                  <a:lnTo>
                    <a:pt x="304838" y="116161"/>
                  </a:lnTo>
                  <a:lnTo>
                    <a:pt x="182418" y="116161"/>
                  </a:lnTo>
                  <a:lnTo>
                    <a:pt x="190163" y="92592"/>
                  </a:lnTo>
                  <a:lnTo>
                    <a:pt x="194867" y="84305"/>
                  </a:lnTo>
                  <a:lnTo>
                    <a:pt x="176863" y="84305"/>
                  </a:lnTo>
                  <a:lnTo>
                    <a:pt x="167737" y="74148"/>
                  </a:lnTo>
                  <a:lnTo>
                    <a:pt x="158511" y="66273"/>
                  </a:lnTo>
                  <a:lnTo>
                    <a:pt x="157944" y="65881"/>
                  </a:lnTo>
                  <a:close/>
                </a:path>
                <a:path w="353059" h="400685">
                  <a:moveTo>
                    <a:pt x="237496" y="93196"/>
                  </a:moveTo>
                  <a:lnTo>
                    <a:pt x="205555" y="102172"/>
                  </a:lnTo>
                  <a:lnTo>
                    <a:pt x="182418" y="116161"/>
                  </a:lnTo>
                  <a:lnTo>
                    <a:pt x="304838" y="116161"/>
                  </a:lnTo>
                  <a:lnTo>
                    <a:pt x="275914" y="97860"/>
                  </a:lnTo>
                  <a:lnTo>
                    <a:pt x="237496" y="93196"/>
                  </a:lnTo>
                  <a:close/>
                </a:path>
                <a:path w="353059" h="400685">
                  <a:moveTo>
                    <a:pt x="230738" y="23066"/>
                  </a:moveTo>
                  <a:lnTo>
                    <a:pt x="194622" y="52547"/>
                  </a:lnTo>
                  <a:lnTo>
                    <a:pt x="176863" y="84305"/>
                  </a:lnTo>
                  <a:lnTo>
                    <a:pt x="194867" y="84305"/>
                  </a:lnTo>
                  <a:lnTo>
                    <a:pt x="202293" y="71226"/>
                  </a:lnTo>
                  <a:lnTo>
                    <a:pt x="218853" y="52138"/>
                  </a:lnTo>
                  <a:lnTo>
                    <a:pt x="239887" y="35405"/>
                  </a:lnTo>
                  <a:lnTo>
                    <a:pt x="241044" y="31154"/>
                  </a:lnTo>
                  <a:lnTo>
                    <a:pt x="237154" y="26239"/>
                  </a:lnTo>
                  <a:lnTo>
                    <a:pt x="230738" y="23066"/>
                  </a:lnTo>
                  <a:close/>
                </a:path>
                <a:path w="353059" h="400685">
                  <a:moveTo>
                    <a:pt x="0" y="0"/>
                  </a:moveTo>
                  <a:lnTo>
                    <a:pt x="29327" y="45642"/>
                  </a:lnTo>
                  <a:lnTo>
                    <a:pt x="67932" y="69594"/>
                  </a:lnTo>
                  <a:lnTo>
                    <a:pt x="107944" y="75219"/>
                  </a:lnTo>
                  <a:lnTo>
                    <a:pt x="141490" y="65881"/>
                  </a:lnTo>
                  <a:lnTo>
                    <a:pt x="157944" y="65881"/>
                  </a:lnTo>
                  <a:lnTo>
                    <a:pt x="150426" y="60674"/>
                  </a:lnTo>
                  <a:lnTo>
                    <a:pt x="144723" y="57343"/>
                  </a:lnTo>
                  <a:lnTo>
                    <a:pt x="140280" y="45234"/>
                  </a:lnTo>
                  <a:lnTo>
                    <a:pt x="132035" y="30072"/>
                  </a:lnTo>
                  <a:lnTo>
                    <a:pt x="119180" y="15387"/>
                  </a:lnTo>
                  <a:lnTo>
                    <a:pt x="104258" y="6666"/>
                  </a:lnTo>
                  <a:lnTo>
                    <a:pt x="29869" y="6666"/>
                  </a:lnTo>
                  <a:lnTo>
                    <a:pt x="0" y="0"/>
                  </a:lnTo>
                  <a:close/>
                </a:path>
                <a:path w="353059" h="400685">
                  <a:moveTo>
                    <a:pt x="73059" y="26"/>
                  </a:moveTo>
                  <a:lnTo>
                    <a:pt x="51801" y="3677"/>
                  </a:lnTo>
                  <a:lnTo>
                    <a:pt x="29869" y="6666"/>
                  </a:lnTo>
                  <a:lnTo>
                    <a:pt x="104258" y="6666"/>
                  </a:lnTo>
                  <a:lnTo>
                    <a:pt x="100907" y="4707"/>
                  </a:lnTo>
                  <a:lnTo>
                    <a:pt x="73059" y="26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316462" y="2405284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0" y="29"/>
                  </a:moveTo>
                  <a:lnTo>
                    <a:pt x="29327" y="45671"/>
                  </a:lnTo>
                  <a:lnTo>
                    <a:pt x="67932" y="69623"/>
                  </a:lnTo>
                  <a:lnTo>
                    <a:pt x="107944" y="75248"/>
                  </a:lnTo>
                  <a:lnTo>
                    <a:pt x="141490" y="65909"/>
                  </a:lnTo>
                  <a:lnTo>
                    <a:pt x="147715" y="69748"/>
                  </a:lnTo>
                  <a:lnTo>
                    <a:pt x="156057" y="75945"/>
                  </a:lnTo>
                  <a:lnTo>
                    <a:pt x="165087" y="84445"/>
                  </a:lnTo>
                  <a:lnTo>
                    <a:pt x="173379" y="95193"/>
                  </a:lnTo>
                  <a:lnTo>
                    <a:pt x="171433" y="102358"/>
                  </a:lnTo>
                  <a:lnTo>
                    <a:pt x="170069" y="109834"/>
                  </a:lnTo>
                  <a:lnTo>
                    <a:pt x="169142" y="117697"/>
                  </a:lnTo>
                  <a:lnTo>
                    <a:pt x="145768" y="104280"/>
                  </a:lnTo>
                  <a:lnTo>
                    <a:pt x="113190" y="95845"/>
                  </a:lnTo>
                  <a:lnTo>
                    <a:pt x="74268" y="101538"/>
                  </a:lnTo>
                  <a:lnTo>
                    <a:pt x="31857" y="130502"/>
                  </a:lnTo>
                  <a:lnTo>
                    <a:pt x="6394" y="172034"/>
                  </a:lnTo>
                  <a:lnTo>
                    <a:pt x="756" y="218796"/>
                  </a:lnTo>
                  <a:lnTo>
                    <a:pt x="9702" y="266563"/>
                  </a:lnTo>
                  <a:lnTo>
                    <a:pt x="27990" y="311112"/>
                  </a:lnTo>
                  <a:lnTo>
                    <a:pt x="50378" y="348217"/>
                  </a:lnTo>
                  <a:lnTo>
                    <a:pt x="97016" y="391525"/>
                  </a:lnTo>
                  <a:lnTo>
                    <a:pt x="153932" y="400633"/>
                  </a:lnTo>
                  <a:lnTo>
                    <a:pt x="180378" y="391450"/>
                  </a:lnTo>
                  <a:lnTo>
                    <a:pt x="207167" y="399584"/>
                  </a:lnTo>
                  <a:lnTo>
                    <a:pt x="263681" y="388244"/>
                  </a:lnTo>
                  <a:lnTo>
                    <a:pt x="308572" y="343126"/>
                  </a:lnTo>
                  <a:lnTo>
                    <a:pt x="329477" y="305159"/>
                  </a:lnTo>
                  <a:lnTo>
                    <a:pt x="345991" y="259914"/>
                  </a:lnTo>
                  <a:lnTo>
                    <a:pt x="353044" y="211823"/>
                  </a:lnTo>
                  <a:lnTo>
                    <a:pt x="345563" y="165315"/>
                  </a:lnTo>
                  <a:lnTo>
                    <a:pt x="318479" y="124822"/>
                  </a:lnTo>
                  <a:lnTo>
                    <a:pt x="275914" y="97889"/>
                  </a:lnTo>
                  <a:lnTo>
                    <a:pt x="237497" y="93224"/>
                  </a:lnTo>
                  <a:lnTo>
                    <a:pt x="205555" y="102201"/>
                  </a:lnTo>
                  <a:lnTo>
                    <a:pt x="182418" y="116190"/>
                  </a:lnTo>
                  <a:lnTo>
                    <a:pt x="190163" y="92620"/>
                  </a:lnTo>
                  <a:lnTo>
                    <a:pt x="202293" y="71254"/>
                  </a:lnTo>
                  <a:lnTo>
                    <a:pt x="218853" y="52167"/>
                  </a:lnTo>
                  <a:lnTo>
                    <a:pt x="239887" y="35433"/>
                  </a:lnTo>
                  <a:lnTo>
                    <a:pt x="241044" y="31183"/>
                  </a:lnTo>
                  <a:lnTo>
                    <a:pt x="237154" y="26268"/>
                  </a:lnTo>
                  <a:lnTo>
                    <a:pt x="230738" y="23095"/>
                  </a:lnTo>
                  <a:lnTo>
                    <a:pt x="224319" y="24071"/>
                  </a:lnTo>
                  <a:lnTo>
                    <a:pt x="207837" y="38013"/>
                  </a:lnTo>
                  <a:lnTo>
                    <a:pt x="194622" y="52576"/>
                  </a:lnTo>
                  <a:lnTo>
                    <a:pt x="184391" y="67952"/>
                  </a:lnTo>
                  <a:lnTo>
                    <a:pt x="176863" y="84333"/>
                  </a:lnTo>
                  <a:lnTo>
                    <a:pt x="167737" y="74177"/>
                  </a:lnTo>
                  <a:lnTo>
                    <a:pt x="158511" y="66302"/>
                  </a:lnTo>
                  <a:lnTo>
                    <a:pt x="150426" y="60703"/>
                  </a:lnTo>
                  <a:lnTo>
                    <a:pt x="144723" y="57372"/>
                  </a:lnTo>
                  <a:lnTo>
                    <a:pt x="140280" y="45263"/>
                  </a:lnTo>
                  <a:lnTo>
                    <a:pt x="132035" y="30101"/>
                  </a:lnTo>
                  <a:lnTo>
                    <a:pt x="119180" y="15416"/>
                  </a:lnTo>
                  <a:lnTo>
                    <a:pt x="100907" y="4737"/>
                  </a:lnTo>
                  <a:lnTo>
                    <a:pt x="73059" y="55"/>
                  </a:lnTo>
                  <a:lnTo>
                    <a:pt x="51801" y="3706"/>
                  </a:lnTo>
                  <a:lnTo>
                    <a:pt x="29869" y="6695"/>
                  </a:lnTo>
                  <a:lnTo>
                    <a:pt x="0" y="2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3" name="object 53"/>
          <p:cNvGrpSpPr/>
          <p:nvPr/>
        </p:nvGrpSpPr>
        <p:grpSpPr>
          <a:xfrm>
            <a:off x="1450615" y="2334850"/>
            <a:ext cx="422909" cy="1261745"/>
            <a:chOff x="1450615" y="2334850"/>
            <a:chExt cx="422909" cy="1261745"/>
          </a:xfrm>
        </p:grpSpPr>
        <p:pic>
          <p:nvPicPr>
            <p:cNvPr id="54" name="object 5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615" y="2931708"/>
              <a:ext cx="307098" cy="588563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493627" y="2951682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79">
                  <a:moveTo>
                    <a:pt x="66736" y="296461"/>
                  </a:move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4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8" y="484425"/>
                  </a:lnTo>
                  <a:lnTo>
                    <a:pt x="93039" y="500250"/>
                  </a:lnTo>
                  <a:lnTo>
                    <a:pt x="144918" y="499991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3" y="377478"/>
                  </a:lnTo>
                  <a:lnTo>
                    <a:pt x="210541" y="345363"/>
                  </a:lnTo>
                  <a:lnTo>
                    <a:pt x="179031" y="318184"/>
                  </a:lnTo>
                  <a:lnTo>
                    <a:pt x="149662" y="312984"/>
                  </a:lnTo>
                  <a:lnTo>
                    <a:pt x="149869" y="312212"/>
                  </a:lnTo>
                  <a:lnTo>
                    <a:pt x="121402" y="312212"/>
                  </a:lnTo>
                  <a:lnTo>
                    <a:pt x="113185" y="306134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close/>
                </a:path>
                <a:path w="220344" h="500379">
                  <a:moveTo>
                    <a:pt x="157101" y="0"/>
                  </a:moveTo>
                  <a:lnTo>
                    <a:pt x="149096" y="3211"/>
                  </a:lnTo>
                  <a:lnTo>
                    <a:pt x="145907" y="7592"/>
                  </a:lnTo>
                  <a:lnTo>
                    <a:pt x="140199" y="12677"/>
                  </a:lnTo>
                  <a:lnTo>
                    <a:pt x="132727" y="18241"/>
                  </a:lnTo>
                  <a:lnTo>
                    <a:pt x="112033" y="32294"/>
                  </a:lnTo>
                  <a:lnTo>
                    <a:pt x="130830" y="37017"/>
                  </a:lnTo>
                  <a:lnTo>
                    <a:pt x="148187" y="106363"/>
                  </a:lnTo>
                  <a:lnTo>
                    <a:pt x="152391" y="158664"/>
                  </a:lnTo>
                  <a:lnTo>
                    <a:pt x="149298" y="210920"/>
                  </a:lnTo>
                  <a:lnTo>
                    <a:pt x="138953" y="262360"/>
                  </a:lnTo>
                  <a:lnTo>
                    <a:pt x="121402" y="312212"/>
                  </a:lnTo>
                  <a:lnTo>
                    <a:pt x="149869" y="312212"/>
                  </a:lnTo>
                  <a:lnTo>
                    <a:pt x="161226" y="266567"/>
                  </a:lnTo>
                  <a:lnTo>
                    <a:pt x="172178" y="202296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49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4" y="24435"/>
                  </a:lnTo>
                  <a:lnTo>
                    <a:pt x="176120" y="18499"/>
                  </a:lnTo>
                  <a:lnTo>
                    <a:pt x="174003" y="12013"/>
                  </a:lnTo>
                  <a:lnTo>
                    <a:pt x="166533" y="4390"/>
                  </a:lnTo>
                  <a:lnTo>
                    <a:pt x="157101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493627" y="2951682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79">
                  <a:moveTo>
                    <a:pt x="112034" y="32294"/>
                  </a:moveTo>
                  <a:lnTo>
                    <a:pt x="148187" y="106363"/>
                  </a:lnTo>
                  <a:lnTo>
                    <a:pt x="152391" y="158664"/>
                  </a:lnTo>
                  <a:lnTo>
                    <a:pt x="149299" y="210920"/>
                  </a:lnTo>
                  <a:lnTo>
                    <a:pt x="138953" y="262360"/>
                  </a:lnTo>
                  <a:lnTo>
                    <a:pt x="121402" y="312213"/>
                  </a:lnTo>
                  <a:lnTo>
                    <a:pt x="113185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49"/>
                  </a:lnTo>
                  <a:lnTo>
                    <a:pt x="144919" y="499990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1" y="345363"/>
                  </a:lnTo>
                  <a:lnTo>
                    <a:pt x="179031" y="318184"/>
                  </a:lnTo>
                  <a:lnTo>
                    <a:pt x="149662" y="312985"/>
                  </a:lnTo>
                  <a:lnTo>
                    <a:pt x="155149" y="292516"/>
                  </a:lnTo>
                  <a:lnTo>
                    <a:pt x="167150" y="236155"/>
                  </a:lnTo>
                  <a:lnTo>
                    <a:pt x="175565" y="166008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20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6064" y="3007908"/>
              <a:ext cx="307098" cy="588563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1609076" y="3027882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79">
                  <a:moveTo>
                    <a:pt x="66736" y="296461"/>
                  </a:move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4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8" y="484425"/>
                  </a:lnTo>
                  <a:lnTo>
                    <a:pt x="93039" y="500250"/>
                  </a:lnTo>
                  <a:lnTo>
                    <a:pt x="144918" y="499991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3" y="377478"/>
                  </a:lnTo>
                  <a:lnTo>
                    <a:pt x="210541" y="345363"/>
                  </a:lnTo>
                  <a:lnTo>
                    <a:pt x="179030" y="318184"/>
                  </a:lnTo>
                  <a:lnTo>
                    <a:pt x="149661" y="312984"/>
                  </a:lnTo>
                  <a:lnTo>
                    <a:pt x="149868" y="312212"/>
                  </a:lnTo>
                  <a:lnTo>
                    <a:pt x="121402" y="312212"/>
                  </a:lnTo>
                  <a:lnTo>
                    <a:pt x="113185" y="306134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close/>
                </a:path>
                <a:path w="220344" h="500379">
                  <a:moveTo>
                    <a:pt x="157101" y="0"/>
                  </a:moveTo>
                  <a:lnTo>
                    <a:pt x="149096" y="3211"/>
                  </a:lnTo>
                  <a:lnTo>
                    <a:pt x="145907" y="7592"/>
                  </a:lnTo>
                  <a:lnTo>
                    <a:pt x="140199" y="12677"/>
                  </a:lnTo>
                  <a:lnTo>
                    <a:pt x="132727" y="18241"/>
                  </a:lnTo>
                  <a:lnTo>
                    <a:pt x="112033" y="32294"/>
                  </a:lnTo>
                  <a:lnTo>
                    <a:pt x="130830" y="37017"/>
                  </a:lnTo>
                  <a:lnTo>
                    <a:pt x="148187" y="106363"/>
                  </a:lnTo>
                  <a:lnTo>
                    <a:pt x="152391" y="158664"/>
                  </a:lnTo>
                  <a:lnTo>
                    <a:pt x="149298" y="210920"/>
                  </a:lnTo>
                  <a:lnTo>
                    <a:pt x="138953" y="262360"/>
                  </a:lnTo>
                  <a:lnTo>
                    <a:pt x="121402" y="312212"/>
                  </a:lnTo>
                  <a:lnTo>
                    <a:pt x="149868" y="312212"/>
                  </a:lnTo>
                  <a:lnTo>
                    <a:pt x="161226" y="266567"/>
                  </a:lnTo>
                  <a:lnTo>
                    <a:pt x="172178" y="202296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49" y="52729"/>
                  </a:lnTo>
                  <a:lnTo>
                    <a:pt x="167899" y="42453"/>
                  </a:lnTo>
                  <a:lnTo>
                    <a:pt x="170166" y="32720"/>
                  </a:lnTo>
                  <a:lnTo>
                    <a:pt x="173492" y="24435"/>
                  </a:lnTo>
                  <a:lnTo>
                    <a:pt x="176119" y="18499"/>
                  </a:lnTo>
                  <a:lnTo>
                    <a:pt x="174003" y="12013"/>
                  </a:lnTo>
                  <a:lnTo>
                    <a:pt x="166533" y="4390"/>
                  </a:lnTo>
                  <a:lnTo>
                    <a:pt x="157101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609076" y="3027882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79">
                  <a:moveTo>
                    <a:pt x="112034" y="32294"/>
                  </a:moveTo>
                  <a:lnTo>
                    <a:pt x="148187" y="106363"/>
                  </a:lnTo>
                  <a:lnTo>
                    <a:pt x="152391" y="158664"/>
                  </a:lnTo>
                  <a:lnTo>
                    <a:pt x="149299" y="210920"/>
                  </a:lnTo>
                  <a:lnTo>
                    <a:pt x="138953" y="262360"/>
                  </a:lnTo>
                  <a:lnTo>
                    <a:pt x="121402" y="312213"/>
                  </a:lnTo>
                  <a:lnTo>
                    <a:pt x="113185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49"/>
                  </a:lnTo>
                  <a:lnTo>
                    <a:pt x="144919" y="499990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1" y="345363"/>
                  </a:lnTo>
                  <a:lnTo>
                    <a:pt x="179031" y="318184"/>
                  </a:lnTo>
                  <a:lnTo>
                    <a:pt x="149662" y="312985"/>
                  </a:lnTo>
                  <a:lnTo>
                    <a:pt x="155149" y="292516"/>
                  </a:lnTo>
                  <a:lnTo>
                    <a:pt x="167150" y="236155"/>
                  </a:lnTo>
                  <a:lnTo>
                    <a:pt x="175565" y="166008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20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0159" y="2334850"/>
              <a:ext cx="307098" cy="588563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1543170" y="2354823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80">
                  <a:moveTo>
                    <a:pt x="66735" y="296461"/>
                  </a:moveTo>
                  <a:lnTo>
                    <a:pt x="41664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4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50"/>
                  </a:lnTo>
                  <a:lnTo>
                    <a:pt x="144919" y="499991"/>
                  </a:lnTo>
                  <a:lnTo>
                    <a:pt x="182672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0" y="345363"/>
                  </a:lnTo>
                  <a:lnTo>
                    <a:pt x="179031" y="318184"/>
                  </a:lnTo>
                  <a:lnTo>
                    <a:pt x="149661" y="312985"/>
                  </a:lnTo>
                  <a:lnTo>
                    <a:pt x="149868" y="312213"/>
                  </a:lnTo>
                  <a:lnTo>
                    <a:pt x="121401" y="312213"/>
                  </a:lnTo>
                  <a:lnTo>
                    <a:pt x="113184" y="306135"/>
                  </a:lnTo>
                  <a:lnTo>
                    <a:pt x="101494" y="300509"/>
                  </a:lnTo>
                  <a:lnTo>
                    <a:pt x="86090" y="296797"/>
                  </a:lnTo>
                  <a:lnTo>
                    <a:pt x="66735" y="296461"/>
                  </a:lnTo>
                  <a:close/>
                </a:path>
                <a:path w="220344" h="500380">
                  <a:moveTo>
                    <a:pt x="157101" y="0"/>
                  </a:moveTo>
                  <a:lnTo>
                    <a:pt x="149095" y="3211"/>
                  </a:lnTo>
                  <a:lnTo>
                    <a:pt x="145906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lnTo>
                    <a:pt x="130830" y="37017"/>
                  </a:lnTo>
                  <a:lnTo>
                    <a:pt x="148187" y="106364"/>
                  </a:lnTo>
                  <a:lnTo>
                    <a:pt x="152391" y="158665"/>
                  </a:lnTo>
                  <a:lnTo>
                    <a:pt x="149298" y="210921"/>
                  </a:lnTo>
                  <a:lnTo>
                    <a:pt x="138953" y="262361"/>
                  </a:lnTo>
                  <a:lnTo>
                    <a:pt x="121401" y="312213"/>
                  </a:lnTo>
                  <a:lnTo>
                    <a:pt x="149868" y="312213"/>
                  </a:lnTo>
                  <a:lnTo>
                    <a:pt x="161226" y="266567"/>
                  </a:lnTo>
                  <a:lnTo>
                    <a:pt x="172178" y="202296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5"/>
                  </a:lnTo>
                  <a:lnTo>
                    <a:pt x="176119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1543171" y="2354822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80">
                  <a:moveTo>
                    <a:pt x="112034" y="32294"/>
                  </a:moveTo>
                  <a:lnTo>
                    <a:pt x="148187" y="106363"/>
                  </a:lnTo>
                  <a:lnTo>
                    <a:pt x="152391" y="158664"/>
                  </a:lnTo>
                  <a:lnTo>
                    <a:pt x="149299" y="210920"/>
                  </a:lnTo>
                  <a:lnTo>
                    <a:pt x="138953" y="262360"/>
                  </a:lnTo>
                  <a:lnTo>
                    <a:pt x="121402" y="312213"/>
                  </a:lnTo>
                  <a:lnTo>
                    <a:pt x="113185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49"/>
                  </a:lnTo>
                  <a:lnTo>
                    <a:pt x="144919" y="499990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1" y="345363"/>
                  </a:lnTo>
                  <a:lnTo>
                    <a:pt x="179031" y="318184"/>
                  </a:lnTo>
                  <a:lnTo>
                    <a:pt x="149662" y="312985"/>
                  </a:lnTo>
                  <a:lnTo>
                    <a:pt x="155149" y="292516"/>
                  </a:lnTo>
                  <a:lnTo>
                    <a:pt x="167150" y="236155"/>
                  </a:lnTo>
                  <a:lnTo>
                    <a:pt x="175565" y="166008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20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3" name="object 63"/>
          <p:cNvGrpSpPr/>
          <p:nvPr/>
        </p:nvGrpSpPr>
        <p:grpSpPr>
          <a:xfrm>
            <a:off x="305298" y="1725215"/>
            <a:ext cx="438784" cy="487680"/>
            <a:chOff x="305298" y="1725215"/>
            <a:chExt cx="438784" cy="487680"/>
          </a:xfrm>
        </p:grpSpPr>
        <p:pic>
          <p:nvPicPr>
            <p:cNvPr id="64" name="object 6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5298" y="1725215"/>
              <a:ext cx="438782" cy="487476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348161" y="1745106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113190" y="95816"/>
                  </a:moveTo>
                  <a:lnTo>
                    <a:pt x="74267" y="101509"/>
                  </a:lnTo>
                  <a:lnTo>
                    <a:pt x="31857" y="130474"/>
                  </a:lnTo>
                  <a:lnTo>
                    <a:pt x="6394" y="172005"/>
                  </a:lnTo>
                  <a:lnTo>
                    <a:pt x="756" y="218767"/>
                  </a:lnTo>
                  <a:lnTo>
                    <a:pt x="9702" y="266535"/>
                  </a:lnTo>
                  <a:lnTo>
                    <a:pt x="27990" y="311083"/>
                  </a:lnTo>
                  <a:lnTo>
                    <a:pt x="50378" y="348188"/>
                  </a:lnTo>
                  <a:lnTo>
                    <a:pt x="97016" y="391496"/>
                  </a:lnTo>
                  <a:lnTo>
                    <a:pt x="153932" y="400604"/>
                  </a:lnTo>
                  <a:lnTo>
                    <a:pt x="180378" y="391421"/>
                  </a:lnTo>
                  <a:lnTo>
                    <a:pt x="254885" y="391421"/>
                  </a:lnTo>
                  <a:lnTo>
                    <a:pt x="288348" y="369356"/>
                  </a:lnTo>
                  <a:lnTo>
                    <a:pt x="329477" y="305130"/>
                  </a:lnTo>
                  <a:lnTo>
                    <a:pt x="345991" y="259885"/>
                  </a:lnTo>
                  <a:lnTo>
                    <a:pt x="353044" y="211794"/>
                  </a:lnTo>
                  <a:lnTo>
                    <a:pt x="345563" y="165286"/>
                  </a:lnTo>
                  <a:lnTo>
                    <a:pt x="318479" y="124792"/>
                  </a:lnTo>
                  <a:lnTo>
                    <a:pt x="307219" y="117668"/>
                  </a:lnTo>
                  <a:lnTo>
                    <a:pt x="169142" y="117668"/>
                  </a:lnTo>
                  <a:lnTo>
                    <a:pt x="145768" y="104251"/>
                  </a:lnTo>
                  <a:lnTo>
                    <a:pt x="113190" y="95816"/>
                  </a:lnTo>
                  <a:close/>
                </a:path>
                <a:path w="353059" h="400685">
                  <a:moveTo>
                    <a:pt x="254885" y="391421"/>
                  </a:moveTo>
                  <a:lnTo>
                    <a:pt x="180378" y="391421"/>
                  </a:lnTo>
                  <a:lnTo>
                    <a:pt x="207167" y="399555"/>
                  </a:lnTo>
                  <a:lnTo>
                    <a:pt x="235778" y="398384"/>
                  </a:lnTo>
                  <a:lnTo>
                    <a:pt x="254885" y="391421"/>
                  </a:lnTo>
                  <a:close/>
                </a:path>
                <a:path w="353059" h="400685">
                  <a:moveTo>
                    <a:pt x="157944" y="65881"/>
                  </a:moveTo>
                  <a:lnTo>
                    <a:pt x="141490" y="65881"/>
                  </a:lnTo>
                  <a:lnTo>
                    <a:pt x="147715" y="69719"/>
                  </a:lnTo>
                  <a:lnTo>
                    <a:pt x="156057" y="75916"/>
                  </a:lnTo>
                  <a:lnTo>
                    <a:pt x="165087" y="84416"/>
                  </a:lnTo>
                  <a:lnTo>
                    <a:pt x="173379" y="95164"/>
                  </a:lnTo>
                  <a:lnTo>
                    <a:pt x="171433" y="102328"/>
                  </a:lnTo>
                  <a:lnTo>
                    <a:pt x="170069" y="109805"/>
                  </a:lnTo>
                  <a:lnTo>
                    <a:pt x="169142" y="117668"/>
                  </a:lnTo>
                  <a:lnTo>
                    <a:pt x="307219" y="117668"/>
                  </a:lnTo>
                  <a:lnTo>
                    <a:pt x="304838" y="116161"/>
                  </a:lnTo>
                  <a:lnTo>
                    <a:pt x="182418" y="116161"/>
                  </a:lnTo>
                  <a:lnTo>
                    <a:pt x="190163" y="92592"/>
                  </a:lnTo>
                  <a:lnTo>
                    <a:pt x="194867" y="84305"/>
                  </a:lnTo>
                  <a:lnTo>
                    <a:pt x="176863" y="84305"/>
                  </a:lnTo>
                  <a:lnTo>
                    <a:pt x="167737" y="74148"/>
                  </a:lnTo>
                  <a:lnTo>
                    <a:pt x="158511" y="66273"/>
                  </a:lnTo>
                  <a:lnTo>
                    <a:pt x="157944" y="65881"/>
                  </a:lnTo>
                  <a:close/>
                </a:path>
                <a:path w="353059" h="400685">
                  <a:moveTo>
                    <a:pt x="237496" y="93195"/>
                  </a:moveTo>
                  <a:lnTo>
                    <a:pt x="205555" y="102172"/>
                  </a:lnTo>
                  <a:lnTo>
                    <a:pt x="182418" y="116161"/>
                  </a:lnTo>
                  <a:lnTo>
                    <a:pt x="304838" y="116161"/>
                  </a:lnTo>
                  <a:lnTo>
                    <a:pt x="275914" y="97860"/>
                  </a:lnTo>
                  <a:lnTo>
                    <a:pt x="237496" y="93195"/>
                  </a:lnTo>
                  <a:close/>
                </a:path>
                <a:path w="353059" h="400685">
                  <a:moveTo>
                    <a:pt x="230738" y="23066"/>
                  </a:moveTo>
                  <a:lnTo>
                    <a:pt x="194622" y="52547"/>
                  </a:lnTo>
                  <a:lnTo>
                    <a:pt x="176863" y="84305"/>
                  </a:lnTo>
                  <a:lnTo>
                    <a:pt x="194867" y="84305"/>
                  </a:lnTo>
                  <a:lnTo>
                    <a:pt x="202293" y="71226"/>
                  </a:lnTo>
                  <a:lnTo>
                    <a:pt x="218853" y="52138"/>
                  </a:lnTo>
                  <a:lnTo>
                    <a:pt x="239887" y="35403"/>
                  </a:lnTo>
                  <a:lnTo>
                    <a:pt x="241044" y="31153"/>
                  </a:lnTo>
                  <a:lnTo>
                    <a:pt x="237154" y="26239"/>
                  </a:lnTo>
                  <a:lnTo>
                    <a:pt x="230738" y="23066"/>
                  </a:lnTo>
                  <a:close/>
                </a:path>
                <a:path w="353059" h="400685">
                  <a:moveTo>
                    <a:pt x="0" y="0"/>
                  </a:moveTo>
                  <a:lnTo>
                    <a:pt x="29327" y="45642"/>
                  </a:lnTo>
                  <a:lnTo>
                    <a:pt x="67932" y="69594"/>
                  </a:lnTo>
                  <a:lnTo>
                    <a:pt x="107944" y="75219"/>
                  </a:lnTo>
                  <a:lnTo>
                    <a:pt x="141490" y="65881"/>
                  </a:lnTo>
                  <a:lnTo>
                    <a:pt x="157944" y="65881"/>
                  </a:lnTo>
                  <a:lnTo>
                    <a:pt x="150426" y="60674"/>
                  </a:lnTo>
                  <a:lnTo>
                    <a:pt x="144723" y="57343"/>
                  </a:lnTo>
                  <a:lnTo>
                    <a:pt x="140280" y="45234"/>
                  </a:lnTo>
                  <a:lnTo>
                    <a:pt x="132035" y="30072"/>
                  </a:lnTo>
                  <a:lnTo>
                    <a:pt x="119180" y="15387"/>
                  </a:lnTo>
                  <a:lnTo>
                    <a:pt x="104258" y="6666"/>
                  </a:lnTo>
                  <a:lnTo>
                    <a:pt x="29869" y="6666"/>
                  </a:lnTo>
                  <a:lnTo>
                    <a:pt x="0" y="0"/>
                  </a:lnTo>
                  <a:close/>
                </a:path>
                <a:path w="353059" h="400685">
                  <a:moveTo>
                    <a:pt x="73059" y="26"/>
                  </a:moveTo>
                  <a:lnTo>
                    <a:pt x="51801" y="3677"/>
                  </a:lnTo>
                  <a:lnTo>
                    <a:pt x="29869" y="6666"/>
                  </a:lnTo>
                  <a:lnTo>
                    <a:pt x="104258" y="6666"/>
                  </a:lnTo>
                  <a:lnTo>
                    <a:pt x="100907" y="4707"/>
                  </a:lnTo>
                  <a:lnTo>
                    <a:pt x="73059" y="26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48161" y="1745106"/>
              <a:ext cx="353060" cy="400685"/>
            </a:xfrm>
            <a:custGeom>
              <a:avLst/>
              <a:gdLst/>
              <a:ahLst/>
              <a:cxnLst/>
              <a:rect l="l" t="t" r="r" b="b"/>
              <a:pathLst>
                <a:path w="353059" h="400685">
                  <a:moveTo>
                    <a:pt x="0" y="29"/>
                  </a:moveTo>
                  <a:lnTo>
                    <a:pt x="29327" y="45671"/>
                  </a:lnTo>
                  <a:lnTo>
                    <a:pt x="67932" y="69623"/>
                  </a:lnTo>
                  <a:lnTo>
                    <a:pt x="107944" y="75248"/>
                  </a:lnTo>
                  <a:lnTo>
                    <a:pt x="141490" y="65909"/>
                  </a:lnTo>
                  <a:lnTo>
                    <a:pt x="147715" y="69748"/>
                  </a:lnTo>
                  <a:lnTo>
                    <a:pt x="156057" y="75945"/>
                  </a:lnTo>
                  <a:lnTo>
                    <a:pt x="165087" y="84445"/>
                  </a:lnTo>
                  <a:lnTo>
                    <a:pt x="173379" y="95193"/>
                  </a:lnTo>
                  <a:lnTo>
                    <a:pt x="171433" y="102358"/>
                  </a:lnTo>
                  <a:lnTo>
                    <a:pt x="170069" y="109834"/>
                  </a:lnTo>
                  <a:lnTo>
                    <a:pt x="169142" y="117697"/>
                  </a:lnTo>
                  <a:lnTo>
                    <a:pt x="145768" y="104280"/>
                  </a:lnTo>
                  <a:lnTo>
                    <a:pt x="113190" y="95845"/>
                  </a:lnTo>
                  <a:lnTo>
                    <a:pt x="74268" y="101538"/>
                  </a:lnTo>
                  <a:lnTo>
                    <a:pt x="31857" y="130502"/>
                  </a:lnTo>
                  <a:lnTo>
                    <a:pt x="6394" y="172034"/>
                  </a:lnTo>
                  <a:lnTo>
                    <a:pt x="756" y="218796"/>
                  </a:lnTo>
                  <a:lnTo>
                    <a:pt x="9702" y="266563"/>
                  </a:lnTo>
                  <a:lnTo>
                    <a:pt x="27990" y="311112"/>
                  </a:lnTo>
                  <a:lnTo>
                    <a:pt x="50378" y="348217"/>
                  </a:lnTo>
                  <a:lnTo>
                    <a:pt x="97016" y="391525"/>
                  </a:lnTo>
                  <a:lnTo>
                    <a:pt x="153932" y="400633"/>
                  </a:lnTo>
                  <a:lnTo>
                    <a:pt x="180378" y="391450"/>
                  </a:lnTo>
                  <a:lnTo>
                    <a:pt x="207167" y="399584"/>
                  </a:lnTo>
                  <a:lnTo>
                    <a:pt x="263681" y="388244"/>
                  </a:lnTo>
                  <a:lnTo>
                    <a:pt x="308572" y="343126"/>
                  </a:lnTo>
                  <a:lnTo>
                    <a:pt x="329477" y="305159"/>
                  </a:lnTo>
                  <a:lnTo>
                    <a:pt x="345991" y="259914"/>
                  </a:lnTo>
                  <a:lnTo>
                    <a:pt x="353044" y="211823"/>
                  </a:lnTo>
                  <a:lnTo>
                    <a:pt x="345563" y="165315"/>
                  </a:lnTo>
                  <a:lnTo>
                    <a:pt x="318479" y="124822"/>
                  </a:lnTo>
                  <a:lnTo>
                    <a:pt x="275914" y="97889"/>
                  </a:lnTo>
                  <a:lnTo>
                    <a:pt x="237497" y="93224"/>
                  </a:lnTo>
                  <a:lnTo>
                    <a:pt x="205555" y="102201"/>
                  </a:lnTo>
                  <a:lnTo>
                    <a:pt x="182418" y="116190"/>
                  </a:lnTo>
                  <a:lnTo>
                    <a:pt x="190163" y="92620"/>
                  </a:lnTo>
                  <a:lnTo>
                    <a:pt x="202293" y="71254"/>
                  </a:lnTo>
                  <a:lnTo>
                    <a:pt x="218853" y="52167"/>
                  </a:lnTo>
                  <a:lnTo>
                    <a:pt x="239887" y="35433"/>
                  </a:lnTo>
                  <a:lnTo>
                    <a:pt x="241044" y="31183"/>
                  </a:lnTo>
                  <a:lnTo>
                    <a:pt x="237154" y="26268"/>
                  </a:lnTo>
                  <a:lnTo>
                    <a:pt x="230738" y="23095"/>
                  </a:lnTo>
                  <a:lnTo>
                    <a:pt x="224319" y="24071"/>
                  </a:lnTo>
                  <a:lnTo>
                    <a:pt x="207837" y="38013"/>
                  </a:lnTo>
                  <a:lnTo>
                    <a:pt x="194622" y="52576"/>
                  </a:lnTo>
                  <a:lnTo>
                    <a:pt x="184391" y="67952"/>
                  </a:lnTo>
                  <a:lnTo>
                    <a:pt x="176863" y="84333"/>
                  </a:lnTo>
                  <a:lnTo>
                    <a:pt x="167737" y="74177"/>
                  </a:lnTo>
                  <a:lnTo>
                    <a:pt x="158511" y="66302"/>
                  </a:lnTo>
                  <a:lnTo>
                    <a:pt x="150426" y="60703"/>
                  </a:lnTo>
                  <a:lnTo>
                    <a:pt x="144723" y="57372"/>
                  </a:lnTo>
                  <a:lnTo>
                    <a:pt x="140280" y="45263"/>
                  </a:lnTo>
                  <a:lnTo>
                    <a:pt x="132035" y="30101"/>
                  </a:lnTo>
                  <a:lnTo>
                    <a:pt x="119180" y="15416"/>
                  </a:lnTo>
                  <a:lnTo>
                    <a:pt x="100907" y="4737"/>
                  </a:lnTo>
                  <a:lnTo>
                    <a:pt x="73059" y="55"/>
                  </a:lnTo>
                  <a:lnTo>
                    <a:pt x="51801" y="3706"/>
                  </a:lnTo>
                  <a:lnTo>
                    <a:pt x="29869" y="6695"/>
                  </a:lnTo>
                  <a:lnTo>
                    <a:pt x="0" y="2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7" name="object 67"/>
          <p:cNvGrpSpPr/>
          <p:nvPr/>
        </p:nvGrpSpPr>
        <p:grpSpPr>
          <a:xfrm>
            <a:off x="841410" y="1725215"/>
            <a:ext cx="464820" cy="487680"/>
            <a:chOff x="841410" y="1725215"/>
            <a:chExt cx="464820" cy="487680"/>
          </a:xfrm>
        </p:grpSpPr>
        <p:pic>
          <p:nvPicPr>
            <p:cNvPr id="68" name="object 6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410" y="1725215"/>
              <a:ext cx="464522" cy="487476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884272" y="1744899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42190" y="0"/>
                  </a:moveTo>
                  <a:lnTo>
                    <a:pt x="329812" y="529"/>
                  </a:lnTo>
                  <a:lnTo>
                    <a:pt x="319930" y="4925"/>
                  </a:lnTo>
                  <a:lnTo>
                    <a:pt x="320515" y="9279"/>
                  </a:lnTo>
                  <a:lnTo>
                    <a:pt x="324473" y="48041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69"/>
                  </a:lnTo>
                  <a:lnTo>
                    <a:pt x="261340" y="171469"/>
                  </a:lnTo>
                  <a:lnTo>
                    <a:pt x="217030" y="227769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2"/>
                  </a:lnTo>
                  <a:lnTo>
                    <a:pt x="214892" y="361064"/>
                  </a:lnTo>
                  <a:lnTo>
                    <a:pt x="261110" y="331765"/>
                  </a:lnTo>
                  <a:lnTo>
                    <a:pt x="300972" y="300020"/>
                  </a:lnTo>
                  <a:lnTo>
                    <a:pt x="333575" y="266283"/>
                  </a:lnTo>
                  <a:lnTo>
                    <a:pt x="358016" y="231007"/>
                  </a:lnTo>
                  <a:lnTo>
                    <a:pt x="373391" y="194645"/>
                  </a:lnTo>
                  <a:lnTo>
                    <a:pt x="378797" y="157649"/>
                  </a:lnTo>
                  <a:lnTo>
                    <a:pt x="373331" y="120474"/>
                  </a:lnTo>
                  <a:lnTo>
                    <a:pt x="356089" y="83572"/>
                  </a:lnTo>
                  <a:lnTo>
                    <a:pt x="352001" y="51331"/>
                  </a:lnTo>
                  <a:lnTo>
                    <a:pt x="348776" y="25168"/>
                  </a:lnTo>
                  <a:lnTo>
                    <a:pt x="346441" y="4880"/>
                  </a:lnTo>
                  <a:lnTo>
                    <a:pt x="346066" y="1253"/>
                  </a:lnTo>
                  <a:lnTo>
                    <a:pt x="342190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884272" y="1744899"/>
              <a:ext cx="379095" cy="401955"/>
            </a:xfrm>
            <a:custGeom>
              <a:avLst/>
              <a:gdLst/>
              <a:ahLst/>
              <a:cxnLst/>
              <a:rect l="l" t="t" r="r" b="b"/>
              <a:pathLst>
                <a:path w="379094" h="401955">
                  <a:moveTo>
                    <a:pt x="337548" y="198"/>
                  </a:moveTo>
                  <a:lnTo>
                    <a:pt x="329812" y="530"/>
                  </a:lnTo>
                  <a:lnTo>
                    <a:pt x="319930" y="4925"/>
                  </a:lnTo>
                  <a:lnTo>
                    <a:pt x="320515" y="9280"/>
                  </a:lnTo>
                  <a:lnTo>
                    <a:pt x="324473" y="48042"/>
                  </a:lnTo>
                  <a:lnTo>
                    <a:pt x="324392" y="74161"/>
                  </a:lnTo>
                  <a:lnTo>
                    <a:pt x="320935" y="90773"/>
                  </a:lnTo>
                  <a:lnTo>
                    <a:pt x="314764" y="101013"/>
                  </a:lnTo>
                  <a:lnTo>
                    <a:pt x="284073" y="138670"/>
                  </a:lnTo>
                  <a:lnTo>
                    <a:pt x="261340" y="171469"/>
                  </a:lnTo>
                  <a:lnTo>
                    <a:pt x="217030" y="227770"/>
                  </a:lnTo>
                  <a:lnTo>
                    <a:pt x="184093" y="253906"/>
                  </a:lnTo>
                  <a:lnTo>
                    <a:pt x="136395" y="280457"/>
                  </a:lnTo>
                  <a:lnTo>
                    <a:pt x="68257" y="308740"/>
                  </a:lnTo>
                  <a:lnTo>
                    <a:pt x="43450" y="319499"/>
                  </a:lnTo>
                  <a:lnTo>
                    <a:pt x="23886" y="332293"/>
                  </a:lnTo>
                  <a:lnTo>
                    <a:pt x="9443" y="347484"/>
                  </a:lnTo>
                  <a:lnTo>
                    <a:pt x="0" y="365433"/>
                  </a:lnTo>
                  <a:lnTo>
                    <a:pt x="3631" y="375358"/>
                  </a:lnTo>
                  <a:lnTo>
                    <a:pt x="65676" y="401618"/>
                  </a:lnTo>
                  <a:lnTo>
                    <a:pt x="130085" y="395453"/>
                  </a:lnTo>
                  <a:lnTo>
                    <a:pt x="214892" y="361065"/>
                  </a:lnTo>
                  <a:lnTo>
                    <a:pt x="261110" y="331765"/>
                  </a:lnTo>
                  <a:lnTo>
                    <a:pt x="300972" y="300021"/>
                  </a:lnTo>
                  <a:lnTo>
                    <a:pt x="333575" y="266284"/>
                  </a:lnTo>
                  <a:lnTo>
                    <a:pt x="358016" y="231007"/>
                  </a:lnTo>
                  <a:lnTo>
                    <a:pt x="373390" y="194645"/>
                  </a:lnTo>
                  <a:lnTo>
                    <a:pt x="378796" y="157650"/>
                  </a:lnTo>
                  <a:lnTo>
                    <a:pt x="373330" y="120474"/>
                  </a:lnTo>
                  <a:lnTo>
                    <a:pt x="356089" y="83572"/>
                  </a:lnTo>
                  <a:lnTo>
                    <a:pt x="354858" y="73941"/>
                  </a:lnTo>
                  <a:lnTo>
                    <a:pt x="352001" y="51331"/>
                  </a:lnTo>
                  <a:lnTo>
                    <a:pt x="348776" y="25169"/>
                  </a:lnTo>
                  <a:lnTo>
                    <a:pt x="346441" y="4881"/>
                  </a:lnTo>
                  <a:lnTo>
                    <a:pt x="346066" y="1254"/>
                  </a:lnTo>
                  <a:lnTo>
                    <a:pt x="342190" y="0"/>
                  </a:lnTo>
                  <a:lnTo>
                    <a:pt x="337548" y="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1" name="object 71"/>
          <p:cNvGrpSpPr/>
          <p:nvPr/>
        </p:nvGrpSpPr>
        <p:grpSpPr>
          <a:xfrm>
            <a:off x="1534761" y="1652177"/>
            <a:ext cx="307340" cy="588645"/>
            <a:chOff x="1534761" y="1652177"/>
            <a:chExt cx="307340" cy="588645"/>
          </a:xfrm>
        </p:grpSpPr>
        <p:pic>
          <p:nvPicPr>
            <p:cNvPr id="72" name="object 7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4761" y="1652177"/>
              <a:ext cx="307098" cy="588563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1577773" y="1672150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80">
                  <a:moveTo>
                    <a:pt x="66735" y="296462"/>
                  </a:moveTo>
                  <a:lnTo>
                    <a:pt x="41664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5"/>
                  </a:lnTo>
                  <a:lnTo>
                    <a:pt x="19014" y="458511"/>
                  </a:lnTo>
                  <a:lnTo>
                    <a:pt x="48209" y="484424"/>
                  </a:lnTo>
                  <a:lnTo>
                    <a:pt x="93040" y="500248"/>
                  </a:lnTo>
                  <a:lnTo>
                    <a:pt x="144919" y="499990"/>
                  </a:lnTo>
                  <a:lnTo>
                    <a:pt x="182672" y="481807"/>
                  </a:lnTo>
                  <a:lnTo>
                    <a:pt x="207204" y="451476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0" y="345363"/>
                  </a:lnTo>
                  <a:lnTo>
                    <a:pt x="179031" y="318184"/>
                  </a:lnTo>
                  <a:lnTo>
                    <a:pt x="149661" y="312984"/>
                  </a:lnTo>
                  <a:lnTo>
                    <a:pt x="149868" y="312212"/>
                  </a:lnTo>
                  <a:lnTo>
                    <a:pt x="121401" y="312212"/>
                  </a:lnTo>
                  <a:lnTo>
                    <a:pt x="113184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5" y="296462"/>
                  </a:lnTo>
                  <a:close/>
                </a:path>
                <a:path w="220344" h="500380">
                  <a:moveTo>
                    <a:pt x="157101" y="0"/>
                  </a:move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6"/>
                  </a:lnTo>
                  <a:lnTo>
                    <a:pt x="132726" y="18241"/>
                  </a:lnTo>
                  <a:lnTo>
                    <a:pt x="112034" y="32294"/>
                  </a:lnTo>
                  <a:lnTo>
                    <a:pt x="130830" y="37016"/>
                  </a:lnTo>
                  <a:lnTo>
                    <a:pt x="148187" y="106363"/>
                  </a:lnTo>
                  <a:lnTo>
                    <a:pt x="152391" y="158664"/>
                  </a:lnTo>
                  <a:lnTo>
                    <a:pt x="149298" y="210920"/>
                  </a:lnTo>
                  <a:lnTo>
                    <a:pt x="138953" y="262359"/>
                  </a:lnTo>
                  <a:lnTo>
                    <a:pt x="121401" y="312212"/>
                  </a:lnTo>
                  <a:lnTo>
                    <a:pt x="149868" y="312212"/>
                  </a:lnTo>
                  <a:lnTo>
                    <a:pt x="161226" y="266567"/>
                  </a:lnTo>
                  <a:lnTo>
                    <a:pt x="172178" y="202296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19" y="18498"/>
                  </a:lnTo>
                  <a:lnTo>
                    <a:pt x="174003" y="12012"/>
                  </a:lnTo>
                  <a:lnTo>
                    <a:pt x="166534" y="4390"/>
                  </a:lnTo>
                  <a:lnTo>
                    <a:pt x="157101" y="0"/>
                  </a:lnTo>
                  <a:close/>
                </a:path>
              </a:pathLst>
            </a:custGeom>
            <a:solidFill>
              <a:srgbClr val="BD63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1577773" y="1672150"/>
              <a:ext cx="220345" cy="500380"/>
            </a:xfrm>
            <a:custGeom>
              <a:avLst/>
              <a:gdLst/>
              <a:ahLst/>
              <a:cxnLst/>
              <a:rect l="l" t="t" r="r" b="b"/>
              <a:pathLst>
                <a:path w="220344" h="500380">
                  <a:moveTo>
                    <a:pt x="112034" y="32294"/>
                  </a:moveTo>
                  <a:lnTo>
                    <a:pt x="148187" y="106363"/>
                  </a:lnTo>
                  <a:lnTo>
                    <a:pt x="152391" y="158664"/>
                  </a:lnTo>
                  <a:lnTo>
                    <a:pt x="149299" y="210920"/>
                  </a:lnTo>
                  <a:lnTo>
                    <a:pt x="138953" y="262360"/>
                  </a:lnTo>
                  <a:lnTo>
                    <a:pt x="121402" y="312213"/>
                  </a:lnTo>
                  <a:lnTo>
                    <a:pt x="113185" y="306135"/>
                  </a:lnTo>
                  <a:lnTo>
                    <a:pt x="101494" y="300509"/>
                  </a:lnTo>
                  <a:lnTo>
                    <a:pt x="86091" y="296797"/>
                  </a:lnTo>
                  <a:lnTo>
                    <a:pt x="66736" y="296461"/>
                  </a:lnTo>
                  <a:lnTo>
                    <a:pt x="41665" y="305923"/>
                  </a:lnTo>
                  <a:lnTo>
                    <a:pt x="20929" y="327291"/>
                  </a:lnTo>
                  <a:lnTo>
                    <a:pt x="6413" y="356900"/>
                  </a:lnTo>
                  <a:lnTo>
                    <a:pt x="0" y="391083"/>
                  </a:lnTo>
                  <a:lnTo>
                    <a:pt x="3572" y="426176"/>
                  </a:lnTo>
                  <a:lnTo>
                    <a:pt x="19014" y="458512"/>
                  </a:lnTo>
                  <a:lnTo>
                    <a:pt x="48209" y="484425"/>
                  </a:lnTo>
                  <a:lnTo>
                    <a:pt x="93040" y="500249"/>
                  </a:lnTo>
                  <a:lnTo>
                    <a:pt x="144919" y="499990"/>
                  </a:lnTo>
                  <a:lnTo>
                    <a:pt x="182671" y="481807"/>
                  </a:lnTo>
                  <a:lnTo>
                    <a:pt x="207204" y="451477"/>
                  </a:lnTo>
                  <a:lnTo>
                    <a:pt x="219422" y="414774"/>
                  </a:lnTo>
                  <a:lnTo>
                    <a:pt x="220232" y="377478"/>
                  </a:lnTo>
                  <a:lnTo>
                    <a:pt x="210541" y="345363"/>
                  </a:lnTo>
                  <a:lnTo>
                    <a:pt x="179031" y="318184"/>
                  </a:lnTo>
                  <a:lnTo>
                    <a:pt x="149662" y="312985"/>
                  </a:lnTo>
                  <a:lnTo>
                    <a:pt x="155149" y="292516"/>
                  </a:lnTo>
                  <a:lnTo>
                    <a:pt x="167150" y="236155"/>
                  </a:lnTo>
                  <a:lnTo>
                    <a:pt x="175565" y="166008"/>
                  </a:lnTo>
                  <a:lnTo>
                    <a:pt x="176569" y="128306"/>
                  </a:lnTo>
                  <a:lnTo>
                    <a:pt x="174445" y="90208"/>
                  </a:lnTo>
                  <a:lnTo>
                    <a:pt x="168450" y="52729"/>
                  </a:lnTo>
                  <a:lnTo>
                    <a:pt x="167899" y="42453"/>
                  </a:lnTo>
                  <a:lnTo>
                    <a:pt x="170167" y="32720"/>
                  </a:lnTo>
                  <a:lnTo>
                    <a:pt x="173493" y="24434"/>
                  </a:lnTo>
                  <a:lnTo>
                    <a:pt x="176120" y="18499"/>
                  </a:lnTo>
                  <a:lnTo>
                    <a:pt x="174003" y="12013"/>
                  </a:lnTo>
                  <a:lnTo>
                    <a:pt x="166534" y="4390"/>
                  </a:lnTo>
                  <a:lnTo>
                    <a:pt x="157101" y="0"/>
                  </a:lnTo>
                  <a:lnTo>
                    <a:pt x="149095" y="3211"/>
                  </a:lnTo>
                  <a:lnTo>
                    <a:pt x="145907" y="7592"/>
                  </a:lnTo>
                  <a:lnTo>
                    <a:pt x="140200" y="12677"/>
                  </a:lnTo>
                  <a:lnTo>
                    <a:pt x="132726" y="18241"/>
                  </a:lnTo>
                  <a:lnTo>
                    <a:pt x="112034" y="32294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5" name="object 75"/>
          <p:cNvSpPr txBox="1"/>
          <p:nvPr/>
        </p:nvSpPr>
        <p:spPr>
          <a:xfrm>
            <a:off x="5721894" y="2903167"/>
            <a:ext cx="939800" cy="1099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0"/>
              </a:lnSpc>
              <a:spcBef>
                <a:spcPts val="100"/>
              </a:spcBef>
            </a:pPr>
            <a:r>
              <a:rPr sz="1800" b="1" dirty="0">
                <a:latin typeface="Arial" panose="020B0604020202020204"/>
                <a:cs typeface="Arial" panose="020B0604020202020204"/>
              </a:rPr>
              <a:t>S</a:t>
            </a:r>
            <a:r>
              <a:rPr sz="1800" b="1" spc="-5" dirty="0">
                <a:latin typeface="Arial" panose="020B0604020202020204"/>
                <a:cs typeface="Arial" panose="020B0604020202020204"/>
              </a:rPr>
              <a:t>olu</a:t>
            </a:r>
            <a:r>
              <a:rPr sz="1800" b="1" dirty="0">
                <a:latin typeface="Arial" panose="020B0604020202020204"/>
                <a:cs typeface="Arial" panose="020B0604020202020204"/>
              </a:rPr>
              <a:t>t</a:t>
            </a:r>
            <a:r>
              <a:rPr sz="1800" b="1" spc="-5" dirty="0">
                <a:latin typeface="Arial" panose="020B0604020202020204"/>
                <a:cs typeface="Arial" panose="020B0604020202020204"/>
              </a:rPr>
              <a:t>io</a:t>
            </a:r>
            <a:r>
              <a:rPr sz="1800" b="1" dirty="0">
                <a:latin typeface="Arial" panose="020B0604020202020204"/>
                <a:cs typeface="Arial" panose="020B0604020202020204"/>
              </a:rPr>
              <a:t>n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ts val="2100"/>
              </a:lnSpc>
            </a:pPr>
            <a:r>
              <a:rPr sz="1800" dirty="0">
                <a:latin typeface="Arial MT"/>
                <a:cs typeface="Arial MT"/>
              </a:rPr>
              <a:t>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3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ts val="2100"/>
              </a:lnSpc>
            </a:pPr>
            <a:r>
              <a:rPr sz="1800" dirty="0">
                <a:latin typeface="Arial MT"/>
                <a:cs typeface="Arial MT"/>
              </a:rPr>
              <a:t>b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5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ts val="2130"/>
              </a:lnSpc>
            </a:pPr>
            <a:r>
              <a:rPr sz="1800" dirty="0">
                <a:latin typeface="Arial MT"/>
                <a:cs typeface="Arial MT"/>
              </a:rPr>
              <a:t>c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574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Quiz:</a:t>
            </a:r>
            <a:r>
              <a:rPr spc="20" dirty="0"/>
              <a:t> </a:t>
            </a:r>
            <a:r>
              <a:rPr dirty="0"/>
              <a:t>More</a:t>
            </a:r>
            <a:r>
              <a:rPr spc="25" dirty="0"/>
              <a:t> </a:t>
            </a: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  <a:endParaRPr spc="-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86098" y="1203840"/>
          <a:ext cx="7759700" cy="1322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0770"/>
                <a:gridCol w="2954655"/>
                <a:gridCol w="2453004"/>
              </a:tblGrid>
              <a:tr h="394394">
                <a:tc>
                  <a:txBody>
                    <a:bodyPr/>
                    <a:lstStyle/>
                    <a:p>
                      <a:pPr marL="31750">
                        <a:lnSpc>
                          <a:spcPts val="199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87400">
                        <a:lnSpc>
                          <a:spcPts val="199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0">
                        <a:lnSpc>
                          <a:spcPts val="199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400049">
                <a:tc>
                  <a:txBody>
                    <a:bodyPr/>
                    <a:lstStyle/>
                    <a:p>
                      <a:pPr marL="31750">
                        <a:lnSpc>
                          <a:spcPts val="2125"/>
                        </a:lnSpc>
                        <a:spcBef>
                          <a:spcPts val="925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b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10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17475" marB="0"/>
                </a:tc>
                <a:tc>
                  <a:txBody>
                    <a:bodyPr/>
                    <a:lstStyle/>
                    <a:p>
                      <a:pPr marL="787400">
                        <a:lnSpc>
                          <a:spcPts val="2125"/>
                        </a:lnSpc>
                        <a:spcBef>
                          <a:spcPts val="925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b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10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17475" marB="0"/>
                </a:tc>
                <a:tc>
                  <a:txBody>
                    <a:bodyPr/>
                    <a:lstStyle/>
                    <a:p>
                      <a:pPr marL="635000">
                        <a:lnSpc>
                          <a:spcPts val="2125"/>
                        </a:lnSpc>
                        <a:spcBef>
                          <a:spcPts val="925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b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10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17475" marB="0"/>
                </a:tc>
              </a:tr>
              <a:tr h="266700">
                <a:tc>
                  <a:txBody>
                    <a:bodyPr/>
                    <a:lstStyle/>
                    <a:p>
                      <a:pPr marL="31750">
                        <a:lnSpc>
                          <a:spcPts val="2000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b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2c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15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87400">
                        <a:lnSpc>
                          <a:spcPts val="2000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b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2c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15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0">
                        <a:lnSpc>
                          <a:spcPts val="2000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2a</a:t>
                      </a:r>
                      <a:r>
                        <a:rPr sz="18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2b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2c</a:t>
                      </a:r>
                      <a:r>
                        <a:rPr sz="18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20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</a:tr>
              <a:tr h="261044">
                <a:tc>
                  <a:txBody>
                    <a:bodyPr/>
                    <a:lstStyle/>
                    <a:p>
                      <a:pPr marL="31750">
                        <a:lnSpc>
                          <a:spcPts val="1955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b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3c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20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87400">
                        <a:lnSpc>
                          <a:spcPts val="1955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b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3c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18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0">
                        <a:lnSpc>
                          <a:spcPts val="1955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3a</a:t>
                      </a:r>
                      <a:r>
                        <a:rPr sz="18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3b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3c</a:t>
                      </a:r>
                      <a:r>
                        <a:rPr sz="18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30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4895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Solution:</a:t>
            </a:r>
            <a:r>
              <a:rPr spc="15" dirty="0"/>
              <a:t> </a:t>
            </a:r>
            <a:r>
              <a:rPr spc="-5" dirty="0"/>
              <a:t>Systems</a:t>
            </a:r>
            <a:r>
              <a:rPr spc="15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" dirty="0"/>
              <a:t>information</a:t>
            </a:r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6193966" y="1471585"/>
            <a:ext cx="1232535" cy="875665"/>
            <a:chOff x="6193966" y="1471585"/>
            <a:chExt cx="1232535" cy="87566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93966" y="1471585"/>
              <a:ext cx="409204" cy="29794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236829" y="1491386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4" y="146417"/>
                  </a:lnTo>
                  <a:lnTo>
                    <a:pt x="44119" y="165482"/>
                  </a:lnTo>
                  <a:lnTo>
                    <a:pt x="46232" y="185634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3" y="200384"/>
                  </a:lnTo>
                  <a:lnTo>
                    <a:pt x="61243" y="194020"/>
                  </a:lnTo>
                  <a:lnTo>
                    <a:pt x="61132" y="189358"/>
                  </a:lnTo>
                  <a:lnTo>
                    <a:pt x="61116" y="174221"/>
                  </a:lnTo>
                  <a:lnTo>
                    <a:pt x="68626" y="172085"/>
                  </a:lnTo>
                  <a:lnTo>
                    <a:pt x="77607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7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6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4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1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1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1"/>
                  </a:lnTo>
                  <a:lnTo>
                    <a:pt x="189164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1" y="206465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8"/>
                  </a:lnTo>
                  <a:lnTo>
                    <a:pt x="203755" y="176099"/>
                  </a:lnTo>
                  <a:lnTo>
                    <a:pt x="209112" y="160070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8" y="153167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7" y="207716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5" y="190840"/>
                  </a:lnTo>
                  <a:lnTo>
                    <a:pt x="242022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9" y="128209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5"/>
                  </a:lnTo>
                  <a:lnTo>
                    <a:pt x="49934" y="115310"/>
                  </a:lnTo>
                  <a:lnTo>
                    <a:pt x="27664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8" y="103415"/>
                  </a:lnTo>
                  <a:lnTo>
                    <a:pt x="27664" y="115310"/>
                  </a:lnTo>
                  <a:lnTo>
                    <a:pt x="49934" y="115310"/>
                  </a:lnTo>
                  <a:lnTo>
                    <a:pt x="54918" y="108742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4"/>
                  </a:lnTo>
                  <a:lnTo>
                    <a:pt x="273379" y="62349"/>
                  </a:lnTo>
                  <a:lnTo>
                    <a:pt x="277000" y="55525"/>
                  </a:lnTo>
                  <a:lnTo>
                    <a:pt x="173094" y="55525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70" y="32035"/>
                  </a:lnTo>
                  <a:lnTo>
                    <a:pt x="215521" y="47847"/>
                  </a:lnTo>
                  <a:lnTo>
                    <a:pt x="211727" y="49207"/>
                  </a:lnTo>
                  <a:lnTo>
                    <a:pt x="201869" y="52114"/>
                  </a:lnTo>
                  <a:lnTo>
                    <a:pt x="188230" y="54807"/>
                  </a:lnTo>
                  <a:lnTo>
                    <a:pt x="173094" y="55525"/>
                  </a:lnTo>
                  <a:lnTo>
                    <a:pt x="277000" y="55525"/>
                  </a:lnTo>
                  <a:lnTo>
                    <a:pt x="277925" y="53783"/>
                  </a:lnTo>
                  <a:lnTo>
                    <a:pt x="279725" y="50918"/>
                  </a:lnTo>
                  <a:lnTo>
                    <a:pt x="283146" y="49641"/>
                  </a:lnTo>
                  <a:lnTo>
                    <a:pt x="304227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7" y="31981"/>
                  </a:lnTo>
                  <a:lnTo>
                    <a:pt x="323136" y="29919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9" y="19494"/>
                  </a:lnTo>
                  <a:lnTo>
                    <a:pt x="296047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0"/>
                  </a:lnTo>
                  <a:lnTo>
                    <a:pt x="279620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7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7" y="496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236829" y="149138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5691" y="1471585"/>
              <a:ext cx="367942" cy="29794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668721" y="1491448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0137" y="154910"/>
                  </a:moveTo>
                  <a:lnTo>
                    <a:pt x="207309" y="154910"/>
                  </a:lnTo>
                  <a:lnTo>
                    <a:pt x="212144" y="159340"/>
                  </a:lnTo>
                  <a:lnTo>
                    <a:pt x="216213" y="171149"/>
                  </a:lnTo>
                  <a:lnTo>
                    <a:pt x="221316" y="185337"/>
                  </a:lnTo>
                  <a:lnTo>
                    <a:pt x="229250" y="196902"/>
                  </a:lnTo>
                  <a:lnTo>
                    <a:pt x="233106" y="200230"/>
                  </a:lnTo>
                  <a:lnTo>
                    <a:pt x="230942" y="204891"/>
                  </a:lnTo>
                  <a:lnTo>
                    <a:pt x="239194" y="205700"/>
                  </a:lnTo>
                  <a:lnTo>
                    <a:pt x="238614" y="207197"/>
                  </a:lnTo>
                  <a:lnTo>
                    <a:pt x="241425" y="212721"/>
                  </a:lnTo>
                  <a:lnTo>
                    <a:pt x="258461" y="213469"/>
                  </a:lnTo>
                  <a:lnTo>
                    <a:pt x="262389" y="205811"/>
                  </a:lnTo>
                  <a:lnTo>
                    <a:pt x="260435" y="201989"/>
                  </a:lnTo>
                  <a:lnTo>
                    <a:pt x="252143" y="199290"/>
                  </a:lnTo>
                  <a:lnTo>
                    <a:pt x="249895" y="198390"/>
                  </a:lnTo>
                  <a:lnTo>
                    <a:pt x="248857" y="196192"/>
                  </a:lnTo>
                  <a:lnTo>
                    <a:pt x="241013" y="172003"/>
                  </a:lnTo>
                  <a:lnTo>
                    <a:pt x="240137" y="154910"/>
                  </a:lnTo>
                  <a:close/>
                </a:path>
                <a:path w="283209" h="213994">
                  <a:moveTo>
                    <a:pt x="107919" y="211580"/>
                  </a:moveTo>
                  <a:lnTo>
                    <a:pt x="99787" y="211580"/>
                  </a:lnTo>
                  <a:lnTo>
                    <a:pt x="107942" y="211828"/>
                  </a:lnTo>
                  <a:lnTo>
                    <a:pt x="107919" y="211580"/>
                  </a:lnTo>
                  <a:close/>
                </a:path>
                <a:path w="283209" h="213994">
                  <a:moveTo>
                    <a:pt x="108839" y="155576"/>
                  </a:moveTo>
                  <a:lnTo>
                    <a:pt x="62503" y="155576"/>
                  </a:lnTo>
                  <a:lnTo>
                    <a:pt x="61247" y="163523"/>
                  </a:lnTo>
                  <a:lnTo>
                    <a:pt x="57903" y="175080"/>
                  </a:lnTo>
                  <a:lnTo>
                    <a:pt x="60993" y="179715"/>
                  </a:lnTo>
                  <a:lnTo>
                    <a:pt x="74352" y="200192"/>
                  </a:lnTo>
                  <a:lnTo>
                    <a:pt x="84838" y="209362"/>
                  </a:lnTo>
                  <a:lnTo>
                    <a:pt x="93100" y="211675"/>
                  </a:lnTo>
                  <a:lnTo>
                    <a:pt x="99787" y="211580"/>
                  </a:lnTo>
                  <a:lnTo>
                    <a:pt x="107919" y="211580"/>
                  </a:lnTo>
                  <a:lnTo>
                    <a:pt x="107737" y="209599"/>
                  </a:lnTo>
                  <a:lnTo>
                    <a:pt x="107693" y="203197"/>
                  </a:lnTo>
                  <a:lnTo>
                    <a:pt x="101923" y="200722"/>
                  </a:lnTo>
                  <a:lnTo>
                    <a:pt x="96323" y="200722"/>
                  </a:lnTo>
                  <a:lnTo>
                    <a:pt x="91912" y="198336"/>
                  </a:lnTo>
                  <a:lnTo>
                    <a:pt x="87156" y="192198"/>
                  </a:lnTo>
                  <a:lnTo>
                    <a:pt x="84763" y="184948"/>
                  </a:lnTo>
                  <a:lnTo>
                    <a:pt x="87440" y="179226"/>
                  </a:lnTo>
                  <a:lnTo>
                    <a:pt x="93543" y="173645"/>
                  </a:lnTo>
                  <a:lnTo>
                    <a:pt x="101355" y="164788"/>
                  </a:lnTo>
                  <a:lnTo>
                    <a:pt x="108839" y="155576"/>
                  </a:lnTo>
                  <a:close/>
                </a:path>
                <a:path w="283209" h="213994">
                  <a:moveTo>
                    <a:pt x="240487" y="146801"/>
                  </a:moveTo>
                  <a:lnTo>
                    <a:pt x="120702" y="146801"/>
                  </a:lnTo>
                  <a:lnTo>
                    <a:pt x="125756" y="147165"/>
                  </a:lnTo>
                  <a:lnTo>
                    <a:pt x="130276" y="148337"/>
                  </a:lnTo>
                  <a:lnTo>
                    <a:pt x="136487" y="149703"/>
                  </a:lnTo>
                  <a:lnTo>
                    <a:pt x="143851" y="150932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25" y="161441"/>
                  </a:lnTo>
                  <a:lnTo>
                    <a:pt x="160112" y="169500"/>
                  </a:lnTo>
                  <a:lnTo>
                    <a:pt x="159295" y="177103"/>
                  </a:lnTo>
                  <a:lnTo>
                    <a:pt x="157990" y="182424"/>
                  </a:lnTo>
                  <a:lnTo>
                    <a:pt x="155303" y="188756"/>
                  </a:lnTo>
                  <a:lnTo>
                    <a:pt x="156512" y="194405"/>
                  </a:lnTo>
                  <a:lnTo>
                    <a:pt x="157697" y="197924"/>
                  </a:lnTo>
                  <a:lnTo>
                    <a:pt x="157761" y="199678"/>
                  </a:lnTo>
                  <a:lnTo>
                    <a:pt x="155217" y="211580"/>
                  </a:lnTo>
                  <a:lnTo>
                    <a:pt x="174387" y="211580"/>
                  </a:lnTo>
                  <a:lnTo>
                    <a:pt x="177676" y="209599"/>
                  </a:lnTo>
                  <a:lnTo>
                    <a:pt x="176629" y="204425"/>
                  </a:lnTo>
                  <a:lnTo>
                    <a:pt x="175095" y="203313"/>
                  </a:lnTo>
                  <a:lnTo>
                    <a:pt x="171873" y="201799"/>
                  </a:lnTo>
                  <a:lnTo>
                    <a:pt x="171017" y="200192"/>
                  </a:lnTo>
                  <a:lnTo>
                    <a:pt x="194319" y="155110"/>
                  </a:lnTo>
                  <a:lnTo>
                    <a:pt x="206055" y="155110"/>
                  </a:lnTo>
                  <a:lnTo>
                    <a:pt x="207309" y="154910"/>
                  </a:lnTo>
                  <a:lnTo>
                    <a:pt x="240137" y="154910"/>
                  </a:lnTo>
                  <a:lnTo>
                    <a:pt x="240037" y="152956"/>
                  </a:lnTo>
                  <a:lnTo>
                    <a:pt x="240116" y="150932"/>
                  </a:lnTo>
                  <a:lnTo>
                    <a:pt x="240487" y="146801"/>
                  </a:lnTo>
                  <a:close/>
                </a:path>
                <a:path w="283209" h="213994">
                  <a:moveTo>
                    <a:pt x="24841" y="0"/>
                  </a:moveTo>
                  <a:lnTo>
                    <a:pt x="0" y="25934"/>
                  </a:lnTo>
                  <a:lnTo>
                    <a:pt x="5304" y="52429"/>
                  </a:lnTo>
                  <a:lnTo>
                    <a:pt x="30326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1"/>
                  </a:lnTo>
                  <a:lnTo>
                    <a:pt x="34413" y="108987"/>
                  </a:lnTo>
                  <a:lnTo>
                    <a:pt x="33592" y="112245"/>
                  </a:lnTo>
                  <a:lnTo>
                    <a:pt x="33148" y="115684"/>
                  </a:lnTo>
                  <a:lnTo>
                    <a:pt x="14501" y="148504"/>
                  </a:lnTo>
                  <a:lnTo>
                    <a:pt x="13751" y="149920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1016" y="169500"/>
                  </a:lnTo>
                  <a:lnTo>
                    <a:pt x="10964" y="182424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8"/>
                  </a:lnTo>
                  <a:lnTo>
                    <a:pt x="7604" y="198890"/>
                  </a:lnTo>
                  <a:lnTo>
                    <a:pt x="12228" y="207383"/>
                  </a:lnTo>
                  <a:lnTo>
                    <a:pt x="15204" y="211536"/>
                  </a:lnTo>
                  <a:lnTo>
                    <a:pt x="25011" y="206597"/>
                  </a:lnTo>
                  <a:lnTo>
                    <a:pt x="23867" y="200192"/>
                  </a:lnTo>
                  <a:lnTo>
                    <a:pt x="23943" y="197924"/>
                  </a:lnTo>
                  <a:lnTo>
                    <a:pt x="40075" y="160928"/>
                  </a:lnTo>
                  <a:lnTo>
                    <a:pt x="62503" y="155576"/>
                  </a:lnTo>
                  <a:lnTo>
                    <a:pt x="108839" y="155576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2" y="146801"/>
                  </a:lnTo>
                  <a:lnTo>
                    <a:pt x="240487" y="146801"/>
                  </a:lnTo>
                  <a:lnTo>
                    <a:pt x="241511" y="135375"/>
                  </a:lnTo>
                  <a:lnTo>
                    <a:pt x="241366" y="127073"/>
                  </a:lnTo>
                  <a:lnTo>
                    <a:pt x="241288" y="114887"/>
                  </a:lnTo>
                  <a:lnTo>
                    <a:pt x="243929" y="109889"/>
                  </a:lnTo>
                  <a:lnTo>
                    <a:pt x="250323" y="104774"/>
                  </a:lnTo>
                  <a:lnTo>
                    <a:pt x="261626" y="99395"/>
                  </a:lnTo>
                  <a:lnTo>
                    <a:pt x="273892" y="99395"/>
                  </a:lnTo>
                  <a:lnTo>
                    <a:pt x="277629" y="93464"/>
                  </a:lnTo>
                  <a:lnTo>
                    <a:pt x="278902" y="89757"/>
                  </a:lnTo>
                  <a:lnTo>
                    <a:pt x="280480" y="88522"/>
                  </a:lnTo>
                  <a:lnTo>
                    <a:pt x="282765" y="84569"/>
                  </a:lnTo>
                  <a:lnTo>
                    <a:pt x="281834" y="83828"/>
                  </a:lnTo>
                  <a:lnTo>
                    <a:pt x="280181" y="82839"/>
                  </a:lnTo>
                  <a:lnTo>
                    <a:pt x="275397" y="78074"/>
                  </a:lnTo>
                  <a:lnTo>
                    <a:pt x="57177" y="78074"/>
                  </a:lnTo>
                  <a:lnTo>
                    <a:pt x="47269" y="75878"/>
                  </a:lnTo>
                  <a:lnTo>
                    <a:pt x="31350" y="64019"/>
                  </a:lnTo>
                  <a:lnTo>
                    <a:pt x="19693" y="45282"/>
                  </a:lnTo>
                  <a:lnTo>
                    <a:pt x="16251" y="26376"/>
                  </a:lnTo>
                  <a:lnTo>
                    <a:pt x="24974" y="14011"/>
                  </a:lnTo>
                  <a:lnTo>
                    <a:pt x="30555" y="13289"/>
                  </a:lnTo>
                  <a:lnTo>
                    <a:pt x="41781" y="13289"/>
                  </a:lnTo>
                  <a:lnTo>
                    <a:pt x="42073" y="13079"/>
                  </a:lnTo>
                  <a:lnTo>
                    <a:pt x="42290" y="9558"/>
                  </a:lnTo>
                  <a:lnTo>
                    <a:pt x="39450" y="5206"/>
                  </a:lnTo>
                  <a:lnTo>
                    <a:pt x="33614" y="1521"/>
                  </a:lnTo>
                  <a:lnTo>
                    <a:pt x="24841" y="0"/>
                  </a:lnTo>
                  <a:close/>
                </a:path>
                <a:path w="283209" h="213994">
                  <a:moveTo>
                    <a:pt x="100772" y="200228"/>
                  </a:moveTo>
                  <a:lnTo>
                    <a:pt x="96323" y="200722"/>
                  </a:lnTo>
                  <a:lnTo>
                    <a:pt x="101923" y="200722"/>
                  </a:lnTo>
                  <a:lnTo>
                    <a:pt x="100772" y="200228"/>
                  </a:lnTo>
                  <a:close/>
                </a:path>
                <a:path w="283209" h="213994">
                  <a:moveTo>
                    <a:pt x="206055" y="155110"/>
                  </a:moveTo>
                  <a:lnTo>
                    <a:pt x="194319" y="155110"/>
                  </a:lnTo>
                  <a:lnTo>
                    <a:pt x="200580" y="155279"/>
                  </a:lnTo>
                  <a:lnTo>
                    <a:pt x="205319" y="155227"/>
                  </a:lnTo>
                  <a:lnTo>
                    <a:pt x="206055" y="155110"/>
                  </a:lnTo>
                  <a:close/>
                </a:path>
                <a:path w="283209" h="213994">
                  <a:moveTo>
                    <a:pt x="273892" y="99395"/>
                  </a:moveTo>
                  <a:lnTo>
                    <a:pt x="261626" y="99395"/>
                  </a:lnTo>
                  <a:lnTo>
                    <a:pt x="272023" y="102360"/>
                  </a:lnTo>
                  <a:lnTo>
                    <a:pt x="273892" y="99395"/>
                  </a:lnTo>
                  <a:close/>
                </a:path>
                <a:path w="283209" h="213994">
                  <a:moveTo>
                    <a:pt x="73429" y="76166"/>
                  </a:moveTo>
                  <a:lnTo>
                    <a:pt x="71281" y="76838"/>
                  </a:lnTo>
                  <a:lnTo>
                    <a:pt x="65522" y="77934"/>
                  </a:lnTo>
                  <a:lnTo>
                    <a:pt x="57177" y="78074"/>
                  </a:lnTo>
                  <a:lnTo>
                    <a:pt x="275397" y="78074"/>
                  </a:lnTo>
                  <a:lnTo>
                    <a:pt x="274472" y="77152"/>
                  </a:lnTo>
                  <a:lnTo>
                    <a:pt x="197014" y="77152"/>
                  </a:lnTo>
                  <a:lnTo>
                    <a:pt x="190214" y="76433"/>
                  </a:lnTo>
                  <a:lnTo>
                    <a:pt x="73140" y="76433"/>
                  </a:lnTo>
                  <a:lnTo>
                    <a:pt x="73429" y="76166"/>
                  </a:lnTo>
                  <a:close/>
                </a:path>
                <a:path w="283209" h="213994">
                  <a:moveTo>
                    <a:pt x="255386" y="40593"/>
                  </a:moveTo>
                  <a:lnTo>
                    <a:pt x="248645" y="42487"/>
                  </a:lnTo>
                  <a:lnTo>
                    <a:pt x="243558" y="56153"/>
                  </a:lnTo>
                  <a:lnTo>
                    <a:pt x="240308" y="56648"/>
                  </a:lnTo>
                  <a:lnTo>
                    <a:pt x="236409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7" y="69505"/>
                  </a:lnTo>
                  <a:lnTo>
                    <a:pt x="212071" y="73976"/>
                  </a:lnTo>
                  <a:lnTo>
                    <a:pt x="204782" y="76440"/>
                  </a:lnTo>
                  <a:lnTo>
                    <a:pt x="197014" y="77152"/>
                  </a:lnTo>
                  <a:lnTo>
                    <a:pt x="274472" y="77152"/>
                  </a:lnTo>
                  <a:lnTo>
                    <a:pt x="272253" y="74942"/>
                  </a:lnTo>
                  <a:lnTo>
                    <a:pt x="265210" y="61474"/>
                  </a:lnTo>
                  <a:lnTo>
                    <a:pt x="263667" y="60186"/>
                  </a:lnTo>
                  <a:lnTo>
                    <a:pt x="257262" y="58300"/>
                  </a:lnTo>
                  <a:lnTo>
                    <a:pt x="256311" y="56648"/>
                  </a:lnTo>
                  <a:lnTo>
                    <a:pt x="256259" y="56153"/>
                  </a:lnTo>
                  <a:lnTo>
                    <a:pt x="257610" y="49714"/>
                  </a:lnTo>
                  <a:lnTo>
                    <a:pt x="256880" y="44361"/>
                  </a:lnTo>
                  <a:lnTo>
                    <a:pt x="255386" y="40593"/>
                  </a:lnTo>
                  <a:close/>
                </a:path>
                <a:path w="283209" h="213994">
                  <a:moveTo>
                    <a:pt x="135098" y="70660"/>
                  </a:moveTo>
                  <a:lnTo>
                    <a:pt x="101687" y="71243"/>
                  </a:lnTo>
                  <a:lnTo>
                    <a:pt x="73140" y="76433"/>
                  </a:lnTo>
                  <a:lnTo>
                    <a:pt x="190214" y="76433"/>
                  </a:lnTo>
                  <a:lnTo>
                    <a:pt x="189589" y="76367"/>
                  </a:lnTo>
                  <a:lnTo>
                    <a:pt x="166643" y="72948"/>
                  </a:lnTo>
                  <a:lnTo>
                    <a:pt x="135098" y="70660"/>
                  </a:lnTo>
                  <a:close/>
                </a:path>
                <a:path w="283209" h="213994">
                  <a:moveTo>
                    <a:pt x="41781" y="13289"/>
                  </a:move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1781" y="132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668721" y="1491449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842" y="0"/>
                  </a:moveTo>
                  <a:lnTo>
                    <a:pt x="0" y="25935"/>
                  </a:lnTo>
                  <a:lnTo>
                    <a:pt x="5304" y="52429"/>
                  </a:lnTo>
                  <a:lnTo>
                    <a:pt x="30327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2"/>
                  </a:lnTo>
                  <a:lnTo>
                    <a:pt x="34413" y="108987"/>
                  </a:lnTo>
                  <a:lnTo>
                    <a:pt x="33593" y="112245"/>
                  </a:lnTo>
                  <a:lnTo>
                    <a:pt x="33148" y="115683"/>
                  </a:lnTo>
                  <a:lnTo>
                    <a:pt x="14501" y="148504"/>
                  </a:lnTo>
                  <a:lnTo>
                    <a:pt x="13752" y="149921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0876" y="171517"/>
                  </a:lnTo>
                  <a:lnTo>
                    <a:pt x="10871" y="180463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9"/>
                  </a:lnTo>
                  <a:lnTo>
                    <a:pt x="7604" y="198891"/>
                  </a:lnTo>
                  <a:lnTo>
                    <a:pt x="12229" y="207383"/>
                  </a:lnTo>
                  <a:lnTo>
                    <a:pt x="15204" y="211536"/>
                  </a:lnTo>
                  <a:lnTo>
                    <a:pt x="25012" y="206597"/>
                  </a:lnTo>
                  <a:lnTo>
                    <a:pt x="23776" y="199678"/>
                  </a:lnTo>
                  <a:lnTo>
                    <a:pt x="24585" y="191190"/>
                  </a:lnTo>
                  <a:lnTo>
                    <a:pt x="46225" y="158468"/>
                  </a:lnTo>
                  <a:lnTo>
                    <a:pt x="62503" y="155576"/>
                  </a:lnTo>
                  <a:lnTo>
                    <a:pt x="61246" y="163523"/>
                  </a:lnTo>
                  <a:lnTo>
                    <a:pt x="57904" y="175080"/>
                  </a:lnTo>
                  <a:lnTo>
                    <a:pt x="60993" y="179714"/>
                  </a:lnTo>
                  <a:lnTo>
                    <a:pt x="74353" y="200192"/>
                  </a:lnTo>
                  <a:lnTo>
                    <a:pt x="84839" y="209362"/>
                  </a:lnTo>
                  <a:lnTo>
                    <a:pt x="93100" y="211674"/>
                  </a:lnTo>
                  <a:lnTo>
                    <a:pt x="99788" y="211580"/>
                  </a:lnTo>
                  <a:lnTo>
                    <a:pt x="107942" y="211827"/>
                  </a:lnTo>
                  <a:lnTo>
                    <a:pt x="107693" y="209127"/>
                  </a:lnTo>
                  <a:lnTo>
                    <a:pt x="107693" y="206162"/>
                  </a:lnTo>
                  <a:lnTo>
                    <a:pt x="107693" y="203196"/>
                  </a:lnTo>
                  <a:lnTo>
                    <a:pt x="100772" y="200227"/>
                  </a:lnTo>
                  <a:lnTo>
                    <a:pt x="96323" y="200721"/>
                  </a:lnTo>
                  <a:lnTo>
                    <a:pt x="91912" y="198335"/>
                  </a:lnTo>
                  <a:lnTo>
                    <a:pt x="87156" y="192197"/>
                  </a:lnTo>
                  <a:lnTo>
                    <a:pt x="84763" y="184947"/>
                  </a:lnTo>
                  <a:lnTo>
                    <a:pt x="87441" y="179226"/>
                  </a:lnTo>
                  <a:lnTo>
                    <a:pt x="93543" y="173644"/>
                  </a:lnTo>
                  <a:lnTo>
                    <a:pt x="101355" y="164787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3" y="146801"/>
                  </a:lnTo>
                  <a:lnTo>
                    <a:pt x="125757" y="147164"/>
                  </a:lnTo>
                  <a:lnTo>
                    <a:pt x="130277" y="148337"/>
                  </a:lnTo>
                  <a:lnTo>
                    <a:pt x="136487" y="149702"/>
                  </a:lnTo>
                  <a:lnTo>
                    <a:pt x="143851" y="150931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47" y="161007"/>
                  </a:lnTo>
                  <a:lnTo>
                    <a:pt x="160113" y="169499"/>
                  </a:lnTo>
                  <a:lnTo>
                    <a:pt x="159299" y="177087"/>
                  </a:lnTo>
                  <a:lnTo>
                    <a:pt x="157990" y="182423"/>
                  </a:lnTo>
                  <a:lnTo>
                    <a:pt x="155303" y="188756"/>
                  </a:lnTo>
                  <a:lnTo>
                    <a:pt x="156512" y="194404"/>
                  </a:lnTo>
                  <a:lnTo>
                    <a:pt x="157390" y="197013"/>
                  </a:lnTo>
                  <a:lnTo>
                    <a:pt x="157782" y="198176"/>
                  </a:lnTo>
                  <a:lnTo>
                    <a:pt x="157810" y="199451"/>
                  </a:lnTo>
                  <a:lnTo>
                    <a:pt x="157546" y="200699"/>
                  </a:lnTo>
                  <a:lnTo>
                    <a:pt x="156518" y="205547"/>
                  </a:lnTo>
                  <a:lnTo>
                    <a:pt x="155217" y="211580"/>
                  </a:lnTo>
                  <a:lnTo>
                    <a:pt x="164008" y="211580"/>
                  </a:lnTo>
                  <a:lnTo>
                    <a:pt x="174387" y="211580"/>
                  </a:lnTo>
                  <a:lnTo>
                    <a:pt x="177677" y="209599"/>
                  </a:lnTo>
                  <a:lnTo>
                    <a:pt x="176976" y="206140"/>
                  </a:lnTo>
                  <a:lnTo>
                    <a:pt x="176630" y="204425"/>
                  </a:lnTo>
                  <a:lnTo>
                    <a:pt x="175095" y="203312"/>
                  </a:lnTo>
                  <a:lnTo>
                    <a:pt x="173645" y="202631"/>
                  </a:lnTo>
                  <a:lnTo>
                    <a:pt x="171873" y="201798"/>
                  </a:lnTo>
                  <a:lnTo>
                    <a:pt x="170882" y="199938"/>
                  </a:lnTo>
                  <a:lnTo>
                    <a:pt x="171136" y="197923"/>
                  </a:lnTo>
                  <a:lnTo>
                    <a:pt x="172845" y="188929"/>
                  </a:lnTo>
                  <a:lnTo>
                    <a:pt x="176774" y="177102"/>
                  </a:lnTo>
                  <a:lnTo>
                    <a:pt x="183680" y="164983"/>
                  </a:lnTo>
                  <a:lnTo>
                    <a:pt x="194319" y="155110"/>
                  </a:lnTo>
                  <a:lnTo>
                    <a:pt x="200580" y="155279"/>
                  </a:lnTo>
                  <a:lnTo>
                    <a:pt x="205320" y="155227"/>
                  </a:lnTo>
                  <a:lnTo>
                    <a:pt x="207310" y="154910"/>
                  </a:lnTo>
                  <a:lnTo>
                    <a:pt x="212144" y="159340"/>
                  </a:lnTo>
                  <a:lnTo>
                    <a:pt x="216214" y="171149"/>
                  </a:lnTo>
                  <a:lnTo>
                    <a:pt x="221316" y="185336"/>
                  </a:lnTo>
                  <a:lnTo>
                    <a:pt x="229250" y="196902"/>
                  </a:lnTo>
                  <a:lnTo>
                    <a:pt x="233105" y="200230"/>
                  </a:lnTo>
                  <a:lnTo>
                    <a:pt x="230942" y="204891"/>
                  </a:lnTo>
                  <a:lnTo>
                    <a:pt x="236200" y="205407"/>
                  </a:lnTo>
                  <a:lnTo>
                    <a:pt x="239194" y="205700"/>
                  </a:lnTo>
                  <a:lnTo>
                    <a:pt x="238613" y="207197"/>
                  </a:lnTo>
                  <a:lnTo>
                    <a:pt x="240020" y="209959"/>
                  </a:lnTo>
                  <a:lnTo>
                    <a:pt x="241426" y="212721"/>
                  </a:lnTo>
                  <a:lnTo>
                    <a:pt x="258462" y="213468"/>
                  </a:lnTo>
                  <a:lnTo>
                    <a:pt x="260649" y="209204"/>
                  </a:lnTo>
                  <a:lnTo>
                    <a:pt x="262390" y="205811"/>
                  </a:lnTo>
                  <a:lnTo>
                    <a:pt x="260434" y="201989"/>
                  </a:lnTo>
                  <a:lnTo>
                    <a:pt x="240000" y="152234"/>
                  </a:lnTo>
                  <a:lnTo>
                    <a:pt x="241511" y="135375"/>
                  </a:lnTo>
                  <a:lnTo>
                    <a:pt x="241241" y="119913"/>
                  </a:lnTo>
                  <a:lnTo>
                    <a:pt x="241288" y="114887"/>
                  </a:lnTo>
                  <a:lnTo>
                    <a:pt x="243930" y="109889"/>
                  </a:lnTo>
                  <a:lnTo>
                    <a:pt x="250324" y="104774"/>
                  </a:lnTo>
                  <a:lnTo>
                    <a:pt x="261626" y="99394"/>
                  </a:lnTo>
                  <a:lnTo>
                    <a:pt x="272024" y="102360"/>
                  </a:lnTo>
                  <a:lnTo>
                    <a:pt x="277629" y="93463"/>
                  </a:lnTo>
                  <a:lnTo>
                    <a:pt x="278903" y="89757"/>
                  </a:lnTo>
                  <a:lnTo>
                    <a:pt x="280481" y="88522"/>
                  </a:lnTo>
                  <a:lnTo>
                    <a:pt x="282766" y="84569"/>
                  </a:lnTo>
                  <a:lnTo>
                    <a:pt x="281834" y="83828"/>
                  </a:lnTo>
                  <a:lnTo>
                    <a:pt x="280180" y="82839"/>
                  </a:lnTo>
                  <a:lnTo>
                    <a:pt x="272254" y="74942"/>
                  </a:lnTo>
                  <a:lnTo>
                    <a:pt x="268377" y="67529"/>
                  </a:lnTo>
                  <a:lnTo>
                    <a:pt x="265211" y="61474"/>
                  </a:lnTo>
                  <a:lnTo>
                    <a:pt x="263668" y="60186"/>
                  </a:lnTo>
                  <a:lnTo>
                    <a:pt x="259117" y="58846"/>
                  </a:lnTo>
                  <a:lnTo>
                    <a:pt x="257263" y="58299"/>
                  </a:lnTo>
                  <a:lnTo>
                    <a:pt x="256197" y="56449"/>
                  </a:lnTo>
                  <a:lnTo>
                    <a:pt x="256608" y="54493"/>
                  </a:lnTo>
                  <a:lnTo>
                    <a:pt x="257611" y="49713"/>
                  </a:lnTo>
                  <a:lnTo>
                    <a:pt x="256881" y="44361"/>
                  </a:lnTo>
                  <a:lnTo>
                    <a:pt x="255386" y="40592"/>
                  </a:lnTo>
                  <a:lnTo>
                    <a:pt x="248646" y="42487"/>
                  </a:lnTo>
                  <a:lnTo>
                    <a:pt x="243559" y="56153"/>
                  </a:lnTo>
                  <a:lnTo>
                    <a:pt x="240308" y="56647"/>
                  </a:lnTo>
                  <a:lnTo>
                    <a:pt x="236410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8" y="69505"/>
                  </a:lnTo>
                  <a:lnTo>
                    <a:pt x="212071" y="73976"/>
                  </a:lnTo>
                  <a:lnTo>
                    <a:pt x="204783" y="76440"/>
                  </a:lnTo>
                  <a:lnTo>
                    <a:pt x="197015" y="77152"/>
                  </a:lnTo>
                  <a:lnTo>
                    <a:pt x="189590" y="76367"/>
                  </a:lnTo>
                  <a:lnTo>
                    <a:pt x="166643" y="72948"/>
                  </a:lnTo>
                  <a:lnTo>
                    <a:pt x="135099" y="70660"/>
                  </a:lnTo>
                  <a:lnTo>
                    <a:pt x="101688" y="71242"/>
                  </a:lnTo>
                  <a:lnTo>
                    <a:pt x="73140" y="76433"/>
                  </a:lnTo>
                  <a:lnTo>
                    <a:pt x="73429" y="76167"/>
                  </a:lnTo>
                  <a:lnTo>
                    <a:pt x="71281" y="76839"/>
                  </a:lnTo>
                  <a:lnTo>
                    <a:pt x="65523" y="77934"/>
                  </a:lnTo>
                  <a:lnTo>
                    <a:pt x="57177" y="78074"/>
                  </a:lnTo>
                  <a:lnTo>
                    <a:pt x="47270" y="75878"/>
                  </a:lnTo>
                  <a:lnTo>
                    <a:pt x="31350" y="64019"/>
                  </a:lnTo>
                  <a:lnTo>
                    <a:pt x="19694" y="45282"/>
                  </a:lnTo>
                  <a:lnTo>
                    <a:pt x="16251" y="26376"/>
                  </a:lnTo>
                  <a:lnTo>
                    <a:pt x="24975" y="14012"/>
                  </a:ln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2074" y="13079"/>
                  </a:lnTo>
                  <a:lnTo>
                    <a:pt x="42290" y="9557"/>
                  </a:lnTo>
                  <a:lnTo>
                    <a:pt x="39451" y="5205"/>
                  </a:lnTo>
                  <a:lnTo>
                    <a:pt x="33615" y="1520"/>
                  </a:lnTo>
                  <a:lnTo>
                    <a:pt x="24842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16154" y="1471585"/>
              <a:ext cx="409885" cy="2979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4254" y="1486673"/>
              <a:ext cx="333943" cy="22251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93966" y="1760135"/>
              <a:ext cx="409204" cy="29794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236829" y="1779936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4" y="146418"/>
                  </a:lnTo>
                  <a:lnTo>
                    <a:pt x="44119" y="165483"/>
                  </a:lnTo>
                  <a:lnTo>
                    <a:pt x="46232" y="185635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3" y="200384"/>
                  </a:lnTo>
                  <a:lnTo>
                    <a:pt x="61243" y="194020"/>
                  </a:lnTo>
                  <a:lnTo>
                    <a:pt x="61132" y="189358"/>
                  </a:lnTo>
                  <a:lnTo>
                    <a:pt x="61116" y="174221"/>
                  </a:lnTo>
                  <a:lnTo>
                    <a:pt x="68626" y="172085"/>
                  </a:lnTo>
                  <a:lnTo>
                    <a:pt x="77607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7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6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4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1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1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1"/>
                  </a:lnTo>
                  <a:lnTo>
                    <a:pt x="189164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1" y="206465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8"/>
                  </a:lnTo>
                  <a:lnTo>
                    <a:pt x="203755" y="176099"/>
                  </a:lnTo>
                  <a:lnTo>
                    <a:pt x="209112" y="160070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8" y="153167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7" y="207717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5" y="190840"/>
                  </a:lnTo>
                  <a:lnTo>
                    <a:pt x="242022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9" y="128209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5"/>
                  </a:lnTo>
                  <a:lnTo>
                    <a:pt x="49934" y="115310"/>
                  </a:lnTo>
                  <a:lnTo>
                    <a:pt x="27664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8" y="103415"/>
                  </a:lnTo>
                  <a:lnTo>
                    <a:pt x="27664" y="115310"/>
                  </a:lnTo>
                  <a:lnTo>
                    <a:pt x="49934" y="115310"/>
                  </a:lnTo>
                  <a:lnTo>
                    <a:pt x="54918" y="108742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4"/>
                  </a:lnTo>
                  <a:lnTo>
                    <a:pt x="273379" y="62349"/>
                  </a:lnTo>
                  <a:lnTo>
                    <a:pt x="277000" y="55525"/>
                  </a:lnTo>
                  <a:lnTo>
                    <a:pt x="173094" y="55525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70" y="32035"/>
                  </a:lnTo>
                  <a:lnTo>
                    <a:pt x="215521" y="47848"/>
                  </a:lnTo>
                  <a:lnTo>
                    <a:pt x="211727" y="49208"/>
                  </a:lnTo>
                  <a:lnTo>
                    <a:pt x="201869" y="52114"/>
                  </a:lnTo>
                  <a:lnTo>
                    <a:pt x="188230" y="54807"/>
                  </a:lnTo>
                  <a:lnTo>
                    <a:pt x="173094" y="55525"/>
                  </a:lnTo>
                  <a:lnTo>
                    <a:pt x="277000" y="55525"/>
                  </a:lnTo>
                  <a:lnTo>
                    <a:pt x="277925" y="53783"/>
                  </a:lnTo>
                  <a:lnTo>
                    <a:pt x="279725" y="50918"/>
                  </a:lnTo>
                  <a:lnTo>
                    <a:pt x="283146" y="49641"/>
                  </a:lnTo>
                  <a:lnTo>
                    <a:pt x="304227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7" y="31981"/>
                  </a:lnTo>
                  <a:lnTo>
                    <a:pt x="323136" y="29919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9" y="19494"/>
                  </a:lnTo>
                  <a:lnTo>
                    <a:pt x="296047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1"/>
                  </a:lnTo>
                  <a:lnTo>
                    <a:pt x="279620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7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7" y="496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236829" y="177993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5691" y="1760135"/>
              <a:ext cx="367942" cy="29794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668721" y="1779999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0137" y="154910"/>
                  </a:moveTo>
                  <a:lnTo>
                    <a:pt x="207309" y="154910"/>
                  </a:lnTo>
                  <a:lnTo>
                    <a:pt x="212144" y="159340"/>
                  </a:lnTo>
                  <a:lnTo>
                    <a:pt x="216213" y="171149"/>
                  </a:lnTo>
                  <a:lnTo>
                    <a:pt x="221316" y="185337"/>
                  </a:lnTo>
                  <a:lnTo>
                    <a:pt x="229250" y="196902"/>
                  </a:lnTo>
                  <a:lnTo>
                    <a:pt x="233106" y="200230"/>
                  </a:lnTo>
                  <a:lnTo>
                    <a:pt x="230942" y="204891"/>
                  </a:lnTo>
                  <a:lnTo>
                    <a:pt x="239194" y="205700"/>
                  </a:lnTo>
                  <a:lnTo>
                    <a:pt x="238614" y="207197"/>
                  </a:lnTo>
                  <a:lnTo>
                    <a:pt x="241425" y="212722"/>
                  </a:lnTo>
                  <a:lnTo>
                    <a:pt x="258461" y="213469"/>
                  </a:lnTo>
                  <a:lnTo>
                    <a:pt x="262389" y="205811"/>
                  </a:lnTo>
                  <a:lnTo>
                    <a:pt x="260435" y="201989"/>
                  </a:lnTo>
                  <a:lnTo>
                    <a:pt x="252143" y="199290"/>
                  </a:lnTo>
                  <a:lnTo>
                    <a:pt x="249895" y="198390"/>
                  </a:lnTo>
                  <a:lnTo>
                    <a:pt x="248857" y="196192"/>
                  </a:lnTo>
                  <a:lnTo>
                    <a:pt x="241013" y="172003"/>
                  </a:lnTo>
                  <a:lnTo>
                    <a:pt x="240137" y="154910"/>
                  </a:lnTo>
                  <a:close/>
                </a:path>
                <a:path w="283209" h="213994">
                  <a:moveTo>
                    <a:pt x="107919" y="211580"/>
                  </a:moveTo>
                  <a:lnTo>
                    <a:pt x="99787" y="211580"/>
                  </a:lnTo>
                  <a:lnTo>
                    <a:pt x="107942" y="211828"/>
                  </a:lnTo>
                  <a:lnTo>
                    <a:pt x="107919" y="211580"/>
                  </a:lnTo>
                  <a:close/>
                </a:path>
                <a:path w="283209" h="213994">
                  <a:moveTo>
                    <a:pt x="108839" y="155576"/>
                  </a:moveTo>
                  <a:lnTo>
                    <a:pt x="62503" y="155576"/>
                  </a:lnTo>
                  <a:lnTo>
                    <a:pt x="61247" y="163523"/>
                  </a:lnTo>
                  <a:lnTo>
                    <a:pt x="57903" y="175080"/>
                  </a:lnTo>
                  <a:lnTo>
                    <a:pt x="60993" y="179715"/>
                  </a:lnTo>
                  <a:lnTo>
                    <a:pt x="74352" y="200192"/>
                  </a:lnTo>
                  <a:lnTo>
                    <a:pt x="84838" y="209362"/>
                  </a:lnTo>
                  <a:lnTo>
                    <a:pt x="93100" y="211675"/>
                  </a:lnTo>
                  <a:lnTo>
                    <a:pt x="99787" y="211580"/>
                  </a:lnTo>
                  <a:lnTo>
                    <a:pt x="107919" y="211580"/>
                  </a:lnTo>
                  <a:lnTo>
                    <a:pt x="107737" y="209599"/>
                  </a:lnTo>
                  <a:lnTo>
                    <a:pt x="107693" y="203197"/>
                  </a:lnTo>
                  <a:lnTo>
                    <a:pt x="101923" y="200722"/>
                  </a:lnTo>
                  <a:lnTo>
                    <a:pt x="96323" y="200722"/>
                  </a:lnTo>
                  <a:lnTo>
                    <a:pt x="91912" y="198336"/>
                  </a:lnTo>
                  <a:lnTo>
                    <a:pt x="87156" y="192198"/>
                  </a:lnTo>
                  <a:lnTo>
                    <a:pt x="84763" y="184948"/>
                  </a:lnTo>
                  <a:lnTo>
                    <a:pt x="87440" y="179226"/>
                  </a:lnTo>
                  <a:lnTo>
                    <a:pt x="93543" y="173645"/>
                  </a:lnTo>
                  <a:lnTo>
                    <a:pt x="101355" y="164788"/>
                  </a:lnTo>
                  <a:lnTo>
                    <a:pt x="108839" y="155576"/>
                  </a:lnTo>
                  <a:close/>
                </a:path>
                <a:path w="283209" h="213994">
                  <a:moveTo>
                    <a:pt x="240487" y="146801"/>
                  </a:moveTo>
                  <a:lnTo>
                    <a:pt x="120702" y="146801"/>
                  </a:lnTo>
                  <a:lnTo>
                    <a:pt x="125756" y="147165"/>
                  </a:lnTo>
                  <a:lnTo>
                    <a:pt x="130276" y="148337"/>
                  </a:lnTo>
                  <a:lnTo>
                    <a:pt x="136487" y="149703"/>
                  </a:lnTo>
                  <a:lnTo>
                    <a:pt x="143851" y="150932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25" y="161441"/>
                  </a:lnTo>
                  <a:lnTo>
                    <a:pt x="160112" y="169500"/>
                  </a:lnTo>
                  <a:lnTo>
                    <a:pt x="159295" y="177103"/>
                  </a:lnTo>
                  <a:lnTo>
                    <a:pt x="157990" y="182424"/>
                  </a:lnTo>
                  <a:lnTo>
                    <a:pt x="155303" y="188756"/>
                  </a:lnTo>
                  <a:lnTo>
                    <a:pt x="156512" y="194405"/>
                  </a:lnTo>
                  <a:lnTo>
                    <a:pt x="157697" y="197924"/>
                  </a:lnTo>
                  <a:lnTo>
                    <a:pt x="157761" y="199678"/>
                  </a:lnTo>
                  <a:lnTo>
                    <a:pt x="155217" y="211580"/>
                  </a:lnTo>
                  <a:lnTo>
                    <a:pt x="174387" y="211580"/>
                  </a:lnTo>
                  <a:lnTo>
                    <a:pt x="177676" y="209599"/>
                  </a:lnTo>
                  <a:lnTo>
                    <a:pt x="176629" y="204425"/>
                  </a:lnTo>
                  <a:lnTo>
                    <a:pt x="175095" y="203313"/>
                  </a:lnTo>
                  <a:lnTo>
                    <a:pt x="171873" y="201799"/>
                  </a:lnTo>
                  <a:lnTo>
                    <a:pt x="171017" y="200192"/>
                  </a:lnTo>
                  <a:lnTo>
                    <a:pt x="194319" y="155110"/>
                  </a:lnTo>
                  <a:lnTo>
                    <a:pt x="206055" y="155110"/>
                  </a:lnTo>
                  <a:lnTo>
                    <a:pt x="207309" y="154910"/>
                  </a:lnTo>
                  <a:lnTo>
                    <a:pt x="240137" y="154910"/>
                  </a:lnTo>
                  <a:lnTo>
                    <a:pt x="240037" y="152956"/>
                  </a:lnTo>
                  <a:lnTo>
                    <a:pt x="240116" y="150932"/>
                  </a:lnTo>
                  <a:lnTo>
                    <a:pt x="240487" y="146801"/>
                  </a:lnTo>
                  <a:close/>
                </a:path>
                <a:path w="283209" h="213994">
                  <a:moveTo>
                    <a:pt x="24841" y="0"/>
                  </a:moveTo>
                  <a:lnTo>
                    <a:pt x="0" y="25935"/>
                  </a:lnTo>
                  <a:lnTo>
                    <a:pt x="5304" y="52430"/>
                  </a:lnTo>
                  <a:lnTo>
                    <a:pt x="30326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1"/>
                  </a:lnTo>
                  <a:lnTo>
                    <a:pt x="34413" y="108987"/>
                  </a:lnTo>
                  <a:lnTo>
                    <a:pt x="33592" y="112245"/>
                  </a:lnTo>
                  <a:lnTo>
                    <a:pt x="33148" y="115684"/>
                  </a:lnTo>
                  <a:lnTo>
                    <a:pt x="14501" y="148504"/>
                  </a:lnTo>
                  <a:lnTo>
                    <a:pt x="13751" y="149920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1016" y="169500"/>
                  </a:lnTo>
                  <a:lnTo>
                    <a:pt x="10964" y="182424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8"/>
                  </a:lnTo>
                  <a:lnTo>
                    <a:pt x="7604" y="198890"/>
                  </a:lnTo>
                  <a:lnTo>
                    <a:pt x="12228" y="207383"/>
                  </a:lnTo>
                  <a:lnTo>
                    <a:pt x="15204" y="211536"/>
                  </a:lnTo>
                  <a:lnTo>
                    <a:pt x="25011" y="206597"/>
                  </a:lnTo>
                  <a:lnTo>
                    <a:pt x="23867" y="200192"/>
                  </a:lnTo>
                  <a:lnTo>
                    <a:pt x="23943" y="197924"/>
                  </a:lnTo>
                  <a:lnTo>
                    <a:pt x="40075" y="160928"/>
                  </a:lnTo>
                  <a:lnTo>
                    <a:pt x="62503" y="155576"/>
                  </a:lnTo>
                  <a:lnTo>
                    <a:pt x="108839" y="155576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2" y="146801"/>
                  </a:lnTo>
                  <a:lnTo>
                    <a:pt x="240487" y="146801"/>
                  </a:lnTo>
                  <a:lnTo>
                    <a:pt x="241511" y="135375"/>
                  </a:lnTo>
                  <a:lnTo>
                    <a:pt x="241366" y="127073"/>
                  </a:lnTo>
                  <a:lnTo>
                    <a:pt x="241288" y="114887"/>
                  </a:lnTo>
                  <a:lnTo>
                    <a:pt x="243929" y="109889"/>
                  </a:lnTo>
                  <a:lnTo>
                    <a:pt x="250323" y="104774"/>
                  </a:lnTo>
                  <a:lnTo>
                    <a:pt x="261626" y="99395"/>
                  </a:lnTo>
                  <a:lnTo>
                    <a:pt x="273892" y="99395"/>
                  </a:lnTo>
                  <a:lnTo>
                    <a:pt x="277629" y="93464"/>
                  </a:lnTo>
                  <a:lnTo>
                    <a:pt x="278902" y="89757"/>
                  </a:lnTo>
                  <a:lnTo>
                    <a:pt x="280480" y="88522"/>
                  </a:lnTo>
                  <a:lnTo>
                    <a:pt x="282765" y="84569"/>
                  </a:lnTo>
                  <a:lnTo>
                    <a:pt x="281834" y="83828"/>
                  </a:lnTo>
                  <a:lnTo>
                    <a:pt x="280181" y="82839"/>
                  </a:lnTo>
                  <a:lnTo>
                    <a:pt x="275397" y="78074"/>
                  </a:lnTo>
                  <a:lnTo>
                    <a:pt x="57177" y="78074"/>
                  </a:lnTo>
                  <a:lnTo>
                    <a:pt x="47269" y="75878"/>
                  </a:lnTo>
                  <a:lnTo>
                    <a:pt x="31350" y="64019"/>
                  </a:lnTo>
                  <a:lnTo>
                    <a:pt x="19693" y="45282"/>
                  </a:lnTo>
                  <a:lnTo>
                    <a:pt x="16251" y="26376"/>
                  </a:lnTo>
                  <a:lnTo>
                    <a:pt x="24974" y="14011"/>
                  </a:lnTo>
                  <a:lnTo>
                    <a:pt x="30555" y="13289"/>
                  </a:lnTo>
                  <a:lnTo>
                    <a:pt x="41781" y="13289"/>
                  </a:lnTo>
                  <a:lnTo>
                    <a:pt x="42073" y="13079"/>
                  </a:lnTo>
                  <a:lnTo>
                    <a:pt x="42290" y="9558"/>
                  </a:lnTo>
                  <a:lnTo>
                    <a:pt x="39450" y="5206"/>
                  </a:lnTo>
                  <a:lnTo>
                    <a:pt x="33614" y="1521"/>
                  </a:lnTo>
                  <a:lnTo>
                    <a:pt x="24841" y="0"/>
                  </a:lnTo>
                  <a:close/>
                </a:path>
                <a:path w="283209" h="213994">
                  <a:moveTo>
                    <a:pt x="100772" y="200228"/>
                  </a:moveTo>
                  <a:lnTo>
                    <a:pt x="96323" y="200722"/>
                  </a:lnTo>
                  <a:lnTo>
                    <a:pt x="101923" y="200722"/>
                  </a:lnTo>
                  <a:lnTo>
                    <a:pt x="100772" y="200228"/>
                  </a:lnTo>
                  <a:close/>
                </a:path>
                <a:path w="283209" h="213994">
                  <a:moveTo>
                    <a:pt x="206055" y="155110"/>
                  </a:moveTo>
                  <a:lnTo>
                    <a:pt x="194319" y="155110"/>
                  </a:lnTo>
                  <a:lnTo>
                    <a:pt x="200580" y="155279"/>
                  </a:lnTo>
                  <a:lnTo>
                    <a:pt x="205319" y="155227"/>
                  </a:lnTo>
                  <a:lnTo>
                    <a:pt x="206055" y="155110"/>
                  </a:lnTo>
                  <a:close/>
                </a:path>
                <a:path w="283209" h="213994">
                  <a:moveTo>
                    <a:pt x="273892" y="99395"/>
                  </a:moveTo>
                  <a:lnTo>
                    <a:pt x="261626" y="99395"/>
                  </a:lnTo>
                  <a:lnTo>
                    <a:pt x="272023" y="102360"/>
                  </a:lnTo>
                  <a:lnTo>
                    <a:pt x="273892" y="99395"/>
                  </a:lnTo>
                  <a:close/>
                </a:path>
                <a:path w="283209" h="213994">
                  <a:moveTo>
                    <a:pt x="73429" y="76166"/>
                  </a:moveTo>
                  <a:lnTo>
                    <a:pt x="71281" y="76838"/>
                  </a:lnTo>
                  <a:lnTo>
                    <a:pt x="65522" y="77934"/>
                  </a:lnTo>
                  <a:lnTo>
                    <a:pt x="57177" y="78074"/>
                  </a:lnTo>
                  <a:lnTo>
                    <a:pt x="275397" y="78074"/>
                  </a:lnTo>
                  <a:lnTo>
                    <a:pt x="274472" y="77152"/>
                  </a:lnTo>
                  <a:lnTo>
                    <a:pt x="197014" y="77152"/>
                  </a:lnTo>
                  <a:lnTo>
                    <a:pt x="190214" y="76433"/>
                  </a:lnTo>
                  <a:lnTo>
                    <a:pt x="73140" y="76433"/>
                  </a:lnTo>
                  <a:lnTo>
                    <a:pt x="73429" y="76166"/>
                  </a:lnTo>
                  <a:close/>
                </a:path>
                <a:path w="283209" h="213994">
                  <a:moveTo>
                    <a:pt x="255386" y="40593"/>
                  </a:moveTo>
                  <a:lnTo>
                    <a:pt x="248645" y="42487"/>
                  </a:lnTo>
                  <a:lnTo>
                    <a:pt x="243558" y="56153"/>
                  </a:lnTo>
                  <a:lnTo>
                    <a:pt x="240308" y="56648"/>
                  </a:lnTo>
                  <a:lnTo>
                    <a:pt x="236409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7" y="69505"/>
                  </a:lnTo>
                  <a:lnTo>
                    <a:pt x="212071" y="73976"/>
                  </a:lnTo>
                  <a:lnTo>
                    <a:pt x="204782" y="76440"/>
                  </a:lnTo>
                  <a:lnTo>
                    <a:pt x="197014" y="77152"/>
                  </a:lnTo>
                  <a:lnTo>
                    <a:pt x="274472" y="77152"/>
                  </a:lnTo>
                  <a:lnTo>
                    <a:pt x="272253" y="74942"/>
                  </a:lnTo>
                  <a:lnTo>
                    <a:pt x="265210" y="61474"/>
                  </a:lnTo>
                  <a:lnTo>
                    <a:pt x="263667" y="60186"/>
                  </a:lnTo>
                  <a:lnTo>
                    <a:pt x="257262" y="58300"/>
                  </a:lnTo>
                  <a:lnTo>
                    <a:pt x="256311" y="56648"/>
                  </a:lnTo>
                  <a:lnTo>
                    <a:pt x="256259" y="56153"/>
                  </a:lnTo>
                  <a:lnTo>
                    <a:pt x="257610" y="49714"/>
                  </a:lnTo>
                  <a:lnTo>
                    <a:pt x="256880" y="44361"/>
                  </a:lnTo>
                  <a:lnTo>
                    <a:pt x="255386" y="40593"/>
                  </a:lnTo>
                  <a:close/>
                </a:path>
                <a:path w="283209" h="213994">
                  <a:moveTo>
                    <a:pt x="135098" y="70660"/>
                  </a:moveTo>
                  <a:lnTo>
                    <a:pt x="101687" y="71243"/>
                  </a:lnTo>
                  <a:lnTo>
                    <a:pt x="73140" y="76433"/>
                  </a:lnTo>
                  <a:lnTo>
                    <a:pt x="190214" y="76433"/>
                  </a:lnTo>
                  <a:lnTo>
                    <a:pt x="189589" y="76367"/>
                  </a:lnTo>
                  <a:lnTo>
                    <a:pt x="166643" y="72948"/>
                  </a:lnTo>
                  <a:lnTo>
                    <a:pt x="135098" y="70660"/>
                  </a:lnTo>
                  <a:close/>
                </a:path>
                <a:path w="283209" h="213994">
                  <a:moveTo>
                    <a:pt x="41781" y="13289"/>
                  </a:move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1781" y="132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668721" y="1779999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842" y="0"/>
                  </a:moveTo>
                  <a:lnTo>
                    <a:pt x="0" y="25935"/>
                  </a:lnTo>
                  <a:lnTo>
                    <a:pt x="5304" y="52429"/>
                  </a:lnTo>
                  <a:lnTo>
                    <a:pt x="30327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2"/>
                  </a:lnTo>
                  <a:lnTo>
                    <a:pt x="34413" y="108987"/>
                  </a:lnTo>
                  <a:lnTo>
                    <a:pt x="33593" y="112245"/>
                  </a:lnTo>
                  <a:lnTo>
                    <a:pt x="33148" y="115683"/>
                  </a:lnTo>
                  <a:lnTo>
                    <a:pt x="14501" y="148504"/>
                  </a:lnTo>
                  <a:lnTo>
                    <a:pt x="13752" y="149921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0876" y="171517"/>
                  </a:lnTo>
                  <a:lnTo>
                    <a:pt x="10871" y="180463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9"/>
                  </a:lnTo>
                  <a:lnTo>
                    <a:pt x="7604" y="198891"/>
                  </a:lnTo>
                  <a:lnTo>
                    <a:pt x="12229" y="207383"/>
                  </a:lnTo>
                  <a:lnTo>
                    <a:pt x="15204" y="211536"/>
                  </a:lnTo>
                  <a:lnTo>
                    <a:pt x="25012" y="206597"/>
                  </a:lnTo>
                  <a:lnTo>
                    <a:pt x="23776" y="199678"/>
                  </a:lnTo>
                  <a:lnTo>
                    <a:pt x="24585" y="191190"/>
                  </a:lnTo>
                  <a:lnTo>
                    <a:pt x="46225" y="158468"/>
                  </a:lnTo>
                  <a:lnTo>
                    <a:pt x="62503" y="155576"/>
                  </a:lnTo>
                  <a:lnTo>
                    <a:pt x="61246" y="163523"/>
                  </a:lnTo>
                  <a:lnTo>
                    <a:pt x="57904" y="175080"/>
                  </a:lnTo>
                  <a:lnTo>
                    <a:pt x="60993" y="179714"/>
                  </a:lnTo>
                  <a:lnTo>
                    <a:pt x="74353" y="200192"/>
                  </a:lnTo>
                  <a:lnTo>
                    <a:pt x="84839" y="209362"/>
                  </a:lnTo>
                  <a:lnTo>
                    <a:pt x="93100" y="211674"/>
                  </a:lnTo>
                  <a:lnTo>
                    <a:pt x="99788" y="211580"/>
                  </a:lnTo>
                  <a:lnTo>
                    <a:pt x="107942" y="211827"/>
                  </a:lnTo>
                  <a:lnTo>
                    <a:pt x="107693" y="209127"/>
                  </a:lnTo>
                  <a:lnTo>
                    <a:pt x="107693" y="206162"/>
                  </a:lnTo>
                  <a:lnTo>
                    <a:pt x="107693" y="203196"/>
                  </a:lnTo>
                  <a:lnTo>
                    <a:pt x="100772" y="200227"/>
                  </a:lnTo>
                  <a:lnTo>
                    <a:pt x="96323" y="200721"/>
                  </a:lnTo>
                  <a:lnTo>
                    <a:pt x="91912" y="198335"/>
                  </a:lnTo>
                  <a:lnTo>
                    <a:pt x="87156" y="192197"/>
                  </a:lnTo>
                  <a:lnTo>
                    <a:pt x="84763" y="184947"/>
                  </a:lnTo>
                  <a:lnTo>
                    <a:pt x="87441" y="179226"/>
                  </a:lnTo>
                  <a:lnTo>
                    <a:pt x="93543" y="173644"/>
                  </a:lnTo>
                  <a:lnTo>
                    <a:pt x="101355" y="164787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3" y="146801"/>
                  </a:lnTo>
                  <a:lnTo>
                    <a:pt x="125757" y="147164"/>
                  </a:lnTo>
                  <a:lnTo>
                    <a:pt x="130277" y="148337"/>
                  </a:lnTo>
                  <a:lnTo>
                    <a:pt x="136487" y="149702"/>
                  </a:lnTo>
                  <a:lnTo>
                    <a:pt x="143851" y="150931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47" y="161007"/>
                  </a:lnTo>
                  <a:lnTo>
                    <a:pt x="160113" y="169499"/>
                  </a:lnTo>
                  <a:lnTo>
                    <a:pt x="159299" y="177087"/>
                  </a:lnTo>
                  <a:lnTo>
                    <a:pt x="157990" y="182423"/>
                  </a:lnTo>
                  <a:lnTo>
                    <a:pt x="155303" y="188756"/>
                  </a:lnTo>
                  <a:lnTo>
                    <a:pt x="156512" y="194404"/>
                  </a:lnTo>
                  <a:lnTo>
                    <a:pt x="157390" y="197013"/>
                  </a:lnTo>
                  <a:lnTo>
                    <a:pt x="157782" y="198176"/>
                  </a:lnTo>
                  <a:lnTo>
                    <a:pt x="157810" y="199451"/>
                  </a:lnTo>
                  <a:lnTo>
                    <a:pt x="157546" y="200699"/>
                  </a:lnTo>
                  <a:lnTo>
                    <a:pt x="156518" y="205547"/>
                  </a:lnTo>
                  <a:lnTo>
                    <a:pt x="155217" y="211580"/>
                  </a:lnTo>
                  <a:lnTo>
                    <a:pt x="164008" y="211580"/>
                  </a:lnTo>
                  <a:lnTo>
                    <a:pt x="174387" y="211580"/>
                  </a:lnTo>
                  <a:lnTo>
                    <a:pt x="177677" y="209599"/>
                  </a:lnTo>
                  <a:lnTo>
                    <a:pt x="176976" y="206140"/>
                  </a:lnTo>
                  <a:lnTo>
                    <a:pt x="176630" y="204425"/>
                  </a:lnTo>
                  <a:lnTo>
                    <a:pt x="175095" y="203312"/>
                  </a:lnTo>
                  <a:lnTo>
                    <a:pt x="173645" y="202631"/>
                  </a:lnTo>
                  <a:lnTo>
                    <a:pt x="171873" y="201798"/>
                  </a:lnTo>
                  <a:lnTo>
                    <a:pt x="170882" y="199938"/>
                  </a:lnTo>
                  <a:lnTo>
                    <a:pt x="171136" y="197923"/>
                  </a:lnTo>
                  <a:lnTo>
                    <a:pt x="172845" y="188929"/>
                  </a:lnTo>
                  <a:lnTo>
                    <a:pt x="176774" y="177102"/>
                  </a:lnTo>
                  <a:lnTo>
                    <a:pt x="183680" y="164983"/>
                  </a:lnTo>
                  <a:lnTo>
                    <a:pt x="194319" y="155110"/>
                  </a:lnTo>
                  <a:lnTo>
                    <a:pt x="200580" y="155279"/>
                  </a:lnTo>
                  <a:lnTo>
                    <a:pt x="205320" y="155227"/>
                  </a:lnTo>
                  <a:lnTo>
                    <a:pt x="207310" y="154910"/>
                  </a:lnTo>
                  <a:lnTo>
                    <a:pt x="212144" y="159340"/>
                  </a:lnTo>
                  <a:lnTo>
                    <a:pt x="216214" y="171149"/>
                  </a:lnTo>
                  <a:lnTo>
                    <a:pt x="221316" y="185336"/>
                  </a:lnTo>
                  <a:lnTo>
                    <a:pt x="229250" y="196902"/>
                  </a:lnTo>
                  <a:lnTo>
                    <a:pt x="233105" y="200230"/>
                  </a:lnTo>
                  <a:lnTo>
                    <a:pt x="230942" y="204891"/>
                  </a:lnTo>
                  <a:lnTo>
                    <a:pt x="236200" y="205407"/>
                  </a:lnTo>
                  <a:lnTo>
                    <a:pt x="239194" y="205700"/>
                  </a:lnTo>
                  <a:lnTo>
                    <a:pt x="238613" y="207197"/>
                  </a:lnTo>
                  <a:lnTo>
                    <a:pt x="240020" y="209959"/>
                  </a:lnTo>
                  <a:lnTo>
                    <a:pt x="241426" y="212721"/>
                  </a:lnTo>
                  <a:lnTo>
                    <a:pt x="258462" y="213468"/>
                  </a:lnTo>
                  <a:lnTo>
                    <a:pt x="260649" y="209204"/>
                  </a:lnTo>
                  <a:lnTo>
                    <a:pt x="262390" y="205811"/>
                  </a:lnTo>
                  <a:lnTo>
                    <a:pt x="260434" y="201989"/>
                  </a:lnTo>
                  <a:lnTo>
                    <a:pt x="240000" y="152234"/>
                  </a:lnTo>
                  <a:lnTo>
                    <a:pt x="241511" y="135375"/>
                  </a:lnTo>
                  <a:lnTo>
                    <a:pt x="241241" y="119913"/>
                  </a:lnTo>
                  <a:lnTo>
                    <a:pt x="241288" y="114887"/>
                  </a:lnTo>
                  <a:lnTo>
                    <a:pt x="243930" y="109889"/>
                  </a:lnTo>
                  <a:lnTo>
                    <a:pt x="250324" y="104774"/>
                  </a:lnTo>
                  <a:lnTo>
                    <a:pt x="261626" y="99394"/>
                  </a:lnTo>
                  <a:lnTo>
                    <a:pt x="272024" y="102360"/>
                  </a:lnTo>
                  <a:lnTo>
                    <a:pt x="277629" y="93463"/>
                  </a:lnTo>
                  <a:lnTo>
                    <a:pt x="278903" y="89757"/>
                  </a:lnTo>
                  <a:lnTo>
                    <a:pt x="280481" y="88522"/>
                  </a:lnTo>
                  <a:lnTo>
                    <a:pt x="282766" y="84569"/>
                  </a:lnTo>
                  <a:lnTo>
                    <a:pt x="281834" y="83828"/>
                  </a:lnTo>
                  <a:lnTo>
                    <a:pt x="280180" y="82839"/>
                  </a:lnTo>
                  <a:lnTo>
                    <a:pt x="272254" y="74942"/>
                  </a:lnTo>
                  <a:lnTo>
                    <a:pt x="268377" y="67529"/>
                  </a:lnTo>
                  <a:lnTo>
                    <a:pt x="265211" y="61474"/>
                  </a:lnTo>
                  <a:lnTo>
                    <a:pt x="263668" y="60186"/>
                  </a:lnTo>
                  <a:lnTo>
                    <a:pt x="259117" y="58846"/>
                  </a:lnTo>
                  <a:lnTo>
                    <a:pt x="257263" y="58299"/>
                  </a:lnTo>
                  <a:lnTo>
                    <a:pt x="256197" y="56449"/>
                  </a:lnTo>
                  <a:lnTo>
                    <a:pt x="256608" y="54493"/>
                  </a:lnTo>
                  <a:lnTo>
                    <a:pt x="257611" y="49713"/>
                  </a:lnTo>
                  <a:lnTo>
                    <a:pt x="256881" y="44361"/>
                  </a:lnTo>
                  <a:lnTo>
                    <a:pt x="255386" y="40592"/>
                  </a:lnTo>
                  <a:lnTo>
                    <a:pt x="248646" y="42487"/>
                  </a:lnTo>
                  <a:lnTo>
                    <a:pt x="243559" y="56153"/>
                  </a:lnTo>
                  <a:lnTo>
                    <a:pt x="240308" y="56647"/>
                  </a:lnTo>
                  <a:lnTo>
                    <a:pt x="236410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8" y="69505"/>
                  </a:lnTo>
                  <a:lnTo>
                    <a:pt x="212071" y="73976"/>
                  </a:lnTo>
                  <a:lnTo>
                    <a:pt x="204783" y="76440"/>
                  </a:lnTo>
                  <a:lnTo>
                    <a:pt x="197015" y="77152"/>
                  </a:lnTo>
                  <a:lnTo>
                    <a:pt x="189590" y="76367"/>
                  </a:lnTo>
                  <a:lnTo>
                    <a:pt x="166643" y="72948"/>
                  </a:lnTo>
                  <a:lnTo>
                    <a:pt x="135099" y="70660"/>
                  </a:lnTo>
                  <a:lnTo>
                    <a:pt x="101688" y="71242"/>
                  </a:lnTo>
                  <a:lnTo>
                    <a:pt x="73140" y="76433"/>
                  </a:lnTo>
                  <a:lnTo>
                    <a:pt x="73429" y="76167"/>
                  </a:lnTo>
                  <a:lnTo>
                    <a:pt x="71281" y="76839"/>
                  </a:lnTo>
                  <a:lnTo>
                    <a:pt x="65523" y="77934"/>
                  </a:lnTo>
                  <a:lnTo>
                    <a:pt x="57177" y="78074"/>
                  </a:lnTo>
                  <a:lnTo>
                    <a:pt x="47270" y="75878"/>
                  </a:lnTo>
                  <a:lnTo>
                    <a:pt x="31350" y="64019"/>
                  </a:lnTo>
                  <a:lnTo>
                    <a:pt x="19694" y="45282"/>
                  </a:lnTo>
                  <a:lnTo>
                    <a:pt x="16251" y="26376"/>
                  </a:lnTo>
                  <a:lnTo>
                    <a:pt x="24975" y="14012"/>
                  </a:ln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2074" y="13079"/>
                  </a:lnTo>
                  <a:lnTo>
                    <a:pt x="42290" y="9557"/>
                  </a:lnTo>
                  <a:lnTo>
                    <a:pt x="39451" y="5205"/>
                  </a:lnTo>
                  <a:lnTo>
                    <a:pt x="33615" y="1520"/>
                  </a:lnTo>
                  <a:lnTo>
                    <a:pt x="24842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93966" y="2048686"/>
              <a:ext cx="409204" cy="29794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236829" y="206848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4" y="146418"/>
                  </a:lnTo>
                  <a:lnTo>
                    <a:pt x="44119" y="165483"/>
                  </a:lnTo>
                  <a:lnTo>
                    <a:pt x="46232" y="185635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3" y="200384"/>
                  </a:lnTo>
                  <a:lnTo>
                    <a:pt x="61243" y="194020"/>
                  </a:lnTo>
                  <a:lnTo>
                    <a:pt x="61132" y="189358"/>
                  </a:lnTo>
                  <a:lnTo>
                    <a:pt x="61116" y="174221"/>
                  </a:lnTo>
                  <a:lnTo>
                    <a:pt x="68626" y="172085"/>
                  </a:lnTo>
                  <a:lnTo>
                    <a:pt x="77607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7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6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4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2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1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1"/>
                  </a:lnTo>
                  <a:lnTo>
                    <a:pt x="189164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1" y="206465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8"/>
                  </a:lnTo>
                  <a:lnTo>
                    <a:pt x="203755" y="176099"/>
                  </a:lnTo>
                  <a:lnTo>
                    <a:pt x="209112" y="160070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8" y="153167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7" y="207717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5" y="190840"/>
                  </a:lnTo>
                  <a:lnTo>
                    <a:pt x="242022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9" y="128209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5"/>
                  </a:lnTo>
                  <a:lnTo>
                    <a:pt x="49934" y="115310"/>
                  </a:lnTo>
                  <a:lnTo>
                    <a:pt x="27664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8" y="103415"/>
                  </a:lnTo>
                  <a:lnTo>
                    <a:pt x="27664" y="115310"/>
                  </a:lnTo>
                  <a:lnTo>
                    <a:pt x="49934" y="115310"/>
                  </a:lnTo>
                  <a:lnTo>
                    <a:pt x="54918" y="108742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5"/>
                  </a:lnTo>
                  <a:lnTo>
                    <a:pt x="273379" y="62349"/>
                  </a:lnTo>
                  <a:lnTo>
                    <a:pt x="277000" y="55525"/>
                  </a:lnTo>
                  <a:lnTo>
                    <a:pt x="173094" y="55525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70" y="32036"/>
                  </a:lnTo>
                  <a:lnTo>
                    <a:pt x="215521" y="47848"/>
                  </a:lnTo>
                  <a:lnTo>
                    <a:pt x="211727" y="49208"/>
                  </a:lnTo>
                  <a:lnTo>
                    <a:pt x="201869" y="52114"/>
                  </a:lnTo>
                  <a:lnTo>
                    <a:pt x="188230" y="54807"/>
                  </a:lnTo>
                  <a:lnTo>
                    <a:pt x="173094" y="55525"/>
                  </a:lnTo>
                  <a:lnTo>
                    <a:pt x="277000" y="55525"/>
                  </a:lnTo>
                  <a:lnTo>
                    <a:pt x="277925" y="53783"/>
                  </a:lnTo>
                  <a:lnTo>
                    <a:pt x="279725" y="50918"/>
                  </a:lnTo>
                  <a:lnTo>
                    <a:pt x="283146" y="49641"/>
                  </a:lnTo>
                  <a:lnTo>
                    <a:pt x="304227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7" y="31981"/>
                  </a:lnTo>
                  <a:lnTo>
                    <a:pt x="323136" y="29919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9" y="19494"/>
                  </a:lnTo>
                  <a:lnTo>
                    <a:pt x="296047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1"/>
                  </a:lnTo>
                  <a:lnTo>
                    <a:pt x="279620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7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7" y="496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236829" y="206848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93966" y="2048686"/>
              <a:ext cx="409204" cy="29794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236829" y="206848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4" y="146418"/>
                  </a:lnTo>
                  <a:lnTo>
                    <a:pt x="44119" y="165483"/>
                  </a:lnTo>
                  <a:lnTo>
                    <a:pt x="46232" y="185635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3" y="200384"/>
                  </a:lnTo>
                  <a:lnTo>
                    <a:pt x="61243" y="194020"/>
                  </a:lnTo>
                  <a:lnTo>
                    <a:pt x="61132" y="189358"/>
                  </a:lnTo>
                  <a:lnTo>
                    <a:pt x="61116" y="174221"/>
                  </a:lnTo>
                  <a:lnTo>
                    <a:pt x="68626" y="172085"/>
                  </a:lnTo>
                  <a:lnTo>
                    <a:pt x="77607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7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6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4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2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1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1"/>
                  </a:lnTo>
                  <a:lnTo>
                    <a:pt x="189164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1" y="206465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8"/>
                  </a:lnTo>
                  <a:lnTo>
                    <a:pt x="203755" y="176099"/>
                  </a:lnTo>
                  <a:lnTo>
                    <a:pt x="209112" y="160070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8" y="153167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7" y="207717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5" y="190840"/>
                  </a:lnTo>
                  <a:lnTo>
                    <a:pt x="242022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9" y="128209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5"/>
                  </a:lnTo>
                  <a:lnTo>
                    <a:pt x="49934" y="115310"/>
                  </a:lnTo>
                  <a:lnTo>
                    <a:pt x="27664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8" y="103415"/>
                  </a:lnTo>
                  <a:lnTo>
                    <a:pt x="27664" y="115310"/>
                  </a:lnTo>
                  <a:lnTo>
                    <a:pt x="49934" y="115310"/>
                  </a:lnTo>
                  <a:lnTo>
                    <a:pt x="54918" y="108742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5"/>
                  </a:lnTo>
                  <a:lnTo>
                    <a:pt x="273379" y="62349"/>
                  </a:lnTo>
                  <a:lnTo>
                    <a:pt x="277000" y="55525"/>
                  </a:lnTo>
                  <a:lnTo>
                    <a:pt x="173094" y="55525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70" y="32036"/>
                  </a:lnTo>
                  <a:lnTo>
                    <a:pt x="215521" y="47848"/>
                  </a:lnTo>
                  <a:lnTo>
                    <a:pt x="211727" y="49208"/>
                  </a:lnTo>
                  <a:lnTo>
                    <a:pt x="201869" y="52114"/>
                  </a:lnTo>
                  <a:lnTo>
                    <a:pt x="188230" y="54807"/>
                  </a:lnTo>
                  <a:lnTo>
                    <a:pt x="173094" y="55525"/>
                  </a:lnTo>
                  <a:lnTo>
                    <a:pt x="277000" y="55525"/>
                  </a:lnTo>
                  <a:lnTo>
                    <a:pt x="277925" y="53783"/>
                  </a:lnTo>
                  <a:lnTo>
                    <a:pt x="279725" y="50918"/>
                  </a:lnTo>
                  <a:lnTo>
                    <a:pt x="283146" y="49641"/>
                  </a:lnTo>
                  <a:lnTo>
                    <a:pt x="304227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7" y="31981"/>
                  </a:lnTo>
                  <a:lnTo>
                    <a:pt x="323136" y="29919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9" y="19494"/>
                  </a:lnTo>
                  <a:lnTo>
                    <a:pt x="296047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1"/>
                  </a:lnTo>
                  <a:lnTo>
                    <a:pt x="279620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7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7" y="49641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236829" y="206848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5691" y="1760135"/>
              <a:ext cx="367942" cy="29794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668721" y="1779999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0137" y="154910"/>
                  </a:moveTo>
                  <a:lnTo>
                    <a:pt x="207309" y="154910"/>
                  </a:lnTo>
                  <a:lnTo>
                    <a:pt x="212144" y="159340"/>
                  </a:lnTo>
                  <a:lnTo>
                    <a:pt x="216213" y="171149"/>
                  </a:lnTo>
                  <a:lnTo>
                    <a:pt x="221316" y="185337"/>
                  </a:lnTo>
                  <a:lnTo>
                    <a:pt x="229250" y="196902"/>
                  </a:lnTo>
                  <a:lnTo>
                    <a:pt x="233106" y="200230"/>
                  </a:lnTo>
                  <a:lnTo>
                    <a:pt x="230942" y="204891"/>
                  </a:lnTo>
                  <a:lnTo>
                    <a:pt x="239194" y="205700"/>
                  </a:lnTo>
                  <a:lnTo>
                    <a:pt x="238614" y="207197"/>
                  </a:lnTo>
                  <a:lnTo>
                    <a:pt x="241425" y="212722"/>
                  </a:lnTo>
                  <a:lnTo>
                    <a:pt x="258461" y="213469"/>
                  </a:lnTo>
                  <a:lnTo>
                    <a:pt x="262389" y="205811"/>
                  </a:lnTo>
                  <a:lnTo>
                    <a:pt x="260435" y="201989"/>
                  </a:lnTo>
                  <a:lnTo>
                    <a:pt x="252143" y="199290"/>
                  </a:lnTo>
                  <a:lnTo>
                    <a:pt x="249895" y="198390"/>
                  </a:lnTo>
                  <a:lnTo>
                    <a:pt x="248857" y="196192"/>
                  </a:lnTo>
                  <a:lnTo>
                    <a:pt x="241013" y="172003"/>
                  </a:lnTo>
                  <a:lnTo>
                    <a:pt x="240137" y="154910"/>
                  </a:lnTo>
                  <a:close/>
                </a:path>
                <a:path w="283209" h="213994">
                  <a:moveTo>
                    <a:pt x="107919" y="211580"/>
                  </a:moveTo>
                  <a:lnTo>
                    <a:pt x="99787" y="211580"/>
                  </a:lnTo>
                  <a:lnTo>
                    <a:pt x="107942" y="211828"/>
                  </a:lnTo>
                  <a:lnTo>
                    <a:pt x="107919" y="211580"/>
                  </a:lnTo>
                  <a:close/>
                </a:path>
                <a:path w="283209" h="213994">
                  <a:moveTo>
                    <a:pt x="108839" y="155576"/>
                  </a:moveTo>
                  <a:lnTo>
                    <a:pt x="62503" y="155576"/>
                  </a:lnTo>
                  <a:lnTo>
                    <a:pt x="61247" y="163523"/>
                  </a:lnTo>
                  <a:lnTo>
                    <a:pt x="57903" y="175080"/>
                  </a:lnTo>
                  <a:lnTo>
                    <a:pt x="60993" y="179715"/>
                  </a:lnTo>
                  <a:lnTo>
                    <a:pt x="74352" y="200192"/>
                  </a:lnTo>
                  <a:lnTo>
                    <a:pt x="84838" y="209362"/>
                  </a:lnTo>
                  <a:lnTo>
                    <a:pt x="93100" y="211675"/>
                  </a:lnTo>
                  <a:lnTo>
                    <a:pt x="99787" y="211580"/>
                  </a:lnTo>
                  <a:lnTo>
                    <a:pt x="107919" y="211580"/>
                  </a:lnTo>
                  <a:lnTo>
                    <a:pt x="107737" y="209599"/>
                  </a:lnTo>
                  <a:lnTo>
                    <a:pt x="107693" y="203197"/>
                  </a:lnTo>
                  <a:lnTo>
                    <a:pt x="101923" y="200722"/>
                  </a:lnTo>
                  <a:lnTo>
                    <a:pt x="96323" y="200722"/>
                  </a:lnTo>
                  <a:lnTo>
                    <a:pt x="91912" y="198336"/>
                  </a:lnTo>
                  <a:lnTo>
                    <a:pt x="87156" y="192198"/>
                  </a:lnTo>
                  <a:lnTo>
                    <a:pt x="84763" y="184948"/>
                  </a:lnTo>
                  <a:lnTo>
                    <a:pt x="87440" y="179226"/>
                  </a:lnTo>
                  <a:lnTo>
                    <a:pt x="93543" y="173645"/>
                  </a:lnTo>
                  <a:lnTo>
                    <a:pt x="101355" y="164788"/>
                  </a:lnTo>
                  <a:lnTo>
                    <a:pt x="108839" y="155576"/>
                  </a:lnTo>
                  <a:close/>
                </a:path>
                <a:path w="283209" h="213994">
                  <a:moveTo>
                    <a:pt x="240487" y="146801"/>
                  </a:moveTo>
                  <a:lnTo>
                    <a:pt x="120702" y="146801"/>
                  </a:lnTo>
                  <a:lnTo>
                    <a:pt x="125756" y="147165"/>
                  </a:lnTo>
                  <a:lnTo>
                    <a:pt x="130276" y="148337"/>
                  </a:lnTo>
                  <a:lnTo>
                    <a:pt x="136487" y="149703"/>
                  </a:lnTo>
                  <a:lnTo>
                    <a:pt x="143851" y="150932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25" y="161441"/>
                  </a:lnTo>
                  <a:lnTo>
                    <a:pt x="160112" y="169500"/>
                  </a:lnTo>
                  <a:lnTo>
                    <a:pt x="159295" y="177103"/>
                  </a:lnTo>
                  <a:lnTo>
                    <a:pt x="157990" y="182424"/>
                  </a:lnTo>
                  <a:lnTo>
                    <a:pt x="155303" y="188756"/>
                  </a:lnTo>
                  <a:lnTo>
                    <a:pt x="156512" y="194405"/>
                  </a:lnTo>
                  <a:lnTo>
                    <a:pt x="157697" y="197924"/>
                  </a:lnTo>
                  <a:lnTo>
                    <a:pt x="157761" y="199678"/>
                  </a:lnTo>
                  <a:lnTo>
                    <a:pt x="155217" y="211580"/>
                  </a:lnTo>
                  <a:lnTo>
                    <a:pt x="174387" y="211580"/>
                  </a:lnTo>
                  <a:lnTo>
                    <a:pt x="177676" y="209599"/>
                  </a:lnTo>
                  <a:lnTo>
                    <a:pt x="176629" y="204425"/>
                  </a:lnTo>
                  <a:lnTo>
                    <a:pt x="175095" y="203313"/>
                  </a:lnTo>
                  <a:lnTo>
                    <a:pt x="171873" y="201799"/>
                  </a:lnTo>
                  <a:lnTo>
                    <a:pt x="171017" y="200192"/>
                  </a:lnTo>
                  <a:lnTo>
                    <a:pt x="194319" y="155110"/>
                  </a:lnTo>
                  <a:lnTo>
                    <a:pt x="206055" y="155110"/>
                  </a:lnTo>
                  <a:lnTo>
                    <a:pt x="207309" y="154910"/>
                  </a:lnTo>
                  <a:lnTo>
                    <a:pt x="240137" y="154910"/>
                  </a:lnTo>
                  <a:lnTo>
                    <a:pt x="240037" y="152956"/>
                  </a:lnTo>
                  <a:lnTo>
                    <a:pt x="240116" y="150932"/>
                  </a:lnTo>
                  <a:lnTo>
                    <a:pt x="240487" y="146801"/>
                  </a:lnTo>
                  <a:close/>
                </a:path>
                <a:path w="283209" h="213994">
                  <a:moveTo>
                    <a:pt x="24841" y="0"/>
                  </a:moveTo>
                  <a:lnTo>
                    <a:pt x="0" y="25935"/>
                  </a:lnTo>
                  <a:lnTo>
                    <a:pt x="5304" y="52430"/>
                  </a:lnTo>
                  <a:lnTo>
                    <a:pt x="30326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1"/>
                  </a:lnTo>
                  <a:lnTo>
                    <a:pt x="34413" y="108987"/>
                  </a:lnTo>
                  <a:lnTo>
                    <a:pt x="33592" y="112245"/>
                  </a:lnTo>
                  <a:lnTo>
                    <a:pt x="33148" y="115684"/>
                  </a:lnTo>
                  <a:lnTo>
                    <a:pt x="14501" y="148504"/>
                  </a:lnTo>
                  <a:lnTo>
                    <a:pt x="13751" y="149920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1016" y="169500"/>
                  </a:lnTo>
                  <a:lnTo>
                    <a:pt x="10964" y="182424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8"/>
                  </a:lnTo>
                  <a:lnTo>
                    <a:pt x="7604" y="198890"/>
                  </a:lnTo>
                  <a:lnTo>
                    <a:pt x="12228" y="207383"/>
                  </a:lnTo>
                  <a:lnTo>
                    <a:pt x="15204" y="211536"/>
                  </a:lnTo>
                  <a:lnTo>
                    <a:pt x="25011" y="206597"/>
                  </a:lnTo>
                  <a:lnTo>
                    <a:pt x="23867" y="200192"/>
                  </a:lnTo>
                  <a:lnTo>
                    <a:pt x="23943" y="197924"/>
                  </a:lnTo>
                  <a:lnTo>
                    <a:pt x="40075" y="160928"/>
                  </a:lnTo>
                  <a:lnTo>
                    <a:pt x="62503" y="155576"/>
                  </a:lnTo>
                  <a:lnTo>
                    <a:pt x="108839" y="155576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2" y="146801"/>
                  </a:lnTo>
                  <a:lnTo>
                    <a:pt x="240487" y="146801"/>
                  </a:lnTo>
                  <a:lnTo>
                    <a:pt x="241511" y="135375"/>
                  </a:lnTo>
                  <a:lnTo>
                    <a:pt x="241366" y="127073"/>
                  </a:lnTo>
                  <a:lnTo>
                    <a:pt x="241288" y="114887"/>
                  </a:lnTo>
                  <a:lnTo>
                    <a:pt x="243929" y="109889"/>
                  </a:lnTo>
                  <a:lnTo>
                    <a:pt x="250323" y="104774"/>
                  </a:lnTo>
                  <a:lnTo>
                    <a:pt x="261626" y="99395"/>
                  </a:lnTo>
                  <a:lnTo>
                    <a:pt x="273892" y="99395"/>
                  </a:lnTo>
                  <a:lnTo>
                    <a:pt x="277629" y="93464"/>
                  </a:lnTo>
                  <a:lnTo>
                    <a:pt x="278902" y="89757"/>
                  </a:lnTo>
                  <a:lnTo>
                    <a:pt x="280480" y="88522"/>
                  </a:lnTo>
                  <a:lnTo>
                    <a:pt x="282765" y="84569"/>
                  </a:lnTo>
                  <a:lnTo>
                    <a:pt x="281834" y="83828"/>
                  </a:lnTo>
                  <a:lnTo>
                    <a:pt x="280181" y="82839"/>
                  </a:lnTo>
                  <a:lnTo>
                    <a:pt x="275397" y="78074"/>
                  </a:lnTo>
                  <a:lnTo>
                    <a:pt x="57177" y="78074"/>
                  </a:lnTo>
                  <a:lnTo>
                    <a:pt x="47269" y="75878"/>
                  </a:lnTo>
                  <a:lnTo>
                    <a:pt x="31350" y="64019"/>
                  </a:lnTo>
                  <a:lnTo>
                    <a:pt x="19693" y="45282"/>
                  </a:lnTo>
                  <a:lnTo>
                    <a:pt x="16251" y="26376"/>
                  </a:lnTo>
                  <a:lnTo>
                    <a:pt x="24974" y="14011"/>
                  </a:lnTo>
                  <a:lnTo>
                    <a:pt x="30555" y="13289"/>
                  </a:lnTo>
                  <a:lnTo>
                    <a:pt x="41781" y="13289"/>
                  </a:lnTo>
                  <a:lnTo>
                    <a:pt x="42073" y="13079"/>
                  </a:lnTo>
                  <a:lnTo>
                    <a:pt x="42290" y="9558"/>
                  </a:lnTo>
                  <a:lnTo>
                    <a:pt x="39450" y="5206"/>
                  </a:lnTo>
                  <a:lnTo>
                    <a:pt x="33614" y="1521"/>
                  </a:lnTo>
                  <a:lnTo>
                    <a:pt x="24841" y="0"/>
                  </a:lnTo>
                  <a:close/>
                </a:path>
                <a:path w="283209" h="213994">
                  <a:moveTo>
                    <a:pt x="100772" y="200228"/>
                  </a:moveTo>
                  <a:lnTo>
                    <a:pt x="96323" y="200722"/>
                  </a:lnTo>
                  <a:lnTo>
                    <a:pt x="101923" y="200722"/>
                  </a:lnTo>
                  <a:lnTo>
                    <a:pt x="100772" y="200228"/>
                  </a:lnTo>
                  <a:close/>
                </a:path>
                <a:path w="283209" h="213994">
                  <a:moveTo>
                    <a:pt x="206055" y="155110"/>
                  </a:moveTo>
                  <a:lnTo>
                    <a:pt x="194319" y="155110"/>
                  </a:lnTo>
                  <a:lnTo>
                    <a:pt x="200580" y="155279"/>
                  </a:lnTo>
                  <a:lnTo>
                    <a:pt x="205319" y="155227"/>
                  </a:lnTo>
                  <a:lnTo>
                    <a:pt x="206055" y="155110"/>
                  </a:lnTo>
                  <a:close/>
                </a:path>
                <a:path w="283209" h="213994">
                  <a:moveTo>
                    <a:pt x="273892" y="99395"/>
                  </a:moveTo>
                  <a:lnTo>
                    <a:pt x="261626" y="99395"/>
                  </a:lnTo>
                  <a:lnTo>
                    <a:pt x="272023" y="102360"/>
                  </a:lnTo>
                  <a:lnTo>
                    <a:pt x="273892" y="99395"/>
                  </a:lnTo>
                  <a:close/>
                </a:path>
                <a:path w="283209" h="213994">
                  <a:moveTo>
                    <a:pt x="73429" y="76166"/>
                  </a:moveTo>
                  <a:lnTo>
                    <a:pt x="71281" y="76838"/>
                  </a:lnTo>
                  <a:lnTo>
                    <a:pt x="65522" y="77934"/>
                  </a:lnTo>
                  <a:lnTo>
                    <a:pt x="57177" y="78074"/>
                  </a:lnTo>
                  <a:lnTo>
                    <a:pt x="275397" y="78074"/>
                  </a:lnTo>
                  <a:lnTo>
                    <a:pt x="274472" y="77152"/>
                  </a:lnTo>
                  <a:lnTo>
                    <a:pt x="197014" y="77152"/>
                  </a:lnTo>
                  <a:lnTo>
                    <a:pt x="190214" y="76433"/>
                  </a:lnTo>
                  <a:lnTo>
                    <a:pt x="73140" y="76433"/>
                  </a:lnTo>
                  <a:lnTo>
                    <a:pt x="73429" y="76166"/>
                  </a:lnTo>
                  <a:close/>
                </a:path>
                <a:path w="283209" h="213994">
                  <a:moveTo>
                    <a:pt x="255386" y="40593"/>
                  </a:moveTo>
                  <a:lnTo>
                    <a:pt x="248645" y="42487"/>
                  </a:lnTo>
                  <a:lnTo>
                    <a:pt x="243558" y="56153"/>
                  </a:lnTo>
                  <a:lnTo>
                    <a:pt x="240308" y="56648"/>
                  </a:lnTo>
                  <a:lnTo>
                    <a:pt x="236409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7" y="69505"/>
                  </a:lnTo>
                  <a:lnTo>
                    <a:pt x="212071" y="73976"/>
                  </a:lnTo>
                  <a:lnTo>
                    <a:pt x="204782" y="76440"/>
                  </a:lnTo>
                  <a:lnTo>
                    <a:pt x="197014" y="77152"/>
                  </a:lnTo>
                  <a:lnTo>
                    <a:pt x="274472" y="77152"/>
                  </a:lnTo>
                  <a:lnTo>
                    <a:pt x="272253" y="74942"/>
                  </a:lnTo>
                  <a:lnTo>
                    <a:pt x="265210" y="61474"/>
                  </a:lnTo>
                  <a:lnTo>
                    <a:pt x="263667" y="60186"/>
                  </a:lnTo>
                  <a:lnTo>
                    <a:pt x="257262" y="58300"/>
                  </a:lnTo>
                  <a:lnTo>
                    <a:pt x="256311" y="56648"/>
                  </a:lnTo>
                  <a:lnTo>
                    <a:pt x="256259" y="56153"/>
                  </a:lnTo>
                  <a:lnTo>
                    <a:pt x="257610" y="49714"/>
                  </a:lnTo>
                  <a:lnTo>
                    <a:pt x="256880" y="44361"/>
                  </a:lnTo>
                  <a:lnTo>
                    <a:pt x="255386" y="40593"/>
                  </a:lnTo>
                  <a:close/>
                </a:path>
                <a:path w="283209" h="213994">
                  <a:moveTo>
                    <a:pt x="135098" y="70660"/>
                  </a:moveTo>
                  <a:lnTo>
                    <a:pt x="101687" y="71243"/>
                  </a:lnTo>
                  <a:lnTo>
                    <a:pt x="73140" y="76433"/>
                  </a:lnTo>
                  <a:lnTo>
                    <a:pt x="190214" y="76433"/>
                  </a:lnTo>
                  <a:lnTo>
                    <a:pt x="189589" y="76367"/>
                  </a:lnTo>
                  <a:lnTo>
                    <a:pt x="166643" y="72948"/>
                  </a:lnTo>
                  <a:lnTo>
                    <a:pt x="135098" y="70660"/>
                  </a:lnTo>
                  <a:close/>
                </a:path>
                <a:path w="283209" h="213994">
                  <a:moveTo>
                    <a:pt x="41781" y="13289"/>
                  </a:move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1781" y="13289"/>
                  </a:lnTo>
                  <a:close/>
                </a:path>
              </a:pathLst>
            </a:custGeom>
            <a:solidFill>
              <a:srgbClr val="CC89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668721" y="1779999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842" y="0"/>
                  </a:moveTo>
                  <a:lnTo>
                    <a:pt x="0" y="25935"/>
                  </a:lnTo>
                  <a:lnTo>
                    <a:pt x="5304" y="52429"/>
                  </a:lnTo>
                  <a:lnTo>
                    <a:pt x="30327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2"/>
                  </a:lnTo>
                  <a:lnTo>
                    <a:pt x="34413" y="108987"/>
                  </a:lnTo>
                  <a:lnTo>
                    <a:pt x="33593" y="112245"/>
                  </a:lnTo>
                  <a:lnTo>
                    <a:pt x="33148" y="115683"/>
                  </a:lnTo>
                  <a:lnTo>
                    <a:pt x="14501" y="148504"/>
                  </a:lnTo>
                  <a:lnTo>
                    <a:pt x="13752" y="149921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0876" y="171517"/>
                  </a:lnTo>
                  <a:lnTo>
                    <a:pt x="10871" y="180463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9"/>
                  </a:lnTo>
                  <a:lnTo>
                    <a:pt x="7604" y="198891"/>
                  </a:lnTo>
                  <a:lnTo>
                    <a:pt x="12229" y="207383"/>
                  </a:lnTo>
                  <a:lnTo>
                    <a:pt x="15204" y="211536"/>
                  </a:lnTo>
                  <a:lnTo>
                    <a:pt x="25012" y="206597"/>
                  </a:lnTo>
                  <a:lnTo>
                    <a:pt x="23776" y="199678"/>
                  </a:lnTo>
                  <a:lnTo>
                    <a:pt x="24585" y="191190"/>
                  </a:lnTo>
                  <a:lnTo>
                    <a:pt x="46225" y="158468"/>
                  </a:lnTo>
                  <a:lnTo>
                    <a:pt x="62503" y="155576"/>
                  </a:lnTo>
                  <a:lnTo>
                    <a:pt x="61246" y="163523"/>
                  </a:lnTo>
                  <a:lnTo>
                    <a:pt x="57904" y="175080"/>
                  </a:lnTo>
                  <a:lnTo>
                    <a:pt x="60993" y="179714"/>
                  </a:lnTo>
                  <a:lnTo>
                    <a:pt x="74353" y="200192"/>
                  </a:lnTo>
                  <a:lnTo>
                    <a:pt x="84839" y="209362"/>
                  </a:lnTo>
                  <a:lnTo>
                    <a:pt x="93100" y="211674"/>
                  </a:lnTo>
                  <a:lnTo>
                    <a:pt x="99788" y="211580"/>
                  </a:lnTo>
                  <a:lnTo>
                    <a:pt x="107942" y="211827"/>
                  </a:lnTo>
                  <a:lnTo>
                    <a:pt x="107693" y="209127"/>
                  </a:lnTo>
                  <a:lnTo>
                    <a:pt x="107693" y="206162"/>
                  </a:lnTo>
                  <a:lnTo>
                    <a:pt x="107693" y="203196"/>
                  </a:lnTo>
                  <a:lnTo>
                    <a:pt x="100772" y="200227"/>
                  </a:lnTo>
                  <a:lnTo>
                    <a:pt x="96323" y="200721"/>
                  </a:lnTo>
                  <a:lnTo>
                    <a:pt x="91912" y="198335"/>
                  </a:lnTo>
                  <a:lnTo>
                    <a:pt x="87156" y="192197"/>
                  </a:lnTo>
                  <a:lnTo>
                    <a:pt x="84763" y="184947"/>
                  </a:lnTo>
                  <a:lnTo>
                    <a:pt x="87441" y="179226"/>
                  </a:lnTo>
                  <a:lnTo>
                    <a:pt x="93543" y="173644"/>
                  </a:lnTo>
                  <a:lnTo>
                    <a:pt x="101355" y="164787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3" y="146801"/>
                  </a:lnTo>
                  <a:lnTo>
                    <a:pt x="125757" y="147164"/>
                  </a:lnTo>
                  <a:lnTo>
                    <a:pt x="130277" y="148337"/>
                  </a:lnTo>
                  <a:lnTo>
                    <a:pt x="136487" y="149702"/>
                  </a:lnTo>
                  <a:lnTo>
                    <a:pt x="143851" y="150931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47" y="161007"/>
                  </a:lnTo>
                  <a:lnTo>
                    <a:pt x="160113" y="169499"/>
                  </a:lnTo>
                  <a:lnTo>
                    <a:pt x="159299" y="177087"/>
                  </a:lnTo>
                  <a:lnTo>
                    <a:pt x="157990" y="182423"/>
                  </a:lnTo>
                  <a:lnTo>
                    <a:pt x="155303" y="188756"/>
                  </a:lnTo>
                  <a:lnTo>
                    <a:pt x="156512" y="194404"/>
                  </a:lnTo>
                  <a:lnTo>
                    <a:pt x="157390" y="197013"/>
                  </a:lnTo>
                  <a:lnTo>
                    <a:pt x="157782" y="198176"/>
                  </a:lnTo>
                  <a:lnTo>
                    <a:pt x="157810" y="199451"/>
                  </a:lnTo>
                  <a:lnTo>
                    <a:pt x="157546" y="200699"/>
                  </a:lnTo>
                  <a:lnTo>
                    <a:pt x="156518" y="205547"/>
                  </a:lnTo>
                  <a:lnTo>
                    <a:pt x="155217" y="211580"/>
                  </a:lnTo>
                  <a:lnTo>
                    <a:pt x="164008" y="211580"/>
                  </a:lnTo>
                  <a:lnTo>
                    <a:pt x="174387" y="211580"/>
                  </a:lnTo>
                  <a:lnTo>
                    <a:pt x="177677" y="209599"/>
                  </a:lnTo>
                  <a:lnTo>
                    <a:pt x="176976" y="206140"/>
                  </a:lnTo>
                  <a:lnTo>
                    <a:pt x="176630" y="204425"/>
                  </a:lnTo>
                  <a:lnTo>
                    <a:pt x="175095" y="203312"/>
                  </a:lnTo>
                  <a:lnTo>
                    <a:pt x="173645" y="202631"/>
                  </a:lnTo>
                  <a:lnTo>
                    <a:pt x="171873" y="201798"/>
                  </a:lnTo>
                  <a:lnTo>
                    <a:pt x="170882" y="199938"/>
                  </a:lnTo>
                  <a:lnTo>
                    <a:pt x="171136" y="197923"/>
                  </a:lnTo>
                  <a:lnTo>
                    <a:pt x="172845" y="188929"/>
                  </a:lnTo>
                  <a:lnTo>
                    <a:pt x="176774" y="177102"/>
                  </a:lnTo>
                  <a:lnTo>
                    <a:pt x="183680" y="164983"/>
                  </a:lnTo>
                  <a:lnTo>
                    <a:pt x="194319" y="155110"/>
                  </a:lnTo>
                  <a:lnTo>
                    <a:pt x="200580" y="155279"/>
                  </a:lnTo>
                  <a:lnTo>
                    <a:pt x="205320" y="155227"/>
                  </a:lnTo>
                  <a:lnTo>
                    <a:pt x="207310" y="154910"/>
                  </a:lnTo>
                  <a:lnTo>
                    <a:pt x="212144" y="159340"/>
                  </a:lnTo>
                  <a:lnTo>
                    <a:pt x="216214" y="171149"/>
                  </a:lnTo>
                  <a:lnTo>
                    <a:pt x="221316" y="185336"/>
                  </a:lnTo>
                  <a:lnTo>
                    <a:pt x="229250" y="196902"/>
                  </a:lnTo>
                  <a:lnTo>
                    <a:pt x="233105" y="200230"/>
                  </a:lnTo>
                  <a:lnTo>
                    <a:pt x="230942" y="204891"/>
                  </a:lnTo>
                  <a:lnTo>
                    <a:pt x="236200" y="205407"/>
                  </a:lnTo>
                  <a:lnTo>
                    <a:pt x="239194" y="205700"/>
                  </a:lnTo>
                  <a:lnTo>
                    <a:pt x="238613" y="207197"/>
                  </a:lnTo>
                  <a:lnTo>
                    <a:pt x="240020" y="209959"/>
                  </a:lnTo>
                  <a:lnTo>
                    <a:pt x="241426" y="212721"/>
                  </a:lnTo>
                  <a:lnTo>
                    <a:pt x="258462" y="213468"/>
                  </a:lnTo>
                  <a:lnTo>
                    <a:pt x="260649" y="209204"/>
                  </a:lnTo>
                  <a:lnTo>
                    <a:pt x="262390" y="205811"/>
                  </a:lnTo>
                  <a:lnTo>
                    <a:pt x="260434" y="201989"/>
                  </a:lnTo>
                  <a:lnTo>
                    <a:pt x="240000" y="152234"/>
                  </a:lnTo>
                  <a:lnTo>
                    <a:pt x="241511" y="135375"/>
                  </a:lnTo>
                  <a:lnTo>
                    <a:pt x="241241" y="119913"/>
                  </a:lnTo>
                  <a:lnTo>
                    <a:pt x="241288" y="114887"/>
                  </a:lnTo>
                  <a:lnTo>
                    <a:pt x="243930" y="109889"/>
                  </a:lnTo>
                  <a:lnTo>
                    <a:pt x="250324" y="104774"/>
                  </a:lnTo>
                  <a:lnTo>
                    <a:pt x="261626" y="99394"/>
                  </a:lnTo>
                  <a:lnTo>
                    <a:pt x="272024" y="102360"/>
                  </a:lnTo>
                  <a:lnTo>
                    <a:pt x="277629" y="93463"/>
                  </a:lnTo>
                  <a:lnTo>
                    <a:pt x="278903" y="89757"/>
                  </a:lnTo>
                  <a:lnTo>
                    <a:pt x="280481" y="88522"/>
                  </a:lnTo>
                  <a:lnTo>
                    <a:pt x="282766" y="84569"/>
                  </a:lnTo>
                  <a:lnTo>
                    <a:pt x="281834" y="83828"/>
                  </a:lnTo>
                  <a:lnTo>
                    <a:pt x="280180" y="82839"/>
                  </a:lnTo>
                  <a:lnTo>
                    <a:pt x="272254" y="74942"/>
                  </a:lnTo>
                  <a:lnTo>
                    <a:pt x="268377" y="67529"/>
                  </a:lnTo>
                  <a:lnTo>
                    <a:pt x="265211" y="61474"/>
                  </a:lnTo>
                  <a:lnTo>
                    <a:pt x="263668" y="60186"/>
                  </a:lnTo>
                  <a:lnTo>
                    <a:pt x="259117" y="58846"/>
                  </a:lnTo>
                  <a:lnTo>
                    <a:pt x="257263" y="58299"/>
                  </a:lnTo>
                  <a:lnTo>
                    <a:pt x="256197" y="56449"/>
                  </a:lnTo>
                  <a:lnTo>
                    <a:pt x="256608" y="54493"/>
                  </a:lnTo>
                  <a:lnTo>
                    <a:pt x="257611" y="49713"/>
                  </a:lnTo>
                  <a:lnTo>
                    <a:pt x="256881" y="44361"/>
                  </a:lnTo>
                  <a:lnTo>
                    <a:pt x="255386" y="40592"/>
                  </a:lnTo>
                  <a:lnTo>
                    <a:pt x="248646" y="42487"/>
                  </a:lnTo>
                  <a:lnTo>
                    <a:pt x="243559" y="56153"/>
                  </a:lnTo>
                  <a:lnTo>
                    <a:pt x="240308" y="56647"/>
                  </a:lnTo>
                  <a:lnTo>
                    <a:pt x="236410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8" y="69505"/>
                  </a:lnTo>
                  <a:lnTo>
                    <a:pt x="212071" y="73976"/>
                  </a:lnTo>
                  <a:lnTo>
                    <a:pt x="204783" y="76440"/>
                  </a:lnTo>
                  <a:lnTo>
                    <a:pt x="197015" y="77152"/>
                  </a:lnTo>
                  <a:lnTo>
                    <a:pt x="189590" y="76367"/>
                  </a:lnTo>
                  <a:lnTo>
                    <a:pt x="166643" y="72948"/>
                  </a:lnTo>
                  <a:lnTo>
                    <a:pt x="135099" y="70660"/>
                  </a:lnTo>
                  <a:lnTo>
                    <a:pt x="101688" y="71242"/>
                  </a:lnTo>
                  <a:lnTo>
                    <a:pt x="73140" y="76433"/>
                  </a:lnTo>
                  <a:lnTo>
                    <a:pt x="73429" y="76167"/>
                  </a:lnTo>
                  <a:lnTo>
                    <a:pt x="71281" y="76839"/>
                  </a:lnTo>
                  <a:lnTo>
                    <a:pt x="65523" y="77934"/>
                  </a:lnTo>
                  <a:lnTo>
                    <a:pt x="57177" y="78074"/>
                  </a:lnTo>
                  <a:lnTo>
                    <a:pt x="47270" y="75878"/>
                  </a:lnTo>
                  <a:lnTo>
                    <a:pt x="31350" y="64019"/>
                  </a:lnTo>
                  <a:lnTo>
                    <a:pt x="19694" y="45282"/>
                  </a:lnTo>
                  <a:lnTo>
                    <a:pt x="16251" y="26376"/>
                  </a:lnTo>
                  <a:lnTo>
                    <a:pt x="24975" y="14012"/>
                  </a:ln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2074" y="13079"/>
                  </a:lnTo>
                  <a:lnTo>
                    <a:pt x="42290" y="9557"/>
                  </a:lnTo>
                  <a:lnTo>
                    <a:pt x="39451" y="5205"/>
                  </a:lnTo>
                  <a:lnTo>
                    <a:pt x="33615" y="1520"/>
                  </a:lnTo>
                  <a:lnTo>
                    <a:pt x="24842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16154" y="1471585"/>
              <a:ext cx="409885" cy="29794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4254" y="1486673"/>
              <a:ext cx="333943" cy="22251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93966" y="1760135"/>
              <a:ext cx="409204" cy="29794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236829" y="1779936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4" y="146418"/>
                  </a:lnTo>
                  <a:lnTo>
                    <a:pt x="44119" y="165483"/>
                  </a:lnTo>
                  <a:lnTo>
                    <a:pt x="46232" y="185635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3" y="200384"/>
                  </a:lnTo>
                  <a:lnTo>
                    <a:pt x="61243" y="194020"/>
                  </a:lnTo>
                  <a:lnTo>
                    <a:pt x="61132" y="189358"/>
                  </a:lnTo>
                  <a:lnTo>
                    <a:pt x="61116" y="174221"/>
                  </a:lnTo>
                  <a:lnTo>
                    <a:pt x="68626" y="172085"/>
                  </a:lnTo>
                  <a:lnTo>
                    <a:pt x="77607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7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6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4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1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1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1"/>
                  </a:lnTo>
                  <a:lnTo>
                    <a:pt x="189164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1" y="206465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8"/>
                  </a:lnTo>
                  <a:lnTo>
                    <a:pt x="203755" y="176099"/>
                  </a:lnTo>
                  <a:lnTo>
                    <a:pt x="209112" y="160070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8" y="153167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7" y="207717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5" y="190840"/>
                  </a:lnTo>
                  <a:lnTo>
                    <a:pt x="242022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9" y="128209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5"/>
                  </a:lnTo>
                  <a:lnTo>
                    <a:pt x="49934" y="115310"/>
                  </a:lnTo>
                  <a:lnTo>
                    <a:pt x="27664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8" y="103415"/>
                  </a:lnTo>
                  <a:lnTo>
                    <a:pt x="27664" y="115310"/>
                  </a:lnTo>
                  <a:lnTo>
                    <a:pt x="49934" y="115310"/>
                  </a:lnTo>
                  <a:lnTo>
                    <a:pt x="54918" y="108742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4"/>
                  </a:lnTo>
                  <a:lnTo>
                    <a:pt x="273379" y="62349"/>
                  </a:lnTo>
                  <a:lnTo>
                    <a:pt x="277000" y="55525"/>
                  </a:lnTo>
                  <a:lnTo>
                    <a:pt x="173094" y="55525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70" y="32035"/>
                  </a:lnTo>
                  <a:lnTo>
                    <a:pt x="215521" y="47848"/>
                  </a:lnTo>
                  <a:lnTo>
                    <a:pt x="211727" y="49208"/>
                  </a:lnTo>
                  <a:lnTo>
                    <a:pt x="201869" y="52114"/>
                  </a:lnTo>
                  <a:lnTo>
                    <a:pt x="188230" y="54807"/>
                  </a:lnTo>
                  <a:lnTo>
                    <a:pt x="173094" y="55525"/>
                  </a:lnTo>
                  <a:lnTo>
                    <a:pt x="277000" y="55525"/>
                  </a:lnTo>
                  <a:lnTo>
                    <a:pt x="277925" y="53783"/>
                  </a:lnTo>
                  <a:lnTo>
                    <a:pt x="279725" y="50918"/>
                  </a:lnTo>
                  <a:lnTo>
                    <a:pt x="283146" y="49641"/>
                  </a:lnTo>
                  <a:lnTo>
                    <a:pt x="304227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7" y="31981"/>
                  </a:lnTo>
                  <a:lnTo>
                    <a:pt x="323136" y="29919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9" y="19494"/>
                  </a:lnTo>
                  <a:lnTo>
                    <a:pt x="296047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1"/>
                  </a:lnTo>
                  <a:lnTo>
                    <a:pt x="279620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7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7" y="49641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236829" y="177993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93966" y="1471585"/>
              <a:ext cx="409204" cy="297942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236829" y="1491386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4" y="146417"/>
                  </a:lnTo>
                  <a:lnTo>
                    <a:pt x="44119" y="165482"/>
                  </a:lnTo>
                  <a:lnTo>
                    <a:pt x="46232" y="185634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3" y="200384"/>
                  </a:lnTo>
                  <a:lnTo>
                    <a:pt x="61243" y="194020"/>
                  </a:lnTo>
                  <a:lnTo>
                    <a:pt x="61132" y="189358"/>
                  </a:lnTo>
                  <a:lnTo>
                    <a:pt x="61116" y="174221"/>
                  </a:lnTo>
                  <a:lnTo>
                    <a:pt x="68626" y="172085"/>
                  </a:lnTo>
                  <a:lnTo>
                    <a:pt x="77607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7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6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4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1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1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1"/>
                  </a:lnTo>
                  <a:lnTo>
                    <a:pt x="189164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1" y="206465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8"/>
                  </a:lnTo>
                  <a:lnTo>
                    <a:pt x="203755" y="176099"/>
                  </a:lnTo>
                  <a:lnTo>
                    <a:pt x="209112" y="160070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8" y="153167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7" y="207716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5" y="190840"/>
                  </a:lnTo>
                  <a:lnTo>
                    <a:pt x="242022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9" y="128209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5"/>
                  </a:lnTo>
                  <a:lnTo>
                    <a:pt x="49934" y="115310"/>
                  </a:lnTo>
                  <a:lnTo>
                    <a:pt x="27664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8" y="103415"/>
                  </a:lnTo>
                  <a:lnTo>
                    <a:pt x="27664" y="115310"/>
                  </a:lnTo>
                  <a:lnTo>
                    <a:pt x="49934" y="115310"/>
                  </a:lnTo>
                  <a:lnTo>
                    <a:pt x="54918" y="108742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4"/>
                  </a:lnTo>
                  <a:lnTo>
                    <a:pt x="273379" y="62349"/>
                  </a:lnTo>
                  <a:lnTo>
                    <a:pt x="277000" y="55525"/>
                  </a:lnTo>
                  <a:lnTo>
                    <a:pt x="173094" y="55525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70" y="32035"/>
                  </a:lnTo>
                  <a:lnTo>
                    <a:pt x="215521" y="47847"/>
                  </a:lnTo>
                  <a:lnTo>
                    <a:pt x="211727" y="49207"/>
                  </a:lnTo>
                  <a:lnTo>
                    <a:pt x="201869" y="52114"/>
                  </a:lnTo>
                  <a:lnTo>
                    <a:pt x="188230" y="54807"/>
                  </a:lnTo>
                  <a:lnTo>
                    <a:pt x="173094" y="55525"/>
                  </a:lnTo>
                  <a:lnTo>
                    <a:pt x="277000" y="55525"/>
                  </a:lnTo>
                  <a:lnTo>
                    <a:pt x="277925" y="53783"/>
                  </a:lnTo>
                  <a:lnTo>
                    <a:pt x="279725" y="50918"/>
                  </a:lnTo>
                  <a:lnTo>
                    <a:pt x="283146" y="49641"/>
                  </a:lnTo>
                  <a:lnTo>
                    <a:pt x="304227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7" y="31981"/>
                  </a:lnTo>
                  <a:lnTo>
                    <a:pt x="323136" y="29919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9" y="19494"/>
                  </a:lnTo>
                  <a:lnTo>
                    <a:pt x="296047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0"/>
                  </a:lnTo>
                  <a:lnTo>
                    <a:pt x="279620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7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7" y="49641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236829" y="149138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5691" y="1471585"/>
              <a:ext cx="367942" cy="297942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668721" y="1491448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0137" y="154910"/>
                  </a:moveTo>
                  <a:lnTo>
                    <a:pt x="207309" y="154910"/>
                  </a:lnTo>
                  <a:lnTo>
                    <a:pt x="212144" y="159340"/>
                  </a:lnTo>
                  <a:lnTo>
                    <a:pt x="216213" y="171149"/>
                  </a:lnTo>
                  <a:lnTo>
                    <a:pt x="221316" y="185337"/>
                  </a:lnTo>
                  <a:lnTo>
                    <a:pt x="229250" y="196902"/>
                  </a:lnTo>
                  <a:lnTo>
                    <a:pt x="233106" y="200230"/>
                  </a:lnTo>
                  <a:lnTo>
                    <a:pt x="230942" y="204891"/>
                  </a:lnTo>
                  <a:lnTo>
                    <a:pt x="239194" y="205700"/>
                  </a:lnTo>
                  <a:lnTo>
                    <a:pt x="238614" y="207197"/>
                  </a:lnTo>
                  <a:lnTo>
                    <a:pt x="241425" y="212721"/>
                  </a:lnTo>
                  <a:lnTo>
                    <a:pt x="258461" y="213469"/>
                  </a:lnTo>
                  <a:lnTo>
                    <a:pt x="262389" y="205811"/>
                  </a:lnTo>
                  <a:lnTo>
                    <a:pt x="260435" y="201989"/>
                  </a:lnTo>
                  <a:lnTo>
                    <a:pt x="252143" y="199290"/>
                  </a:lnTo>
                  <a:lnTo>
                    <a:pt x="249895" y="198390"/>
                  </a:lnTo>
                  <a:lnTo>
                    <a:pt x="248857" y="196192"/>
                  </a:lnTo>
                  <a:lnTo>
                    <a:pt x="241013" y="172003"/>
                  </a:lnTo>
                  <a:lnTo>
                    <a:pt x="240137" y="154910"/>
                  </a:lnTo>
                  <a:close/>
                </a:path>
                <a:path w="283209" h="213994">
                  <a:moveTo>
                    <a:pt x="107919" y="211580"/>
                  </a:moveTo>
                  <a:lnTo>
                    <a:pt x="99787" y="211580"/>
                  </a:lnTo>
                  <a:lnTo>
                    <a:pt x="107942" y="211828"/>
                  </a:lnTo>
                  <a:lnTo>
                    <a:pt x="107919" y="211580"/>
                  </a:lnTo>
                  <a:close/>
                </a:path>
                <a:path w="283209" h="213994">
                  <a:moveTo>
                    <a:pt x="108839" y="155576"/>
                  </a:moveTo>
                  <a:lnTo>
                    <a:pt x="62503" y="155576"/>
                  </a:lnTo>
                  <a:lnTo>
                    <a:pt x="61247" y="163523"/>
                  </a:lnTo>
                  <a:lnTo>
                    <a:pt x="57903" y="175080"/>
                  </a:lnTo>
                  <a:lnTo>
                    <a:pt x="60993" y="179715"/>
                  </a:lnTo>
                  <a:lnTo>
                    <a:pt x="74352" y="200192"/>
                  </a:lnTo>
                  <a:lnTo>
                    <a:pt x="84838" y="209362"/>
                  </a:lnTo>
                  <a:lnTo>
                    <a:pt x="93100" y="211675"/>
                  </a:lnTo>
                  <a:lnTo>
                    <a:pt x="99787" y="211580"/>
                  </a:lnTo>
                  <a:lnTo>
                    <a:pt x="107919" y="211580"/>
                  </a:lnTo>
                  <a:lnTo>
                    <a:pt x="107737" y="209599"/>
                  </a:lnTo>
                  <a:lnTo>
                    <a:pt x="107693" y="203197"/>
                  </a:lnTo>
                  <a:lnTo>
                    <a:pt x="101923" y="200722"/>
                  </a:lnTo>
                  <a:lnTo>
                    <a:pt x="96323" y="200722"/>
                  </a:lnTo>
                  <a:lnTo>
                    <a:pt x="91912" y="198336"/>
                  </a:lnTo>
                  <a:lnTo>
                    <a:pt x="87156" y="192198"/>
                  </a:lnTo>
                  <a:lnTo>
                    <a:pt x="84763" y="184948"/>
                  </a:lnTo>
                  <a:lnTo>
                    <a:pt x="87440" y="179226"/>
                  </a:lnTo>
                  <a:lnTo>
                    <a:pt x="93543" y="173645"/>
                  </a:lnTo>
                  <a:lnTo>
                    <a:pt x="101355" y="164788"/>
                  </a:lnTo>
                  <a:lnTo>
                    <a:pt x="108839" y="155576"/>
                  </a:lnTo>
                  <a:close/>
                </a:path>
                <a:path w="283209" h="213994">
                  <a:moveTo>
                    <a:pt x="240487" y="146801"/>
                  </a:moveTo>
                  <a:lnTo>
                    <a:pt x="120702" y="146801"/>
                  </a:lnTo>
                  <a:lnTo>
                    <a:pt x="125756" y="147165"/>
                  </a:lnTo>
                  <a:lnTo>
                    <a:pt x="130276" y="148337"/>
                  </a:lnTo>
                  <a:lnTo>
                    <a:pt x="136487" y="149703"/>
                  </a:lnTo>
                  <a:lnTo>
                    <a:pt x="143851" y="150932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25" y="161441"/>
                  </a:lnTo>
                  <a:lnTo>
                    <a:pt x="160112" y="169500"/>
                  </a:lnTo>
                  <a:lnTo>
                    <a:pt x="159295" y="177103"/>
                  </a:lnTo>
                  <a:lnTo>
                    <a:pt x="157990" y="182424"/>
                  </a:lnTo>
                  <a:lnTo>
                    <a:pt x="155303" y="188756"/>
                  </a:lnTo>
                  <a:lnTo>
                    <a:pt x="156512" y="194405"/>
                  </a:lnTo>
                  <a:lnTo>
                    <a:pt x="157697" y="197924"/>
                  </a:lnTo>
                  <a:lnTo>
                    <a:pt x="157761" y="199678"/>
                  </a:lnTo>
                  <a:lnTo>
                    <a:pt x="155217" y="211580"/>
                  </a:lnTo>
                  <a:lnTo>
                    <a:pt x="174387" y="211580"/>
                  </a:lnTo>
                  <a:lnTo>
                    <a:pt x="177676" y="209599"/>
                  </a:lnTo>
                  <a:lnTo>
                    <a:pt x="176629" y="204425"/>
                  </a:lnTo>
                  <a:lnTo>
                    <a:pt x="175095" y="203313"/>
                  </a:lnTo>
                  <a:lnTo>
                    <a:pt x="171873" y="201799"/>
                  </a:lnTo>
                  <a:lnTo>
                    <a:pt x="171017" y="200192"/>
                  </a:lnTo>
                  <a:lnTo>
                    <a:pt x="194319" y="155110"/>
                  </a:lnTo>
                  <a:lnTo>
                    <a:pt x="206055" y="155110"/>
                  </a:lnTo>
                  <a:lnTo>
                    <a:pt x="207309" y="154910"/>
                  </a:lnTo>
                  <a:lnTo>
                    <a:pt x="240137" y="154910"/>
                  </a:lnTo>
                  <a:lnTo>
                    <a:pt x="240037" y="152956"/>
                  </a:lnTo>
                  <a:lnTo>
                    <a:pt x="240116" y="150932"/>
                  </a:lnTo>
                  <a:lnTo>
                    <a:pt x="240487" y="146801"/>
                  </a:lnTo>
                  <a:close/>
                </a:path>
                <a:path w="283209" h="213994">
                  <a:moveTo>
                    <a:pt x="24841" y="0"/>
                  </a:moveTo>
                  <a:lnTo>
                    <a:pt x="0" y="25934"/>
                  </a:lnTo>
                  <a:lnTo>
                    <a:pt x="5304" y="52429"/>
                  </a:lnTo>
                  <a:lnTo>
                    <a:pt x="30326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1"/>
                  </a:lnTo>
                  <a:lnTo>
                    <a:pt x="34413" y="108987"/>
                  </a:lnTo>
                  <a:lnTo>
                    <a:pt x="33592" y="112245"/>
                  </a:lnTo>
                  <a:lnTo>
                    <a:pt x="33148" y="115684"/>
                  </a:lnTo>
                  <a:lnTo>
                    <a:pt x="14501" y="148504"/>
                  </a:lnTo>
                  <a:lnTo>
                    <a:pt x="13751" y="149920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1016" y="169500"/>
                  </a:lnTo>
                  <a:lnTo>
                    <a:pt x="10964" y="182424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8"/>
                  </a:lnTo>
                  <a:lnTo>
                    <a:pt x="7604" y="198890"/>
                  </a:lnTo>
                  <a:lnTo>
                    <a:pt x="12228" y="207383"/>
                  </a:lnTo>
                  <a:lnTo>
                    <a:pt x="15204" y="211536"/>
                  </a:lnTo>
                  <a:lnTo>
                    <a:pt x="25011" y="206597"/>
                  </a:lnTo>
                  <a:lnTo>
                    <a:pt x="23867" y="200192"/>
                  </a:lnTo>
                  <a:lnTo>
                    <a:pt x="23943" y="197924"/>
                  </a:lnTo>
                  <a:lnTo>
                    <a:pt x="40075" y="160928"/>
                  </a:lnTo>
                  <a:lnTo>
                    <a:pt x="62503" y="155576"/>
                  </a:lnTo>
                  <a:lnTo>
                    <a:pt x="108839" y="155576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2" y="146801"/>
                  </a:lnTo>
                  <a:lnTo>
                    <a:pt x="240487" y="146801"/>
                  </a:lnTo>
                  <a:lnTo>
                    <a:pt x="241511" y="135375"/>
                  </a:lnTo>
                  <a:lnTo>
                    <a:pt x="241366" y="127073"/>
                  </a:lnTo>
                  <a:lnTo>
                    <a:pt x="241288" y="114887"/>
                  </a:lnTo>
                  <a:lnTo>
                    <a:pt x="243929" y="109889"/>
                  </a:lnTo>
                  <a:lnTo>
                    <a:pt x="250323" y="104774"/>
                  </a:lnTo>
                  <a:lnTo>
                    <a:pt x="261626" y="99395"/>
                  </a:lnTo>
                  <a:lnTo>
                    <a:pt x="273892" y="99395"/>
                  </a:lnTo>
                  <a:lnTo>
                    <a:pt x="277629" y="93464"/>
                  </a:lnTo>
                  <a:lnTo>
                    <a:pt x="278902" y="89757"/>
                  </a:lnTo>
                  <a:lnTo>
                    <a:pt x="280480" y="88522"/>
                  </a:lnTo>
                  <a:lnTo>
                    <a:pt x="282765" y="84569"/>
                  </a:lnTo>
                  <a:lnTo>
                    <a:pt x="281834" y="83828"/>
                  </a:lnTo>
                  <a:lnTo>
                    <a:pt x="280181" y="82839"/>
                  </a:lnTo>
                  <a:lnTo>
                    <a:pt x="275397" y="78074"/>
                  </a:lnTo>
                  <a:lnTo>
                    <a:pt x="57177" y="78074"/>
                  </a:lnTo>
                  <a:lnTo>
                    <a:pt x="47269" y="75878"/>
                  </a:lnTo>
                  <a:lnTo>
                    <a:pt x="31350" y="64019"/>
                  </a:lnTo>
                  <a:lnTo>
                    <a:pt x="19693" y="45282"/>
                  </a:lnTo>
                  <a:lnTo>
                    <a:pt x="16251" y="26376"/>
                  </a:lnTo>
                  <a:lnTo>
                    <a:pt x="24974" y="14011"/>
                  </a:lnTo>
                  <a:lnTo>
                    <a:pt x="30555" y="13289"/>
                  </a:lnTo>
                  <a:lnTo>
                    <a:pt x="41781" y="13289"/>
                  </a:lnTo>
                  <a:lnTo>
                    <a:pt x="42073" y="13079"/>
                  </a:lnTo>
                  <a:lnTo>
                    <a:pt x="42290" y="9558"/>
                  </a:lnTo>
                  <a:lnTo>
                    <a:pt x="39450" y="5206"/>
                  </a:lnTo>
                  <a:lnTo>
                    <a:pt x="33614" y="1521"/>
                  </a:lnTo>
                  <a:lnTo>
                    <a:pt x="24841" y="0"/>
                  </a:lnTo>
                  <a:close/>
                </a:path>
                <a:path w="283209" h="213994">
                  <a:moveTo>
                    <a:pt x="100772" y="200228"/>
                  </a:moveTo>
                  <a:lnTo>
                    <a:pt x="96323" y="200722"/>
                  </a:lnTo>
                  <a:lnTo>
                    <a:pt x="101923" y="200722"/>
                  </a:lnTo>
                  <a:lnTo>
                    <a:pt x="100772" y="200228"/>
                  </a:lnTo>
                  <a:close/>
                </a:path>
                <a:path w="283209" h="213994">
                  <a:moveTo>
                    <a:pt x="206055" y="155110"/>
                  </a:moveTo>
                  <a:lnTo>
                    <a:pt x="194319" y="155110"/>
                  </a:lnTo>
                  <a:lnTo>
                    <a:pt x="200580" y="155279"/>
                  </a:lnTo>
                  <a:lnTo>
                    <a:pt x="205319" y="155227"/>
                  </a:lnTo>
                  <a:lnTo>
                    <a:pt x="206055" y="155110"/>
                  </a:lnTo>
                  <a:close/>
                </a:path>
                <a:path w="283209" h="213994">
                  <a:moveTo>
                    <a:pt x="273892" y="99395"/>
                  </a:moveTo>
                  <a:lnTo>
                    <a:pt x="261626" y="99395"/>
                  </a:lnTo>
                  <a:lnTo>
                    <a:pt x="272023" y="102360"/>
                  </a:lnTo>
                  <a:lnTo>
                    <a:pt x="273892" y="99395"/>
                  </a:lnTo>
                  <a:close/>
                </a:path>
                <a:path w="283209" h="213994">
                  <a:moveTo>
                    <a:pt x="73429" y="76166"/>
                  </a:moveTo>
                  <a:lnTo>
                    <a:pt x="71281" y="76838"/>
                  </a:lnTo>
                  <a:lnTo>
                    <a:pt x="65522" y="77934"/>
                  </a:lnTo>
                  <a:lnTo>
                    <a:pt x="57177" y="78074"/>
                  </a:lnTo>
                  <a:lnTo>
                    <a:pt x="275397" y="78074"/>
                  </a:lnTo>
                  <a:lnTo>
                    <a:pt x="274472" y="77152"/>
                  </a:lnTo>
                  <a:lnTo>
                    <a:pt x="197014" y="77152"/>
                  </a:lnTo>
                  <a:lnTo>
                    <a:pt x="190214" y="76433"/>
                  </a:lnTo>
                  <a:lnTo>
                    <a:pt x="73140" y="76433"/>
                  </a:lnTo>
                  <a:lnTo>
                    <a:pt x="73429" y="76166"/>
                  </a:lnTo>
                  <a:close/>
                </a:path>
                <a:path w="283209" h="213994">
                  <a:moveTo>
                    <a:pt x="255386" y="40593"/>
                  </a:moveTo>
                  <a:lnTo>
                    <a:pt x="248645" y="42487"/>
                  </a:lnTo>
                  <a:lnTo>
                    <a:pt x="243558" y="56153"/>
                  </a:lnTo>
                  <a:lnTo>
                    <a:pt x="240308" y="56648"/>
                  </a:lnTo>
                  <a:lnTo>
                    <a:pt x="236409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7" y="69505"/>
                  </a:lnTo>
                  <a:lnTo>
                    <a:pt x="212071" y="73976"/>
                  </a:lnTo>
                  <a:lnTo>
                    <a:pt x="204782" y="76440"/>
                  </a:lnTo>
                  <a:lnTo>
                    <a:pt x="197014" y="77152"/>
                  </a:lnTo>
                  <a:lnTo>
                    <a:pt x="274472" y="77152"/>
                  </a:lnTo>
                  <a:lnTo>
                    <a:pt x="272253" y="74942"/>
                  </a:lnTo>
                  <a:lnTo>
                    <a:pt x="265210" y="61474"/>
                  </a:lnTo>
                  <a:lnTo>
                    <a:pt x="263667" y="60186"/>
                  </a:lnTo>
                  <a:lnTo>
                    <a:pt x="257262" y="58300"/>
                  </a:lnTo>
                  <a:lnTo>
                    <a:pt x="256311" y="56648"/>
                  </a:lnTo>
                  <a:lnTo>
                    <a:pt x="256259" y="56153"/>
                  </a:lnTo>
                  <a:lnTo>
                    <a:pt x="257610" y="49714"/>
                  </a:lnTo>
                  <a:lnTo>
                    <a:pt x="256880" y="44361"/>
                  </a:lnTo>
                  <a:lnTo>
                    <a:pt x="255386" y="40593"/>
                  </a:lnTo>
                  <a:close/>
                </a:path>
                <a:path w="283209" h="213994">
                  <a:moveTo>
                    <a:pt x="135098" y="70660"/>
                  </a:moveTo>
                  <a:lnTo>
                    <a:pt x="101687" y="71243"/>
                  </a:lnTo>
                  <a:lnTo>
                    <a:pt x="73140" y="76433"/>
                  </a:lnTo>
                  <a:lnTo>
                    <a:pt x="190214" y="76433"/>
                  </a:lnTo>
                  <a:lnTo>
                    <a:pt x="189589" y="76367"/>
                  </a:lnTo>
                  <a:lnTo>
                    <a:pt x="166643" y="72948"/>
                  </a:lnTo>
                  <a:lnTo>
                    <a:pt x="135098" y="70660"/>
                  </a:lnTo>
                  <a:close/>
                </a:path>
                <a:path w="283209" h="213994">
                  <a:moveTo>
                    <a:pt x="41781" y="13289"/>
                  </a:move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1781" y="13289"/>
                  </a:lnTo>
                  <a:close/>
                </a:path>
              </a:pathLst>
            </a:custGeom>
            <a:solidFill>
              <a:srgbClr val="CC89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668721" y="1491449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842" y="0"/>
                  </a:moveTo>
                  <a:lnTo>
                    <a:pt x="0" y="25935"/>
                  </a:lnTo>
                  <a:lnTo>
                    <a:pt x="5304" y="52429"/>
                  </a:lnTo>
                  <a:lnTo>
                    <a:pt x="30327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2"/>
                  </a:lnTo>
                  <a:lnTo>
                    <a:pt x="34413" y="108987"/>
                  </a:lnTo>
                  <a:lnTo>
                    <a:pt x="33593" y="112245"/>
                  </a:lnTo>
                  <a:lnTo>
                    <a:pt x="33148" y="115683"/>
                  </a:lnTo>
                  <a:lnTo>
                    <a:pt x="14501" y="148504"/>
                  </a:lnTo>
                  <a:lnTo>
                    <a:pt x="13752" y="149921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0876" y="171517"/>
                  </a:lnTo>
                  <a:lnTo>
                    <a:pt x="10871" y="180463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9"/>
                  </a:lnTo>
                  <a:lnTo>
                    <a:pt x="7604" y="198891"/>
                  </a:lnTo>
                  <a:lnTo>
                    <a:pt x="12229" y="207383"/>
                  </a:lnTo>
                  <a:lnTo>
                    <a:pt x="15204" y="211536"/>
                  </a:lnTo>
                  <a:lnTo>
                    <a:pt x="25012" y="206597"/>
                  </a:lnTo>
                  <a:lnTo>
                    <a:pt x="23776" y="199678"/>
                  </a:lnTo>
                  <a:lnTo>
                    <a:pt x="24585" y="191190"/>
                  </a:lnTo>
                  <a:lnTo>
                    <a:pt x="46225" y="158468"/>
                  </a:lnTo>
                  <a:lnTo>
                    <a:pt x="62503" y="155576"/>
                  </a:lnTo>
                  <a:lnTo>
                    <a:pt x="61246" y="163523"/>
                  </a:lnTo>
                  <a:lnTo>
                    <a:pt x="57904" y="175080"/>
                  </a:lnTo>
                  <a:lnTo>
                    <a:pt x="60993" y="179714"/>
                  </a:lnTo>
                  <a:lnTo>
                    <a:pt x="74353" y="200192"/>
                  </a:lnTo>
                  <a:lnTo>
                    <a:pt x="84839" y="209362"/>
                  </a:lnTo>
                  <a:lnTo>
                    <a:pt x="93100" y="211674"/>
                  </a:lnTo>
                  <a:lnTo>
                    <a:pt x="99788" y="211580"/>
                  </a:lnTo>
                  <a:lnTo>
                    <a:pt x="107942" y="211827"/>
                  </a:lnTo>
                  <a:lnTo>
                    <a:pt x="107693" y="209127"/>
                  </a:lnTo>
                  <a:lnTo>
                    <a:pt x="107693" y="206162"/>
                  </a:lnTo>
                  <a:lnTo>
                    <a:pt x="107693" y="203196"/>
                  </a:lnTo>
                  <a:lnTo>
                    <a:pt x="100772" y="200227"/>
                  </a:lnTo>
                  <a:lnTo>
                    <a:pt x="96323" y="200721"/>
                  </a:lnTo>
                  <a:lnTo>
                    <a:pt x="91912" y="198335"/>
                  </a:lnTo>
                  <a:lnTo>
                    <a:pt x="87156" y="192197"/>
                  </a:lnTo>
                  <a:lnTo>
                    <a:pt x="84763" y="184947"/>
                  </a:lnTo>
                  <a:lnTo>
                    <a:pt x="87441" y="179226"/>
                  </a:lnTo>
                  <a:lnTo>
                    <a:pt x="93543" y="173644"/>
                  </a:lnTo>
                  <a:lnTo>
                    <a:pt x="101355" y="164787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3" y="146801"/>
                  </a:lnTo>
                  <a:lnTo>
                    <a:pt x="125757" y="147164"/>
                  </a:lnTo>
                  <a:lnTo>
                    <a:pt x="130277" y="148337"/>
                  </a:lnTo>
                  <a:lnTo>
                    <a:pt x="136487" y="149702"/>
                  </a:lnTo>
                  <a:lnTo>
                    <a:pt x="143851" y="150931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47" y="161007"/>
                  </a:lnTo>
                  <a:lnTo>
                    <a:pt x="160113" y="169499"/>
                  </a:lnTo>
                  <a:lnTo>
                    <a:pt x="159299" y="177087"/>
                  </a:lnTo>
                  <a:lnTo>
                    <a:pt x="157990" y="182423"/>
                  </a:lnTo>
                  <a:lnTo>
                    <a:pt x="155303" y="188756"/>
                  </a:lnTo>
                  <a:lnTo>
                    <a:pt x="156512" y="194404"/>
                  </a:lnTo>
                  <a:lnTo>
                    <a:pt x="157390" y="197013"/>
                  </a:lnTo>
                  <a:lnTo>
                    <a:pt x="157782" y="198176"/>
                  </a:lnTo>
                  <a:lnTo>
                    <a:pt x="157810" y="199451"/>
                  </a:lnTo>
                  <a:lnTo>
                    <a:pt x="157546" y="200699"/>
                  </a:lnTo>
                  <a:lnTo>
                    <a:pt x="156518" y="205547"/>
                  </a:lnTo>
                  <a:lnTo>
                    <a:pt x="155217" y="211580"/>
                  </a:lnTo>
                  <a:lnTo>
                    <a:pt x="164008" y="211580"/>
                  </a:lnTo>
                  <a:lnTo>
                    <a:pt x="174387" y="211580"/>
                  </a:lnTo>
                  <a:lnTo>
                    <a:pt x="177677" y="209599"/>
                  </a:lnTo>
                  <a:lnTo>
                    <a:pt x="176976" y="206140"/>
                  </a:lnTo>
                  <a:lnTo>
                    <a:pt x="176630" y="204425"/>
                  </a:lnTo>
                  <a:lnTo>
                    <a:pt x="175095" y="203312"/>
                  </a:lnTo>
                  <a:lnTo>
                    <a:pt x="173645" y="202631"/>
                  </a:lnTo>
                  <a:lnTo>
                    <a:pt x="171873" y="201798"/>
                  </a:lnTo>
                  <a:lnTo>
                    <a:pt x="170882" y="199938"/>
                  </a:lnTo>
                  <a:lnTo>
                    <a:pt x="171136" y="197923"/>
                  </a:lnTo>
                  <a:lnTo>
                    <a:pt x="172845" y="188929"/>
                  </a:lnTo>
                  <a:lnTo>
                    <a:pt x="176774" y="177102"/>
                  </a:lnTo>
                  <a:lnTo>
                    <a:pt x="183680" y="164983"/>
                  </a:lnTo>
                  <a:lnTo>
                    <a:pt x="194319" y="155110"/>
                  </a:lnTo>
                  <a:lnTo>
                    <a:pt x="200580" y="155279"/>
                  </a:lnTo>
                  <a:lnTo>
                    <a:pt x="205320" y="155227"/>
                  </a:lnTo>
                  <a:lnTo>
                    <a:pt x="207310" y="154910"/>
                  </a:lnTo>
                  <a:lnTo>
                    <a:pt x="212144" y="159340"/>
                  </a:lnTo>
                  <a:lnTo>
                    <a:pt x="216214" y="171149"/>
                  </a:lnTo>
                  <a:lnTo>
                    <a:pt x="221316" y="185336"/>
                  </a:lnTo>
                  <a:lnTo>
                    <a:pt x="229250" y="196902"/>
                  </a:lnTo>
                  <a:lnTo>
                    <a:pt x="233105" y="200230"/>
                  </a:lnTo>
                  <a:lnTo>
                    <a:pt x="230942" y="204891"/>
                  </a:lnTo>
                  <a:lnTo>
                    <a:pt x="236200" y="205407"/>
                  </a:lnTo>
                  <a:lnTo>
                    <a:pt x="239194" y="205700"/>
                  </a:lnTo>
                  <a:lnTo>
                    <a:pt x="238613" y="207197"/>
                  </a:lnTo>
                  <a:lnTo>
                    <a:pt x="240020" y="209959"/>
                  </a:lnTo>
                  <a:lnTo>
                    <a:pt x="241426" y="212721"/>
                  </a:lnTo>
                  <a:lnTo>
                    <a:pt x="258462" y="213468"/>
                  </a:lnTo>
                  <a:lnTo>
                    <a:pt x="260649" y="209204"/>
                  </a:lnTo>
                  <a:lnTo>
                    <a:pt x="262390" y="205811"/>
                  </a:lnTo>
                  <a:lnTo>
                    <a:pt x="260434" y="201989"/>
                  </a:lnTo>
                  <a:lnTo>
                    <a:pt x="240000" y="152234"/>
                  </a:lnTo>
                  <a:lnTo>
                    <a:pt x="241511" y="135375"/>
                  </a:lnTo>
                  <a:lnTo>
                    <a:pt x="241241" y="119913"/>
                  </a:lnTo>
                  <a:lnTo>
                    <a:pt x="241288" y="114887"/>
                  </a:lnTo>
                  <a:lnTo>
                    <a:pt x="243930" y="109889"/>
                  </a:lnTo>
                  <a:lnTo>
                    <a:pt x="250324" y="104774"/>
                  </a:lnTo>
                  <a:lnTo>
                    <a:pt x="261626" y="99394"/>
                  </a:lnTo>
                  <a:lnTo>
                    <a:pt x="272024" y="102360"/>
                  </a:lnTo>
                  <a:lnTo>
                    <a:pt x="277629" y="93463"/>
                  </a:lnTo>
                  <a:lnTo>
                    <a:pt x="278903" y="89757"/>
                  </a:lnTo>
                  <a:lnTo>
                    <a:pt x="280481" y="88522"/>
                  </a:lnTo>
                  <a:lnTo>
                    <a:pt x="282766" y="84569"/>
                  </a:lnTo>
                  <a:lnTo>
                    <a:pt x="281834" y="83828"/>
                  </a:lnTo>
                  <a:lnTo>
                    <a:pt x="280180" y="82839"/>
                  </a:lnTo>
                  <a:lnTo>
                    <a:pt x="272254" y="74942"/>
                  </a:lnTo>
                  <a:lnTo>
                    <a:pt x="268377" y="67529"/>
                  </a:lnTo>
                  <a:lnTo>
                    <a:pt x="265211" y="61474"/>
                  </a:lnTo>
                  <a:lnTo>
                    <a:pt x="263668" y="60186"/>
                  </a:lnTo>
                  <a:lnTo>
                    <a:pt x="259117" y="58846"/>
                  </a:lnTo>
                  <a:lnTo>
                    <a:pt x="257263" y="58299"/>
                  </a:lnTo>
                  <a:lnTo>
                    <a:pt x="256197" y="56449"/>
                  </a:lnTo>
                  <a:lnTo>
                    <a:pt x="256608" y="54493"/>
                  </a:lnTo>
                  <a:lnTo>
                    <a:pt x="257611" y="49713"/>
                  </a:lnTo>
                  <a:lnTo>
                    <a:pt x="256881" y="44361"/>
                  </a:lnTo>
                  <a:lnTo>
                    <a:pt x="255386" y="40592"/>
                  </a:lnTo>
                  <a:lnTo>
                    <a:pt x="248646" y="42487"/>
                  </a:lnTo>
                  <a:lnTo>
                    <a:pt x="243559" y="56153"/>
                  </a:lnTo>
                  <a:lnTo>
                    <a:pt x="240308" y="56647"/>
                  </a:lnTo>
                  <a:lnTo>
                    <a:pt x="236410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8" y="69505"/>
                  </a:lnTo>
                  <a:lnTo>
                    <a:pt x="212071" y="73976"/>
                  </a:lnTo>
                  <a:lnTo>
                    <a:pt x="204783" y="76440"/>
                  </a:lnTo>
                  <a:lnTo>
                    <a:pt x="197015" y="77152"/>
                  </a:lnTo>
                  <a:lnTo>
                    <a:pt x="189590" y="76367"/>
                  </a:lnTo>
                  <a:lnTo>
                    <a:pt x="166643" y="72948"/>
                  </a:lnTo>
                  <a:lnTo>
                    <a:pt x="135099" y="70660"/>
                  </a:lnTo>
                  <a:lnTo>
                    <a:pt x="101688" y="71242"/>
                  </a:lnTo>
                  <a:lnTo>
                    <a:pt x="73140" y="76433"/>
                  </a:lnTo>
                  <a:lnTo>
                    <a:pt x="73429" y="76167"/>
                  </a:lnTo>
                  <a:lnTo>
                    <a:pt x="71281" y="76839"/>
                  </a:lnTo>
                  <a:lnTo>
                    <a:pt x="65523" y="77934"/>
                  </a:lnTo>
                  <a:lnTo>
                    <a:pt x="57177" y="78074"/>
                  </a:lnTo>
                  <a:lnTo>
                    <a:pt x="47270" y="75878"/>
                  </a:lnTo>
                  <a:lnTo>
                    <a:pt x="31350" y="64019"/>
                  </a:lnTo>
                  <a:lnTo>
                    <a:pt x="19694" y="45282"/>
                  </a:lnTo>
                  <a:lnTo>
                    <a:pt x="16251" y="26376"/>
                  </a:lnTo>
                  <a:lnTo>
                    <a:pt x="24975" y="14012"/>
                  </a:ln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2074" y="13079"/>
                  </a:lnTo>
                  <a:lnTo>
                    <a:pt x="42290" y="9557"/>
                  </a:lnTo>
                  <a:lnTo>
                    <a:pt x="39451" y="5205"/>
                  </a:lnTo>
                  <a:lnTo>
                    <a:pt x="33615" y="1520"/>
                  </a:lnTo>
                  <a:lnTo>
                    <a:pt x="24842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8" name="object 38"/>
          <p:cNvGrpSpPr/>
          <p:nvPr/>
        </p:nvGrpSpPr>
        <p:grpSpPr>
          <a:xfrm>
            <a:off x="2360112" y="3060445"/>
            <a:ext cx="410209" cy="298450"/>
            <a:chOff x="2360112" y="3060445"/>
            <a:chExt cx="410209" cy="298450"/>
          </a:xfrm>
        </p:grpSpPr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60112" y="3060445"/>
              <a:ext cx="409885" cy="29794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98212" y="3075532"/>
              <a:ext cx="333943" cy="222513"/>
            </a:xfrm>
            <a:prstGeom prst="rect">
              <a:avLst/>
            </a:prstGeom>
          </p:spPr>
        </p:pic>
      </p:grpSp>
      <p:grpSp>
        <p:nvGrpSpPr>
          <p:cNvPr id="41" name="object 41"/>
          <p:cNvGrpSpPr/>
          <p:nvPr/>
        </p:nvGrpSpPr>
        <p:grpSpPr>
          <a:xfrm>
            <a:off x="2623860" y="4017054"/>
            <a:ext cx="1232535" cy="298450"/>
            <a:chOff x="2623860" y="4017054"/>
            <a:chExt cx="1232535" cy="298450"/>
          </a:xfrm>
        </p:grpSpPr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46048" y="4017054"/>
              <a:ext cx="409885" cy="29794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84148" y="4032141"/>
              <a:ext cx="333943" cy="22251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623860" y="4017054"/>
              <a:ext cx="409204" cy="297942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2666723" y="4036854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5" h="212725">
                  <a:moveTo>
                    <a:pt x="264023" y="95856"/>
                  </a:moveTo>
                  <a:lnTo>
                    <a:pt x="61241" y="95856"/>
                  </a:lnTo>
                  <a:lnTo>
                    <a:pt x="62686" y="104006"/>
                  </a:lnTo>
                  <a:lnTo>
                    <a:pt x="63666" y="123392"/>
                  </a:lnTo>
                  <a:lnTo>
                    <a:pt x="59154" y="146417"/>
                  </a:lnTo>
                  <a:lnTo>
                    <a:pt x="44119" y="165482"/>
                  </a:lnTo>
                  <a:lnTo>
                    <a:pt x="46231" y="185634"/>
                  </a:lnTo>
                  <a:lnTo>
                    <a:pt x="49048" y="200384"/>
                  </a:lnTo>
                  <a:lnTo>
                    <a:pt x="51460" y="209247"/>
                  </a:lnTo>
                  <a:lnTo>
                    <a:pt x="52503" y="212278"/>
                  </a:lnTo>
                  <a:lnTo>
                    <a:pt x="71394" y="212278"/>
                  </a:lnTo>
                  <a:lnTo>
                    <a:pt x="69241" y="204568"/>
                  </a:lnTo>
                  <a:lnTo>
                    <a:pt x="61822" y="200384"/>
                  </a:lnTo>
                  <a:lnTo>
                    <a:pt x="61242" y="194019"/>
                  </a:lnTo>
                  <a:lnTo>
                    <a:pt x="61132" y="189357"/>
                  </a:lnTo>
                  <a:lnTo>
                    <a:pt x="61114" y="174220"/>
                  </a:lnTo>
                  <a:lnTo>
                    <a:pt x="68626" y="172084"/>
                  </a:lnTo>
                  <a:lnTo>
                    <a:pt x="77607" y="165987"/>
                  </a:lnTo>
                  <a:lnTo>
                    <a:pt x="96546" y="165987"/>
                  </a:lnTo>
                  <a:lnTo>
                    <a:pt x="98321" y="163879"/>
                  </a:lnTo>
                  <a:lnTo>
                    <a:pt x="104568" y="155795"/>
                  </a:lnTo>
                  <a:lnTo>
                    <a:pt x="112928" y="143538"/>
                  </a:lnTo>
                  <a:lnTo>
                    <a:pt x="121725" y="128105"/>
                  </a:lnTo>
                  <a:lnTo>
                    <a:pt x="249422" y="128105"/>
                  </a:lnTo>
                  <a:lnTo>
                    <a:pt x="250447" y="123585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6"/>
                  </a:lnTo>
                  <a:close/>
                </a:path>
                <a:path w="324485" h="212725">
                  <a:moveTo>
                    <a:pt x="96546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2"/>
                  </a:lnTo>
                  <a:lnTo>
                    <a:pt x="85966" y="212278"/>
                  </a:lnTo>
                  <a:lnTo>
                    <a:pt x="106775" y="212278"/>
                  </a:lnTo>
                  <a:lnTo>
                    <a:pt x="105764" y="204188"/>
                  </a:lnTo>
                  <a:lnTo>
                    <a:pt x="97204" y="200384"/>
                  </a:lnTo>
                  <a:lnTo>
                    <a:pt x="93544" y="189357"/>
                  </a:lnTo>
                  <a:lnTo>
                    <a:pt x="93467" y="178453"/>
                  </a:lnTo>
                  <a:lnTo>
                    <a:pt x="94924" y="170117"/>
                  </a:lnTo>
                  <a:lnTo>
                    <a:pt x="95865" y="166795"/>
                  </a:lnTo>
                  <a:lnTo>
                    <a:pt x="96546" y="165987"/>
                  </a:lnTo>
                  <a:close/>
                </a:path>
                <a:path w="324485" h="212725">
                  <a:moveTo>
                    <a:pt x="249422" y="128105"/>
                  </a:moveTo>
                  <a:lnTo>
                    <a:pt x="121725" y="128105"/>
                  </a:lnTo>
                  <a:lnTo>
                    <a:pt x="124872" y="128387"/>
                  </a:lnTo>
                  <a:lnTo>
                    <a:pt x="128016" y="128986"/>
                  </a:lnTo>
                  <a:lnTo>
                    <a:pt x="131044" y="129419"/>
                  </a:lnTo>
                  <a:lnTo>
                    <a:pt x="139555" y="131431"/>
                  </a:lnTo>
                  <a:lnTo>
                    <a:pt x="153870" y="135049"/>
                  </a:lnTo>
                  <a:lnTo>
                    <a:pt x="172170" y="138788"/>
                  </a:lnTo>
                  <a:lnTo>
                    <a:pt x="192639" y="141162"/>
                  </a:lnTo>
                  <a:lnTo>
                    <a:pt x="191357" y="149983"/>
                  </a:lnTo>
                  <a:lnTo>
                    <a:pt x="189610" y="160303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3" y="191080"/>
                  </a:lnTo>
                  <a:lnTo>
                    <a:pt x="189162" y="201369"/>
                  </a:lnTo>
                  <a:lnTo>
                    <a:pt x="189993" y="209247"/>
                  </a:lnTo>
                  <a:lnTo>
                    <a:pt x="190215" y="212278"/>
                  </a:lnTo>
                  <a:lnTo>
                    <a:pt x="209232" y="212278"/>
                  </a:lnTo>
                  <a:lnTo>
                    <a:pt x="210760" y="206464"/>
                  </a:lnTo>
                  <a:lnTo>
                    <a:pt x="202010" y="201899"/>
                  </a:lnTo>
                  <a:lnTo>
                    <a:pt x="201808" y="194019"/>
                  </a:lnTo>
                  <a:lnTo>
                    <a:pt x="201749" y="189357"/>
                  </a:lnTo>
                  <a:lnTo>
                    <a:pt x="203754" y="176099"/>
                  </a:lnTo>
                  <a:lnTo>
                    <a:pt x="209111" y="160070"/>
                  </a:lnTo>
                  <a:lnTo>
                    <a:pt x="218702" y="140581"/>
                  </a:lnTo>
                  <a:lnTo>
                    <a:pt x="246593" y="140581"/>
                  </a:lnTo>
                  <a:lnTo>
                    <a:pt x="249422" y="128105"/>
                  </a:lnTo>
                  <a:close/>
                </a:path>
                <a:path w="324485" h="212725">
                  <a:moveTo>
                    <a:pt x="246593" y="140581"/>
                  </a:moveTo>
                  <a:lnTo>
                    <a:pt x="218702" y="140581"/>
                  </a:lnTo>
                  <a:lnTo>
                    <a:pt x="221747" y="153166"/>
                  </a:lnTo>
                  <a:lnTo>
                    <a:pt x="224667" y="167593"/>
                  </a:lnTo>
                  <a:lnTo>
                    <a:pt x="226637" y="181874"/>
                  </a:lnTo>
                  <a:lnTo>
                    <a:pt x="226834" y="194019"/>
                  </a:lnTo>
                  <a:lnTo>
                    <a:pt x="235966" y="207716"/>
                  </a:lnTo>
                  <a:lnTo>
                    <a:pt x="235673" y="212278"/>
                  </a:lnTo>
                  <a:lnTo>
                    <a:pt x="257417" y="212278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4" y="190839"/>
                  </a:lnTo>
                  <a:lnTo>
                    <a:pt x="242021" y="173899"/>
                  </a:lnTo>
                  <a:lnTo>
                    <a:pt x="244173" y="151247"/>
                  </a:lnTo>
                  <a:lnTo>
                    <a:pt x="246593" y="140581"/>
                  </a:lnTo>
                  <a:close/>
                </a:path>
                <a:path w="324485" h="212725">
                  <a:moveTo>
                    <a:pt x="0" y="114114"/>
                  </a:moveTo>
                  <a:lnTo>
                    <a:pt x="8496" y="124167"/>
                  </a:lnTo>
                  <a:lnTo>
                    <a:pt x="18418" y="128208"/>
                  </a:lnTo>
                  <a:lnTo>
                    <a:pt x="28355" y="128151"/>
                  </a:lnTo>
                  <a:lnTo>
                    <a:pt x="36896" y="125908"/>
                  </a:lnTo>
                  <a:lnTo>
                    <a:pt x="47281" y="118805"/>
                  </a:lnTo>
                  <a:lnTo>
                    <a:pt x="49934" y="115309"/>
                  </a:lnTo>
                  <a:lnTo>
                    <a:pt x="27663" y="115309"/>
                  </a:lnTo>
                  <a:lnTo>
                    <a:pt x="0" y="114114"/>
                  </a:lnTo>
                  <a:close/>
                </a:path>
                <a:path w="324485" h="212725">
                  <a:moveTo>
                    <a:pt x="118117" y="53289"/>
                  </a:moveTo>
                  <a:lnTo>
                    <a:pt x="85670" y="56648"/>
                  </a:lnTo>
                  <a:lnTo>
                    <a:pt x="61998" y="67318"/>
                  </a:lnTo>
                  <a:lnTo>
                    <a:pt x="50171" y="85170"/>
                  </a:lnTo>
                  <a:lnTo>
                    <a:pt x="41556" y="103414"/>
                  </a:lnTo>
                  <a:lnTo>
                    <a:pt x="27663" y="115309"/>
                  </a:lnTo>
                  <a:lnTo>
                    <a:pt x="49934" y="115309"/>
                  </a:lnTo>
                  <a:lnTo>
                    <a:pt x="54918" y="108742"/>
                  </a:lnTo>
                  <a:lnTo>
                    <a:pt x="59631" y="99749"/>
                  </a:lnTo>
                  <a:lnTo>
                    <a:pt x="61241" y="95856"/>
                  </a:lnTo>
                  <a:lnTo>
                    <a:pt x="264023" y="95856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4"/>
                  </a:lnTo>
                  <a:lnTo>
                    <a:pt x="273379" y="62348"/>
                  </a:lnTo>
                  <a:lnTo>
                    <a:pt x="276999" y="55524"/>
                  </a:lnTo>
                  <a:lnTo>
                    <a:pt x="173093" y="55524"/>
                  </a:lnTo>
                  <a:lnTo>
                    <a:pt x="150277" y="53997"/>
                  </a:lnTo>
                  <a:lnTo>
                    <a:pt x="118117" y="53289"/>
                  </a:lnTo>
                  <a:close/>
                </a:path>
                <a:path w="324485" h="212725">
                  <a:moveTo>
                    <a:pt x="265318" y="0"/>
                  </a:moveTo>
                  <a:lnTo>
                    <a:pt x="226269" y="32035"/>
                  </a:lnTo>
                  <a:lnTo>
                    <a:pt x="215520" y="47847"/>
                  </a:lnTo>
                  <a:lnTo>
                    <a:pt x="211726" y="49207"/>
                  </a:lnTo>
                  <a:lnTo>
                    <a:pt x="201868" y="52114"/>
                  </a:lnTo>
                  <a:lnTo>
                    <a:pt x="188229" y="54806"/>
                  </a:lnTo>
                  <a:lnTo>
                    <a:pt x="173093" y="55524"/>
                  </a:lnTo>
                  <a:lnTo>
                    <a:pt x="276999" y="55524"/>
                  </a:lnTo>
                  <a:lnTo>
                    <a:pt x="277924" y="53782"/>
                  </a:lnTo>
                  <a:lnTo>
                    <a:pt x="279723" y="50917"/>
                  </a:lnTo>
                  <a:lnTo>
                    <a:pt x="283146" y="49641"/>
                  </a:lnTo>
                  <a:lnTo>
                    <a:pt x="304227" y="49641"/>
                  </a:lnTo>
                  <a:lnTo>
                    <a:pt x="312324" y="46368"/>
                  </a:lnTo>
                  <a:lnTo>
                    <a:pt x="319307" y="39849"/>
                  </a:lnTo>
                  <a:lnTo>
                    <a:pt x="323155" y="33705"/>
                  </a:lnTo>
                  <a:lnTo>
                    <a:pt x="323996" y="31981"/>
                  </a:lnTo>
                  <a:lnTo>
                    <a:pt x="323136" y="29918"/>
                  </a:lnTo>
                  <a:lnTo>
                    <a:pt x="316927" y="27644"/>
                  </a:lnTo>
                  <a:lnTo>
                    <a:pt x="308776" y="24571"/>
                  </a:lnTo>
                  <a:lnTo>
                    <a:pt x="297548" y="19493"/>
                  </a:lnTo>
                  <a:lnTo>
                    <a:pt x="296045" y="16138"/>
                  </a:lnTo>
                  <a:lnTo>
                    <a:pt x="295337" y="10672"/>
                  </a:lnTo>
                  <a:lnTo>
                    <a:pt x="293439" y="8306"/>
                  </a:lnTo>
                  <a:lnTo>
                    <a:pt x="286343" y="5360"/>
                  </a:lnTo>
                  <a:lnTo>
                    <a:pt x="279619" y="2843"/>
                  </a:lnTo>
                  <a:lnTo>
                    <a:pt x="269013" y="649"/>
                  </a:lnTo>
                  <a:lnTo>
                    <a:pt x="265318" y="0"/>
                  </a:lnTo>
                  <a:close/>
                </a:path>
                <a:path w="324485" h="212725">
                  <a:moveTo>
                    <a:pt x="304227" y="49641"/>
                  </a:moveTo>
                  <a:lnTo>
                    <a:pt x="283146" y="49641"/>
                  </a:lnTo>
                  <a:lnTo>
                    <a:pt x="286459" y="50322"/>
                  </a:lnTo>
                  <a:lnTo>
                    <a:pt x="301583" y="50709"/>
                  </a:lnTo>
                  <a:lnTo>
                    <a:pt x="304227" y="49641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2666723" y="4036854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5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55585" y="4017054"/>
              <a:ext cx="367942" cy="297942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3098614" y="4036916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10" h="213995">
                  <a:moveTo>
                    <a:pt x="240137" y="154910"/>
                  </a:moveTo>
                  <a:lnTo>
                    <a:pt x="207310" y="154910"/>
                  </a:lnTo>
                  <a:lnTo>
                    <a:pt x="212145" y="159340"/>
                  </a:lnTo>
                  <a:lnTo>
                    <a:pt x="216214" y="171149"/>
                  </a:lnTo>
                  <a:lnTo>
                    <a:pt x="221316" y="185336"/>
                  </a:lnTo>
                  <a:lnTo>
                    <a:pt x="229250" y="196902"/>
                  </a:lnTo>
                  <a:lnTo>
                    <a:pt x="233105" y="200230"/>
                  </a:lnTo>
                  <a:lnTo>
                    <a:pt x="230943" y="204891"/>
                  </a:lnTo>
                  <a:lnTo>
                    <a:pt x="239194" y="205700"/>
                  </a:lnTo>
                  <a:lnTo>
                    <a:pt x="238613" y="207197"/>
                  </a:lnTo>
                  <a:lnTo>
                    <a:pt x="241427" y="212721"/>
                  </a:lnTo>
                  <a:lnTo>
                    <a:pt x="258462" y="213468"/>
                  </a:lnTo>
                  <a:lnTo>
                    <a:pt x="262390" y="205811"/>
                  </a:lnTo>
                  <a:lnTo>
                    <a:pt x="260435" y="201989"/>
                  </a:lnTo>
                  <a:lnTo>
                    <a:pt x="252144" y="199290"/>
                  </a:lnTo>
                  <a:lnTo>
                    <a:pt x="249895" y="198390"/>
                  </a:lnTo>
                  <a:lnTo>
                    <a:pt x="248859" y="196191"/>
                  </a:lnTo>
                  <a:lnTo>
                    <a:pt x="241014" y="172002"/>
                  </a:lnTo>
                  <a:lnTo>
                    <a:pt x="240137" y="154910"/>
                  </a:lnTo>
                  <a:close/>
                </a:path>
                <a:path w="283210" h="213995">
                  <a:moveTo>
                    <a:pt x="107920" y="211580"/>
                  </a:moveTo>
                  <a:lnTo>
                    <a:pt x="99787" y="211580"/>
                  </a:lnTo>
                  <a:lnTo>
                    <a:pt x="107943" y="211827"/>
                  </a:lnTo>
                  <a:lnTo>
                    <a:pt x="107920" y="211580"/>
                  </a:lnTo>
                  <a:close/>
                </a:path>
                <a:path w="283210" h="213995">
                  <a:moveTo>
                    <a:pt x="108839" y="155576"/>
                  </a:moveTo>
                  <a:lnTo>
                    <a:pt x="62504" y="155576"/>
                  </a:lnTo>
                  <a:lnTo>
                    <a:pt x="61247" y="163523"/>
                  </a:lnTo>
                  <a:lnTo>
                    <a:pt x="57904" y="175080"/>
                  </a:lnTo>
                  <a:lnTo>
                    <a:pt x="60994" y="179714"/>
                  </a:lnTo>
                  <a:lnTo>
                    <a:pt x="74353" y="200192"/>
                  </a:lnTo>
                  <a:lnTo>
                    <a:pt x="84839" y="209362"/>
                  </a:lnTo>
                  <a:lnTo>
                    <a:pt x="93100" y="211674"/>
                  </a:lnTo>
                  <a:lnTo>
                    <a:pt x="99787" y="211580"/>
                  </a:lnTo>
                  <a:lnTo>
                    <a:pt x="107920" y="211580"/>
                  </a:lnTo>
                  <a:lnTo>
                    <a:pt x="107737" y="209599"/>
                  </a:lnTo>
                  <a:lnTo>
                    <a:pt x="107693" y="203196"/>
                  </a:lnTo>
                  <a:lnTo>
                    <a:pt x="101923" y="200721"/>
                  </a:lnTo>
                  <a:lnTo>
                    <a:pt x="96324" y="200721"/>
                  </a:lnTo>
                  <a:lnTo>
                    <a:pt x="91912" y="198335"/>
                  </a:lnTo>
                  <a:lnTo>
                    <a:pt x="87156" y="192197"/>
                  </a:lnTo>
                  <a:lnTo>
                    <a:pt x="84764" y="184947"/>
                  </a:lnTo>
                  <a:lnTo>
                    <a:pt x="87442" y="179226"/>
                  </a:lnTo>
                  <a:lnTo>
                    <a:pt x="93544" y="173644"/>
                  </a:lnTo>
                  <a:lnTo>
                    <a:pt x="101355" y="164787"/>
                  </a:lnTo>
                  <a:lnTo>
                    <a:pt x="108839" y="155576"/>
                  </a:lnTo>
                  <a:close/>
                </a:path>
                <a:path w="283210" h="213995">
                  <a:moveTo>
                    <a:pt x="240487" y="146801"/>
                  </a:moveTo>
                  <a:lnTo>
                    <a:pt x="120703" y="146801"/>
                  </a:lnTo>
                  <a:lnTo>
                    <a:pt x="125757" y="147164"/>
                  </a:lnTo>
                  <a:lnTo>
                    <a:pt x="130277" y="148337"/>
                  </a:lnTo>
                  <a:lnTo>
                    <a:pt x="136488" y="149702"/>
                  </a:lnTo>
                  <a:lnTo>
                    <a:pt x="143852" y="150931"/>
                  </a:lnTo>
                  <a:lnTo>
                    <a:pt x="152040" y="152018"/>
                  </a:lnTo>
                  <a:lnTo>
                    <a:pt x="160722" y="152956"/>
                  </a:lnTo>
                  <a:lnTo>
                    <a:pt x="160525" y="161441"/>
                  </a:lnTo>
                  <a:lnTo>
                    <a:pt x="160113" y="169499"/>
                  </a:lnTo>
                  <a:lnTo>
                    <a:pt x="159296" y="177102"/>
                  </a:lnTo>
                  <a:lnTo>
                    <a:pt x="157990" y="182423"/>
                  </a:lnTo>
                  <a:lnTo>
                    <a:pt x="155304" y="188756"/>
                  </a:lnTo>
                  <a:lnTo>
                    <a:pt x="156512" y="194404"/>
                  </a:lnTo>
                  <a:lnTo>
                    <a:pt x="157697" y="197923"/>
                  </a:lnTo>
                  <a:lnTo>
                    <a:pt x="157762" y="199678"/>
                  </a:lnTo>
                  <a:lnTo>
                    <a:pt x="155218" y="211580"/>
                  </a:lnTo>
                  <a:lnTo>
                    <a:pt x="174387" y="211580"/>
                  </a:lnTo>
                  <a:lnTo>
                    <a:pt x="177678" y="209599"/>
                  </a:lnTo>
                  <a:lnTo>
                    <a:pt x="176630" y="204425"/>
                  </a:lnTo>
                  <a:lnTo>
                    <a:pt x="175096" y="203312"/>
                  </a:lnTo>
                  <a:lnTo>
                    <a:pt x="171872" y="201798"/>
                  </a:lnTo>
                  <a:lnTo>
                    <a:pt x="171017" y="200192"/>
                  </a:lnTo>
                  <a:lnTo>
                    <a:pt x="194320" y="155110"/>
                  </a:lnTo>
                  <a:lnTo>
                    <a:pt x="206056" y="155110"/>
                  </a:lnTo>
                  <a:lnTo>
                    <a:pt x="207310" y="154910"/>
                  </a:lnTo>
                  <a:lnTo>
                    <a:pt x="240137" y="154910"/>
                  </a:lnTo>
                  <a:lnTo>
                    <a:pt x="240037" y="152956"/>
                  </a:lnTo>
                  <a:lnTo>
                    <a:pt x="240117" y="150931"/>
                  </a:lnTo>
                  <a:lnTo>
                    <a:pt x="240487" y="146801"/>
                  </a:lnTo>
                  <a:close/>
                </a:path>
                <a:path w="283210" h="213995">
                  <a:moveTo>
                    <a:pt x="24842" y="0"/>
                  </a:moveTo>
                  <a:lnTo>
                    <a:pt x="0" y="25935"/>
                  </a:lnTo>
                  <a:lnTo>
                    <a:pt x="5305" y="52429"/>
                  </a:lnTo>
                  <a:lnTo>
                    <a:pt x="30327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2"/>
                  </a:lnTo>
                  <a:lnTo>
                    <a:pt x="34413" y="108987"/>
                  </a:lnTo>
                  <a:lnTo>
                    <a:pt x="33592" y="112245"/>
                  </a:lnTo>
                  <a:lnTo>
                    <a:pt x="33148" y="115683"/>
                  </a:lnTo>
                  <a:lnTo>
                    <a:pt x="14500" y="148504"/>
                  </a:lnTo>
                  <a:lnTo>
                    <a:pt x="13752" y="149921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1017" y="169499"/>
                  </a:lnTo>
                  <a:lnTo>
                    <a:pt x="10965" y="182423"/>
                  </a:lnTo>
                  <a:lnTo>
                    <a:pt x="11186" y="187064"/>
                  </a:lnTo>
                  <a:lnTo>
                    <a:pt x="10047" y="191154"/>
                  </a:lnTo>
                  <a:lnTo>
                    <a:pt x="7865" y="194289"/>
                  </a:lnTo>
                  <a:lnTo>
                    <a:pt x="7604" y="198891"/>
                  </a:lnTo>
                  <a:lnTo>
                    <a:pt x="12228" y="207383"/>
                  </a:lnTo>
                  <a:lnTo>
                    <a:pt x="15204" y="211536"/>
                  </a:lnTo>
                  <a:lnTo>
                    <a:pt x="25012" y="206597"/>
                  </a:lnTo>
                  <a:lnTo>
                    <a:pt x="23868" y="200192"/>
                  </a:lnTo>
                  <a:lnTo>
                    <a:pt x="23944" y="197923"/>
                  </a:lnTo>
                  <a:lnTo>
                    <a:pt x="40076" y="160928"/>
                  </a:lnTo>
                  <a:lnTo>
                    <a:pt x="62504" y="155576"/>
                  </a:lnTo>
                  <a:lnTo>
                    <a:pt x="108839" y="155576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3" y="146801"/>
                  </a:lnTo>
                  <a:lnTo>
                    <a:pt x="240487" y="146801"/>
                  </a:lnTo>
                  <a:lnTo>
                    <a:pt x="241511" y="135375"/>
                  </a:lnTo>
                  <a:lnTo>
                    <a:pt x="241366" y="127072"/>
                  </a:lnTo>
                  <a:lnTo>
                    <a:pt x="241287" y="114887"/>
                  </a:lnTo>
                  <a:lnTo>
                    <a:pt x="243929" y="109889"/>
                  </a:lnTo>
                  <a:lnTo>
                    <a:pt x="250324" y="104774"/>
                  </a:lnTo>
                  <a:lnTo>
                    <a:pt x="261627" y="99394"/>
                  </a:lnTo>
                  <a:lnTo>
                    <a:pt x="273893" y="99394"/>
                  </a:lnTo>
                  <a:lnTo>
                    <a:pt x="277629" y="93463"/>
                  </a:lnTo>
                  <a:lnTo>
                    <a:pt x="278903" y="89757"/>
                  </a:lnTo>
                  <a:lnTo>
                    <a:pt x="280482" y="88522"/>
                  </a:lnTo>
                  <a:lnTo>
                    <a:pt x="282766" y="84569"/>
                  </a:lnTo>
                  <a:lnTo>
                    <a:pt x="281834" y="83828"/>
                  </a:lnTo>
                  <a:lnTo>
                    <a:pt x="280181" y="82839"/>
                  </a:lnTo>
                  <a:lnTo>
                    <a:pt x="275398" y="78074"/>
                  </a:lnTo>
                  <a:lnTo>
                    <a:pt x="57177" y="78074"/>
                  </a:lnTo>
                  <a:lnTo>
                    <a:pt x="47270" y="75878"/>
                  </a:lnTo>
                  <a:lnTo>
                    <a:pt x="31350" y="64019"/>
                  </a:lnTo>
                  <a:lnTo>
                    <a:pt x="19694" y="45282"/>
                  </a:lnTo>
                  <a:lnTo>
                    <a:pt x="16251" y="26376"/>
                  </a:lnTo>
                  <a:lnTo>
                    <a:pt x="24975" y="14012"/>
                  </a:lnTo>
                  <a:lnTo>
                    <a:pt x="30555" y="13289"/>
                  </a:lnTo>
                  <a:lnTo>
                    <a:pt x="41781" y="13289"/>
                  </a:lnTo>
                  <a:lnTo>
                    <a:pt x="42073" y="13079"/>
                  </a:lnTo>
                  <a:lnTo>
                    <a:pt x="42290" y="9557"/>
                  </a:lnTo>
                  <a:lnTo>
                    <a:pt x="39451" y="5205"/>
                  </a:lnTo>
                  <a:lnTo>
                    <a:pt x="33615" y="1520"/>
                  </a:lnTo>
                  <a:lnTo>
                    <a:pt x="24842" y="0"/>
                  </a:lnTo>
                  <a:close/>
                </a:path>
                <a:path w="283210" h="213995">
                  <a:moveTo>
                    <a:pt x="100771" y="200227"/>
                  </a:moveTo>
                  <a:lnTo>
                    <a:pt x="96324" y="200721"/>
                  </a:lnTo>
                  <a:lnTo>
                    <a:pt x="101923" y="200721"/>
                  </a:lnTo>
                  <a:lnTo>
                    <a:pt x="100771" y="200227"/>
                  </a:lnTo>
                  <a:close/>
                </a:path>
                <a:path w="283210" h="213995">
                  <a:moveTo>
                    <a:pt x="206056" y="155110"/>
                  </a:moveTo>
                  <a:lnTo>
                    <a:pt x="194320" y="155110"/>
                  </a:lnTo>
                  <a:lnTo>
                    <a:pt x="200579" y="155279"/>
                  </a:lnTo>
                  <a:lnTo>
                    <a:pt x="205319" y="155227"/>
                  </a:lnTo>
                  <a:lnTo>
                    <a:pt x="206056" y="155110"/>
                  </a:lnTo>
                  <a:close/>
                </a:path>
                <a:path w="283210" h="213995">
                  <a:moveTo>
                    <a:pt x="273893" y="99394"/>
                  </a:moveTo>
                  <a:lnTo>
                    <a:pt x="261627" y="99394"/>
                  </a:lnTo>
                  <a:lnTo>
                    <a:pt x="272025" y="102360"/>
                  </a:lnTo>
                  <a:lnTo>
                    <a:pt x="273893" y="99394"/>
                  </a:lnTo>
                  <a:close/>
                </a:path>
                <a:path w="283210" h="213995">
                  <a:moveTo>
                    <a:pt x="73430" y="76167"/>
                  </a:moveTo>
                  <a:lnTo>
                    <a:pt x="71282" y="76839"/>
                  </a:lnTo>
                  <a:lnTo>
                    <a:pt x="65523" y="77934"/>
                  </a:lnTo>
                  <a:lnTo>
                    <a:pt x="57177" y="78074"/>
                  </a:lnTo>
                  <a:lnTo>
                    <a:pt x="275398" y="78074"/>
                  </a:lnTo>
                  <a:lnTo>
                    <a:pt x="274472" y="77152"/>
                  </a:lnTo>
                  <a:lnTo>
                    <a:pt x="197015" y="77152"/>
                  </a:lnTo>
                  <a:lnTo>
                    <a:pt x="190219" y="76433"/>
                  </a:lnTo>
                  <a:lnTo>
                    <a:pt x="73140" y="76433"/>
                  </a:lnTo>
                  <a:lnTo>
                    <a:pt x="73430" y="76167"/>
                  </a:lnTo>
                  <a:close/>
                </a:path>
                <a:path w="283210" h="213995">
                  <a:moveTo>
                    <a:pt x="255386" y="40592"/>
                  </a:moveTo>
                  <a:lnTo>
                    <a:pt x="248646" y="42487"/>
                  </a:lnTo>
                  <a:lnTo>
                    <a:pt x="243559" y="56153"/>
                  </a:lnTo>
                  <a:lnTo>
                    <a:pt x="240309" y="56647"/>
                  </a:lnTo>
                  <a:lnTo>
                    <a:pt x="236410" y="57823"/>
                  </a:lnTo>
                  <a:lnTo>
                    <a:pt x="230495" y="60482"/>
                  </a:lnTo>
                  <a:lnTo>
                    <a:pt x="223925" y="64438"/>
                  </a:lnTo>
                  <a:lnTo>
                    <a:pt x="218058" y="69505"/>
                  </a:lnTo>
                  <a:lnTo>
                    <a:pt x="212072" y="73976"/>
                  </a:lnTo>
                  <a:lnTo>
                    <a:pt x="204783" y="76440"/>
                  </a:lnTo>
                  <a:lnTo>
                    <a:pt x="197015" y="77152"/>
                  </a:lnTo>
                  <a:lnTo>
                    <a:pt x="274472" y="77152"/>
                  </a:lnTo>
                  <a:lnTo>
                    <a:pt x="272254" y="74942"/>
                  </a:lnTo>
                  <a:lnTo>
                    <a:pt x="265211" y="61474"/>
                  </a:lnTo>
                  <a:lnTo>
                    <a:pt x="263668" y="60186"/>
                  </a:lnTo>
                  <a:lnTo>
                    <a:pt x="257263" y="58299"/>
                  </a:lnTo>
                  <a:lnTo>
                    <a:pt x="256311" y="56647"/>
                  </a:lnTo>
                  <a:lnTo>
                    <a:pt x="256259" y="56153"/>
                  </a:lnTo>
                  <a:lnTo>
                    <a:pt x="257611" y="49713"/>
                  </a:lnTo>
                  <a:lnTo>
                    <a:pt x="256881" y="44361"/>
                  </a:lnTo>
                  <a:lnTo>
                    <a:pt x="255386" y="40592"/>
                  </a:lnTo>
                  <a:close/>
                </a:path>
                <a:path w="283210" h="213995">
                  <a:moveTo>
                    <a:pt x="135099" y="70660"/>
                  </a:moveTo>
                  <a:lnTo>
                    <a:pt x="101688" y="71242"/>
                  </a:lnTo>
                  <a:lnTo>
                    <a:pt x="73140" y="76433"/>
                  </a:lnTo>
                  <a:lnTo>
                    <a:pt x="190219" y="76433"/>
                  </a:lnTo>
                  <a:lnTo>
                    <a:pt x="189590" y="76367"/>
                  </a:lnTo>
                  <a:lnTo>
                    <a:pt x="166644" y="72948"/>
                  </a:lnTo>
                  <a:lnTo>
                    <a:pt x="135099" y="70660"/>
                  </a:lnTo>
                  <a:close/>
                </a:path>
                <a:path w="283210" h="213995">
                  <a:moveTo>
                    <a:pt x="41781" y="13289"/>
                  </a:move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1781" y="13289"/>
                  </a:lnTo>
                  <a:close/>
                </a:path>
              </a:pathLst>
            </a:custGeom>
            <a:solidFill>
              <a:srgbClr val="CC89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3098615" y="4036916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10" h="213995">
                  <a:moveTo>
                    <a:pt x="24842" y="0"/>
                  </a:moveTo>
                  <a:lnTo>
                    <a:pt x="0" y="25935"/>
                  </a:lnTo>
                  <a:lnTo>
                    <a:pt x="5304" y="52429"/>
                  </a:lnTo>
                  <a:lnTo>
                    <a:pt x="30327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2"/>
                  </a:lnTo>
                  <a:lnTo>
                    <a:pt x="34413" y="108987"/>
                  </a:lnTo>
                  <a:lnTo>
                    <a:pt x="33593" y="112245"/>
                  </a:lnTo>
                  <a:lnTo>
                    <a:pt x="33148" y="115683"/>
                  </a:lnTo>
                  <a:lnTo>
                    <a:pt x="14501" y="148504"/>
                  </a:lnTo>
                  <a:lnTo>
                    <a:pt x="13752" y="149921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0876" y="171517"/>
                  </a:lnTo>
                  <a:lnTo>
                    <a:pt x="10871" y="180463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9"/>
                  </a:lnTo>
                  <a:lnTo>
                    <a:pt x="7604" y="198891"/>
                  </a:lnTo>
                  <a:lnTo>
                    <a:pt x="12229" y="207383"/>
                  </a:lnTo>
                  <a:lnTo>
                    <a:pt x="15204" y="211536"/>
                  </a:lnTo>
                  <a:lnTo>
                    <a:pt x="25012" y="206597"/>
                  </a:lnTo>
                  <a:lnTo>
                    <a:pt x="23776" y="199678"/>
                  </a:lnTo>
                  <a:lnTo>
                    <a:pt x="24585" y="191190"/>
                  </a:lnTo>
                  <a:lnTo>
                    <a:pt x="46225" y="158468"/>
                  </a:lnTo>
                  <a:lnTo>
                    <a:pt x="62503" y="155576"/>
                  </a:lnTo>
                  <a:lnTo>
                    <a:pt x="61246" y="163523"/>
                  </a:lnTo>
                  <a:lnTo>
                    <a:pt x="57904" y="175080"/>
                  </a:lnTo>
                  <a:lnTo>
                    <a:pt x="60993" y="179714"/>
                  </a:lnTo>
                  <a:lnTo>
                    <a:pt x="74353" y="200192"/>
                  </a:lnTo>
                  <a:lnTo>
                    <a:pt x="84839" y="209362"/>
                  </a:lnTo>
                  <a:lnTo>
                    <a:pt x="93100" y="211674"/>
                  </a:lnTo>
                  <a:lnTo>
                    <a:pt x="99788" y="211580"/>
                  </a:lnTo>
                  <a:lnTo>
                    <a:pt x="107942" y="211827"/>
                  </a:lnTo>
                  <a:lnTo>
                    <a:pt x="107693" y="209127"/>
                  </a:lnTo>
                  <a:lnTo>
                    <a:pt x="107693" y="206162"/>
                  </a:lnTo>
                  <a:lnTo>
                    <a:pt x="107693" y="203196"/>
                  </a:lnTo>
                  <a:lnTo>
                    <a:pt x="100772" y="200227"/>
                  </a:lnTo>
                  <a:lnTo>
                    <a:pt x="96323" y="200721"/>
                  </a:lnTo>
                  <a:lnTo>
                    <a:pt x="91912" y="198335"/>
                  </a:lnTo>
                  <a:lnTo>
                    <a:pt x="87156" y="192197"/>
                  </a:lnTo>
                  <a:lnTo>
                    <a:pt x="84763" y="184947"/>
                  </a:lnTo>
                  <a:lnTo>
                    <a:pt x="87441" y="179226"/>
                  </a:lnTo>
                  <a:lnTo>
                    <a:pt x="93543" y="173644"/>
                  </a:lnTo>
                  <a:lnTo>
                    <a:pt x="101355" y="164787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3" y="146801"/>
                  </a:lnTo>
                  <a:lnTo>
                    <a:pt x="125757" y="147164"/>
                  </a:lnTo>
                  <a:lnTo>
                    <a:pt x="130277" y="148337"/>
                  </a:lnTo>
                  <a:lnTo>
                    <a:pt x="136487" y="149702"/>
                  </a:lnTo>
                  <a:lnTo>
                    <a:pt x="143851" y="150931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47" y="161007"/>
                  </a:lnTo>
                  <a:lnTo>
                    <a:pt x="160113" y="169499"/>
                  </a:lnTo>
                  <a:lnTo>
                    <a:pt x="159299" y="177087"/>
                  </a:lnTo>
                  <a:lnTo>
                    <a:pt x="157990" y="182423"/>
                  </a:lnTo>
                  <a:lnTo>
                    <a:pt x="155303" y="188756"/>
                  </a:lnTo>
                  <a:lnTo>
                    <a:pt x="156512" y="194404"/>
                  </a:lnTo>
                  <a:lnTo>
                    <a:pt x="157390" y="197013"/>
                  </a:lnTo>
                  <a:lnTo>
                    <a:pt x="157782" y="198176"/>
                  </a:lnTo>
                  <a:lnTo>
                    <a:pt x="157810" y="199451"/>
                  </a:lnTo>
                  <a:lnTo>
                    <a:pt x="157546" y="200699"/>
                  </a:lnTo>
                  <a:lnTo>
                    <a:pt x="156518" y="205547"/>
                  </a:lnTo>
                  <a:lnTo>
                    <a:pt x="155217" y="211580"/>
                  </a:lnTo>
                  <a:lnTo>
                    <a:pt x="164008" y="211580"/>
                  </a:lnTo>
                  <a:lnTo>
                    <a:pt x="174387" y="211580"/>
                  </a:lnTo>
                  <a:lnTo>
                    <a:pt x="177677" y="209599"/>
                  </a:lnTo>
                  <a:lnTo>
                    <a:pt x="176976" y="206140"/>
                  </a:lnTo>
                  <a:lnTo>
                    <a:pt x="176630" y="204425"/>
                  </a:lnTo>
                  <a:lnTo>
                    <a:pt x="175095" y="203312"/>
                  </a:lnTo>
                  <a:lnTo>
                    <a:pt x="173645" y="202631"/>
                  </a:lnTo>
                  <a:lnTo>
                    <a:pt x="171873" y="201798"/>
                  </a:lnTo>
                  <a:lnTo>
                    <a:pt x="170882" y="199938"/>
                  </a:lnTo>
                  <a:lnTo>
                    <a:pt x="171136" y="197923"/>
                  </a:lnTo>
                  <a:lnTo>
                    <a:pt x="172845" y="188929"/>
                  </a:lnTo>
                  <a:lnTo>
                    <a:pt x="176774" y="177102"/>
                  </a:lnTo>
                  <a:lnTo>
                    <a:pt x="183680" y="164983"/>
                  </a:lnTo>
                  <a:lnTo>
                    <a:pt x="194319" y="155110"/>
                  </a:lnTo>
                  <a:lnTo>
                    <a:pt x="200580" y="155279"/>
                  </a:lnTo>
                  <a:lnTo>
                    <a:pt x="205320" y="155227"/>
                  </a:lnTo>
                  <a:lnTo>
                    <a:pt x="207310" y="154910"/>
                  </a:lnTo>
                  <a:lnTo>
                    <a:pt x="212144" y="159340"/>
                  </a:lnTo>
                  <a:lnTo>
                    <a:pt x="216214" y="171149"/>
                  </a:lnTo>
                  <a:lnTo>
                    <a:pt x="221316" y="185336"/>
                  </a:lnTo>
                  <a:lnTo>
                    <a:pt x="229250" y="196902"/>
                  </a:lnTo>
                  <a:lnTo>
                    <a:pt x="233105" y="200230"/>
                  </a:lnTo>
                  <a:lnTo>
                    <a:pt x="230942" y="204891"/>
                  </a:lnTo>
                  <a:lnTo>
                    <a:pt x="236200" y="205407"/>
                  </a:lnTo>
                  <a:lnTo>
                    <a:pt x="239194" y="205700"/>
                  </a:lnTo>
                  <a:lnTo>
                    <a:pt x="238613" y="207197"/>
                  </a:lnTo>
                  <a:lnTo>
                    <a:pt x="240020" y="209959"/>
                  </a:lnTo>
                  <a:lnTo>
                    <a:pt x="241426" y="212721"/>
                  </a:lnTo>
                  <a:lnTo>
                    <a:pt x="258462" y="213468"/>
                  </a:lnTo>
                  <a:lnTo>
                    <a:pt x="260649" y="209204"/>
                  </a:lnTo>
                  <a:lnTo>
                    <a:pt x="262390" y="205811"/>
                  </a:lnTo>
                  <a:lnTo>
                    <a:pt x="260434" y="201989"/>
                  </a:lnTo>
                  <a:lnTo>
                    <a:pt x="240000" y="152234"/>
                  </a:lnTo>
                  <a:lnTo>
                    <a:pt x="241511" y="135375"/>
                  </a:lnTo>
                  <a:lnTo>
                    <a:pt x="241241" y="119913"/>
                  </a:lnTo>
                  <a:lnTo>
                    <a:pt x="241288" y="114887"/>
                  </a:lnTo>
                  <a:lnTo>
                    <a:pt x="243930" y="109889"/>
                  </a:lnTo>
                  <a:lnTo>
                    <a:pt x="250324" y="104774"/>
                  </a:lnTo>
                  <a:lnTo>
                    <a:pt x="261626" y="99394"/>
                  </a:lnTo>
                  <a:lnTo>
                    <a:pt x="272024" y="102360"/>
                  </a:lnTo>
                  <a:lnTo>
                    <a:pt x="277629" y="93463"/>
                  </a:lnTo>
                  <a:lnTo>
                    <a:pt x="278903" y="89757"/>
                  </a:lnTo>
                  <a:lnTo>
                    <a:pt x="280481" y="88522"/>
                  </a:lnTo>
                  <a:lnTo>
                    <a:pt x="282766" y="84569"/>
                  </a:lnTo>
                  <a:lnTo>
                    <a:pt x="281834" y="83828"/>
                  </a:lnTo>
                  <a:lnTo>
                    <a:pt x="280180" y="82839"/>
                  </a:lnTo>
                  <a:lnTo>
                    <a:pt x="272254" y="74942"/>
                  </a:lnTo>
                  <a:lnTo>
                    <a:pt x="268377" y="67529"/>
                  </a:lnTo>
                  <a:lnTo>
                    <a:pt x="265211" y="61474"/>
                  </a:lnTo>
                  <a:lnTo>
                    <a:pt x="263668" y="60186"/>
                  </a:lnTo>
                  <a:lnTo>
                    <a:pt x="259117" y="58846"/>
                  </a:lnTo>
                  <a:lnTo>
                    <a:pt x="257263" y="58299"/>
                  </a:lnTo>
                  <a:lnTo>
                    <a:pt x="256197" y="56449"/>
                  </a:lnTo>
                  <a:lnTo>
                    <a:pt x="256608" y="54493"/>
                  </a:lnTo>
                  <a:lnTo>
                    <a:pt x="257611" y="49713"/>
                  </a:lnTo>
                  <a:lnTo>
                    <a:pt x="256881" y="44361"/>
                  </a:lnTo>
                  <a:lnTo>
                    <a:pt x="255386" y="40592"/>
                  </a:lnTo>
                  <a:lnTo>
                    <a:pt x="248646" y="42487"/>
                  </a:lnTo>
                  <a:lnTo>
                    <a:pt x="243559" y="56153"/>
                  </a:lnTo>
                  <a:lnTo>
                    <a:pt x="240308" y="56647"/>
                  </a:lnTo>
                  <a:lnTo>
                    <a:pt x="236410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8" y="69505"/>
                  </a:lnTo>
                  <a:lnTo>
                    <a:pt x="212071" y="73976"/>
                  </a:lnTo>
                  <a:lnTo>
                    <a:pt x="204783" y="76440"/>
                  </a:lnTo>
                  <a:lnTo>
                    <a:pt x="197015" y="77152"/>
                  </a:lnTo>
                  <a:lnTo>
                    <a:pt x="189590" y="76367"/>
                  </a:lnTo>
                  <a:lnTo>
                    <a:pt x="166643" y="72948"/>
                  </a:lnTo>
                  <a:lnTo>
                    <a:pt x="135099" y="70660"/>
                  </a:lnTo>
                  <a:lnTo>
                    <a:pt x="101688" y="71242"/>
                  </a:lnTo>
                  <a:lnTo>
                    <a:pt x="73140" y="76433"/>
                  </a:lnTo>
                  <a:lnTo>
                    <a:pt x="73429" y="76167"/>
                  </a:lnTo>
                  <a:lnTo>
                    <a:pt x="71281" y="76839"/>
                  </a:lnTo>
                  <a:lnTo>
                    <a:pt x="65523" y="77934"/>
                  </a:lnTo>
                  <a:lnTo>
                    <a:pt x="57177" y="78074"/>
                  </a:lnTo>
                  <a:lnTo>
                    <a:pt x="47270" y="75878"/>
                  </a:lnTo>
                  <a:lnTo>
                    <a:pt x="31350" y="64019"/>
                  </a:lnTo>
                  <a:lnTo>
                    <a:pt x="19694" y="45282"/>
                  </a:lnTo>
                  <a:lnTo>
                    <a:pt x="16251" y="26376"/>
                  </a:lnTo>
                  <a:lnTo>
                    <a:pt x="24975" y="14012"/>
                  </a:ln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2074" y="13079"/>
                  </a:lnTo>
                  <a:lnTo>
                    <a:pt x="42290" y="9557"/>
                  </a:lnTo>
                  <a:lnTo>
                    <a:pt x="39451" y="5205"/>
                  </a:lnTo>
                  <a:lnTo>
                    <a:pt x="33615" y="1520"/>
                  </a:lnTo>
                  <a:lnTo>
                    <a:pt x="24842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750110" y="1057536"/>
            <a:ext cx="5269865" cy="323850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470"/>
              </a:spcBef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Given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this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system: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98120" indent="-180975">
              <a:lnSpc>
                <a:spcPct val="100000"/>
              </a:lnSpc>
              <a:spcBef>
                <a:spcPts val="370"/>
              </a:spcBef>
              <a:buChar char="•"/>
              <a:tabLst>
                <a:tab pos="198755" algn="l"/>
              </a:tabLst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dog,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cat,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bird,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one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red.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98120" indent="-180975">
              <a:lnSpc>
                <a:spcPct val="100000"/>
              </a:lnSpc>
              <a:spcBef>
                <a:spcPts val="370"/>
              </a:spcBef>
              <a:buChar char="•"/>
              <a:tabLst>
                <a:tab pos="198755" algn="l"/>
              </a:tabLst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dog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cat,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one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orange.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98120" indent="-180975">
              <a:lnSpc>
                <a:spcPct val="100000"/>
              </a:lnSpc>
              <a:spcBef>
                <a:spcPts val="370"/>
              </a:spcBef>
              <a:buChar char="•"/>
              <a:tabLst>
                <a:tab pos="198755" algn="l"/>
              </a:tabLst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dog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black.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5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Solution</a:t>
            </a:r>
            <a:r>
              <a:rPr sz="1800" b="1" spc="-4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1: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bird</a:t>
            </a:r>
            <a:r>
              <a:rPr sz="1800" spc="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red.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5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Solution</a:t>
            </a:r>
            <a:r>
              <a:rPr sz="1800" b="1" spc="-4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2: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It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non-singular.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83070" y="1383557"/>
            <a:ext cx="532130" cy="448945"/>
            <a:chOff x="183070" y="1383557"/>
            <a:chExt cx="532130" cy="448945"/>
          </a:xfrm>
        </p:grpSpPr>
        <p:pic>
          <p:nvPicPr>
            <p:cNvPr id="52" name="object 5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3070" y="1383557"/>
              <a:ext cx="531954" cy="44859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5932" y="1403419"/>
              <a:ext cx="446229" cy="362874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225932" y="1403419"/>
              <a:ext cx="446405" cy="363220"/>
            </a:xfrm>
            <a:custGeom>
              <a:avLst/>
              <a:gdLst/>
              <a:ahLst/>
              <a:cxnLst/>
              <a:rect l="l" t="t" r="r" b="b"/>
              <a:pathLst>
                <a:path w="446405" h="363219">
                  <a:moveTo>
                    <a:pt x="201311" y="0"/>
                  </a:moveTo>
                  <a:lnTo>
                    <a:pt x="153461" y="65306"/>
                  </a:lnTo>
                  <a:lnTo>
                    <a:pt x="255281" y="139759"/>
                  </a:lnTo>
                  <a:lnTo>
                    <a:pt x="0" y="139759"/>
                  </a:lnTo>
                  <a:lnTo>
                    <a:pt x="0" y="223219"/>
                  </a:lnTo>
                  <a:lnTo>
                    <a:pt x="253821" y="223219"/>
                  </a:lnTo>
                  <a:lnTo>
                    <a:pt x="153252" y="297776"/>
                  </a:lnTo>
                  <a:lnTo>
                    <a:pt x="201519" y="362874"/>
                  </a:lnTo>
                  <a:lnTo>
                    <a:pt x="446229" y="181489"/>
                  </a:lnTo>
                  <a:lnTo>
                    <a:pt x="201311" y="0"/>
                  </a:lnTo>
                  <a:close/>
                </a:path>
              </a:pathLst>
            </a:custGeom>
            <a:ln w="9524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3576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Solutions:</a:t>
            </a:r>
            <a:r>
              <a:rPr spc="25" dirty="0"/>
              <a:t> </a:t>
            </a:r>
            <a:r>
              <a:rPr dirty="0"/>
              <a:t>More</a:t>
            </a:r>
            <a:r>
              <a:rPr spc="25" dirty="0"/>
              <a:t> </a:t>
            </a: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  <a:endParaRPr spc="-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95374" y="1250808"/>
          <a:ext cx="7759700" cy="1346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0770"/>
                <a:gridCol w="2954655"/>
                <a:gridCol w="2453004"/>
              </a:tblGrid>
              <a:tr h="393700">
                <a:tc>
                  <a:txBody>
                    <a:bodyPr/>
                    <a:lstStyle/>
                    <a:p>
                      <a:pPr marL="31750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87400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0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4191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10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12395" marB="0"/>
                </a:tc>
                <a:tc>
                  <a:txBody>
                    <a:bodyPr/>
                    <a:lstStyle/>
                    <a:p>
                      <a:pPr marL="787400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10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12395" marB="0"/>
                </a:tc>
                <a:tc>
                  <a:txBody>
                    <a:bodyPr/>
                    <a:lstStyle/>
                    <a:p>
                      <a:pPr marL="635000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10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12395" marB="0"/>
                </a:tc>
              </a:tr>
              <a:tr h="279400">
                <a:tc>
                  <a:txBody>
                    <a:bodyPr/>
                    <a:lstStyle/>
                    <a:p>
                      <a:pPr marL="31750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15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87400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15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0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20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0" marB="0"/>
                </a:tc>
              </a:tr>
              <a:tr h="254000">
                <a:tc>
                  <a:txBody>
                    <a:bodyPr/>
                    <a:lstStyle/>
                    <a:p>
                      <a:pPr marL="31750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20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87400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18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0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30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3576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Solutions:</a:t>
            </a:r>
            <a:r>
              <a:rPr spc="25" dirty="0"/>
              <a:t> </a:t>
            </a:r>
            <a:r>
              <a:rPr dirty="0"/>
              <a:t>More</a:t>
            </a:r>
            <a:r>
              <a:rPr spc="25" dirty="0"/>
              <a:t> </a:t>
            </a: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  <a:endParaRPr spc="-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95374" y="1250808"/>
          <a:ext cx="7759700" cy="189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7795"/>
                <a:gridCol w="2628264"/>
                <a:gridCol w="2453004"/>
              </a:tblGrid>
              <a:tr h="393700">
                <a:tc>
                  <a:txBody>
                    <a:bodyPr/>
                    <a:lstStyle/>
                    <a:p>
                      <a:pPr marL="31750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61010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0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4191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10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12395" marB="0"/>
                </a:tc>
                <a:tc>
                  <a:txBody>
                    <a:bodyPr/>
                    <a:lstStyle/>
                    <a:p>
                      <a:pPr marL="461010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10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12395" marB="0"/>
                </a:tc>
                <a:tc>
                  <a:txBody>
                    <a:bodyPr/>
                    <a:lstStyle/>
                    <a:p>
                      <a:pPr marL="635000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10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12395" marB="0"/>
                </a:tc>
              </a:tr>
              <a:tr h="279400">
                <a:tc>
                  <a:txBody>
                    <a:bodyPr/>
                    <a:lstStyle/>
                    <a:p>
                      <a:pPr marL="31750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15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61010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15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0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20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0" marB="0"/>
                </a:tc>
              </a:tr>
              <a:tr h="416344">
                <a:tc>
                  <a:txBody>
                    <a:bodyPr/>
                    <a:lstStyle/>
                    <a:p>
                      <a:pPr marL="31750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20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61010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18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0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30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0" marB="0"/>
                </a:tc>
              </a:tr>
              <a:tr h="390944">
                <a:tc>
                  <a:txBody>
                    <a:bodyPr/>
                    <a:lstStyle/>
                    <a:p>
                      <a:pPr marL="31750">
                        <a:lnSpc>
                          <a:spcPts val="2115"/>
                        </a:lnSpc>
                        <a:spcBef>
                          <a:spcPts val="865"/>
                        </a:spcBef>
                      </a:pPr>
                      <a:r>
                        <a:rPr sz="1800" b="1" spc="-5" dirty="0">
                          <a:latin typeface="Arial" panose="020B0604020202020204"/>
                          <a:cs typeface="Arial" panose="020B0604020202020204"/>
                        </a:rPr>
                        <a:t>Infinitely</a:t>
                      </a:r>
                      <a:r>
                        <a:rPr sz="1800" b="1" spc="-2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spc="-5" dirty="0">
                          <a:latin typeface="Arial" panose="020B0604020202020204"/>
                          <a:cs typeface="Arial" panose="020B0604020202020204"/>
                        </a:rPr>
                        <a:t>many</a:t>
                      </a:r>
                      <a:r>
                        <a:rPr sz="1800" b="1" spc="-1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spc="-5" dirty="0">
                          <a:latin typeface="Arial" panose="020B0604020202020204"/>
                          <a:cs typeface="Arial" panose="020B0604020202020204"/>
                        </a:rPr>
                        <a:t>sols.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0985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3576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Solutions:</a:t>
            </a:r>
            <a:r>
              <a:rPr spc="25" dirty="0"/>
              <a:t> </a:t>
            </a:r>
            <a:r>
              <a:rPr dirty="0"/>
              <a:t>More</a:t>
            </a:r>
            <a:r>
              <a:rPr spc="25" dirty="0"/>
              <a:t> </a:t>
            </a: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  <a:endParaRPr spc="-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95374" y="1250808"/>
          <a:ext cx="7759700" cy="2250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7795"/>
                <a:gridCol w="2628264"/>
                <a:gridCol w="2453004"/>
              </a:tblGrid>
              <a:tr h="393700">
                <a:tc>
                  <a:txBody>
                    <a:bodyPr/>
                    <a:lstStyle/>
                    <a:p>
                      <a:pPr marL="31750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61010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0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4191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10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12395" marB="0"/>
                </a:tc>
                <a:tc>
                  <a:txBody>
                    <a:bodyPr/>
                    <a:lstStyle/>
                    <a:p>
                      <a:pPr marL="461010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10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12395" marB="0"/>
                </a:tc>
                <a:tc>
                  <a:txBody>
                    <a:bodyPr/>
                    <a:lstStyle/>
                    <a:p>
                      <a:pPr marL="635000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10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12395" marB="0"/>
                </a:tc>
              </a:tr>
              <a:tr h="279400">
                <a:tc>
                  <a:txBody>
                    <a:bodyPr/>
                    <a:lstStyle/>
                    <a:p>
                      <a:pPr marL="31750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15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61010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15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0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20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0" marB="0"/>
                </a:tc>
              </a:tr>
              <a:tr h="416344">
                <a:tc>
                  <a:txBody>
                    <a:bodyPr/>
                    <a:lstStyle/>
                    <a:p>
                      <a:pPr marL="31750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20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61010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18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0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30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0" marB="0"/>
                </a:tc>
              </a:tr>
              <a:tr h="45197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800" b="1" spc="-5" dirty="0">
                          <a:latin typeface="Arial" panose="020B0604020202020204"/>
                          <a:cs typeface="Arial" panose="020B0604020202020204"/>
                        </a:rPr>
                        <a:t>Infinitely</a:t>
                      </a:r>
                      <a:r>
                        <a:rPr sz="1800" b="1" spc="-2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spc="-5" dirty="0">
                          <a:latin typeface="Arial" panose="020B0604020202020204"/>
                          <a:cs typeface="Arial" panose="020B0604020202020204"/>
                        </a:rPr>
                        <a:t>many</a:t>
                      </a:r>
                      <a:r>
                        <a:rPr sz="1800" b="1" spc="-1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spc="-5" dirty="0">
                          <a:latin typeface="Arial" panose="020B0604020202020204"/>
                          <a:cs typeface="Arial" panose="020B0604020202020204"/>
                        </a:rPr>
                        <a:t>sols.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0985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  <a:tr h="289630">
                <a:tc>
                  <a:txBody>
                    <a:bodyPr/>
                    <a:lstStyle/>
                    <a:p>
                      <a:pPr marL="31750">
                        <a:lnSpc>
                          <a:spcPts val="2115"/>
                        </a:lnSpc>
                        <a:spcBef>
                          <a:spcPts val="6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-1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-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5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3576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Solutions:</a:t>
            </a:r>
            <a:r>
              <a:rPr spc="25" dirty="0"/>
              <a:t> </a:t>
            </a:r>
            <a:r>
              <a:rPr dirty="0"/>
              <a:t>More</a:t>
            </a:r>
            <a:r>
              <a:rPr spc="25" dirty="0"/>
              <a:t> </a:t>
            </a: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  <a:endParaRPr spc="-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95374" y="1250808"/>
          <a:ext cx="7759700" cy="2600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7795"/>
                <a:gridCol w="2628264"/>
                <a:gridCol w="2453004"/>
              </a:tblGrid>
              <a:tr h="393700">
                <a:tc>
                  <a:txBody>
                    <a:bodyPr/>
                    <a:lstStyle/>
                    <a:p>
                      <a:pPr marL="31750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61010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0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4191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10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12395" marB="0"/>
                </a:tc>
                <a:tc>
                  <a:txBody>
                    <a:bodyPr/>
                    <a:lstStyle/>
                    <a:p>
                      <a:pPr marL="461010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10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12395" marB="0"/>
                </a:tc>
                <a:tc>
                  <a:txBody>
                    <a:bodyPr/>
                    <a:lstStyle/>
                    <a:p>
                      <a:pPr marL="635000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10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12395" marB="0"/>
                </a:tc>
              </a:tr>
              <a:tr h="279400">
                <a:tc>
                  <a:txBody>
                    <a:bodyPr/>
                    <a:lstStyle/>
                    <a:p>
                      <a:pPr marL="31750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15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61010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15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0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20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0" marB="0"/>
                </a:tc>
              </a:tr>
              <a:tr h="416344">
                <a:tc>
                  <a:txBody>
                    <a:bodyPr/>
                    <a:lstStyle/>
                    <a:p>
                      <a:pPr marL="31750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20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61010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18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0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30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0" marB="0"/>
                </a:tc>
              </a:tr>
              <a:tr h="45197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800" b="1" spc="-5" dirty="0">
                          <a:latin typeface="Arial" panose="020B0604020202020204"/>
                          <a:cs typeface="Arial" panose="020B0604020202020204"/>
                        </a:rPr>
                        <a:t>Infinitely</a:t>
                      </a:r>
                      <a:r>
                        <a:rPr sz="1800" b="1" spc="-2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spc="-5" dirty="0">
                          <a:latin typeface="Arial" panose="020B0604020202020204"/>
                          <a:cs typeface="Arial" panose="020B0604020202020204"/>
                        </a:rPr>
                        <a:t>many</a:t>
                      </a:r>
                      <a:r>
                        <a:rPr sz="1800" b="1" spc="-1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spc="-5" dirty="0">
                          <a:latin typeface="Arial" panose="020B0604020202020204"/>
                          <a:cs typeface="Arial" panose="020B0604020202020204"/>
                        </a:rPr>
                        <a:t>sols.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0985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  <a:tr h="35066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-1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-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5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  <a:tr h="289630">
                <a:tc>
                  <a:txBody>
                    <a:bodyPr/>
                    <a:lstStyle/>
                    <a:p>
                      <a:pPr marL="31750">
                        <a:lnSpc>
                          <a:spcPts val="2115"/>
                        </a:lnSpc>
                        <a:spcBef>
                          <a:spcPts val="6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 + b = 5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3576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Solutions:</a:t>
            </a:r>
            <a:r>
              <a:rPr spc="25" dirty="0"/>
              <a:t> </a:t>
            </a:r>
            <a:r>
              <a:rPr dirty="0"/>
              <a:t>More</a:t>
            </a:r>
            <a:r>
              <a:rPr spc="25" dirty="0"/>
              <a:t> </a:t>
            </a: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  <a:endParaRPr spc="-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95374" y="1250808"/>
          <a:ext cx="7759700" cy="2951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86710"/>
                <a:gridCol w="2419350"/>
                <a:gridCol w="2453005"/>
              </a:tblGrid>
              <a:tr h="393700">
                <a:tc>
                  <a:txBody>
                    <a:bodyPr/>
                    <a:lstStyle/>
                    <a:p>
                      <a:pPr marL="31750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209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0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4191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10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12395" marB="0"/>
                </a:tc>
                <a:tc>
                  <a:txBody>
                    <a:bodyPr/>
                    <a:lstStyle/>
                    <a:p>
                      <a:pPr marL="2520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10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12395" marB="0"/>
                </a:tc>
                <a:tc>
                  <a:txBody>
                    <a:bodyPr/>
                    <a:lstStyle/>
                    <a:p>
                      <a:pPr marL="635000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10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12395" marB="0"/>
                </a:tc>
              </a:tr>
              <a:tr h="279400">
                <a:tc>
                  <a:txBody>
                    <a:bodyPr/>
                    <a:lstStyle/>
                    <a:p>
                      <a:pPr marL="31750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15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209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15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0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20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0" marB="0"/>
                </a:tc>
              </a:tr>
              <a:tr h="416344">
                <a:tc>
                  <a:txBody>
                    <a:bodyPr/>
                    <a:lstStyle/>
                    <a:p>
                      <a:pPr marL="31750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20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209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18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0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30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0" marB="0"/>
                </a:tc>
              </a:tr>
              <a:tr h="45197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800" b="1" spc="-5" dirty="0">
                          <a:latin typeface="Arial" panose="020B0604020202020204"/>
                          <a:cs typeface="Arial" panose="020B0604020202020204"/>
                        </a:rPr>
                        <a:t>Infinitely</a:t>
                      </a:r>
                      <a:r>
                        <a:rPr sz="1800" b="1" spc="-2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spc="-5" dirty="0">
                          <a:latin typeface="Arial" panose="020B0604020202020204"/>
                          <a:cs typeface="Arial" panose="020B0604020202020204"/>
                        </a:rPr>
                        <a:t>many</a:t>
                      </a:r>
                      <a:r>
                        <a:rPr sz="1800" b="1" spc="-1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spc="-5" dirty="0">
                          <a:latin typeface="Arial" panose="020B0604020202020204"/>
                          <a:cs typeface="Arial" panose="020B0604020202020204"/>
                        </a:rPr>
                        <a:t>sols.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0985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  <a:tr h="35066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-1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-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5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  <a:tr h="35066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 + b = 5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  <a:tr h="289630">
                <a:tc>
                  <a:txBody>
                    <a:bodyPr/>
                    <a:lstStyle/>
                    <a:p>
                      <a:pPr marL="42545">
                        <a:lnSpc>
                          <a:spcPts val="2115"/>
                        </a:lnSpc>
                        <a:spcBef>
                          <a:spcPts val="65"/>
                        </a:spcBef>
                      </a:pPr>
                      <a:r>
                        <a:rPr sz="1800" spc="-5" dirty="0">
                          <a:latin typeface="Microsoft Sans Serif" panose="020B0604020202020204"/>
                          <a:cs typeface="Microsoft Sans Serif" panose="020B0604020202020204"/>
                        </a:rPr>
                        <a:t>(0,5,5),</a:t>
                      </a:r>
                      <a:r>
                        <a:rPr sz="1800" spc="1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spc="-5" dirty="0">
                          <a:latin typeface="Microsoft Sans Serif" panose="020B0604020202020204"/>
                          <a:cs typeface="Microsoft Sans Serif" panose="020B0604020202020204"/>
                        </a:rPr>
                        <a:t>(1,4,5),</a:t>
                      </a:r>
                      <a:r>
                        <a:rPr sz="1800" spc="2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spc="-5" dirty="0">
                          <a:latin typeface="Microsoft Sans Serif" panose="020B0604020202020204"/>
                          <a:cs typeface="Microsoft Sans Serif" panose="020B0604020202020204"/>
                        </a:rPr>
                        <a:t>(2,3,5),</a:t>
                      </a:r>
                      <a:r>
                        <a:rPr sz="1800" spc="1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spc="780" dirty="0">
                          <a:latin typeface="Microsoft Sans Serif" panose="020B0604020202020204"/>
                          <a:cs typeface="Microsoft Sans Serif" panose="020B0604020202020204"/>
                        </a:rPr>
                        <a:t>…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3576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Solutions:</a:t>
            </a:r>
            <a:r>
              <a:rPr spc="25" dirty="0"/>
              <a:t> </a:t>
            </a:r>
            <a:r>
              <a:rPr dirty="0"/>
              <a:t>More</a:t>
            </a:r>
            <a:r>
              <a:rPr spc="25" dirty="0"/>
              <a:t> </a:t>
            </a: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  <a:endParaRPr spc="-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95374" y="1250808"/>
          <a:ext cx="7759700" cy="2951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86710"/>
                <a:gridCol w="2419350"/>
                <a:gridCol w="2453005"/>
              </a:tblGrid>
              <a:tr h="393700">
                <a:tc>
                  <a:txBody>
                    <a:bodyPr/>
                    <a:lstStyle/>
                    <a:p>
                      <a:pPr marL="31750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209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0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4191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10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12395" marB="0"/>
                </a:tc>
                <a:tc>
                  <a:txBody>
                    <a:bodyPr/>
                    <a:lstStyle/>
                    <a:p>
                      <a:pPr marL="2520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10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12395" marB="0"/>
                </a:tc>
                <a:tc>
                  <a:txBody>
                    <a:bodyPr/>
                    <a:lstStyle/>
                    <a:p>
                      <a:pPr marL="635000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10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12395" marB="0"/>
                </a:tc>
              </a:tr>
              <a:tr h="279400">
                <a:tc>
                  <a:txBody>
                    <a:bodyPr/>
                    <a:lstStyle/>
                    <a:p>
                      <a:pPr marL="31750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15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209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15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0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20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0" marB="0"/>
                </a:tc>
              </a:tr>
              <a:tr h="416344">
                <a:tc>
                  <a:txBody>
                    <a:bodyPr/>
                    <a:lstStyle/>
                    <a:p>
                      <a:pPr marL="31750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20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209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18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0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30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0" marB="0"/>
                </a:tc>
              </a:tr>
              <a:tr h="45197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800" b="1" spc="-5" dirty="0">
                          <a:latin typeface="Arial" panose="020B0604020202020204"/>
                          <a:cs typeface="Arial" panose="020B0604020202020204"/>
                        </a:rPr>
                        <a:t>Infinitely</a:t>
                      </a:r>
                      <a:r>
                        <a:rPr sz="1800" b="1" spc="-2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spc="-5" dirty="0">
                          <a:latin typeface="Arial" panose="020B0604020202020204"/>
                          <a:cs typeface="Arial" panose="020B0604020202020204"/>
                        </a:rPr>
                        <a:t>many</a:t>
                      </a:r>
                      <a:r>
                        <a:rPr sz="1800" b="1" spc="-1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spc="-5" dirty="0">
                          <a:latin typeface="Arial" panose="020B0604020202020204"/>
                          <a:cs typeface="Arial" panose="020B0604020202020204"/>
                        </a:rPr>
                        <a:t>sols.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09855" marB="0"/>
                </a:tc>
                <a:tc>
                  <a:txBody>
                    <a:bodyPr/>
                    <a:lstStyle/>
                    <a:p>
                      <a:pPr marL="252095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r>
                        <a:rPr sz="1800" b="1" spc="-4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spc="-5" dirty="0">
                          <a:latin typeface="Arial" panose="020B0604020202020204"/>
                          <a:cs typeface="Arial" panose="020B0604020202020204"/>
                        </a:rPr>
                        <a:t>solutions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0985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  <a:tr h="35066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-1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-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5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  <a:tr h="35066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 + b = 5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  <a:tr h="289630">
                <a:tc>
                  <a:txBody>
                    <a:bodyPr/>
                    <a:lstStyle/>
                    <a:p>
                      <a:pPr marL="42545">
                        <a:lnSpc>
                          <a:spcPts val="2115"/>
                        </a:lnSpc>
                        <a:spcBef>
                          <a:spcPts val="65"/>
                        </a:spcBef>
                      </a:pPr>
                      <a:r>
                        <a:rPr sz="1800" spc="-5" dirty="0">
                          <a:latin typeface="Microsoft Sans Serif" panose="020B0604020202020204"/>
                          <a:cs typeface="Microsoft Sans Serif" panose="020B0604020202020204"/>
                        </a:rPr>
                        <a:t>(0,5,5),</a:t>
                      </a:r>
                      <a:r>
                        <a:rPr sz="1800" spc="1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spc="-5" dirty="0">
                          <a:latin typeface="Microsoft Sans Serif" panose="020B0604020202020204"/>
                          <a:cs typeface="Microsoft Sans Serif" panose="020B0604020202020204"/>
                        </a:rPr>
                        <a:t>(1,4,5),</a:t>
                      </a:r>
                      <a:r>
                        <a:rPr sz="1800" spc="2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spc="-5" dirty="0">
                          <a:latin typeface="Microsoft Sans Serif" panose="020B0604020202020204"/>
                          <a:cs typeface="Microsoft Sans Serif" panose="020B0604020202020204"/>
                        </a:rPr>
                        <a:t>(2,3,5),</a:t>
                      </a:r>
                      <a:r>
                        <a:rPr sz="1800" spc="1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spc="780" dirty="0">
                          <a:latin typeface="Microsoft Sans Serif" panose="020B0604020202020204"/>
                          <a:cs typeface="Microsoft Sans Serif" panose="020B0604020202020204"/>
                        </a:rPr>
                        <a:t>…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3576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Solutions:</a:t>
            </a:r>
            <a:r>
              <a:rPr spc="25" dirty="0"/>
              <a:t> </a:t>
            </a:r>
            <a:r>
              <a:rPr dirty="0"/>
              <a:t>More</a:t>
            </a:r>
            <a:r>
              <a:rPr spc="25" dirty="0"/>
              <a:t> </a:t>
            </a: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514424" y="3481404"/>
            <a:ext cx="2628265" cy="72707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 b = 5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23495">
              <a:lnSpc>
                <a:spcPct val="100000"/>
              </a:lnSpc>
              <a:spcBef>
                <a:spcPts val="600"/>
              </a:spcBef>
            </a:pP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(0,5,5),</a:t>
            </a:r>
            <a:r>
              <a:rPr sz="1800" spc="1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(1,4,5),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(2,3,5),</a:t>
            </a:r>
            <a:r>
              <a:rPr sz="1800" spc="1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780" dirty="0">
                <a:latin typeface="Microsoft Sans Serif" panose="020B0604020202020204"/>
                <a:cs typeface="Microsoft Sans Serif" panose="020B0604020202020204"/>
              </a:rPr>
              <a:t>…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95374" y="1250808"/>
          <a:ext cx="7759700" cy="2250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7795"/>
                <a:gridCol w="2790189"/>
                <a:gridCol w="2291715"/>
              </a:tblGrid>
              <a:tr h="393700">
                <a:tc>
                  <a:txBody>
                    <a:bodyPr/>
                    <a:lstStyle/>
                    <a:p>
                      <a:pPr marL="31750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61010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73710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4191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10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12395" marB="0"/>
                </a:tc>
                <a:tc>
                  <a:txBody>
                    <a:bodyPr/>
                    <a:lstStyle/>
                    <a:p>
                      <a:pPr marL="461010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10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12395" marB="0"/>
                </a:tc>
                <a:tc>
                  <a:txBody>
                    <a:bodyPr/>
                    <a:lstStyle/>
                    <a:p>
                      <a:pPr marL="473710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10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12395" marB="0"/>
                </a:tc>
              </a:tr>
              <a:tr h="279400">
                <a:tc>
                  <a:txBody>
                    <a:bodyPr/>
                    <a:lstStyle/>
                    <a:p>
                      <a:pPr marL="31750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15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61010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15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73710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20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0" marB="0"/>
                </a:tc>
              </a:tr>
              <a:tr h="416344">
                <a:tc>
                  <a:txBody>
                    <a:bodyPr/>
                    <a:lstStyle/>
                    <a:p>
                      <a:pPr marL="31750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20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61010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18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73710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30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0" marB="0"/>
                </a:tc>
              </a:tr>
              <a:tr h="45197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800" b="1" spc="-5" dirty="0">
                          <a:latin typeface="Arial" panose="020B0604020202020204"/>
                          <a:cs typeface="Arial" panose="020B0604020202020204"/>
                        </a:rPr>
                        <a:t>Infinitely</a:t>
                      </a:r>
                      <a:r>
                        <a:rPr sz="1800" b="1" spc="-2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spc="-5" dirty="0">
                          <a:latin typeface="Arial" panose="020B0604020202020204"/>
                          <a:cs typeface="Arial" panose="020B0604020202020204"/>
                        </a:rPr>
                        <a:t>many</a:t>
                      </a:r>
                      <a:r>
                        <a:rPr sz="1800" b="1" spc="-1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spc="-5" dirty="0">
                          <a:latin typeface="Arial" panose="020B0604020202020204"/>
                          <a:cs typeface="Arial" panose="020B0604020202020204"/>
                        </a:rPr>
                        <a:t>sols.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09855" marB="0"/>
                </a:tc>
                <a:tc>
                  <a:txBody>
                    <a:bodyPr/>
                    <a:lstStyle/>
                    <a:p>
                      <a:pPr marL="46101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r>
                        <a:rPr sz="1800" b="1" spc="-4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spc="-5" dirty="0">
                          <a:latin typeface="Arial" panose="020B0604020202020204"/>
                          <a:cs typeface="Arial" panose="020B0604020202020204"/>
                        </a:rPr>
                        <a:t>solutions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0985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  <a:tr h="289630">
                <a:tc>
                  <a:txBody>
                    <a:bodyPr/>
                    <a:lstStyle/>
                    <a:p>
                      <a:pPr marL="31750">
                        <a:lnSpc>
                          <a:spcPts val="2115"/>
                        </a:lnSpc>
                        <a:spcBef>
                          <a:spcPts val="6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-1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-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5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461010">
                        <a:lnSpc>
                          <a:spcPts val="2115"/>
                        </a:lnSpc>
                        <a:spcBef>
                          <a:spcPts val="65"/>
                        </a:spcBef>
                      </a:pPr>
                      <a:r>
                        <a:rPr sz="1800" spc="-5" dirty="0">
                          <a:latin typeface="Microsoft Sans Serif" panose="020B0604020202020204"/>
                          <a:cs typeface="Microsoft Sans Serif" panose="020B0604020202020204"/>
                        </a:rPr>
                        <a:t>From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1st and 2nd:</a:t>
                      </a:r>
                      <a:endParaRPr sz="18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3621508" y="3486485"/>
            <a:ext cx="1906270" cy="858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5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266700" marR="5080" indent="-254635">
              <a:lnSpc>
                <a:spcPts val="2200"/>
              </a:lnSpc>
              <a:spcBef>
                <a:spcPts val="80"/>
              </a:spcBef>
            </a:pP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1800" spc="-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2nd</a:t>
            </a:r>
            <a:r>
              <a:rPr sz="1800" spc="-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3rd: </a:t>
            </a:r>
            <a:r>
              <a:rPr sz="1800" spc="-46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1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3576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Solutions:</a:t>
            </a:r>
            <a:r>
              <a:rPr spc="25" dirty="0"/>
              <a:t> </a:t>
            </a:r>
            <a:r>
              <a:rPr dirty="0"/>
              <a:t>More</a:t>
            </a:r>
            <a:r>
              <a:rPr spc="25" dirty="0"/>
              <a:t> </a:t>
            </a: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514424" y="1744334"/>
            <a:ext cx="1557020" cy="8585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55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10 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15 </a:t>
            </a:r>
            <a:r>
              <a:rPr sz="1800" spc="-46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+ 3c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20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21508" y="1744334"/>
            <a:ext cx="1557020" cy="8585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55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10 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15 </a:t>
            </a:r>
            <a:r>
              <a:rPr sz="1800" spc="-46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+ 3c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18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4424" y="1185535"/>
            <a:ext cx="69392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19120" algn="l"/>
                <a:tab pos="5922010" algn="l"/>
              </a:tabLst>
            </a:pPr>
            <a:r>
              <a:rPr sz="1800" b="1" dirty="0">
                <a:latin typeface="Arial" panose="020B0604020202020204"/>
                <a:cs typeface="Arial" panose="020B0604020202020204"/>
              </a:rPr>
              <a:t>System 2	System 3	System</a:t>
            </a:r>
            <a:r>
              <a:rPr sz="1800" b="1" spc="-85" dirty="0"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latin typeface="Arial" panose="020B0604020202020204"/>
                <a:cs typeface="Arial" panose="020B0604020202020204"/>
              </a:rPr>
              <a:t>4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24200" y="1744334"/>
            <a:ext cx="1811655" cy="858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10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20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+ 3c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30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4424" y="2780083"/>
            <a:ext cx="2628265" cy="142811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800" b="1" spc="-5" dirty="0">
                <a:latin typeface="Arial" panose="020B0604020202020204"/>
                <a:cs typeface="Arial" panose="020B0604020202020204"/>
              </a:rPr>
              <a:t>Infinitely</a:t>
            </a:r>
            <a:r>
              <a:rPr sz="180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latin typeface="Arial" panose="020B0604020202020204"/>
                <a:cs typeface="Arial" panose="020B0604020202020204"/>
              </a:rPr>
              <a:t>many</a:t>
            </a:r>
            <a:r>
              <a:rPr sz="180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latin typeface="Arial" panose="020B0604020202020204"/>
                <a:cs typeface="Arial" panose="020B0604020202020204"/>
              </a:rPr>
              <a:t>sols.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-1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-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5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 b = 5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23495">
              <a:lnSpc>
                <a:spcPct val="100000"/>
              </a:lnSpc>
              <a:spcBef>
                <a:spcPts val="605"/>
              </a:spcBef>
            </a:pP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(0,5,5),</a:t>
            </a:r>
            <a:r>
              <a:rPr sz="1800" spc="1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(1,4,5),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(2,3,5),</a:t>
            </a:r>
            <a:r>
              <a:rPr sz="1800" spc="1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780" dirty="0">
                <a:latin typeface="Microsoft Sans Serif" panose="020B0604020202020204"/>
                <a:cs typeface="Microsoft Sans Serif" panose="020B0604020202020204"/>
              </a:rPr>
              <a:t>…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24200" y="2856424"/>
            <a:ext cx="2705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 panose="020B0604020202020204"/>
                <a:cs typeface="Arial" panose="020B0604020202020204"/>
              </a:rPr>
              <a:t>Infinitely</a:t>
            </a:r>
            <a:r>
              <a:rPr sz="1800" b="1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latin typeface="Arial" panose="020B0604020202020204"/>
                <a:cs typeface="Arial" panose="020B0604020202020204"/>
              </a:rPr>
              <a:t>many</a:t>
            </a:r>
            <a:r>
              <a:rPr sz="180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latin typeface="Arial" panose="020B0604020202020204"/>
                <a:cs typeface="Arial" panose="020B0604020202020204"/>
              </a:rPr>
              <a:t>solutions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21508" y="2780083"/>
            <a:ext cx="1906270" cy="156527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800" b="1" dirty="0">
                <a:latin typeface="Arial" panose="020B0604020202020204"/>
                <a:cs typeface="Arial" panose="020B0604020202020204"/>
              </a:rPr>
              <a:t>No</a:t>
            </a:r>
            <a:r>
              <a:rPr sz="1800" b="1" spc="-45" dirty="0"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latin typeface="Arial" panose="020B0604020202020204"/>
                <a:cs typeface="Arial" panose="020B0604020202020204"/>
              </a:rPr>
              <a:t>solutions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266700" marR="30480" indent="-254635">
              <a:lnSpc>
                <a:spcPct val="102000"/>
              </a:lnSpc>
              <a:spcBef>
                <a:spcPts val="560"/>
              </a:spcBef>
            </a:pP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1800" spc="-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1st</a:t>
            </a:r>
            <a:r>
              <a:rPr sz="1800" spc="-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2nd: </a:t>
            </a:r>
            <a:r>
              <a:rPr sz="1800" spc="-46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1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5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266700" marR="5080" indent="-254635">
              <a:lnSpc>
                <a:spcPts val="2200"/>
              </a:lnSpc>
              <a:spcBef>
                <a:spcPts val="80"/>
              </a:spcBef>
            </a:pP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1800" spc="-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2nd</a:t>
            </a:r>
            <a:r>
              <a:rPr sz="1800" spc="-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3rd: </a:t>
            </a:r>
            <a:r>
              <a:rPr sz="1800" spc="-46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1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3576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Solutions:</a:t>
            </a:r>
            <a:r>
              <a:rPr spc="25" dirty="0"/>
              <a:t> </a:t>
            </a:r>
            <a:r>
              <a:rPr dirty="0"/>
              <a:t>More</a:t>
            </a:r>
            <a:r>
              <a:rPr spc="25" dirty="0"/>
              <a:t> </a:t>
            </a: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514424" y="1744334"/>
            <a:ext cx="1557020" cy="8585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55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10 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15 </a:t>
            </a:r>
            <a:r>
              <a:rPr sz="1800" spc="-46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+ 3c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20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21508" y="1744334"/>
            <a:ext cx="1557020" cy="8585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55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10 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15 </a:t>
            </a:r>
            <a:r>
              <a:rPr sz="1800" spc="-46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+ 3c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18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4424" y="1185535"/>
            <a:ext cx="69392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19120" algn="l"/>
                <a:tab pos="5922010" algn="l"/>
              </a:tabLst>
            </a:pPr>
            <a:r>
              <a:rPr sz="1800" b="1" dirty="0">
                <a:latin typeface="Arial" panose="020B0604020202020204"/>
                <a:cs typeface="Arial" panose="020B0604020202020204"/>
              </a:rPr>
              <a:t>System 2	System 3	System</a:t>
            </a:r>
            <a:r>
              <a:rPr sz="1800" b="1" spc="-85" dirty="0"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latin typeface="Arial" panose="020B0604020202020204"/>
                <a:cs typeface="Arial" panose="020B0604020202020204"/>
              </a:rPr>
              <a:t>4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24200" y="1744334"/>
            <a:ext cx="1811655" cy="858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10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20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+ 3c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30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4424" y="2780083"/>
            <a:ext cx="2628265" cy="142811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800" b="1" spc="-5" dirty="0">
                <a:latin typeface="Arial" panose="020B0604020202020204"/>
                <a:cs typeface="Arial" panose="020B0604020202020204"/>
              </a:rPr>
              <a:t>Infinitely</a:t>
            </a:r>
            <a:r>
              <a:rPr sz="180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latin typeface="Arial" panose="020B0604020202020204"/>
                <a:cs typeface="Arial" panose="020B0604020202020204"/>
              </a:rPr>
              <a:t>many</a:t>
            </a:r>
            <a:r>
              <a:rPr sz="180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latin typeface="Arial" panose="020B0604020202020204"/>
                <a:cs typeface="Arial" panose="020B0604020202020204"/>
              </a:rPr>
              <a:t>sols.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-1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-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5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 b = 5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23495">
              <a:lnSpc>
                <a:spcPct val="100000"/>
              </a:lnSpc>
              <a:spcBef>
                <a:spcPts val="605"/>
              </a:spcBef>
            </a:pP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(0,5,5),</a:t>
            </a:r>
            <a:r>
              <a:rPr sz="1800" spc="1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(1,4,5),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(2,3,5),</a:t>
            </a:r>
            <a:r>
              <a:rPr sz="1800" spc="1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780" dirty="0">
                <a:latin typeface="Microsoft Sans Serif" panose="020B0604020202020204"/>
                <a:cs typeface="Microsoft Sans Serif" panose="020B0604020202020204"/>
              </a:rPr>
              <a:t>…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21508" y="2780083"/>
            <a:ext cx="1906270" cy="156527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800" b="1" dirty="0">
                <a:latin typeface="Arial" panose="020B0604020202020204"/>
                <a:cs typeface="Arial" panose="020B0604020202020204"/>
              </a:rPr>
              <a:t>No</a:t>
            </a:r>
            <a:r>
              <a:rPr sz="1800" b="1" spc="-45" dirty="0"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latin typeface="Arial" panose="020B0604020202020204"/>
                <a:cs typeface="Arial" panose="020B0604020202020204"/>
              </a:rPr>
              <a:t>solutions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266700" marR="30480" indent="-254635">
              <a:lnSpc>
                <a:spcPct val="102000"/>
              </a:lnSpc>
              <a:spcBef>
                <a:spcPts val="560"/>
              </a:spcBef>
            </a:pP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1800" spc="-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1st</a:t>
            </a:r>
            <a:r>
              <a:rPr sz="1800" spc="-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2nd: </a:t>
            </a:r>
            <a:r>
              <a:rPr sz="1800" spc="-46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1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5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266700" marR="5080" indent="-254635">
              <a:lnSpc>
                <a:spcPts val="2200"/>
              </a:lnSpc>
              <a:spcBef>
                <a:spcPts val="80"/>
              </a:spcBef>
            </a:pP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1800" spc="-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2nd</a:t>
            </a:r>
            <a:r>
              <a:rPr sz="1800" spc="-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3rd: </a:t>
            </a:r>
            <a:r>
              <a:rPr sz="1800" spc="-46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1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24200" y="2780083"/>
            <a:ext cx="2705735" cy="128587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800" b="1" spc="-5" dirty="0">
                <a:latin typeface="Arial" panose="020B0604020202020204"/>
                <a:cs typeface="Arial" panose="020B0604020202020204"/>
              </a:rPr>
              <a:t>Infinitely</a:t>
            </a:r>
            <a:r>
              <a:rPr sz="1800" b="1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latin typeface="Arial" panose="020B0604020202020204"/>
                <a:cs typeface="Arial" panose="020B0604020202020204"/>
              </a:rPr>
              <a:t>many</a:t>
            </a:r>
            <a:r>
              <a:rPr sz="180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latin typeface="Arial" panose="020B0604020202020204"/>
                <a:cs typeface="Arial" panose="020B0604020202020204"/>
              </a:rPr>
              <a:t>solutions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 marR="257175">
              <a:lnSpc>
                <a:spcPct val="102000"/>
              </a:lnSpc>
              <a:spcBef>
                <a:spcPts val="56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Any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 numbers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that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 add </a:t>
            </a:r>
            <a:r>
              <a:rPr sz="1800" spc="-46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1800" spc="1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10</a:t>
            </a:r>
            <a:r>
              <a:rPr sz="1800" spc="1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work.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(0,0,10),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(2,7,1),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780" dirty="0">
                <a:latin typeface="Microsoft Sans Serif" panose="020B0604020202020204"/>
                <a:cs typeface="Microsoft Sans Serif" panose="020B0604020202020204"/>
              </a:rPr>
              <a:t>…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587" y="0"/>
            <a:ext cx="9147175" cy="5146675"/>
          </a:xfrm>
          <a:custGeom>
            <a:avLst/>
            <a:gdLst/>
            <a:ahLst/>
            <a:cxnLst/>
            <a:rect l="l" t="t" r="r" b="b"/>
            <a:pathLst>
              <a:path w="9147175" h="5146675">
                <a:moveTo>
                  <a:pt x="0" y="5146675"/>
                </a:moveTo>
                <a:lnTo>
                  <a:pt x="9147175" y="5146675"/>
                </a:lnTo>
                <a:lnTo>
                  <a:pt x="9147175" y="0"/>
                </a:lnTo>
                <a:lnTo>
                  <a:pt x="0" y="0"/>
                </a:lnTo>
                <a:lnTo>
                  <a:pt x="0" y="514667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2693670" cy="5143500"/>
            <a:chOff x="0" y="0"/>
            <a:chExt cx="2693670" cy="514350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2693237" cy="51435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812" y="1615912"/>
              <a:ext cx="1911676" cy="1911676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3045250" y="2584450"/>
            <a:ext cx="5787390" cy="0"/>
          </a:xfrm>
          <a:custGeom>
            <a:avLst/>
            <a:gdLst/>
            <a:ahLst/>
            <a:cxnLst/>
            <a:rect l="l" t="t" r="r" b="b"/>
            <a:pathLst>
              <a:path w="5787390">
                <a:moveTo>
                  <a:pt x="0" y="0"/>
                </a:moveTo>
                <a:lnTo>
                  <a:pt x="5787024" y="0"/>
                </a:lnTo>
              </a:path>
            </a:pathLst>
          </a:custGeom>
          <a:ln w="25400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678622" y="3202877"/>
            <a:ext cx="449199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Singular</a:t>
            </a:r>
            <a:r>
              <a:rPr sz="3000" b="1" spc="-3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vs</a:t>
            </a:r>
            <a:r>
              <a:rPr sz="3000" b="1" spc="-3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non-singular</a:t>
            </a:r>
            <a:endParaRPr sz="3000">
              <a:latin typeface="Arial" panose="020B0604020202020204"/>
              <a:cs typeface="Arial" panose="020B0604020202020204"/>
            </a:endParaRPr>
          </a:p>
          <a:p>
            <a:pPr marL="342900" algn="ctr">
              <a:lnSpc>
                <a:spcPct val="100000"/>
              </a:lnSpc>
            </a:pPr>
            <a:r>
              <a:rPr sz="30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matrices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81062" y="1475524"/>
            <a:ext cx="4685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70EA"/>
                </a:solidFill>
              </a:rPr>
              <a:t>System</a:t>
            </a:r>
            <a:r>
              <a:rPr spc="20" dirty="0">
                <a:solidFill>
                  <a:srgbClr val="0070EA"/>
                </a:solidFill>
              </a:rPr>
              <a:t> </a:t>
            </a:r>
            <a:r>
              <a:rPr dirty="0">
                <a:solidFill>
                  <a:srgbClr val="0070EA"/>
                </a:solidFill>
              </a:rPr>
              <a:t>of</a:t>
            </a:r>
            <a:r>
              <a:rPr spc="20" dirty="0">
                <a:solidFill>
                  <a:srgbClr val="0070EA"/>
                </a:solidFill>
              </a:rPr>
              <a:t> </a:t>
            </a:r>
            <a:r>
              <a:rPr spc="-5" dirty="0">
                <a:solidFill>
                  <a:srgbClr val="0070EA"/>
                </a:solidFill>
              </a:rPr>
              <a:t>Linear</a:t>
            </a:r>
            <a:r>
              <a:rPr spc="25" dirty="0">
                <a:solidFill>
                  <a:srgbClr val="0070EA"/>
                </a:solidFill>
              </a:rPr>
              <a:t> </a:t>
            </a:r>
            <a:r>
              <a:rPr spc="-5" dirty="0">
                <a:solidFill>
                  <a:srgbClr val="0070EA"/>
                </a:solidFill>
              </a:rPr>
              <a:t>Equations</a:t>
            </a:r>
            <a:endParaRPr spc="-5" dirty="0">
              <a:solidFill>
                <a:srgbClr val="0070EA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693670" cy="5143500"/>
            <a:chOff x="0" y="0"/>
            <a:chExt cx="2693670" cy="51435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2693237" cy="5143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812" y="1615912"/>
              <a:ext cx="1911676" cy="1911676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3045250" y="2584450"/>
            <a:ext cx="5787390" cy="0"/>
          </a:xfrm>
          <a:custGeom>
            <a:avLst/>
            <a:gdLst/>
            <a:ahLst/>
            <a:cxnLst/>
            <a:rect l="l" t="t" r="r" b="b"/>
            <a:pathLst>
              <a:path w="5787390">
                <a:moveTo>
                  <a:pt x="0" y="0"/>
                </a:moveTo>
                <a:lnTo>
                  <a:pt x="5787024" y="0"/>
                </a:lnTo>
              </a:path>
            </a:pathLst>
          </a:custGeom>
          <a:ln w="25400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048926" y="3202877"/>
            <a:ext cx="375157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System</a:t>
            </a:r>
            <a:r>
              <a:rPr sz="3000" b="1" spc="-3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3000" b="1" spc="-4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equations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528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" dirty="0"/>
              <a:t>Linear</a:t>
            </a:r>
            <a:r>
              <a:rPr spc="25" dirty="0"/>
              <a:t> </a:t>
            </a:r>
            <a:r>
              <a:rPr spc="-5" dirty="0"/>
              <a:t>Equations</a:t>
            </a:r>
            <a:endParaRPr spc="-5" dirty="0"/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2306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Constants</a:t>
            </a:r>
            <a:r>
              <a:rPr spc="35" dirty="0"/>
              <a:t> </a:t>
            </a:r>
            <a:r>
              <a:rPr dirty="0"/>
              <a:t>don’t</a:t>
            </a:r>
            <a:r>
              <a:rPr spc="40" dirty="0"/>
              <a:t> </a:t>
            </a:r>
            <a:r>
              <a:rPr spc="-5" dirty="0"/>
              <a:t>matter</a:t>
            </a:r>
            <a:r>
              <a:rPr spc="40" dirty="0"/>
              <a:t> </a:t>
            </a:r>
            <a:r>
              <a:rPr spc="-5" dirty="0"/>
              <a:t>for</a:t>
            </a:r>
            <a:r>
              <a:rPr spc="40" dirty="0"/>
              <a:t> </a:t>
            </a:r>
            <a:r>
              <a:rPr spc="-10" dirty="0"/>
              <a:t>singularity</a:t>
            </a:r>
            <a:endParaRPr spc="-10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73322" y="1124095"/>
          <a:ext cx="8349613" cy="1295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0870"/>
                <a:gridCol w="2166620"/>
                <a:gridCol w="2166619"/>
                <a:gridCol w="2135504"/>
              </a:tblGrid>
              <a:tr h="368156">
                <a:tc>
                  <a:txBody>
                    <a:bodyPr/>
                    <a:lstStyle/>
                    <a:p>
                      <a:pPr marL="31750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39355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</a:tr>
              <a:tr h="279400">
                <a:tc>
                  <a:txBody>
                    <a:bodyPr/>
                    <a:lstStyle/>
                    <a:p>
                      <a:pPr marL="31750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15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15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15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15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254000">
                <a:tc>
                  <a:txBody>
                    <a:bodyPr/>
                    <a:lstStyle/>
                    <a:p>
                      <a:pPr marL="31750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12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20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18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20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2306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Constants</a:t>
            </a:r>
            <a:r>
              <a:rPr spc="35" dirty="0"/>
              <a:t> </a:t>
            </a:r>
            <a:r>
              <a:rPr dirty="0"/>
              <a:t>don’t</a:t>
            </a:r>
            <a:r>
              <a:rPr spc="40" dirty="0"/>
              <a:t> </a:t>
            </a:r>
            <a:r>
              <a:rPr spc="-5" dirty="0"/>
              <a:t>matter</a:t>
            </a:r>
            <a:r>
              <a:rPr spc="40" dirty="0"/>
              <a:t> </a:t>
            </a:r>
            <a:r>
              <a:rPr spc="-5" dirty="0"/>
              <a:t>for</a:t>
            </a:r>
            <a:r>
              <a:rPr spc="40" dirty="0"/>
              <a:t> </a:t>
            </a:r>
            <a:r>
              <a:rPr spc="-10" dirty="0"/>
              <a:t>singularity</a:t>
            </a:r>
            <a:endParaRPr spc="-10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73322" y="1124095"/>
          <a:ext cx="8348345" cy="19970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8025"/>
                <a:gridCol w="2068195"/>
                <a:gridCol w="2165985"/>
                <a:gridCol w="2134869"/>
              </a:tblGrid>
              <a:tr h="368156">
                <a:tc>
                  <a:txBody>
                    <a:bodyPr/>
                    <a:lstStyle/>
                    <a:p>
                      <a:pPr marL="31750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907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39355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21907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</a:tr>
              <a:tr h="279400">
                <a:tc>
                  <a:txBody>
                    <a:bodyPr/>
                    <a:lstStyle/>
                    <a:p>
                      <a:pPr marL="31750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15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907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15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15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15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490407">
                <a:tc>
                  <a:txBody>
                    <a:bodyPr/>
                    <a:lstStyle/>
                    <a:p>
                      <a:pPr marL="31750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12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907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20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18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20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465007">
                <a:tc>
                  <a:txBody>
                    <a:bodyPr/>
                    <a:lstStyle/>
                    <a:p>
                      <a:pPr marL="31750">
                        <a:lnSpc>
                          <a:spcPts val="2115"/>
                        </a:lnSpc>
                        <a:spcBef>
                          <a:spcPts val="1445"/>
                        </a:spcBef>
                      </a:pPr>
                      <a:r>
                        <a:rPr sz="1800" b="1" spc="-5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Unique</a:t>
                      </a:r>
                      <a:r>
                        <a:rPr sz="1800" b="1" spc="-35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solution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8351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2306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Constants</a:t>
            </a:r>
            <a:r>
              <a:rPr spc="35" dirty="0"/>
              <a:t> </a:t>
            </a:r>
            <a:r>
              <a:rPr dirty="0"/>
              <a:t>don’t</a:t>
            </a:r>
            <a:r>
              <a:rPr spc="40" dirty="0"/>
              <a:t> </a:t>
            </a:r>
            <a:r>
              <a:rPr spc="-5" dirty="0"/>
              <a:t>matter</a:t>
            </a:r>
            <a:r>
              <a:rPr spc="40" dirty="0"/>
              <a:t> </a:t>
            </a:r>
            <a:r>
              <a:rPr spc="-5" dirty="0"/>
              <a:t>for</a:t>
            </a:r>
            <a:r>
              <a:rPr spc="40" dirty="0"/>
              <a:t> </a:t>
            </a:r>
            <a:r>
              <a:rPr spc="-10" dirty="0"/>
              <a:t>singularity</a:t>
            </a:r>
            <a:endParaRPr spc="-10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73322" y="1124095"/>
          <a:ext cx="8348345" cy="19970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8025"/>
                <a:gridCol w="2216785"/>
                <a:gridCol w="2017394"/>
                <a:gridCol w="2134870"/>
              </a:tblGrid>
              <a:tr h="368156">
                <a:tc>
                  <a:txBody>
                    <a:bodyPr/>
                    <a:lstStyle/>
                    <a:p>
                      <a:pPr marL="31750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907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39355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21907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</a:tr>
              <a:tr h="279400">
                <a:tc>
                  <a:txBody>
                    <a:bodyPr/>
                    <a:lstStyle/>
                    <a:p>
                      <a:pPr marL="31750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15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907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15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15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15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490407">
                <a:tc>
                  <a:txBody>
                    <a:bodyPr/>
                    <a:lstStyle/>
                    <a:p>
                      <a:pPr marL="31750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12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907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20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18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20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465007">
                <a:tc>
                  <a:txBody>
                    <a:bodyPr/>
                    <a:lstStyle/>
                    <a:p>
                      <a:pPr marL="31750">
                        <a:lnSpc>
                          <a:spcPts val="2115"/>
                        </a:lnSpc>
                        <a:spcBef>
                          <a:spcPts val="1445"/>
                        </a:spcBef>
                      </a:pPr>
                      <a:r>
                        <a:rPr sz="1800" b="1" spc="-5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Unique</a:t>
                      </a:r>
                      <a:r>
                        <a:rPr sz="1800" b="1" spc="-35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solution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83515" marB="0"/>
                </a:tc>
                <a:tc>
                  <a:txBody>
                    <a:bodyPr/>
                    <a:lstStyle/>
                    <a:p>
                      <a:pPr marL="219075">
                        <a:lnSpc>
                          <a:spcPts val="2115"/>
                        </a:lnSpc>
                        <a:spcBef>
                          <a:spcPts val="1445"/>
                        </a:spcBef>
                      </a:pPr>
                      <a:r>
                        <a:rPr sz="1800" b="1" spc="-5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Infinite</a:t>
                      </a:r>
                      <a:r>
                        <a:rPr sz="1800" b="1" spc="-35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solutions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8351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2306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Constants</a:t>
            </a:r>
            <a:r>
              <a:rPr spc="35" dirty="0"/>
              <a:t> </a:t>
            </a:r>
            <a:r>
              <a:rPr dirty="0"/>
              <a:t>don’t</a:t>
            </a:r>
            <a:r>
              <a:rPr spc="40" dirty="0"/>
              <a:t> </a:t>
            </a:r>
            <a:r>
              <a:rPr spc="-5" dirty="0"/>
              <a:t>matter</a:t>
            </a:r>
            <a:r>
              <a:rPr spc="40" dirty="0"/>
              <a:t> </a:t>
            </a:r>
            <a:r>
              <a:rPr spc="-5" dirty="0"/>
              <a:t>for</a:t>
            </a:r>
            <a:r>
              <a:rPr spc="40" dirty="0"/>
              <a:t> </a:t>
            </a:r>
            <a:r>
              <a:rPr spc="-10" dirty="0"/>
              <a:t>singularity</a:t>
            </a:r>
            <a:endParaRPr spc="-10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73322" y="1124095"/>
          <a:ext cx="8348345" cy="19970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8025"/>
                <a:gridCol w="2216785"/>
                <a:gridCol w="2017394"/>
                <a:gridCol w="2134870"/>
              </a:tblGrid>
              <a:tr h="368156">
                <a:tc>
                  <a:txBody>
                    <a:bodyPr/>
                    <a:lstStyle/>
                    <a:p>
                      <a:pPr marL="31750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907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39355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21907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</a:tr>
              <a:tr h="279400">
                <a:tc>
                  <a:txBody>
                    <a:bodyPr/>
                    <a:lstStyle/>
                    <a:p>
                      <a:pPr marL="31750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15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907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15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15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15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490407">
                <a:tc>
                  <a:txBody>
                    <a:bodyPr/>
                    <a:lstStyle/>
                    <a:p>
                      <a:pPr marL="31750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12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907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20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18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20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465007">
                <a:tc>
                  <a:txBody>
                    <a:bodyPr/>
                    <a:lstStyle/>
                    <a:p>
                      <a:pPr marL="31750">
                        <a:lnSpc>
                          <a:spcPts val="2115"/>
                        </a:lnSpc>
                        <a:spcBef>
                          <a:spcPts val="1445"/>
                        </a:spcBef>
                      </a:pPr>
                      <a:r>
                        <a:rPr sz="1800" b="1" spc="-5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Unique</a:t>
                      </a:r>
                      <a:r>
                        <a:rPr sz="1800" b="1" spc="-35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solution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83515" marB="0"/>
                </a:tc>
                <a:tc>
                  <a:txBody>
                    <a:bodyPr/>
                    <a:lstStyle/>
                    <a:p>
                      <a:pPr marL="219075">
                        <a:lnSpc>
                          <a:spcPts val="2115"/>
                        </a:lnSpc>
                        <a:spcBef>
                          <a:spcPts val="1445"/>
                        </a:spcBef>
                      </a:pPr>
                      <a:r>
                        <a:rPr sz="1800" b="1" spc="-5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Infinite</a:t>
                      </a:r>
                      <a:r>
                        <a:rPr sz="1800" b="1" spc="-35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solutions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83515" marB="0"/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ts val="2115"/>
                        </a:lnSpc>
                        <a:spcBef>
                          <a:spcPts val="1445"/>
                        </a:spcBef>
                      </a:pPr>
                      <a:r>
                        <a:rPr sz="1800" b="1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r>
                        <a:rPr sz="1800" b="1" spc="-45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solutions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8351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2306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Constants</a:t>
            </a:r>
            <a:r>
              <a:rPr spc="35" dirty="0"/>
              <a:t> </a:t>
            </a:r>
            <a:r>
              <a:rPr dirty="0"/>
              <a:t>don’t</a:t>
            </a:r>
            <a:r>
              <a:rPr spc="40" dirty="0"/>
              <a:t> </a:t>
            </a:r>
            <a:r>
              <a:rPr spc="-5" dirty="0"/>
              <a:t>matter</a:t>
            </a:r>
            <a:r>
              <a:rPr spc="40" dirty="0"/>
              <a:t> </a:t>
            </a:r>
            <a:r>
              <a:rPr spc="-5" dirty="0"/>
              <a:t>for</a:t>
            </a:r>
            <a:r>
              <a:rPr spc="40" dirty="0"/>
              <a:t> </a:t>
            </a:r>
            <a:r>
              <a:rPr spc="-10" dirty="0"/>
              <a:t>singularity</a:t>
            </a:r>
            <a:endParaRPr spc="-10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73322" y="1124095"/>
          <a:ext cx="8390890" cy="19970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8025"/>
                <a:gridCol w="2216785"/>
                <a:gridCol w="2017394"/>
                <a:gridCol w="2177414"/>
              </a:tblGrid>
              <a:tr h="368156">
                <a:tc>
                  <a:txBody>
                    <a:bodyPr/>
                    <a:lstStyle/>
                    <a:p>
                      <a:pPr marL="31750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907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39355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21907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</a:tr>
              <a:tr h="279400">
                <a:tc>
                  <a:txBody>
                    <a:bodyPr/>
                    <a:lstStyle/>
                    <a:p>
                      <a:pPr marL="31750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15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907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15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15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15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490407">
                <a:tc>
                  <a:txBody>
                    <a:bodyPr/>
                    <a:lstStyle/>
                    <a:p>
                      <a:pPr marL="31750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12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907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20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18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20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465007">
                <a:tc>
                  <a:txBody>
                    <a:bodyPr/>
                    <a:lstStyle/>
                    <a:p>
                      <a:pPr marL="31750">
                        <a:lnSpc>
                          <a:spcPts val="2115"/>
                        </a:lnSpc>
                        <a:spcBef>
                          <a:spcPts val="1445"/>
                        </a:spcBef>
                      </a:pPr>
                      <a:r>
                        <a:rPr sz="1800" b="1" spc="-5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Unique</a:t>
                      </a:r>
                      <a:r>
                        <a:rPr sz="1800" b="1" spc="-35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solution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83515" marB="0"/>
                </a:tc>
                <a:tc>
                  <a:txBody>
                    <a:bodyPr/>
                    <a:lstStyle/>
                    <a:p>
                      <a:pPr marL="219075">
                        <a:lnSpc>
                          <a:spcPts val="2115"/>
                        </a:lnSpc>
                        <a:spcBef>
                          <a:spcPts val="1445"/>
                        </a:spcBef>
                      </a:pPr>
                      <a:r>
                        <a:rPr sz="1800" b="1" spc="-5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Infinite</a:t>
                      </a:r>
                      <a:r>
                        <a:rPr sz="1800" b="1" spc="-35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solutions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83515" marB="0"/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ts val="2115"/>
                        </a:lnSpc>
                        <a:spcBef>
                          <a:spcPts val="1445"/>
                        </a:spcBef>
                      </a:pPr>
                      <a:r>
                        <a:rPr sz="1800" b="1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r>
                        <a:rPr sz="1800" b="1" spc="-45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solutions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83515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ts val="2115"/>
                        </a:lnSpc>
                        <a:spcBef>
                          <a:spcPts val="1445"/>
                        </a:spcBef>
                      </a:pPr>
                      <a:r>
                        <a:rPr sz="1800" b="1" spc="-5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Infinite</a:t>
                      </a:r>
                      <a:r>
                        <a:rPr sz="1800" b="1" spc="-45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solutions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83515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2306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Constants</a:t>
            </a:r>
            <a:r>
              <a:rPr spc="35" dirty="0"/>
              <a:t> </a:t>
            </a:r>
            <a:r>
              <a:rPr dirty="0"/>
              <a:t>don’t</a:t>
            </a:r>
            <a:r>
              <a:rPr spc="40" dirty="0"/>
              <a:t> </a:t>
            </a:r>
            <a:r>
              <a:rPr spc="-5" dirty="0"/>
              <a:t>matter</a:t>
            </a:r>
            <a:r>
              <a:rPr spc="40" dirty="0"/>
              <a:t> </a:t>
            </a:r>
            <a:r>
              <a:rPr spc="-5" dirty="0"/>
              <a:t>for</a:t>
            </a:r>
            <a:r>
              <a:rPr spc="40" dirty="0"/>
              <a:t> </a:t>
            </a:r>
            <a:r>
              <a:rPr spc="-10" dirty="0"/>
              <a:t>singularity</a:t>
            </a:r>
            <a:endParaRPr spc="-10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73322" y="1124095"/>
          <a:ext cx="8390890" cy="2517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8025"/>
                <a:gridCol w="2216785"/>
                <a:gridCol w="2017394"/>
                <a:gridCol w="2177414"/>
              </a:tblGrid>
              <a:tr h="368156">
                <a:tc>
                  <a:txBody>
                    <a:bodyPr/>
                    <a:lstStyle/>
                    <a:p>
                      <a:pPr marL="31750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907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39355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21907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</a:tr>
              <a:tr h="279400">
                <a:tc>
                  <a:txBody>
                    <a:bodyPr/>
                    <a:lstStyle/>
                    <a:p>
                      <a:pPr marL="31750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15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907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15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15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15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490407">
                <a:tc>
                  <a:txBody>
                    <a:bodyPr/>
                    <a:lstStyle/>
                    <a:p>
                      <a:pPr marL="31750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12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907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20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18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20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61098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b="1" spc="-5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Unique</a:t>
                      </a:r>
                      <a:r>
                        <a:rPr sz="1800" b="1" spc="-35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solution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83515" marB="0"/>
                </a:tc>
                <a:tc>
                  <a:txBody>
                    <a:bodyPr/>
                    <a:lstStyle/>
                    <a:p>
                      <a:pPr marL="219075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b="1" spc="-5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Infinite</a:t>
                      </a:r>
                      <a:r>
                        <a:rPr sz="1800" b="1" spc="-35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solutions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83515" marB="0"/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b="1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r>
                        <a:rPr sz="1800" b="1" spc="-45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solutions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83515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b="1" spc="-5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Infinite</a:t>
                      </a:r>
                      <a:r>
                        <a:rPr sz="1800" b="1" spc="-45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solutions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83515" marB="0"/>
                </a:tc>
              </a:tr>
              <a:tr h="374578">
                <a:tc>
                  <a:txBody>
                    <a:bodyPr/>
                    <a:lstStyle/>
                    <a:p>
                      <a:pPr marL="31750">
                        <a:lnSpc>
                          <a:spcPts val="2115"/>
                        </a:lnSpc>
                        <a:spcBef>
                          <a:spcPts val="735"/>
                        </a:spcBef>
                      </a:pPr>
                      <a:r>
                        <a:rPr sz="1800" b="1" spc="-5" dirty="0">
                          <a:solidFill>
                            <a:srgbClr val="595959"/>
                          </a:solidFill>
                          <a:latin typeface="Arial" panose="020B0604020202020204"/>
                          <a:cs typeface="Arial" panose="020B0604020202020204"/>
                        </a:rPr>
                        <a:t>Complete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9334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2306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Constants</a:t>
            </a:r>
            <a:r>
              <a:rPr spc="35" dirty="0"/>
              <a:t> </a:t>
            </a:r>
            <a:r>
              <a:rPr dirty="0"/>
              <a:t>don’t</a:t>
            </a:r>
            <a:r>
              <a:rPr spc="40" dirty="0"/>
              <a:t> </a:t>
            </a:r>
            <a:r>
              <a:rPr spc="-5" dirty="0"/>
              <a:t>matter</a:t>
            </a:r>
            <a:r>
              <a:rPr spc="40" dirty="0"/>
              <a:t> </a:t>
            </a:r>
            <a:r>
              <a:rPr spc="-5" dirty="0"/>
              <a:t>for</a:t>
            </a:r>
            <a:r>
              <a:rPr spc="40" dirty="0"/>
              <a:t> </a:t>
            </a:r>
            <a:r>
              <a:rPr spc="-10" dirty="0"/>
              <a:t>singularity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2758607" y="1566535"/>
            <a:ext cx="1557020" cy="8585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55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10 </a:t>
            </a:r>
            <a:r>
              <a:rPr sz="1800" b="1" spc="5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15 </a:t>
            </a:r>
            <a:r>
              <a:rPr sz="1800" b="1" spc="-484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+ 3c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20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24841" y="1566535"/>
            <a:ext cx="1557020" cy="8585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55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10 </a:t>
            </a:r>
            <a:r>
              <a:rPr sz="1800" b="1" spc="5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15 </a:t>
            </a:r>
            <a:r>
              <a:rPr sz="1800" b="1" spc="-484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+ 3c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18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91075" y="1566535"/>
            <a:ext cx="1811655" cy="858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15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+ 3c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20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2372" y="1566535"/>
            <a:ext cx="1557020" cy="8585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55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10 </a:t>
            </a:r>
            <a:r>
              <a:rPr sz="1800" b="1" spc="5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15 </a:t>
            </a:r>
            <a:r>
              <a:rPr sz="1800" b="1" spc="-484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12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2372" y="1058821"/>
            <a:ext cx="5361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78685" algn="l"/>
                <a:tab pos="4344670" algn="l"/>
              </a:tabLst>
            </a:pPr>
            <a:r>
              <a:rPr sz="1800" b="1" dirty="0">
                <a:latin typeface="Arial" panose="020B0604020202020204"/>
                <a:cs typeface="Arial" panose="020B0604020202020204"/>
              </a:rPr>
              <a:t>System 1	System 2	System</a:t>
            </a:r>
            <a:r>
              <a:rPr sz="1800" b="1" spc="-85" dirty="0"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latin typeface="Arial" panose="020B0604020202020204"/>
                <a:cs typeface="Arial" panose="020B0604020202020204"/>
              </a:rPr>
              <a:t>3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91075" y="1058821"/>
            <a:ext cx="10299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 panose="020B0604020202020204"/>
                <a:cs typeface="Arial" panose="020B0604020202020204"/>
              </a:rPr>
              <a:t>System</a:t>
            </a:r>
            <a:r>
              <a:rPr sz="1800" b="1" spc="-85" dirty="0"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latin typeface="Arial" panose="020B0604020202020204"/>
                <a:cs typeface="Arial" panose="020B0604020202020204"/>
              </a:rPr>
              <a:t>4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2372" y="2826750"/>
            <a:ext cx="175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Unique</a:t>
            </a:r>
            <a:r>
              <a:rPr sz="1800" b="1" spc="-6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solution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58607" y="2826750"/>
            <a:ext cx="1854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Infinite</a:t>
            </a:r>
            <a:r>
              <a:rPr sz="1800" b="1" spc="-5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solutions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24841" y="2826750"/>
            <a:ext cx="140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No</a:t>
            </a:r>
            <a:r>
              <a:rPr sz="1800" b="1" spc="-7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solutions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91075" y="2826750"/>
            <a:ext cx="1854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Infinite</a:t>
            </a:r>
            <a:r>
              <a:rPr sz="1800" b="1" spc="-5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solutions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2372" y="3347307"/>
            <a:ext cx="1067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Complete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58607" y="3347307"/>
            <a:ext cx="1219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Redundant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2306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Constants</a:t>
            </a:r>
            <a:r>
              <a:rPr spc="35" dirty="0"/>
              <a:t> </a:t>
            </a:r>
            <a:r>
              <a:rPr dirty="0"/>
              <a:t>don’t</a:t>
            </a:r>
            <a:r>
              <a:rPr spc="40" dirty="0"/>
              <a:t> </a:t>
            </a:r>
            <a:r>
              <a:rPr spc="-5" dirty="0"/>
              <a:t>matter</a:t>
            </a:r>
            <a:r>
              <a:rPr spc="40" dirty="0"/>
              <a:t> </a:t>
            </a:r>
            <a:r>
              <a:rPr spc="-5" dirty="0"/>
              <a:t>for</a:t>
            </a:r>
            <a:r>
              <a:rPr spc="40" dirty="0"/>
              <a:t> </a:t>
            </a:r>
            <a:r>
              <a:rPr spc="-10" dirty="0"/>
              <a:t>singularity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2758607" y="1566535"/>
            <a:ext cx="1557020" cy="8585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55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10 </a:t>
            </a:r>
            <a:r>
              <a:rPr sz="1800" b="1" spc="5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15 </a:t>
            </a:r>
            <a:r>
              <a:rPr sz="1800" b="1" spc="-484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+ 3c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20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24841" y="1566535"/>
            <a:ext cx="1557020" cy="8585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55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10 </a:t>
            </a:r>
            <a:r>
              <a:rPr sz="1800" b="1" spc="5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15 </a:t>
            </a:r>
            <a:r>
              <a:rPr sz="1800" b="1" spc="-484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+ 3c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18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91075" y="1566535"/>
            <a:ext cx="1811655" cy="858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15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+ 3c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20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2372" y="1566535"/>
            <a:ext cx="1557020" cy="8585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55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10 </a:t>
            </a:r>
            <a:r>
              <a:rPr sz="1800" b="1" spc="5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15 </a:t>
            </a:r>
            <a:r>
              <a:rPr sz="1800" b="1" spc="-484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12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2372" y="1058821"/>
            <a:ext cx="5361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78685" algn="l"/>
                <a:tab pos="4344670" algn="l"/>
              </a:tabLst>
            </a:pPr>
            <a:r>
              <a:rPr sz="1800" b="1" dirty="0">
                <a:latin typeface="Arial" panose="020B0604020202020204"/>
                <a:cs typeface="Arial" panose="020B0604020202020204"/>
              </a:rPr>
              <a:t>System 1	System 2	System</a:t>
            </a:r>
            <a:r>
              <a:rPr sz="1800" b="1" spc="-85" dirty="0"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latin typeface="Arial" panose="020B0604020202020204"/>
                <a:cs typeface="Arial" panose="020B0604020202020204"/>
              </a:rPr>
              <a:t>3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91075" y="1058821"/>
            <a:ext cx="10299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 panose="020B0604020202020204"/>
                <a:cs typeface="Arial" panose="020B0604020202020204"/>
              </a:rPr>
              <a:t>System</a:t>
            </a:r>
            <a:r>
              <a:rPr sz="1800" b="1" spc="-85" dirty="0"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latin typeface="Arial" panose="020B0604020202020204"/>
                <a:cs typeface="Arial" panose="020B0604020202020204"/>
              </a:rPr>
              <a:t>4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2372" y="2826750"/>
            <a:ext cx="175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Unique</a:t>
            </a:r>
            <a:r>
              <a:rPr sz="1800" b="1" spc="-6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solution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58607" y="2826750"/>
            <a:ext cx="1854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Infinite</a:t>
            </a:r>
            <a:r>
              <a:rPr sz="1800" b="1" spc="-5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solutions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24841" y="2826750"/>
            <a:ext cx="140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No</a:t>
            </a:r>
            <a:r>
              <a:rPr sz="1800" b="1" spc="-7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solutions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91075" y="2826750"/>
            <a:ext cx="1854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Infinite</a:t>
            </a:r>
            <a:r>
              <a:rPr sz="1800" b="1" spc="-5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solutions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2372" y="3347307"/>
            <a:ext cx="1067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Complete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58607" y="3347307"/>
            <a:ext cx="1219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Redundant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924841" y="3347307"/>
            <a:ext cx="1524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Contradictory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2306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Constants</a:t>
            </a:r>
            <a:r>
              <a:rPr spc="35" dirty="0"/>
              <a:t> </a:t>
            </a:r>
            <a:r>
              <a:rPr dirty="0"/>
              <a:t>don’t</a:t>
            </a:r>
            <a:r>
              <a:rPr spc="40" dirty="0"/>
              <a:t> </a:t>
            </a:r>
            <a:r>
              <a:rPr spc="-5" dirty="0"/>
              <a:t>matter</a:t>
            </a:r>
            <a:r>
              <a:rPr spc="40" dirty="0"/>
              <a:t> </a:t>
            </a:r>
            <a:r>
              <a:rPr spc="-5" dirty="0"/>
              <a:t>for</a:t>
            </a:r>
            <a:r>
              <a:rPr spc="40" dirty="0"/>
              <a:t> </a:t>
            </a:r>
            <a:r>
              <a:rPr spc="-10" dirty="0"/>
              <a:t>singularity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2758607" y="1566535"/>
            <a:ext cx="1557020" cy="8585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55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10 </a:t>
            </a:r>
            <a:r>
              <a:rPr sz="1800" b="1" spc="5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15 </a:t>
            </a:r>
            <a:r>
              <a:rPr sz="1800" b="1" spc="-484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+ 3c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20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24841" y="1566535"/>
            <a:ext cx="1557020" cy="8585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55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10 </a:t>
            </a:r>
            <a:r>
              <a:rPr sz="1800" b="1" spc="5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15 </a:t>
            </a:r>
            <a:r>
              <a:rPr sz="1800" b="1" spc="-484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+ 3c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18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91075" y="1566535"/>
            <a:ext cx="1811655" cy="858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15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+ 3c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20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2372" y="1566535"/>
            <a:ext cx="1557020" cy="8585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55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10 </a:t>
            </a:r>
            <a:r>
              <a:rPr sz="1800" b="1" spc="5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15 </a:t>
            </a:r>
            <a:r>
              <a:rPr sz="1800" b="1" spc="-484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12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2372" y="1058821"/>
            <a:ext cx="5361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78685" algn="l"/>
                <a:tab pos="4344670" algn="l"/>
              </a:tabLst>
            </a:pPr>
            <a:r>
              <a:rPr sz="1800" b="1" dirty="0">
                <a:latin typeface="Arial" panose="020B0604020202020204"/>
                <a:cs typeface="Arial" panose="020B0604020202020204"/>
              </a:rPr>
              <a:t>System 1	System 2	System</a:t>
            </a:r>
            <a:r>
              <a:rPr sz="1800" b="1" spc="-85" dirty="0"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latin typeface="Arial" panose="020B0604020202020204"/>
                <a:cs typeface="Arial" panose="020B0604020202020204"/>
              </a:rPr>
              <a:t>3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91075" y="1058821"/>
            <a:ext cx="10299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 panose="020B0604020202020204"/>
                <a:cs typeface="Arial" panose="020B0604020202020204"/>
              </a:rPr>
              <a:t>System</a:t>
            </a:r>
            <a:r>
              <a:rPr sz="1800" b="1" spc="-85" dirty="0"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latin typeface="Arial" panose="020B0604020202020204"/>
                <a:cs typeface="Arial" panose="020B0604020202020204"/>
              </a:rPr>
              <a:t>4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2372" y="2826750"/>
            <a:ext cx="175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Unique</a:t>
            </a:r>
            <a:r>
              <a:rPr sz="1800" b="1" spc="-6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solution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58607" y="2826750"/>
            <a:ext cx="1854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Infinite</a:t>
            </a:r>
            <a:r>
              <a:rPr sz="1800" b="1" spc="-5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solutions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24841" y="2826750"/>
            <a:ext cx="140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No</a:t>
            </a:r>
            <a:r>
              <a:rPr sz="1800" b="1" spc="-7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solutions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91075" y="2826750"/>
            <a:ext cx="1854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Infinite</a:t>
            </a:r>
            <a:r>
              <a:rPr sz="1800" b="1" spc="-5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solutions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2372" y="3347307"/>
            <a:ext cx="1067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Complete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58607" y="3347307"/>
            <a:ext cx="1219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Redundant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924841" y="3347307"/>
            <a:ext cx="1524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Contradictory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91075" y="3347307"/>
            <a:ext cx="1219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Redundant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2306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Constants</a:t>
            </a:r>
            <a:r>
              <a:rPr spc="35" dirty="0"/>
              <a:t> </a:t>
            </a:r>
            <a:r>
              <a:rPr dirty="0"/>
              <a:t>don’t</a:t>
            </a:r>
            <a:r>
              <a:rPr spc="40" dirty="0"/>
              <a:t> </a:t>
            </a:r>
            <a:r>
              <a:rPr spc="-5" dirty="0"/>
              <a:t>matter</a:t>
            </a:r>
            <a:r>
              <a:rPr spc="40" dirty="0"/>
              <a:t> </a:t>
            </a:r>
            <a:r>
              <a:rPr spc="-5" dirty="0"/>
              <a:t>for</a:t>
            </a:r>
            <a:r>
              <a:rPr spc="40" dirty="0"/>
              <a:t> </a:t>
            </a:r>
            <a:r>
              <a:rPr spc="-10" dirty="0"/>
              <a:t>singularity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2758607" y="1566535"/>
            <a:ext cx="1557020" cy="8585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55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10 </a:t>
            </a:r>
            <a:r>
              <a:rPr sz="1800" b="1" spc="5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15 </a:t>
            </a:r>
            <a:r>
              <a:rPr sz="1800" b="1" spc="-484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+ 3c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20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24841" y="1566535"/>
            <a:ext cx="1557020" cy="8585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55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10 </a:t>
            </a:r>
            <a:r>
              <a:rPr sz="1800" b="1" spc="5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15 </a:t>
            </a:r>
            <a:r>
              <a:rPr sz="1800" b="1" spc="-484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+ 3c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18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91075" y="1566535"/>
            <a:ext cx="1811655" cy="858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15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+ 3c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20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2372" y="1566535"/>
            <a:ext cx="1557020" cy="8585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55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10 </a:t>
            </a:r>
            <a:r>
              <a:rPr sz="1800" b="1" spc="5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15 </a:t>
            </a:r>
            <a:r>
              <a:rPr sz="1800" b="1" spc="-484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12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2372" y="1058821"/>
            <a:ext cx="5361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78685" algn="l"/>
                <a:tab pos="4344670" algn="l"/>
              </a:tabLst>
            </a:pPr>
            <a:r>
              <a:rPr sz="1800" b="1" dirty="0">
                <a:latin typeface="Arial" panose="020B0604020202020204"/>
                <a:cs typeface="Arial" panose="020B0604020202020204"/>
              </a:rPr>
              <a:t>System 1	System 2	System</a:t>
            </a:r>
            <a:r>
              <a:rPr sz="1800" b="1" spc="-85" dirty="0"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latin typeface="Arial" panose="020B0604020202020204"/>
                <a:cs typeface="Arial" panose="020B0604020202020204"/>
              </a:rPr>
              <a:t>3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91075" y="1058821"/>
            <a:ext cx="10299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 panose="020B0604020202020204"/>
                <a:cs typeface="Arial" panose="020B0604020202020204"/>
              </a:rPr>
              <a:t>System</a:t>
            </a:r>
            <a:r>
              <a:rPr sz="1800" b="1" spc="-85" dirty="0"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latin typeface="Arial" panose="020B0604020202020204"/>
                <a:cs typeface="Arial" panose="020B0604020202020204"/>
              </a:rPr>
              <a:t>4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2372" y="2826750"/>
            <a:ext cx="175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Unique</a:t>
            </a:r>
            <a:r>
              <a:rPr sz="1800" b="1" spc="-6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solution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58607" y="2826750"/>
            <a:ext cx="1854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Infinite</a:t>
            </a:r>
            <a:r>
              <a:rPr sz="1800" b="1" spc="-5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solutions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24841" y="2826750"/>
            <a:ext cx="140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No</a:t>
            </a:r>
            <a:r>
              <a:rPr sz="1800" b="1" spc="-7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solutions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91075" y="2826750"/>
            <a:ext cx="1854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Infinite</a:t>
            </a:r>
            <a:r>
              <a:rPr sz="1800" b="1" spc="-5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solutions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2372" y="3347307"/>
            <a:ext cx="1067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Complete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58607" y="3347307"/>
            <a:ext cx="1219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Redundant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924841" y="3347307"/>
            <a:ext cx="1524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Contradictory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91075" y="3347307"/>
            <a:ext cx="1219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Redundant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2372" y="3867864"/>
            <a:ext cx="143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Non-singular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0860"/>
            <a:ext cx="411352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Sentences</a:t>
            </a:r>
            <a:r>
              <a:rPr spc="15" dirty="0"/>
              <a:t> </a:t>
            </a:r>
            <a:r>
              <a:rPr dirty="0">
                <a:latin typeface="Tahoma" panose="020B0604030504040204"/>
                <a:cs typeface="Tahoma" panose="020B0604030504040204"/>
              </a:rPr>
              <a:t>→</a:t>
            </a:r>
            <a:r>
              <a:rPr spc="-125" dirty="0">
                <a:latin typeface="Tahoma" panose="020B0604030504040204"/>
                <a:cs typeface="Tahoma" panose="020B0604030504040204"/>
              </a:rPr>
              <a:t> </a:t>
            </a:r>
            <a:r>
              <a:rPr spc="-5" dirty="0"/>
              <a:t>Equations</a:t>
            </a:r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1114606" y="3020840"/>
            <a:ext cx="1010919" cy="372110"/>
            <a:chOff x="1114606" y="3020840"/>
            <a:chExt cx="1010919" cy="37211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114606" y="3020840"/>
              <a:ext cx="521850" cy="37184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57468" y="3040618"/>
              <a:ext cx="436880" cy="286385"/>
            </a:xfrm>
            <a:custGeom>
              <a:avLst/>
              <a:gdLst/>
              <a:ahLst/>
              <a:cxnLst/>
              <a:rect l="l" t="t" r="r" b="b"/>
              <a:pathLst>
                <a:path w="436880" h="286385">
                  <a:moveTo>
                    <a:pt x="355965" y="129236"/>
                  </a:moveTo>
                  <a:lnTo>
                    <a:pt x="82568" y="129236"/>
                  </a:lnTo>
                  <a:lnTo>
                    <a:pt x="84515" y="140225"/>
                  </a:lnTo>
                  <a:lnTo>
                    <a:pt x="85836" y="166362"/>
                  </a:lnTo>
                  <a:lnTo>
                    <a:pt x="79752" y="197404"/>
                  </a:lnTo>
                  <a:lnTo>
                    <a:pt x="59483" y="223108"/>
                  </a:lnTo>
                  <a:lnTo>
                    <a:pt x="62331" y="250278"/>
                  </a:lnTo>
                  <a:lnTo>
                    <a:pt x="66130" y="270164"/>
                  </a:lnTo>
                  <a:lnTo>
                    <a:pt x="69381" y="282113"/>
                  </a:lnTo>
                  <a:lnTo>
                    <a:pt x="70787" y="286200"/>
                  </a:lnTo>
                  <a:lnTo>
                    <a:pt x="96255" y="286200"/>
                  </a:lnTo>
                  <a:lnTo>
                    <a:pt x="93354" y="275805"/>
                  </a:lnTo>
                  <a:lnTo>
                    <a:pt x="83351" y="270164"/>
                  </a:lnTo>
                  <a:lnTo>
                    <a:pt x="82569" y="261584"/>
                  </a:lnTo>
                  <a:lnTo>
                    <a:pt x="82420" y="255298"/>
                  </a:lnTo>
                  <a:lnTo>
                    <a:pt x="82398" y="234890"/>
                  </a:lnTo>
                  <a:lnTo>
                    <a:pt x="92524" y="232009"/>
                  </a:lnTo>
                  <a:lnTo>
                    <a:pt x="104631" y="223789"/>
                  </a:lnTo>
                  <a:lnTo>
                    <a:pt x="130166" y="223789"/>
                  </a:lnTo>
                  <a:lnTo>
                    <a:pt x="132559" y="220947"/>
                  </a:lnTo>
                  <a:lnTo>
                    <a:pt x="140981" y="210047"/>
                  </a:lnTo>
                  <a:lnTo>
                    <a:pt x="152254" y="193523"/>
                  </a:lnTo>
                  <a:lnTo>
                    <a:pt x="164114" y="172716"/>
                  </a:lnTo>
                  <a:lnTo>
                    <a:pt x="336279" y="172716"/>
                  </a:lnTo>
                  <a:lnTo>
                    <a:pt x="337661" y="166621"/>
                  </a:lnTo>
                  <a:lnTo>
                    <a:pt x="349736" y="147909"/>
                  </a:lnTo>
                  <a:lnTo>
                    <a:pt x="355932" y="129443"/>
                  </a:lnTo>
                  <a:lnTo>
                    <a:pt x="355965" y="129236"/>
                  </a:lnTo>
                  <a:close/>
                </a:path>
                <a:path w="436880" h="286385">
                  <a:moveTo>
                    <a:pt x="130166" y="223789"/>
                  </a:moveTo>
                  <a:lnTo>
                    <a:pt x="104631" y="223789"/>
                  </a:lnTo>
                  <a:lnTo>
                    <a:pt x="107859" y="248373"/>
                  </a:lnTo>
                  <a:lnTo>
                    <a:pt x="111570" y="268179"/>
                  </a:lnTo>
                  <a:lnTo>
                    <a:pt x="114629" y="281393"/>
                  </a:lnTo>
                  <a:lnTo>
                    <a:pt x="115901" y="286200"/>
                  </a:lnTo>
                  <a:lnTo>
                    <a:pt x="143958" y="286200"/>
                  </a:lnTo>
                  <a:lnTo>
                    <a:pt x="142595" y="275292"/>
                  </a:lnTo>
                  <a:lnTo>
                    <a:pt x="131054" y="270164"/>
                  </a:lnTo>
                  <a:lnTo>
                    <a:pt x="126119" y="255298"/>
                  </a:lnTo>
                  <a:lnTo>
                    <a:pt x="126016" y="240597"/>
                  </a:lnTo>
                  <a:lnTo>
                    <a:pt x="127980" y="229358"/>
                  </a:lnTo>
                  <a:lnTo>
                    <a:pt x="129249" y="224878"/>
                  </a:lnTo>
                  <a:lnTo>
                    <a:pt x="130166" y="223789"/>
                  </a:lnTo>
                  <a:close/>
                </a:path>
                <a:path w="436880" h="286385">
                  <a:moveTo>
                    <a:pt x="336279" y="172716"/>
                  </a:moveTo>
                  <a:lnTo>
                    <a:pt x="164114" y="172716"/>
                  </a:lnTo>
                  <a:lnTo>
                    <a:pt x="168357" y="173097"/>
                  </a:lnTo>
                  <a:lnTo>
                    <a:pt x="172595" y="173904"/>
                  </a:lnTo>
                  <a:lnTo>
                    <a:pt x="176678" y="174487"/>
                  </a:lnTo>
                  <a:lnTo>
                    <a:pt x="188153" y="177200"/>
                  </a:lnTo>
                  <a:lnTo>
                    <a:pt x="207452" y="182078"/>
                  </a:lnTo>
                  <a:lnTo>
                    <a:pt x="232126" y="187119"/>
                  </a:lnTo>
                  <a:lnTo>
                    <a:pt x="259724" y="190319"/>
                  </a:lnTo>
                  <a:lnTo>
                    <a:pt x="257995" y="202212"/>
                  </a:lnTo>
                  <a:lnTo>
                    <a:pt x="255639" y="216126"/>
                  </a:lnTo>
                  <a:lnTo>
                    <a:pt x="252712" y="230331"/>
                  </a:lnTo>
                  <a:lnTo>
                    <a:pt x="249270" y="243095"/>
                  </a:lnTo>
                  <a:lnTo>
                    <a:pt x="252852" y="257621"/>
                  </a:lnTo>
                  <a:lnTo>
                    <a:pt x="255035" y="271491"/>
                  </a:lnTo>
                  <a:lnTo>
                    <a:pt x="256156" y="282113"/>
                  </a:lnTo>
                  <a:lnTo>
                    <a:pt x="256455" y="286200"/>
                  </a:lnTo>
                  <a:lnTo>
                    <a:pt x="282094" y="286200"/>
                  </a:lnTo>
                  <a:lnTo>
                    <a:pt x="284153" y="278362"/>
                  </a:lnTo>
                  <a:lnTo>
                    <a:pt x="272355" y="272206"/>
                  </a:lnTo>
                  <a:lnTo>
                    <a:pt x="271975" y="257296"/>
                  </a:lnTo>
                  <a:lnTo>
                    <a:pt x="272005" y="255298"/>
                  </a:lnTo>
                  <a:lnTo>
                    <a:pt x="274709" y="237423"/>
                  </a:lnTo>
                  <a:lnTo>
                    <a:pt x="281931" y="215812"/>
                  </a:lnTo>
                  <a:lnTo>
                    <a:pt x="294862" y="189537"/>
                  </a:lnTo>
                  <a:lnTo>
                    <a:pt x="332464" y="189537"/>
                  </a:lnTo>
                  <a:lnTo>
                    <a:pt x="336279" y="172716"/>
                  </a:lnTo>
                  <a:close/>
                </a:path>
                <a:path w="436880" h="286385">
                  <a:moveTo>
                    <a:pt x="332464" y="189537"/>
                  </a:moveTo>
                  <a:lnTo>
                    <a:pt x="294862" y="189537"/>
                  </a:lnTo>
                  <a:lnTo>
                    <a:pt x="298968" y="206504"/>
                  </a:lnTo>
                  <a:lnTo>
                    <a:pt x="302904" y="225955"/>
                  </a:lnTo>
                  <a:lnTo>
                    <a:pt x="305560" y="245208"/>
                  </a:lnTo>
                  <a:lnTo>
                    <a:pt x="305826" y="261584"/>
                  </a:lnTo>
                  <a:lnTo>
                    <a:pt x="312881" y="273221"/>
                  </a:lnTo>
                  <a:lnTo>
                    <a:pt x="316401" y="280817"/>
                  </a:lnTo>
                  <a:lnTo>
                    <a:pt x="317612" y="284951"/>
                  </a:lnTo>
                  <a:lnTo>
                    <a:pt x="317742" y="286200"/>
                  </a:lnTo>
                  <a:lnTo>
                    <a:pt x="347059" y="286200"/>
                  </a:lnTo>
                  <a:lnTo>
                    <a:pt x="347304" y="284551"/>
                  </a:lnTo>
                  <a:lnTo>
                    <a:pt x="346534" y="280577"/>
                  </a:lnTo>
                  <a:lnTo>
                    <a:pt x="342494" y="275737"/>
                  </a:lnTo>
                  <a:lnTo>
                    <a:pt x="332928" y="271491"/>
                  </a:lnTo>
                  <a:lnTo>
                    <a:pt x="327896" y="257296"/>
                  </a:lnTo>
                  <a:lnTo>
                    <a:pt x="326301" y="234456"/>
                  </a:lnTo>
                  <a:lnTo>
                    <a:pt x="329203" y="203917"/>
                  </a:lnTo>
                  <a:lnTo>
                    <a:pt x="332464" y="189537"/>
                  </a:lnTo>
                  <a:close/>
                </a:path>
                <a:path w="436880" h="286385">
                  <a:moveTo>
                    <a:pt x="0" y="153854"/>
                  </a:moveTo>
                  <a:lnTo>
                    <a:pt x="11455" y="167407"/>
                  </a:lnTo>
                  <a:lnTo>
                    <a:pt x="24833" y="172855"/>
                  </a:lnTo>
                  <a:lnTo>
                    <a:pt x="38230" y="172777"/>
                  </a:lnTo>
                  <a:lnTo>
                    <a:pt x="49745" y="169754"/>
                  </a:lnTo>
                  <a:lnTo>
                    <a:pt x="63746" y="160177"/>
                  </a:lnTo>
                  <a:lnTo>
                    <a:pt x="67322" y="155464"/>
                  </a:lnTo>
                  <a:lnTo>
                    <a:pt x="37297" y="155464"/>
                  </a:lnTo>
                  <a:lnTo>
                    <a:pt x="0" y="153854"/>
                  </a:lnTo>
                  <a:close/>
                </a:path>
                <a:path w="436880" h="286385">
                  <a:moveTo>
                    <a:pt x="159249" y="71847"/>
                  </a:moveTo>
                  <a:lnTo>
                    <a:pt x="115504" y="76375"/>
                  </a:lnTo>
                  <a:lnTo>
                    <a:pt x="83589" y="90761"/>
                  </a:lnTo>
                  <a:lnTo>
                    <a:pt x="67643" y="114829"/>
                  </a:lnTo>
                  <a:lnTo>
                    <a:pt x="56028" y="139427"/>
                  </a:lnTo>
                  <a:lnTo>
                    <a:pt x="37297" y="155464"/>
                  </a:lnTo>
                  <a:lnTo>
                    <a:pt x="67322" y="155464"/>
                  </a:lnTo>
                  <a:lnTo>
                    <a:pt x="74043" y="146609"/>
                  </a:lnTo>
                  <a:lnTo>
                    <a:pt x="80397" y="134485"/>
                  </a:lnTo>
                  <a:lnTo>
                    <a:pt x="82568" y="129236"/>
                  </a:lnTo>
                  <a:lnTo>
                    <a:pt x="355965" y="129236"/>
                  </a:lnTo>
                  <a:lnTo>
                    <a:pt x="358210" y="115342"/>
                  </a:lnTo>
                  <a:lnTo>
                    <a:pt x="358534" y="109726"/>
                  </a:lnTo>
                  <a:lnTo>
                    <a:pt x="359860" y="105823"/>
                  </a:lnTo>
                  <a:lnTo>
                    <a:pt x="363419" y="96216"/>
                  </a:lnTo>
                  <a:lnTo>
                    <a:pt x="368578" y="84060"/>
                  </a:lnTo>
                  <a:lnTo>
                    <a:pt x="373459" y="74860"/>
                  </a:lnTo>
                  <a:lnTo>
                    <a:pt x="233370" y="74860"/>
                  </a:lnTo>
                  <a:lnTo>
                    <a:pt x="202609" y="72800"/>
                  </a:lnTo>
                  <a:lnTo>
                    <a:pt x="159249" y="71847"/>
                  </a:lnTo>
                  <a:close/>
                </a:path>
                <a:path w="436880" h="286385">
                  <a:moveTo>
                    <a:pt x="357711" y="0"/>
                  </a:moveTo>
                  <a:lnTo>
                    <a:pt x="317840" y="25721"/>
                  </a:lnTo>
                  <a:lnTo>
                    <a:pt x="294788" y="58160"/>
                  </a:lnTo>
                  <a:lnTo>
                    <a:pt x="290572" y="64509"/>
                  </a:lnTo>
                  <a:lnTo>
                    <a:pt x="285457" y="66343"/>
                  </a:lnTo>
                  <a:lnTo>
                    <a:pt x="272166" y="70262"/>
                  </a:lnTo>
                  <a:lnTo>
                    <a:pt x="253777" y="73892"/>
                  </a:lnTo>
                  <a:lnTo>
                    <a:pt x="233370" y="74860"/>
                  </a:lnTo>
                  <a:lnTo>
                    <a:pt x="373459" y="74860"/>
                  </a:lnTo>
                  <a:lnTo>
                    <a:pt x="374706" y="72510"/>
                  </a:lnTo>
                  <a:lnTo>
                    <a:pt x="377133" y="68648"/>
                  </a:lnTo>
                  <a:lnTo>
                    <a:pt x="381747" y="66927"/>
                  </a:lnTo>
                  <a:lnTo>
                    <a:pt x="410168" y="66927"/>
                  </a:lnTo>
                  <a:lnTo>
                    <a:pt x="421085" y="62515"/>
                  </a:lnTo>
                  <a:lnTo>
                    <a:pt x="430500" y="53726"/>
                  </a:lnTo>
                  <a:lnTo>
                    <a:pt x="435687" y="45441"/>
                  </a:lnTo>
                  <a:lnTo>
                    <a:pt x="436821" y="43119"/>
                  </a:lnTo>
                  <a:lnTo>
                    <a:pt x="435662" y="40337"/>
                  </a:lnTo>
                  <a:lnTo>
                    <a:pt x="427949" y="37483"/>
                  </a:lnTo>
                  <a:lnTo>
                    <a:pt x="421473" y="34989"/>
                  </a:lnTo>
                  <a:lnTo>
                    <a:pt x="398182" y="14389"/>
                  </a:lnTo>
                  <a:lnTo>
                    <a:pt x="395624" y="11198"/>
                  </a:lnTo>
                  <a:lnTo>
                    <a:pt x="386056" y="7227"/>
                  </a:lnTo>
                  <a:lnTo>
                    <a:pt x="376992" y="3832"/>
                  </a:lnTo>
                  <a:lnTo>
                    <a:pt x="362693" y="876"/>
                  </a:lnTo>
                  <a:lnTo>
                    <a:pt x="357711" y="0"/>
                  </a:lnTo>
                  <a:close/>
                </a:path>
                <a:path w="436880" h="286385">
                  <a:moveTo>
                    <a:pt x="410168" y="66927"/>
                  </a:moveTo>
                  <a:lnTo>
                    <a:pt x="381747" y="66927"/>
                  </a:lnTo>
                  <a:lnTo>
                    <a:pt x="386215" y="67845"/>
                  </a:lnTo>
                  <a:lnTo>
                    <a:pt x="406604" y="68368"/>
                  </a:lnTo>
                  <a:lnTo>
                    <a:pt x="410168" y="66927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57468" y="3040619"/>
              <a:ext cx="436880" cy="286385"/>
            </a:xfrm>
            <a:custGeom>
              <a:avLst/>
              <a:gdLst/>
              <a:ahLst/>
              <a:cxnLst/>
              <a:rect l="l" t="t" r="r" b="b"/>
              <a:pathLst>
                <a:path w="436880" h="286385">
                  <a:moveTo>
                    <a:pt x="352949" y="6"/>
                  </a:moveTo>
                  <a:lnTo>
                    <a:pt x="317840" y="25638"/>
                  </a:lnTo>
                  <a:lnTo>
                    <a:pt x="294788" y="58077"/>
                  </a:lnTo>
                  <a:lnTo>
                    <a:pt x="290572" y="64426"/>
                  </a:lnTo>
                  <a:lnTo>
                    <a:pt x="285457" y="66260"/>
                  </a:lnTo>
                  <a:lnTo>
                    <a:pt x="272165" y="70178"/>
                  </a:lnTo>
                  <a:lnTo>
                    <a:pt x="253776" y="73809"/>
                  </a:lnTo>
                  <a:lnTo>
                    <a:pt x="233370" y="74777"/>
                  </a:lnTo>
                  <a:lnTo>
                    <a:pt x="202609" y="72717"/>
                  </a:lnTo>
                  <a:lnTo>
                    <a:pt x="159249" y="71763"/>
                  </a:lnTo>
                  <a:lnTo>
                    <a:pt x="115504" y="76291"/>
                  </a:lnTo>
                  <a:lnTo>
                    <a:pt x="83589" y="90678"/>
                  </a:lnTo>
                  <a:lnTo>
                    <a:pt x="67643" y="114746"/>
                  </a:lnTo>
                  <a:lnTo>
                    <a:pt x="56028" y="139343"/>
                  </a:lnTo>
                  <a:lnTo>
                    <a:pt x="37297" y="155381"/>
                  </a:lnTo>
                  <a:lnTo>
                    <a:pt x="0" y="153770"/>
                  </a:lnTo>
                  <a:lnTo>
                    <a:pt x="11455" y="167323"/>
                  </a:lnTo>
                  <a:lnTo>
                    <a:pt x="24832" y="172771"/>
                  </a:lnTo>
                  <a:lnTo>
                    <a:pt x="63746" y="160094"/>
                  </a:lnTo>
                  <a:lnTo>
                    <a:pt x="82568" y="129153"/>
                  </a:lnTo>
                  <a:lnTo>
                    <a:pt x="84515" y="140142"/>
                  </a:lnTo>
                  <a:lnTo>
                    <a:pt x="85836" y="166279"/>
                  </a:lnTo>
                  <a:lnTo>
                    <a:pt x="79752" y="197321"/>
                  </a:lnTo>
                  <a:lnTo>
                    <a:pt x="59483" y="223025"/>
                  </a:lnTo>
                  <a:lnTo>
                    <a:pt x="62331" y="250195"/>
                  </a:lnTo>
                  <a:lnTo>
                    <a:pt x="66097" y="269959"/>
                  </a:lnTo>
                  <a:lnTo>
                    <a:pt x="69381" y="282030"/>
                  </a:lnTo>
                  <a:lnTo>
                    <a:pt x="70787" y="286118"/>
                  </a:lnTo>
                  <a:lnTo>
                    <a:pt x="96255" y="286118"/>
                  </a:lnTo>
                  <a:lnTo>
                    <a:pt x="93354" y="275722"/>
                  </a:lnTo>
                  <a:lnTo>
                    <a:pt x="83351" y="270080"/>
                  </a:lnTo>
                  <a:lnTo>
                    <a:pt x="82553" y="261323"/>
                  </a:lnTo>
                  <a:lnTo>
                    <a:pt x="82297" y="249558"/>
                  </a:lnTo>
                  <a:lnTo>
                    <a:pt x="82330" y="239236"/>
                  </a:lnTo>
                  <a:lnTo>
                    <a:pt x="82398" y="234806"/>
                  </a:lnTo>
                  <a:lnTo>
                    <a:pt x="92524" y="231926"/>
                  </a:lnTo>
                  <a:lnTo>
                    <a:pt x="104631" y="223706"/>
                  </a:lnTo>
                  <a:lnTo>
                    <a:pt x="107859" y="248290"/>
                  </a:lnTo>
                  <a:lnTo>
                    <a:pt x="111570" y="268096"/>
                  </a:lnTo>
                  <a:lnTo>
                    <a:pt x="114629" y="281310"/>
                  </a:lnTo>
                  <a:lnTo>
                    <a:pt x="115902" y="286118"/>
                  </a:lnTo>
                  <a:lnTo>
                    <a:pt x="143958" y="286118"/>
                  </a:lnTo>
                  <a:lnTo>
                    <a:pt x="142595" y="275209"/>
                  </a:lnTo>
                  <a:lnTo>
                    <a:pt x="131053" y="270080"/>
                  </a:lnTo>
                  <a:lnTo>
                    <a:pt x="126119" y="255214"/>
                  </a:lnTo>
                  <a:lnTo>
                    <a:pt x="126015" y="240513"/>
                  </a:lnTo>
                  <a:lnTo>
                    <a:pt x="127980" y="229275"/>
                  </a:lnTo>
                  <a:lnTo>
                    <a:pt x="129249" y="224796"/>
                  </a:lnTo>
                  <a:lnTo>
                    <a:pt x="132559" y="220864"/>
                  </a:lnTo>
                  <a:lnTo>
                    <a:pt x="140981" y="209965"/>
                  </a:lnTo>
                  <a:lnTo>
                    <a:pt x="152254" y="193440"/>
                  </a:lnTo>
                  <a:lnTo>
                    <a:pt x="164115" y="172633"/>
                  </a:lnTo>
                  <a:lnTo>
                    <a:pt x="168357" y="173013"/>
                  </a:lnTo>
                  <a:lnTo>
                    <a:pt x="172595" y="173821"/>
                  </a:lnTo>
                  <a:lnTo>
                    <a:pt x="176679" y="174404"/>
                  </a:lnTo>
                  <a:lnTo>
                    <a:pt x="188153" y="177117"/>
                  </a:lnTo>
                  <a:lnTo>
                    <a:pt x="207452" y="181995"/>
                  </a:lnTo>
                  <a:lnTo>
                    <a:pt x="232126" y="187036"/>
                  </a:lnTo>
                  <a:lnTo>
                    <a:pt x="259724" y="190236"/>
                  </a:lnTo>
                  <a:lnTo>
                    <a:pt x="257994" y="202129"/>
                  </a:lnTo>
                  <a:lnTo>
                    <a:pt x="255639" y="216043"/>
                  </a:lnTo>
                  <a:lnTo>
                    <a:pt x="252712" y="230247"/>
                  </a:lnTo>
                  <a:lnTo>
                    <a:pt x="249271" y="243012"/>
                  </a:lnTo>
                  <a:lnTo>
                    <a:pt x="252852" y="257537"/>
                  </a:lnTo>
                  <a:lnTo>
                    <a:pt x="255048" y="271489"/>
                  </a:lnTo>
                  <a:lnTo>
                    <a:pt x="256152" y="281979"/>
                  </a:lnTo>
                  <a:lnTo>
                    <a:pt x="256455" y="286118"/>
                  </a:lnTo>
                  <a:lnTo>
                    <a:pt x="282094" y="286118"/>
                  </a:lnTo>
                  <a:lnTo>
                    <a:pt x="284153" y="278278"/>
                  </a:lnTo>
                  <a:lnTo>
                    <a:pt x="272356" y="272123"/>
                  </a:lnTo>
                  <a:lnTo>
                    <a:pt x="271936" y="255675"/>
                  </a:lnTo>
                  <a:lnTo>
                    <a:pt x="274708" y="237340"/>
                  </a:lnTo>
                  <a:lnTo>
                    <a:pt x="281931" y="215728"/>
                  </a:lnTo>
                  <a:lnTo>
                    <a:pt x="294862" y="189453"/>
                  </a:lnTo>
                  <a:lnTo>
                    <a:pt x="298967" y="206420"/>
                  </a:lnTo>
                  <a:lnTo>
                    <a:pt x="302904" y="225871"/>
                  </a:lnTo>
                  <a:lnTo>
                    <a:pt x="305560" y="245125"/>
                  </a:lnTo>
                  <a:lnTo>
                    <a:pt x="305826" y="261500"/>
                  </a:lnTo>
                  <a:lnTo>
                    <a:pt x="312881" y="273137"/>
                  </a:lnTo>
                  <a:lnTo>
                    <a:pt x="316401" y="280734"/>
                  </a:lnTo>
                  <a:lnTo>
                    <a:pt x="317612" y="284868"/>
                  </a:lnTo>
                  <a:lnTo>
                    <a:pt x="317743" y="286118"/>
                  </a:lnTo>
                  <a:lnTo>
                    <a:pt x="347059" y="286118"/>
                  </a:lnTo>
                  <a:lnTo>
                    <a:pt x="347303" y="284468"/>
                  </a:lnTo>
                  <a:lnTo>
                    <a:pt x="346534" y="280494"/>
                  </a:lnTo>
                  <a:lnTo>
                    <a:pt x="342494" y="275654"/>
                  </a:lnTo>
                  <a:lnTo>
                    <a:pt x="332928" y="271408"/>
                  </a:lnTo>
                  <a:lnTo>
                    <a:pt x="327896" y="257212"/>
                  </a:lnTo>
                  <a:lnTo>
                    <a:pt x="326301" y="234373"/>
                  </a:lnTo>
                  <a:lnTo>
                    <a:pt x="329203" y="203834"/>
                  </a:lnTo>
                  <a:lnTo>
                    <a:pt x="337661" y="166538"/>
                  </a:lnTo>
                  <a:lnTo>
                    <a:pt x="349736" y="147826"/>
                  </a:lnTo>
                  <a:lnTo>
                    <a:pt x="355931" y="129360"/>
                  </a:lnTo>
                  <a:lnTo>
                    <a:pt x="358210" y="115259"/>
                  </a:lnTo>
                  <a:lnTo>
                    <a:pt x="358533" y="109643"/>
                  </a:lnTo>
                  <a:lnTo>
                    <a:pt x="359860" y="105739"/>
                  </a:lnTo>
                  <a:lnTo>
                    <a:pt x="377133" y="68565"/>
                  </a:lnTo>
                  <a:lnTo>
                    <a:pt x="381746" y="66844"/>
                  </a:lnTo>
                  <a:lnTo>
                    <a:pt x="386215" y="67763"/>
                  </a:lnTo>
                  <a:lnTo>
                    <a:pt x="406603" y="68285"/>
                  </a:lnTo>
                  <a:lnTo>
                    <a:pt x="421085" y="62432"/>
                  </a:lnTo>
                  <a:lnTo>
                    <a:pt x="430499" y="53643"/>
                  </a:lnTo>
                  <a:lnTo>
                    <a:pt x="435687" y="45359"/>
                  </a:lnTo>
                  <a:lnTo>
                    <a:pt x="436822" y="43035"/>
                  </a:lnTo>
                  <a:lnTo>
                    <a:pt x="435661" y="40254"/>
                  </a:lnTo>
                  <a:lnTo>
                    <a:pt x="433236" y="39366"/>
                  </a:lnTo>
                  <a:lnTo>
                    <a:pt x="427949" y="37399"/>
                  </a:lnTo>
                  <a:lnTo>
                    <a:pt x="398182" y="14305"/>
                  </a:lnTo>
                  <a:lnTo>
                    <a:pt x="395624" y="11116"/>
                  </a:lnTo>
                  <a:lnTo>
                    <a:pt x="392071" y="9642"/>
                  </a:lnTo>
                  <a:lnTo>
                    <a:pt x="386056" y="7144"/>
                  </a:lnTo>
                  <a:lnTo>
                    <a:pt x="376992" y="3750"/>
                  </a:lnTo>
                  <a:lnTo>
                    <a:pt x="368271" y="1947"/>
                  </a:lnTo>
                  <a:lnTo>
                    <a:pt x="362693" y="792"/>
                  </a:lnTo>
                  <a:lnTo>
                    <a:pt x="357711" y="-82"/>
                  </a:lnTo>
                  <a:lnTo>
                    <a:pt x="35294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8976" y="3020840"/>
              <a:ext cx="466219" cy="37184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702064" y="3040702"/>
              <a:ext cx="381635" cy="286385"/>
            </a:xfrm>
            <a:custGeom>
              <a:avLst/>
              <a:gdLst/>
              <a:ahLst/>
              <a:cxnLst/>
              <a:rect l="l" t="t" r="r" b="b"/>
              <a:pathLst>
                <a:path w="381635" h="286385">
                  <a:moveTo>
                    <a:pt x="323761" y="208855"/>
                  </a:moveTo>
                  <a:lnTo>
                    <a:pt x="279502" y="208855"/>
                  </a:lnTo>
                  <a:lnTo>
                    <a:pt x="286020" y="214827"/>
                  </a:lnTo>
                  <a:lnTo>
                    <a:pt x="291506" y="230748"/>
                  </a:lnTo>
                  <a:lnTo>
                    <a:pt x="298385" y="249876"/>
                  </a:lnTo>
                  <a:lnTo>
                    <a:pt x="309082" y="265469"/>
                  </a:lnTo>
                  <a:lnTo>
                    <a:pt x="314280" y="269957"/>
                  </a:lnTo>
                  <a:lnTo>
                    <a:pt x="311363" y="276241"/>
                  </a:lnTo>
                  <a:lnTo>
                    <a:pt x="322489" y="277332"/>
                  </a:lnTo>
                  <a:lnTo>
                    <a:pt x="321706" y="279350"/>
                  </a:lnTo>
                  <a:lnTo>
                    <a:pt x="323602" y="283074"/>
                  </a:lnTo>
                  <a:lnTo>
                    <a:pt x="328333" y="285294"/>
                  </a:lnTo>
                  <a:lnTo>
                    <a:pt x="337114" y="286117"/>
                  </a:lnTo>
                  <a:lnTo>
                    <a:pt x="346093" y="285163"/>
                  </a:lnTo>
                  <a:lnTo>
                    <a:pt x="351416" y="282055"/>
                  </a:lnTo>
                  <a:lnTo>
                    <a:pt x="353763" y="277481"/>
                  </a:lnTo>
                  <a:lnTo>
                    <a:pt x="351127" y="272328"/>
                  </a:lnTo>
                  <a:lnTo>
                    <a:pt x="339948" y="268690"/>
                  </a:lnTo>
                  <a:lnTo>
                    <a:pt x="336917" y="267475"/>
                  </a:lnTo>
                  <a:lnTo>
                    <a:pt x="335518" y="264511"/>
                  </a:lnTo>
                  <a:lnTo>
                    <a:pt x="324942" y="231899"/>
                  </a:lnTo>
                  <a:lnTo>
                    <a:pt x="323761" y="208855"/>
                  </a:lnTo>
                  <a:close/>
                </a:path>
                <a:path w="381635" h="286385">
                  <a:moveTo>
                    <a:pt x="145501" y="285259"/>
                  </a:moveTo>
                  <a:lnTo>
                    <a:pt x="134537" y="285259"/>
                  </a:lnTo>
                  <a:lnTo>
                    <a:pt x="145531" y="285592"/>
                  </a:lnTo>
                  <a:lnTo>
                    <a:pt x="145501" y="285259"/>
                  </a:lnTo>
                  <a:close/>
                </a:path>
                <a:path w="381635" h="286385">
                  <a:moveTo>
                    <a:pt x="146740" y="209753"/>
                  </a:moveTo>
                  <a:lnTo>
                    <a:pt x="84269" y="209753"/>
                  </a:lnTo>
                  <a:lnTo>
                    <a:pt x="82650" y="218479"/>
                  </a:lnTo>
                  <a:lnTo>
                    <a:pt x="81054" y="227700"/>
                  </a:lnTo>
                  <a:lnTo>
                    <a:pt x="80556" y="236082"/>
                  </a:lnTo>
                  <a:lnTo>
                    <a:pt x="82233" y="242296"/>
                  </a:lnTo>
                  <a:lnTo>
                    <a:pt x="100244" y="269905"/>
                  </a:lnTo>
                  <a:lnTo>
                    <a:pt x="114382" y="282268"/>
                  </a:lnTo>
                  <a:lnTo>
                    <a:pt x="125521" y="285386"/>
                  </a:lnTo>
                  <a:lnTo>
                    <a:pt x="134537" y="285259"/>
                  </a:lnTo>
                  <a:lnTo>
                    <a:pt x="145501" y="285259"/>
                  </a:lnTo>
                  <a:lnTo>
                    <a:pt x="145299" y="283074"/>
                  </a:lnTo>
                  <a:lnTo>
                    <a:pt x="145196" y="273956"/>
                  </a:lnTo>
                  <a:lnTo>
                    <a:pt x="137415" y="270619"/>
                  </a:lnTo>
                  <a:lnTo>
                    <a:pt x="129867" y="270619"/>
                  </a:lnTo>
                  <a:lnTo>
                    <a:pt x="123919" y="267402"/>
                  </a:lnTo>
                  <a:lnTo>
                    <a:pt x="117507" y="259126"/>
                  </a:lnTo>
                  <a:lnTo>
                    <a:pt x="114281" y="249351"/>
                  </a:lnTo>
                  <a:lnTo>
                    <a:pt x="117891" y="241637"/>
                  </a:lnTo>
                  <a:lnTo>
                    <a:pt x="126118" y="234113"/>
                  </a:lnTo>
                  <a:lnTo>
                    <a:pt x="136650" y="222172"/>
                  </a:lnTo>
                  <a:lnTo>
                    <a:pt x="146740" y="209753"/>
                  </a:lnTo>
                  <a:close/>
                </a:path>
                <a:path w="381635" h="286385">
                  <a:moveTo>
                    <a:pt x="324232" y="197923"/>
                  </a:moveTo>
                  <a:lnTo>
                    <a:pt x="162735" y="197923"/>
                  </a:lnTo>
                  <a:lnTo>
                    <a:pt x="169550" y="198412"/>
                  </a:lnTo>
                  <a:lnTo>
                    <a:pt x="175643" y="199993"/>
                  </a:lnTo>
                  <a:lnTo>
                    <a:pt x="184016" y="201834"/>
                  </a:lnTo>
                  <a:lnTo>
                    <a:pt x="193945" y="203490"/>
                  </a:lnTo>
                  <a:lnTo>
                    <a:pt x="204984" y="204955"/>
                  </a:lnTo>
                  <a:lnTo>
                    <a:pt x="216689" y="206220"/>
                  </a:lnTo>
                  <a:lnTo>
                    <a:pt x="216508" y="214617"/>
                  </a:lnTo>
                  <a:lnTo>
                    <a:pt x="209386" y="254486"/>
                  </a:lnTo>
                  <a:lnTo>
                    <a:pt x="211015" y="262102"/>
                  </a:lnTo>
                  <a:lnTo>
                    <a:pt x="212612" y="266847"/>
                  </a:lnTo>
                  <a:lnTo>
                    <a:pt x="212700" y="269212"/>
                  </a:lnTo>
                  <a:lnTo>
                    <a:pt x="209269" y="285259"/>
                  </a:lnTo>
                  <a:lnTo>
                    <a:pt x="235115" y="285259"/>
                  </a:lnTo>
                  <a:lnTo>
                    <a:pt x="239549" y="282588"/>
                  </a:lnTo>
                  <a:lnTo>
                    <a:pt x="238137" y="275612"/>
                  </a:lnTo>
                  <a:lnTo>
                    <a:pt x="236068" y="274111"/>
                  </a:lnTo>
                  <a:lnTo>
                    <a:pt x="231724" y="272070"/>
                  </a:lnTo>
                  <a:lnTo>
                    <a:pt x="230389" y="269562"/>
                  </a:lnTo>
                  <a:lnTo>
                    <a:pt x="247644" y="222435"/>
                  </a:lnTo>
                  <a:lnTo>
                    <a:pt x="261988" y="209124"/>
                  </a:lnTo>
                  <a:lnTo>
                    <a:pt x="277809" y="209124"/>
                  </a:lnTo>
                  <a:lnTo>
                    <a:pt x="279502" y="208855"/>
                  </a:lnTo>
                  <a:lnTo>
                    <a:pt x="323761" y="208855"/>
                  </a:lnTo>
                  <a:lnTo>
                    <a:pt x="323626" y="206220"/>
                  </a:lnTo>
                  <a:lnTo>
                    <a:pt x="323733" y="203490"/>
                  </a:lnTo>
                  <a:lnTo>
                    <a:pt x="324232" y="197923"/>
                  </a:lnTo>
                  <a:close/>
                </a:path>
                <a:path w="381635" h="286385">
                  <a:moveTo>
                    <a:pt x="33493" y="0"/>
                  </a:moveTo>
                  <a:lnTo>
                    <a:pt x="0" y="34966"/>
                  </a:lnTo>
                  <a:lnTo>
                    <a:pt x="7152" y="70687"/>
                  </a:lnTo>
                  <a:lnTo>
                    <a:pt x="40887" y="116941"/>
                  </a:lnTo>
                  <a:lnTo>
                    <a:pt x="47513" y="125131"/>
                  </a:lnTo>
                  <a:lnTo>
                    <a:pt x="48995" y="133234"/>
                  </a:lnTo>
                  <a:lnTo>
                    <a:pt x="47801" y="140690"/>
                  </a:lnTo>
                  <a:lnTo>
                    <a:pt x="46396" y="146941"/>
                  </a:lnTo>
                  <a:lnTo>
                    <a:pt x="45292" y="151333"/>
                  </a:lnTo>
                  <a:lnTo>
                    <a:pt x="44691" y="155968"/>
                  </a:lnTo>
                  <a:lnTo>
                    <a:pt x="21068" y="198735"/>
                  </a:lnTo>
                  <a:lnTo>
                    <a:pt x="19551" y="200218"/>
                  </a:lnTo>
                  <a:lnTo>
                    <a:pt x="18541" y="202128"/>
                  </a:lnTo>
                  <a:lnTo>
                    <a:pt x="18014" y="204184"/>
                  </a:lnTo>
                  <a:lnTo>
                    <a:pt x="15611" y="217660"/>
                  </a:lnTo>
                  <a:lnTo>
                    <a:pt x="14853" y="228525"/>
                  </a:lnTo>
                  <a:lnTo>
                    <a:pt x="14783" y="245949"/>
                  </a:lnTo>
                  <a:lnTo>
                    <a:pt x="15081" y="252206"/>
                  </a:lnTo>
                  <a:lnTo>
                    <a:pt x="13545" y="257720"/>
                  </a:lnTo>
                  <a:lnTo>
                    <a:pt x="10604" y="261946"/>
                  </a:lnTo>
                  <a:lnTo>
                    <a:pt x="10252" y="268151"/>
                  </a:lnTo>
                  <a:lnTo>
                    <a:pt x="16488" y="279600"/>
                  </a:lnTo>
                  <a:lnTo>
                    <a:pt x="20847" y="281651"/>
                  </a:lnTo>
                  <a:lnTo>
                    <a:pt x="26401" y="280004"/>
                  </a:lnTo>
                  <a:lnTo>
                    <a:pt x="30890" y="275558"/>
                  </a:lnTo>
                  <a:lnTo>
                    <a:pt x="31991" y="269562"/>
                  </a:lnTo>
                  <a:lnTo>
                    <a:pt x="32105" y="268690"/>
                  </a:lnTo>
                  <a:lnTo>
                    <a:pt x="33161" y="257720"/>
                  </a:lnTo>
                  <a:lnTo>
                    <a:pt x="38045" y="241341"/>
                  </a:lnTo>
                  <a:lnTo>
                    <a:pt x="69410" y="212585"/>
                  </a:lnTo>
                  <a:lnTo>
                    <a:pt x="84269" y="209753"/>
                  </a:lnTo>
                  <a:lnTo>
                    <a:pt x="146740" y="209753"/>
                  </a:lnTo>
                  <a:lnTo>
                    <a:pt x="147286" y="209081"/>
                  </a:lnTo>
                  <a:lnTo>
                    <a:pt x="155823" y="198107"/>
                  </a:lnTo>
                  <a:lnTo>
                    <a:pt x="162735" y="197923"/>
                  </a:lnTo>
                  <a:lnTo>
                    <a:pt x="324232" y="197923"/>
                  </a:lnTo>
                  <a:lnTo>
                    <a:pt x="325613" y="182517"/>
                  </a:lnTo>
                  <a:lnTo>
                    <a:pt x="325249" y="161670"/>
                  </a:lnTo>
                  <a:lnTo>
                    <a:pt x="325312" y="154894"/>
                  </a:lnTo>
                  <a:lnTo>
                    <a:pt x="328874" y="148157"/>
                  </a:lnTo>
                  <a:lnTo>
                    <a:pt x="337494" y="141260"/>
                  </a:lnTo>
                  <a:lnTo>
                    <a:pt x="352733" y="134007"/>
                  </a:lnTo>
                  <a:lnTo>
                    <a:pt x="362761" y="134007"/>
                  </a:lnTo>
                  <a:lnTo>
                    <a:pt x="368993" y="130883"/>
                  </a:lnTo>
                  <a:lnTo>
                    <a:pt x="373634" y="125714"/>
                  </a:lnTo>
                  <a:lnTo>
                    <a:pt x="376026" y="121013"/>
                  </a:lnTo>
                  <a:lnTo>
                    <a:pt x="378153" y="119348"/>
                  </a:lnTo>
                  <a:lnTo>
                    <a:pt x="381233" y="114019"/>
                  </a:lnTo>
                  <a:lnTo>
                    <a:pt x="379977" y="113019"/>
                  </a:lnTo>
                  <a:lnTo>
                    <a:pt x="376937" y="110429"/>
                  </a:lnTo>
                  <a:lnTo>
                    <a:pt x="372015" y="105262"/>
                  </a:lnTo>
                  <a:lnTo>
                    <a:pt x="77088" y="105262"/>
                  </a:lnTo>
                  <a:lnTo>
                    <a:pt x="63731" y="102302"/>
                  </a:lnTo>
                  <a:lnTo>
                    <a:pt x="42267" y="86313"/>
                  </a:lnTo>
                  <a:lnTo>
                    <a:pt x="26552" y="61051"/>
                  </a:lnTo>
                  <a:lnTo>
                    <a:pt x="21911" y="35561"/>
                  </a:lnTo>
                  <a:lnTo>
                    <a:pt x="33672" y="18891"/>
                  </a:lnTo>
                  <a:lnTo>
                    <a:pt x="41196" y="17917"/>
                  </a:lnTo>
                  <a:lnTo>
                    <a:pt x="56331" y="17917"/>
                  </a:lnTo>
                  <a:lnTo>
                    <a:pt x="56725" y="17633"/>
                  </a:lnTo>
                  <a:lnTo>
                    <a:pt x="57017" y="12886"/>
                  </a:lnTo>
                  <a:lnTo>
                    <a:pt x="53189" y="7018"/>
                  </a:lnTo>
                  <a:lnTo>
                    <a:pt x="45321" y="2050"/>
                  </a:lnTo>
                  <a:lnTo>
                    <a:pt x="33493" y="0"/>
                  </a:lnTo>
                  <a:close/>
                </a:path>
                <a:path w="381635" h="286385">
                  <a:moveTo>
                    <a:pt x="135864" y="269953"/>
                  </a:moveTo>
                  <a:lnTo>
                    <a:pt x="129867" y="270619"/>
                  </a:lnTo>
                  <a:lnTo>
                    <a:pt x="137415" y="270619"/>
                  </a:lnTo>
                  <a:lnTo>
                    <a:pt x="135864" y="269953"/>
                  </a:lnTo>
                  <a:close/>
                </a:path>
                <a:path w="381635" h="286385">
                  <a:moveTo>
                    <a:pt x="277809" y="209124"/>
                  </a:moveTo>
                  <a:lnTo>
                    <a:pt x="261988" y="209124"/>
                  </a:lnTo>
                  <a:lnTo>
                    <a:pt x="270428" y="209351"/>
                  </a:lnTo>
                  <a:lnTo>
                    <a:pt x="276819" y="209282"/>
                  </a:lnTo>
                  <a:lnTo>
                    <a:pt x="277809" y="209124"/>
                  </a:lnTo>
                  <a:close/>
                </a:path>
                <a:path w="381635" h="286385">
                  <a:moveTo>
                    <a:pt x="362761" y="134007"/>
                  </a:moveTo>
                  <a:lnTo>
                    <a:pt x="352733" y="134007"/>
                  </a:lnTo>
                  <a:lnTo>
                    <a:pt x="362045" y="134366"/>
                  </a:lnTo>
                  <a:lnTo>
                    <a:pt x="362761" y="134007"/>
                  </a:lnTo>
                  <a:close/>
                </a:path>
                <a:path w="381635" h="286385">
                  <a:moveTo>
                    <a:pt x="99000" y="102690"/>
                  </a:moveTo>
                  <a:lnTo>
                    <a:pt x="96105" y="103596"/>
                  </a:lnTo>
                  <a:lnTo>
                    <a:pt x="88340" y="105074"/>
                  </a:lnTo>
                  <a:lnTo>
                    <a:pt x="77088" y="105262"/>
                  </a:lnTo>
                  <a:lnTo>
                    <a:pt x="372015" y="105262"/>
                  </a:lnTo>
                  <a:lnTo>
                    <a:pt x="371011" y="104019"/>
                  </a:lnTo>
                  <a:lnTo>
                    <a:pt x="265622" y="104019"/>
                  </a:lnTo>
                  <a:lnTo>
                    <a:pt x="256463" y="103050"/>
                  </a:lnTo>
                  <a:lnTo>
                    <a:pt x="98610" y="103050"/>
                  </a:lnTo>
                  <a:lnTo>
                    <a:pt x="99000" y="102690"/>
                  </a:lnTo>
                  <a:close/>
                </a:path>
                <a:path w="381635" h="286385">
                  <a:moveTo>
                    <a:pt x="344321" y="54728"/>
                  </a:moveTo>
                  <a:lnTo>
                    <a:pt x="337926" y="59094"/>
                  </a:lnTo>
                  <a:lnTo>
                    <a:pt x="332391" y="66259"/>
                  </a:lnTo>
                  <a:lnTo>
                    <a:pt x="327739" y="73070"/>
                  </a:lnTo>
                  <a:lnTo>
                    <a:pt x="323992" y="76375"/>
                  </a:lnTo>
                  <a:lnTo>
                    <a:pt x="318735" y="77959"/>
                  </a:lnTo>
                  <a:lnTo>
                    <a:pt x="310761" y="81544"/>
                  </a:lnTo>
                  <a:lnTo>
                    <a:pt x="301902" y="86878"/>
                  </a:lnTo>
                  <a:lnTo>
                    <a:pt x="293993" y="93709"/>
                  </a:lnTo>
                  <a:lnTo>
                    <a:pt x="285921" y="99737"/>
                  </a:lnTo>
                  <a:lnTo>
                    <a:pt x="276095" y="103059"/>
                  </a:lnTo>
                  <a:lnTo>
                    <a:pt x="265622" y="104019"/>
                  </a:lnTo>
                  <a:lnTo>
                    <a:pt x="371011" y="104019"/>
                  </a:lnTo>
                  <a:lnTo>
                    <a:pt x="366561" y="98507"/>
                  </a:lnTo>
                  <a:lnTo>
                    <a:pt x="361834" y="91045"/>
                  </a:lnTo>
                  <a:lnTo>
                    <a:pt x="357565" y="82882"/>
                  </a:lnTo>
                  <a:lnTo>
                    <a:pt x="355485" y="81145"/>
                  </a:lnTo>
                  <a:lnTo>
                    <a:pt x="346850" y="78601"/>
                  </a:lnTo>
                  <a:lnTo>
                    <a:pt x="345413" y="76107"/>
                  </a:lnTo>
                  <a:lnTo>
                    <a:pt x="347319" y="67025"/>
                  </a:lnTo>
                  <a:lnTo>
                    <a:pt x="346335" y="59809"/>
                  </a:lnTo>
                  <a:lnTo>
                    <a:pt x="344321" y="54728"/>
                  </a:lnTo>
                  <a:close/>
                </a:path>
                <a:path w="381635" h="286385">
                  <a:moveTo>
                    <a:pt x="182145" y="95267"/>
                  </a:moveTo>
                  <a:lnTo>
                    <a:pt x="137099" y="96052"/>
                  </a:lnTo>
                  <a:lnTo>
                    <a:pt x="98610" y="103050"/>
                  </a:lnTo>
                  <a:lnTo>
                    <a:pt x="256463" y="103050"/>
                  </a:lnTo>
                  <a:lnTo>
                    <a:pt x="255611" y="102960"/>
                  </a:lnTo>
                  <a:lnTo>
                    <a:pt x="224674" y="98351"/>
                  </a:lnTo>
                  <a:lnTo>
                    <a:pt x="182145" y="95267"/>
                  </a:lnTo>
                  <a:close/>
                </a:path>
                <a:path w="381635" h="286385">
                  <a:moveTo>
                    <a:pt x="56331" y="17917"/>
                  </a:moveTo>
                  <a:lnTo>
                    <a:pt x="41196" y="17917"/>
                  </a:lnTo>
                  <a:lnTo>
                    <a:pt x="47182" y="19793"/>
                  </a:lnTo>
                  <a:lnTo>
                    <a:pt x="52176" y="20904"/>
                  </a:lnTo>
                  <a:lnTo>
                    <a:pt x="56331" y="17917"/>
                  </a:lnTo>
                  <a:close/>
                </a:path>
              </a:pathLst>
            </a:custGeom>
            <a:solidFill>
              <a:srgbClr val="CC89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702064" y="3040703"/>
              <a:ext cx="381635" cy="286385"/>
            </a:xfrm>
            <a:custGeom>
              <a:avLst/>
              <a:gdLst/>
              <a:ahLst/>
              <a:cxnLst/>
              <a:rect l="l" t="t" r="r" b="b"/>
              <a:pathLst>
                <a:path w="381635" h="286385">
                  <a:moveTo>
                    <a:pt x="33493" y="0"/>
                  </a:moveTo>
                  <a:lnTo>
                    <a:pt x="0" y="34966"/>
                  </a:lnTo>
                  <a:lnTo>
                    <a:pt x="7152" y="70687"/>
                  </a:lnTo>
                  <a:lnTo>
                    <a:pt x="40888" y="116941"/>
                  </a:lnTo>
                  <a:lnTo>
                    <a:pt x="47513" y="125131"/>
                  </a:lnTo>
                  <a:lnTo>
                    <a:pt x="48995" y="133234"/>
                  </a:lnTo>
                  <a:lnTo>
                    <a:pt x="47801" y="140690"/>
                  </a:lnTo>
                  <a:lnTo>
                    <a:pt x="46396" y="146940"/>
                  </a:lnTo>
                  <a:lnTo>
                    <a:pt x="45291" y="151332"/>
                  </a:lnTo>
                  <a:lnTo>
                    <a:pt x="44691" y="155968"/>
                  </a:lnTo>
                  <a:lnTo>
                    <a:pt x="21068" y="198735"/>
                  </a:lnTo>
                  <a:lnTo>
                    <a:pt x="19550" y="200218"/>
                  </a:lnTo>
                  <a:lnTo>
                    <a:pt x="18541" y="202128"/>
                  </a:lnTo>
                  <a:lnTo>
                    <a:pt x="18014" y="204184"/>
                  </a:lnTo>
                  <a:lnTo>
                    <a:pt x="15611" y="217660"/>
                  </a:lnTo>
                  <a:lnTo>
                    <a:pt x="14663" y="231245"/>
                  </a:lnTo>
                  <a:lnTo>
                    <a:pt x="14657" y="243305"/>
                  </a:lnTo>
                  <a:lnTo>
                    <a:pt x="15080" y="252206"/>
                  </a:lnTo>
                  <a:lnTo>
                    <a:pt x="13545" y="257720"/>
                  </a:lnTo>
                  <a:lnTo>
                    <a:pt x="10603" y="261946"/>
                  </a:lnTo>
                  <a:lnTo>
                    <a:pt x="10252" y="268151"/>
                  </a:lnTo>
                  <a:lnTo>
                    <a:pt x="16487" y="279600"/>
                  </a:lnTo>
                  <a:lnTo>
                    <a:pt x="20846" y="281651"/>
                  </a:lnTo>
                  <a:lnTo>
                    <a:pt x="26400" y="280004"/>
                  </a:lnTo>
                  <a:lnTo>
                    <a:pt x="30890" y="275558"/>
                  </a:lnTo>
                  <a:lnTo>
                    <a:pt x="32056" y="269212"/>
                  </a:lnTo>
                  <a:lnTo>
                    <a:pt x="33146" y="257769"/>
                  </a:lnTo>
                  <a:lnTo>
                    <a:pt x="38045" y="241340"/>
                  </a:lnTo>
                  <a:lnTo>
                    <a:pt x="69410" y="212585"/>
                  </a:lnTo>
                  <a:lnTo>
                    <a:pt x="84269" y="209753"/>
                  </a:lnTo>
                  <a:lnTo>
                    <a:pt x="82650" y="218479"/>
                  </a:lnTo>
                  <a:lnTo>
                    <a:pt x="81054" y="227699"/>
                  </a:lnTo>
                  <a:lnTo>
                    <a:pt x="100245" y="269905"/>
                  </a:lnTo>
                  <a:lnTo>
                    <a:pt x="125521" y="285386"/>
                  </a:lnTo>
                  <a:lnTo>
                    <a:pt x="134537" y="285259"/>
                  </a:lnTo>
                  <a:lnTo>
                    <a:pt x="145532" y="285592"/>
                  </a:lnTo>
                  <a:lnTo>
                    <a:pt x="145195" y="281952"/>
                  </a:lnTo>
                  <a:lnTo>
                    <a:pt x="145195" y="277954"/>
                  </a:lnTo>
                  <a:lnTo>
                    <a:pt x="145195" y="273956"/>
                  </a:lnTo>
                  <a:lnTo>
                    <a:pt x="135864" y="269953"/>
                  </a:lnTo>
                  <a:lnTo>
                    <a:pt x="129866" y="270619"/>
                  </a:lnTo>
                  <a:lnTo>
                    <a:pt x="123919" y="267402"/>
                  </a:lnTo>
                  <a:lnTo>
                    <a:pt x="117507" y="259126"/>
                  </a:lnTo>
                  <a:lnTo>
                    <a:pt x="114280" y="249352"/>
                  </a:lnTo>
                  <a:lnTo>
                    <a:pt x="117891" y="241638"/>
                  </a:lnTo>
                  <a:lnTo>
                    <a:pt x="126118" y="234113"/>
                  </a:lnTo>
                  <a:lnTo>
                    <a:pt x="136650" y="222172"/>
                  </a:lnTo>
                  <a:lnTo>
                    <a:pt x="147286" y="209081"/>
                  </a:lnTo>
                  <a:lnTo>
                    <a:pt x="155824" y="198106"/>
                  </a:lnTo>
                  <a:lnTo>
                    <a:pt x="162735" y="197922"/>
                  </a:lnTo>
                  <a:lnTo>
                    <a:pt x="169549" y="198412"/>
                  </a:lnTo>
                  <a:lnTo>
                    <a:pt x="175643" y="199992"/>
                  </a:lnTo>
                  <a:lnTo>
                    <a:pt x="184016" y="201834"/>
                  </a:lnTo>
                  <a:lnTo>
                    <a:pt x="193945" y="203490"/>
                  </a:lnTo>
                  <a:lnTo>
                    <a:pt x="204984" y="204955"/>
                  </a:lnTo>
                  <a:lnTo>
                    <a:pt x="216690" y="206220"/>
                  </a:lnTo>
                  <a:lnTo>
                    <a:pt x="216455" y="217074"/>
                  </a:lnTo>
                  <a:lnTo>
                    <a:pt x="215869" y="228524"/>
                  </a:lnTo>
                  <a:lnTo>
                    <a:pt x="214772" y="238754"/>
                  </a:lnTo>
                  <a:lnTo>
                    <a:pt x="213007" y="245949"/>
                  </a:lnTo>
                  <a:lnTo>
                    <a:pt x="209385" y="254486"/>
                  </a:lnTo>
                  <a:lnTo>
                    <a:pt x="211015" y="262102"/>
                  </a:lnTo>
                  <a:lnTo>
                    <a:pt x="212199" y="265619"/>
                  </a:lnTo>
                  <a:lnTo>
                    <a:pt x="212727" y="267187"/>
                  </a:lnTo>
                  <a:lnTo>
                    <a:pt x="212765" y="268906"/>
                  </a:lnTo>
                  <a:lnTo>
                    <a:pt x="212408" y="270589"/>
                  </a:lnTo>
                  <a:lnTo>
                    <a:pt x="211022" y="277125"/>
                  </a:lnTo>
                  <a:lnTo>
                    <a:pt x="209269" y="285259"/>
                  </a:lnTo>
                  <a:lnTo>
                    <a:pt x="221121" y="285259"/>
                  </a:lnTo>
                  <a:lnTo>
                    <a:pt x="235114" y="285259"/>
                  </a:lnTo>
                  <a:lnTo>
                    <a:pt x="239550" y="282588"/>
                  </a:lnTo>
                  <a:lnTo>
                    <a:pt x="238605" y="277924"/>
                  </a:lnTo>
                  <a:lnTo>
                    <a:pt x="238138" y="275612"/>
                  </a:lnTo>
                  <a:lnTo>
                    <a:pt x="236069" y="274111"/>
                  </a:lnTo>
                  <a:lnTo>
                    <a:pt x="234114" y="273193"/>
                  </a:lnTo>
                  <a:lnTo>
                    <a:pt x="231724" y="272071"/>
                  </a:lnTo>
                  <a:lnTo>
                    <a:pt x="230388" y="269562"/>
                  </a:lnTo>
                  <a:lnTo>
                    <a:pt x="230731" y="266846"/>
                  </a:lnTo>
                  <a:lnTo>
                    <a:pt x="233036" y="254720"/>
                  </a:lnTo>
                  <a:lnTo>
                    <a:pt x="238333" y="238775"/>
                  </a:lnTo>
                  <a:lnTo>
                    <a:pt x="247643" y="222435"/>
                  </a:lnTo>
                  <a:lnTo>
                    <a:pt x="261988" y="209124"/>
                  </a:lnTo>
                  <a:lnTo>
                    <a:pt x="270428" y="209352"/>
                  </a:lnTo>
                  <a:lnTo>
                    <a:pt x="276818" y="209282"/>
                  </a:lnTo>
                  <a:lnTo>
                    <a:pt x="279502" y="208854"/>
                  </a:lnTo>
                  <a:lnTo>
                    <a:pt x="286020" y="214827"/>
                  </a:lnTo>
                  <a:lnTo>
                    <a:pt x="291506" y="230748"/>
                  </a:lnTo>
                  <a:lnTo>
                    <a:pt x="298385" y="249876"/>
                  </a:lnTo>
                  <a:lnTo>
                    <a:pt x="309082" y="265469"/>
                  </a:lnTo>
                  <a:lnTo>
                    <a:pt x="314280" y="269957"/>
                  </a:lnTo>
                  <a:lnTo>
                    <a:pt x="311363" y="276240"/>
                  </a:lnTo>
                  <a:lnTo>
                    <a:pt x="318453" y="276936"/>
                  </a:lnTo>
                  <a:lnTo>
                    <a:pt x="322489" y="277332"/>
                  </a:lnTo>
                  <a:lnTo>
                    <a:pt x="321706" y="279349"/>
                  </a:lnTo>
                  <a:lnTo>
                    <a:pt x="323602" y="283073"/>
                  </a:lnTo>
                  <a:lnTo>
                    <a:pt x="328333" y="285294"/>
                  </a:lnTo>
                  <a:lnTo>
                    <a:pt x="337114" y="286117"/>
                  </a:lnTo>
                  <a:lnTo>
                    <a:pt x="346092" y="285164"/>
                  </a:lnTo>
                  <a:lnTo>
                    <a:pt x="351416" y="282055"/>
                  </a:lnTo>
                  <a:lnTo>
                    <a:pt x="353763" y="277481"/>
                  </a:lnTo>
                  <a:lnTo>
                    <a:pt x="351126" y="272328"/>
                  </a:lnTo>
                  <a:lnTo>
                    <a:pt x="343482" y="269840"/>
                  </a:lnTo>
                  <a:lnTo>
                    <a:pt x="339947" y="268690"/>
                  </a:lnTo>
                  <a:lnTo>
                    <a:pt x="336917" y="267475"/>
                  </a:lnTo>
                  <a:lnTo>
                    <a:pt x="335518" y="264511"/>
                  </a:lnTo>
                  <a:lnTo>
                    <a:pt x="324942" y="231899"/>
                  </a:lnTo>
                  <a:lnTo>
                    <a:pt x="323575" y="205247"/>
                  </a:lnTo>
                  <a:lnTo>
                    <a:pt x="325613" y="182517"/>
                  </a:lnTo>
                  <a:lnTo>
                    <a:pt x="325249" y="161670"/>
                  </a:lnTo>
                  <a:lnTo>
                    <a:pt x="325312" y="154894"/>
                  </a:lnTo>
                  <a:lnTo>
                    <a:pt x="328873" y="148156"/>
                  </a:lnTo>
                  <a:lnTo>
                    <a:pt x="337494" y="141260"/>
                  </a:lnTo>
                  <a:lnTo>
                    <a:pt x="352733" y="134007"/>
                  </a:lnTo>
                  <a:lnTo>
                    <a:pt x="362045" y="134366"/>
                  </a:lnTo>
                  <a:lnTo>
                    <a:pt x="368992" y="130883"/>
                  </a:lnTo>
                  <a:lnTo>
                    <a:pt x="373633" y="125714"/>
                  </a:lnTo>
                  <a:lnTo>
                    <a:pt x="376026" y="121013"/>
                  </a:lnTo>
                  <a:lnTo>
                    <a:pt x="378153" y="119348"/>
                  </a:lnTo>
                  <a:lnTo>
                    <a:pt x="381234" y="114019"/>
                  </a:lnTo>
                  <a:lnTo>
                    <a:pt x="379977" y="113019"/>
                  </a:lnTo>
                  <a:lnTo>
                    <a:pt x="376937" y="110429"/>
                  </a:lnTo>
                  <a:lnTo>
                    <a:pt x="372030" y="105280"/>
                  </a:lnTo>
                  <a:lnTo>
                    <a:pt x="366561" y="98507"/>
                  </a:lnTo>
                  <a:lnTo>
                    <a:pt x="361834" y="91044"/>
                  </a:lnTo>
                  <a:lnTo>
                    <a:pt x="357565" y="82882"/>
                  </a:lnTo>
                  <a:lnTo>
                    <a:pt x="355485" y="81145"/>
                  </a:lnTo>
                  <a:lnTo>
                    <a:pt x="349350" y="79338"/>
                  </a:lnTo>
                  <a:lnTo>
                    <a:pt x="346850" y="78601"/>
                  </a:lnTo>
                  <a:lnTo>
                    <a:pt x="345413" y="76107"/>
                  </a:lnTo>
                  <a:lnTo>
                    <a:pt x="345967" y="73470"/>
                  </a:lnTo>
                  <a:lnTo>
                    <a:pt x="347319" y="67025"/>
                  </a:lnTo>
                  <a:lnTo>
                    <a:pt x="346335" y="59809"/>
                  </a:lnTo>
                  <a:lnTo>
                    <a:pt x="344320" y="54728"/>
                  </a:lnTo>
                  <a:lnTo>
                    <a:pt x="337926" y="59094"/>
                  </a:lnTo>
                  <a:lnTo>
                    <a:pt x="332391" y="66259"/>
                  </a:lnTo>
                  <a:lnTo>
                    <a:pt x="327738" y="73070"/>
                  </a:lnTo>
                  <a:lnTo>
                    <a:pt x="323991" y="76374"/>
                  </a:lnTo>
                  <a:lnTo>
                    <a:pt x="318735" y="77958"/>
                  </a:lnTo>
                  <a:lnTo>
                    <a:pt x="310761" y="81544"/>
                  </a:lnTo>
                  <a:lnTo>
                    <a:pt x="301902" y="86878"/>
                  </a:lnTo>
                  <a:lnTo>
                    <a:pt x="293992" y="93709"/>
                  </a:lnTo>
                  <a:lnTo>
                    <a:pt x="285921" y="99737"/>
                  </a:lnTo>
                  <a:lnTo>
                    <a:pt x="276095" y="103059"/>
                  </a:lnTo>
                  <a:lnTo>
                    <a:pt x="265621" y="104019"/>
                  </a:lnTo>
                  <a:lnTo>
                    <a:pt x="255611" y="102960"/>
                  </a:lnTo>
                  <a:lnTo>
                    <a:pt x="224674" y="98350"/>
                  </a:lnTo>
                  <a:lnTo>
                    <a:pt x="182145" y="95266"/>
                  </a:lnTo>
                  <a:lnTo>
                    <a:pt x="137099" y="96051"/>
                  </a:lnTo>
                  <a:lnTo>
                    <a:pt x="98610" y="103050"/>
                  </a:lnTo>
                  <a:lnTo>
                    <a:pt x="98999" y="102691"/>
                  </a:lnTo>
                  <a:lnTo>
                    <a:pt x="96104" y="103596"/>
                  </a:lnTo>
                  <a:lnTo>
                    <a:pt x="88340" y="105073"/>
                  </a:lnTo>
                  <a:lnTo>
                    <a:pt x="77088" y="105262"/>
                  </a:lnTo>
                  <a:lnTo>
                    <a:pt x="63731" y="102301"/>
                  </a:lnTo>
                  <a:lnTo>
                    <a:pt x="42268" y="86312"/>
                  </a:lnTo>
                  <a:lnTo>
                    <a:pt x="26552" y="61050"/>
                  </a:lnTo>
                  <a:lnTo>
                    <a:pt x="21911" y="35561"/>
                  </a:lnTo>
                  <a:lnTo>
                    <a:pt x="33672" y="18891"/>
                  </a:lnTo>
                  <a:lnTo>
                    <a:pt x="41196" y="17917"/>
                  </a:lnTo>
                  <a:lnTo>
                    <a:pt x="47182" y="19793"/>
                  </a:lnTo>
                  <a:lnTo>
                    <a:pt x="52176" y="20904"/>
                  </a:lnTo>
                  <a:lnTo>
                    <a:pt x="56725" y="17634"/>
                  </a:lnTo>
                  <a:lnTo>
                    <a:pt x="57017" y="12886"/>
                  </a:lnTo>
                  <a:lnTo>
                    <a:pt x="53189" y="7018"/>
                  </a:lnTo>
                  <a:lnTo>
                    <a:pt x="45321" y="2050"/>
                  </a:lnTo>
                  <a:lnTo>
                    <a:pt x="33493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739770" y="1837383"/>
            <a:ext cx="1706245" cy="1064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" algn="ctr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43434"/>
                </a:solidFill>
                <a:latin typeface="Arial" panose="020B0604020202020204"/>
                <a:cs typeface="Arial" panose="020B0604020202020204"/>
              </a:rPr>
              <a:t>Sentences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Arial" panose="020B0604020202020204"/>
              <a:cs typeface="Arial" panose="020B0604020202020204"/>
            </a:endParaRPr>
          </a:p>
          <a:p>
            <a:pPr marL="12700" marR="5080" algn="ctr">
              <a:lnSpc>
                <a:spcPct val="101000"/>
              </a:lnSpc>
            </a:pP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1400" spc="-2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400" spc="-2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dog</a:t>
            </a:r>
            <a:r>
              <a:rPr sz="1400" spc="-1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and </a:t>
            </a:r>
            <a:r>
              <a:rPr sz="1400" spc="-36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the cat, one </a:t>
            </a: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black.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875844" y="1359771"/>
            <a:ext cx="0" cy="2540"/>
          </a:xfrm>
          <a:custGeom>
            <a:avLst/>
            <a:gdLst/>
            <a:ahLst/>
            <a:cxnLst/>
            <a:rect l="l" t="t" r="r" b="b"/>
            <a:pathLst>
              <a:path h="2540">
                <a:moveTo>
                  <a:pt x="-9525" y="1030"/>
                </a:moveTo>
                <a:lnTo>
                  <a:pt x="9525" y="1030"/>
                </a:lnTo>
              </a:path>
            </a:pathLst>
          </a:custGeom>
          <a:ln w="3175">
            <a:solidFill>
              <a:srgbClr val="3C00B8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2306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Constants</a:t>
            </a:r>
            <a:r>
              <a:rPr spc="35" dirty="0"/>
              <a:t> </a:t>
            </a:r>
            <a:r>
              <a:rPr dirty="0"/>
              <a:t>don’t</a:t>
            </a:r>
            <a:r>
              <a:rPr spc="40" dirty="0"/>
              <a:t> </a:t>
            </a:r>
            <a:r>
              <a:rPr spc="-5" dirty="0"/>
              <a:t>matter</a:t>
            </a:r>
            <a:r>
              <a:rPr spc="40" dirty="0"/>
              <a:t> </a:t>
            </a:r>
            <a:r>
              <a:rPr spc="-5" dirty="0"/>
              <a:t>for</a:t>
            </a:r>
            <a:r>
              <a:rPr spc="40" dirty="0"/>
              <a:t> </a:t>
            </a:r>
            <a:r>
              <a:rPr spc="-10" dirty="0"/>
              <a:t>singularity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2758607" y="1566535"/>
            <a:ext cx="1557020" cy="8585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55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10 </a:t>
            </a:r>
            <a:r>
              <a:rPr sz="1800" b="1" spc="5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15 </a:t>
            </a:r>
            <a:r>
              <a:rPr sz="1800" b="1" spc="-484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+ 3c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20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24841" y="1566535"/>
            <a:ext cx="1557020" cy="8585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55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10 </a:t>
            </a:r>
            <a:r>
              <a:rPr sz="1800" b="1" spc="5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15 </a:t>
            </a:r>
            <a:r>
              <a:rPr sz="1800" b="1" spc="-484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+ 3c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18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91075" y="1566535"/>
            <a:ext cx="1811655" cy="858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15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+ 3c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20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2372" y="1566535"/>
            <a:ext cx="1557020" cy="8585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55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10 </a:t>
            </a:r>
            <a:r>
              <a:rPr sz="1800" b="1" spc="5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15 </a:t>
            </a:r>
            <a:r>
              <a:rPr sz="1800" b="1" spc="-484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12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2372" y="1058821"/>
            <a:ext cx="5361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78685" algn="l"/>
                <a:tab pos="4344670" algn="l"/>
              </a:tabLst>
            </a:pPr>
            <a:r>
              <a:rPr sz="1800" b="1" dirty="0">
                <a:latin typeface="Arial" panose="020B0604020202020204"/>
                <a:cs typeface="Arial" panose="020B0604020202020204"/>
              </a:rPr>
              <a:t>System 1	System 2	System</a:t>
            </a:r>
            <a:r>
              <a:rPr sz="1800" b="1" spc="-85" dirty="0"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latin typeface="Arial" panose="020B0604020202020204"/>
                <a:cs typeface="Arial" panose="020B0604020202020204"/>
              </a:rPr>
              <a:t>3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91075" y="1058821"/>
            <a:ext cx="10299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 panose="020B0604020202020204"/>
                <a:cs typeface="Arial" panose="020B0604020202020204"/>
              </a:rPr>
              <a:t>System</a:t>
            </a:r>
            <a:r>
              <a:rPr sz="1800" b="1" spc="-85" dirty="0"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latin typeface="Arial" panose="020B0604020202020204"/>
                <a:cs typeface="Arial" panose="020B0604020202020204"/>
              </a:rPr>
              <a:t>4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2372" y="2826750"/>
            <a:ext cx="175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Unique</a:t>
            </a:r>
            <a:r>
              <a:rPr sz="1800" b="1" spc="-6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solution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58607" y="2826750"/>
            <a:ext cx="1854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Infinite</a:t>
            </a:r>
            <a:r>
              <a:rPr sz="1800" b="1" spc="-5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solutions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24841" y="2826750"/>
            <a:ext cx="140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No</a:t>
            </a:r>
            <a:r>
              <a:rPr sz="1800" b="1" spc="-7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solutions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91075" y="2826750"/>
            <a:ext cx="1854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Infinite</a:t>
            </a:r>
            <a:r>
              <a:rPr sz="1800" b="1" spc="-5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solutions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2372" y="3347307"/>
            <a:ext cx="1067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Complete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58607" y="3347307"/>
            <a:ext cx="1219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Redundant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924841" y="3347307"/>
            <a:ext cx="1524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Contradictory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91075" y="3347307"/>
            <a:ext cx="1219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Redundant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2372" y="3867864"/>
            <a:ext cx="143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Non-singular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758607" y="3867864"/>
            <a:ext cx="940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Singular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2306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Constants</a:t>
            </a:r>
            <a:r>
              <a:rPr spc="35" dirty="0"/>
              <a:t> </a:t>
            </a:r>
            <a:r>
              <a:rPr dirty="0"/>
              <a:t>don’t</a:t>
            </a:r>
            <a:r>
              <a:rPr spc="40" dirty="0"/>
              <a:t> </a:t>
            </a:r>
            <a:r>
              <a:rPr spc="-5" dirty="0"/>
              <a:t>matter</a:t>
            </a:r>
            <a:r>
              <a:rPr spc="40" dirty="0"/>
              <a:t> </a:t>
            </a:r>
            <a:r>
              <a:rPr spc="-5" dirty="0"/>
              <a:t>for</a:t>
            </a:r>
            <a:r>
              <a:rPr spc="40" dirty="0"/>
              <a:t> </a:t>
            </a:r>
            <a:r>
              <a:rPr spc="-10" dirty="0"/>
              <a:t>singularity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2758607" y="1566535"/>
            <a:ext cx="1557020" cy="8585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55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10 </a:t>
            </a:r>
            <a:r>
              <a:rPr sz="1800" b="1" spc="5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15 </a:t>
            </a:r>
            <a:r>
              <a:rPr sz="1800" b="1" spc="-484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+ 3c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20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24841" y="1566535"/>
            <a:ext cx="1557020" cy="8585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55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10 </a:t>
            </a:r>
            <a:r>
              <a:rPr sz="1800" b="1" spc="5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15 </a:t>
            </a:r>
            <a:r>
              <a:rPr sz="1800" b="1" spc="-484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+ 3c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18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91075" y="1566535"/>
            <a:ext cx="1811655" cy="858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15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+ 3c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20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2372" y="1566535"/>
            <a:ext cx="1557020" cy="8585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55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10 </a:t>
            </a:r>
            <a:r>
              <a:rPr sz="1800" b="1" spc="5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15 </a:t>
            </a:r>
            <a:r>
              <a:rPr sz="1800" b="1" spc="-484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12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2372" y="1058821"/>
            <a:ext cx="5361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78685" algn="l"/>
                <a:tab pos="4344670" algn="l"/>
              </a:tabLst>
            </a:pPr>
            <a:r>
              <a:rPr sz="1800" b="1" dirty="0">
                <a:latin typeface="Arial" panose="020B0604020202020204"/>
                <a:cs typeface="Arial" panose="020B0604020202020204"/>
              </a:rPr>
              <a:t>System 1	System 2	System</a:t>
            </a:r>
            <a:r>
              <a:rPr sz="1800" b="1" spc="-85" dirty="0"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latin typeface="Arial" panose="020B0604020202020204"/>
                <a:cs typeface="Arial" panose="020B0604020202020204"/>
              </a:rPr>
              <a:t>3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91075" y="1058821"/>
            <a:ext cx="10299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 panose="020B0604020202020204"/>
                <a:cs typeface="Arial" panose="020B0604020202020204"/>
              </a:rPr>
              <a:t>System</a:t>
            </a:r>
            <a:r>
              <a:rPr sz="1800" b="1" spc="-85" dirty="0"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latin typeface="Arial" panose="020B0604020202020204"/>
                <a:cs typeface="Arial" panose="020B0604020202020204"/>
              </a:rPr>
              <a:t>4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2372" y="2826750"/>
            <a:ext cx="175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Unique</a:t>
            </a:r>
            <a:r>
              <a:rPr sz="1800" b="1" spc="-6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solution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58607" y="2826750"/>
            <a:ext cx="1854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Infinite</a:t>
            </a:r>
            <a:r>
              <a:rPr sz="1800" b="1" spc="-5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solutions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24841" y="2826750"/>
            <a:ext cx="140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No</a:t>
            </a:r>
            <a:r>
              <a:rPr sz="1800" b="1" spc="-7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solutions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91075" y="2826750"/>
            <a:ext cx="1854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Infinite</a:t>
            </a:r>
            <a:r>
              <a:rPr sz="1800" b="1" spc="-5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solutions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2372" y="3347307"/>
            <a:ext cx="1067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Complete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58607" y="3347307"/>
            <a:ext cx="1219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Redundant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924841" y="3347307"/>
            <a:ext cx="1524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Contradictory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91075" y="3347307"/>
            <a:ext cx="1219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Redundant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2372" y="3867864"/>
            <a:ext cx="143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Non-singular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758607" y="3867864"/>
            <a:ext cx="940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Singular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924841" y="3867864"/>
            <a:ext cx="940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Singular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2306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Constants</a:t>
            </a:r>
            <a:r>
              <a:rPr spc="35" dirty="0"/>
              <a:t> </a:t>
            </a:r>
            <a:r>
              <a:rPr dirty="0"/>
              <a:t>don’t</a:t>
            </a:r>
            <a:r>
              <a:rPr spc="40" dirty="0"/>
              <a:t> </a:t>
            </a:r>
            <a:r>
              <a:rPr spc="-5" dirty="0"/>
              <a:t>matter</a:t>
            </a:r>
            <a:r>
              <a:rPr spc="40" dirty="0"/>
              <a:t> </a:t>
            </a:r>
            <a:r>
              <a:rPr spc="-5" dirty="0"/>
              <a:t>for</a:t>
            </a:r>
            <a:r>
              <a:rPr spc="40" dirty="0"/>
              <a:t> </a:t>
            </a:r>
            <a:r>
              <a:rPr spc="-10" dirty="0"/>
              <a:t>singularity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2758607" y="1566535"/>
            <a:ext cx="1557020" cy="8585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55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10 </a:t>
            </a:r>
            <a:r>
              <a:rPr sz="1800" b="1" spc="5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15 </a:t>
            </a:r>
            <a:r>
              <a:rPr sz="1800" b="1" spc="-484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+ 3c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20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24841" y="1566535"/>
            <a:ext cx="1557020" cy="8585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55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10 </a:t>
            </a:r>
            <a:r>
              <a:rPr sz="1800" b="1" spc="5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15 </a:t>
            </a:r>
            <a:r>
              <a:rPr sz="1800" b="1" spc="-484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+ 3c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18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91075" y="1566535"/>
            <a:ext cx="1811655" cy="858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15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+ 3c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20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2372" y="1566535"/>
            <a:ext cx="1557020" cy="8585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55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10 </a:t>
            </a:r>
            <a:r>
              <a:rPr sz="1800" b="1" spc="5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15 </a:t>
            </a:r>
            <a:r>
              <a:rPr sz="1800" b="1" spc="-484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12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2372" y="1058821"/>
            <a:ext cx="5361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78685" algn="l"/>
                <a:tab pos="4344670" algn="l"/>
              </a:tabLst>
            </a:pPr>
            <a:r>
              <a:rPr sz="1800" b="1" dirty="0">
                <a:latin typeface="Arial" panose="020B0604020202020204"/>
                <a:cs typeface="Arial" panose="020B0604020202020204"/>
              </a:rPr>
              <a:t>System 1	System 2	System</a:t>
            </a:r>
            <a:r>
              <a:rPr sz="1800" b="1" spc="-85" dirty="0"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latin typeface="Arial" panose="020B0604020202020204"/>
                <a:cs typeface="Arial" panose="020B0604020202020204"/>
              </a:rPr>
              <a:t>3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91075" y="1058821"/>
            <a:ext cx="10299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 panose="020B0604020202020204"/>
                <a:cs typeface="Arial" panose="020B0604020202020204"/>
              </a:rPr>
              <a:t>System</a:t>
            </a:r>
            <a:r>
              <a:rPr sz="1800" b="1" spc="-85" dirty="0"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latin typeface="Arial" panose="020B0604020202020204"/>
                <a:cs typeface="Arial" panose="020B0604020202020204"/>
              </a:rPr>
              <a:t>4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2372" y="2826750"/>
            <a:ext cx="175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Unique</a:t>
            </a:r>
            <a:r>
              <a:rPr sz="1800" b="1" spc="-6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solution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58607" y="2826750"/>
            <a:ext cx="1854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Infinite</a:t>
            </a:r>
            <a:r>
              <a:rPr sz="1800" b="1" spc="-5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solutions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24841" y="2826750"/>
            <a:ext cx="140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No</a:t>
            </a:r>
            <a:r>
              <a:rPr sz="1800" b="1" spc="-7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solutions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91075" y="2826750"/>
            <a:ext cx="1854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Infinite</a:t>
            </a:r>
            <a:r>
              <a:rPr sz="1800" b="1" spc="-5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solutions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2372" y="3347307"/>
            <a:ext cx="1067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Complete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58607" y="3347307"/>
            <a:ext cx="1219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Redundant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924841" y="3347307"/>
            <a:ext cx="1524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Contradictory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91075" y="3347307"/>
            <a:ext cx="1219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Redundant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2372" y="3867864"/>
            <a:ext cx="143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Non-singular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758607" y="3867864"/>
            <a:ext cx="940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Singular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924841" y="3867864"/>
            <a:ext cx="940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Singular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91075" y="3867864"/>
            <a:ext cx="940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Singular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2306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Constants</a:t>
            </a:r>
            <a:r>
              <a:rPr spc="35" dirty="0"/>
              <a:t> </a:t>
            </a:r>
            <a:r>
              <a:rPr dirty="0"/>
              <a:t>don’t</a:t>
            </a:r>
            <a:r>
              <a:rPr spc="40" dirty="0"/>
              <a:t> </a:t>
            </a:r>
            <a:r>
              <a:rPr spc="-5" dirty="0"/>
              <a:t>matter</a:t>
            </a:r>
            <a:r>
              <a:rPr spc="40" dirty="0"/>
              <a:t> </a:t>
            </a:r>
            <a:r>
              <a:rPr spc="-5" dirty="0"/>
              <a:t>for</a:t>
            </a:r>
            <a:r>
              <a:rPr spc="40" dirty="0"/>
              <a:t> </a:t>
            </a:r>
            <a:r>
              <a:rPr spc="-10" dirty="0"/>
              <a:t>singularity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92372" y="3080607"/>
            <a:ext cx="1430020" cy="8585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55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 </a:t>
            </a:r>
            <a:r>
              <a:rPr sz="1800" b="1" spc="5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 </a:t>
            </a:r>
            <a:r>
              <a:rPr sz="1800" b="1" spc="-484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09551" y="2545582"/>
            <a:ext cx="458470" cy="546100"/>
            <a:chOff x="1009551" y="2545582"/>
            <a:chExt cx="458470" cy="546100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09551" y="2545582"/>
              <a:ext cx="458114" cy="54584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47651" y="2560683"/>
              <a:ext cx="382270" cy="469900"/>
            </a:xfrm>
            <a:custGeom>
              <a:avLst/>
              <a:gdLst/>
              <a:ahLst/>
              <a:cxnLst/>
              <a:rect l="l" t="t" r="r" b="b"/>
              <a:pathLst>
                <a:path w="382269" h="469900">
                  <a:moveTo>
                    <a:pt x="68513" y="161292"/>
                  </a:moveTo>
                  <a:lnTo>
                    <a:pt x="0" y="212092"/>
                  </a:lnTo>
                  <a:lnTo>
                    <a:pt x="190902" y="469642"/>
                  </a:lnTo>
                  <a:lnTo>
                    <a:pt x="339822" y="268674"/>
                  </a:lnTo>
                  <a:lnTo>
                    <a:pt x="234821" y="268674"/>
                  </a:lnTo>
                  <a:lnTo>
                    <a:pt x="234821" y="267138"/>
                  </a:lnTo>
                  <a:lnTo>
                    <a:pt x="146982" y="267138"/>
                  </a:lnTo>
                  <a:lnTo>
                    <a:pt x="68513" y="161292"/>
                  </a:lnTo>
                  <a:close/>
                </a:path>
                <a:path w="382269" h="469900">
                  <a:moveTo>
                    <a:pt x="313180" y="161512"/>
                  </a:moveTo>
                  <a:lnTo>
                    <a:pt x="234821" y="268674"/>
                  </a:lnTo>
                  <a:lnTo>
                    <a:pt x="339822" y="268674"/>
                  </a:lnTo>
                  <a:lnTo>
                    <a:pt x="381914" y="211872"/>
                  </a:lnTo>
                  <a:lnTo>
                    <a:pt x="313180" y="161512"/>
                  </a:lnTo>
                  <a:close/>
                </a:path>
                <a:path w="382269" h="469900">
                  <a:moveTo>
                    <a:pt x="234821" y="0"/>
                  </a:moveTo>
                  <a:lnTo>
                    <a:pt x="146982" y="0"/>
                  </a:lnTo>
                  <a:lnTo>
                    <a:pt x="146982" y="267138"/>
                  </a:lnTo>
                  <a:lnTo>
                    <a:pt x="234821" y="267138"/>
                  </a:lnTo>
                  <a:lnTo>
                    <a:pt x="234821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2758607" y="3080607"/>
            <a:ext cx="1430020" cy="8585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55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 </a:t>
            </a:r>
            <a:r>
              <a:rPr sz="1800" b="1" spc="5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 </a:t>
            </a:r>
            <a:r>
              <a:rPr sz="1800" b="1" spc="-484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+ 3c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250808" y="2497133"/>
            <a:ext cx="458470" cy="546100"/>
            <a:chOff x="3250808" y="2497133"/>
            <a:chExt cx="458470" cy="546100"/>
          </a:xfrm>
        </p:grpSpPr>
        <p:pic>
          <p:nvPicPr>
            <p:cNvPr id="9" name="object 9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250808" y="2497133"/>
              <a:ext cx="458114" cy="54584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288908" y="2512233"/>
              <a:ext cx="382270" cy="469900"/>
            </a:xfrm>
            <a:custGeom>
              <a:avLst/>
              <a:gdLst/>
              <a:ahLst/>
              <a:cxnLst/>
              <a:rect l="l" t="t" r="r" b="b"/>
              <a:pathLst>
                <a:path w="382270" h="469900">
                  <a:moveTo>
                    <a:pt x="68513" y="161293"/>
                  </a:moveTo>
                  <a:lnTo>
                    <a:pt x="0" y="212093"/>
                  </a:lnTo>
                  <a:lnTo>
                    <a:pt x="190901" y="469643"/>
                  </a:lnTo>
                  <a:lnTo>
                    <a:pt x="339822" y="268676"/>
                  </a:lnTo>
                  <a:lnTo>
                    <a:pt x="234820" y="268676"/>
                  </a:lnTo>
                  <a:lnTo>
                    <a:pt x="234820" y="267138"/>
                  </a:lnTo>
                  <a:lnTo>
                    <a:pt x="146982" y="267138"/>
                  </a:lnTo>
                  <a:lnTo>
                    <a:pt x="68513" y="161293"/>
                  </a:lnTo>
                  <a:close/>
                </a:path>
                <a:path w="382270" h="469900">
                  <a:moveTo>
                    <a:pt x="313180" y="161513"/>
                  </a:moveTo>
                  <a:lnTo>
                    <a:pt x="234820" y="268676"/>
                  </a:lnTo>
                  <a:lnTo>
                    <a:pt x="339822" y="268676"/>
                  </a:lnTo>
                  <a:lnTo>
                    <a:pt x="381914" y="211874"/>
                  </a:lnTo>
                  <a:lnTo>
                    <a:pt x="313180" y="161513"/>
                  </a:lnTo>
                  <a:close/>
                </a:path>
                <a:path w="382270" h="469900">
                  <a:moveTo>
                    <a:pt x="234820" y="0"/>
                  </a:moveTo>
                  <a:lnTo>
                    <a:pt x="146982" y="0"/>
                  </a:lnTo>
                  <a:lnTo>
                    <a:pt x="146982" y="267138"/>
                  </a:lnTo>
                  <a:lnTo>
                    <a:pt x="234820" y="267138"/>
                  </a:lnTo>
                  <a:lnTo>
                    <a:pt x="23482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4924841" y="3080607"/>
            <a:ext cx="1430020" cy="8585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55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 </a:t>
            </a:r>
            <a:r>
              <a:rPr sz="1800" b="1" spc="5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 </a:t>
            </a:r>
            <a:r>
              <a:rPr sz="1800" b="1" spc="-484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+ 3c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417041" y="2497133"/>
            <a:ext cx="458470" cy="546100"/>
            <a:chOff x="5417041" y="2497133"/>
            <a:chExt cx="458470" cy="546100"/>
          </a:xfrm>
        </p:grpSpPr>
        <p:pic>
          <p:nvPicPr>
            <p:cNvPr id="13" name="object 1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417041" y="2497133"/>
              <a:ext cx="458114" cy="54584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455141" y="2512233"/>
              <a:ext cx="382270" cy="469900"/>
            </a:xfrm>
            <a:custGeom>
              <a:avLst/>
              <a:gdLst/>
              <a:ahLst/>
              <a:cxnLst/>
              <a:rect l="l" t="t" r="r" b="b"/>
              <a:pathLst>
                <a:path w="382270" h="469900">
                  <a:moveTo>
                    <a:pt x="68513" y="161293"/>
                  </a:moveTo>
                  <a:lnTo>
                    <a:pt x="0" y="212093"/>
                  </a:lnTo>
                  <a:lnTo>
                    <a:pt x="190902" y="469643"/>
                  </a:lnTo>
                  <a:lnTo>
                    <a:pt x="339823" y="268676"/>
                  </a:lnTo>
                  <a:lnTo>
                    <a:pt x="234821" y="268676"/>
                  </a:lnTo>
                  <a:lnTo>
                    <a:pt x="234821" y="267138"/>
                  </a:lnTo>
                  <a:lnTo>
                    <a:pt x="146983" y="267138"/>
                  </a:lnTo>
                  <a:lnTo>
                    <a:pt x="68513" y="161293"/>
                  </a:lnTo>
                  <a:close/>
                </a:path>
                <a:path w="382270" h="469900">
                  <a:moveTo>
                    <a:pt x="313180" y="161513"/>
                  </a:moveTo>
                  <a:lnTo>
                    <a:pt x="234821" y="268676"/>
                  </a:lnTo>
                  <a:lnTo>
                    <a:pt x="339823" y="268676"/>
                  </a:lnTo>
                  <a:lnTo>
                    <a:pt x="381914" y="211874"/>
                  </a:lnTo>
                  <a:lnTo>
                    <a:pt x="313180" y="161513"/>
                  </a:lnTo>
                  <a:close/>
                </a:path>
                <a:path w="382270" h="469900">
                  <a:moveTo>
                    <a:pt x="234821" y="0"/>
                  </a:moveTo>
                  <a:lnTo>
                    <a:pt x="146983" y="0"/>
                  </a:lnTo>
                  <a:lnTo>
                    <a:pt x="146983" y="267138"/>
                  </a:lnTo>
                  <a:lnTo>
                    <a:pt x="234821" y="267138"/>
                  </a:lnTo>
                  <a:lnTo>
                    <a:pt x="234821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7091075" y="3080607"/>
            <a:ext cx="1684655" cy="858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+ 3c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573322" y="1124095"/>
          <a:ext cx="8349613" cy="1295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0870"/>
                <a:gridCol w="2166620"/>
                <a:gridCol w="2166619"/>
                <a:gridCol w="2135504"/>
              </a:tblGrid>
              <a:tr h="368156">
                <a:tc>
                  <a:txBody>
                    <a:bodyPr/>
                    <a:lstStyle/>
                    <a:p>
                      <a:pPr marL="31750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39355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</a:tr>
              <a:tr h="279400">
                <a:tc>
                  <a:txBody>
                    <a:bodyPr/>
                    <a:lstStyle/>
                    <a:p>
                      <a:pPr marL="31750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15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15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15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20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254000">
                <a:tc>
                  <a:txBody>
                    <a:bodyPr/>
                    <a:lstStyle/>
                    <a:p>
                      <a:pPr marL="31750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12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20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18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30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grpSp>
        <p:nvGrpSpPr>
          <p:cNvPr id="17" name="object 17"/>
          <p:cNvGrpSpPr/>
          <p:nvPr/>
        </p:nvGrpSpPr>
        <p:grpSpPr>
          <a:xfrm>
            <a:off x="7583276" y="2497133"/>
            <a:ext cx="458470" cy="546100"/>
            <a:chOff x="7583276" y="2497133"/>
            <a:chExt cx="458470" cy="546100"/>
          </a:xfrm>
        </p:grpSpPr>
        <p:pic>
          <p:nvPicPr>
            <p:cNvPr id="18" name="object 1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583276" y="2497133"/>
              <a:ext cx="458114" cy="54584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621376" y="2512233"/>
              <a:ext cx="382270" cy="469900"/>
            </a:xfrm>
            <a:custGeom>
              <a:avLst/>
              <a:gdLst/>
              <a:ahLst/>
              <a:cxnLst/>
              <a:rect l="l" t="t" r="r" b="b"/>
              <a:pathLst>
                <a:path w="382270" h="469900">
                  <a:moveTo>
                    <a:pt x="68513" y="161293"/>
                  </a:moveTo>
                  <a:lnTo>
                    <a:pt x="0" y="212093"/>
                  </a:lnTo>
                  <a:lnTo>
                    <a:pt x="190902" y="469643"/>
                  </a:lnTo>
                  <a:lnTo>
                    <a:pt x="339823" y="268676"/>
                  </a:lnTo>
                  <a:lnTo>
                    <a:pt x="234821" y="268676"/>
                  </a:lnTo>
                  <a:lnTo>
                    <a:pt x="234821" y="267138"/>
                  </a:lnTo>
                  <a:lnTo>
                    <a:pt x="146982" y="267138"/>
                  </a:lnTo>
                  <a:lnTo>
                    <a:pt x="68513" y="161293"/>
                  </a:lnTo>
                  <a:close/>
                </a:path>
                <a:path w="382270" h="469900">
                  <a:moveTo>
                    <a:pt x="313180" y="161513"/>
                  </a:moveTo>
                  <a:lnTo>
                    <a:pt x="234821" y="268676"/>
                  </a:lnTo>
                  <a:lnTo>
                    <a:pt x="339823" y="268676"/>
                  </a:lnTo>
                  <a:lnTo>
                    <a:pt x="381914" y="211874"/>
                  </a:lnTo>
                  <a:lnTo>
                    <a:pt x="313180" y="161513"/>
                  </a:lnTo>
                  <a:close/>
                </a:path>
                <a:path w="382270" h="469900">
                  <a:moveTo>
                    <a:pt x="234821" y="0"/>
                  </a:moveTo>
                  <a:lnTo>
                    <a:pt x="146982" y="0"/>
                  </a:lnTo>
                  <a:lnTo>
                    <a:pt x="146982" y="267138"/>
                  </a:lnTo>
                  <a:lnTo>
                    <a:pt x="234821" y="267138"/>
                  </a:lnTo>
                  <a:lnTo>
                    <a:pt x="234821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2306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Constants</a:t>
            </a:r>
            <a:r>
              <a:rPr spc="35" dirty="0"/>
              <a:t> </a:t>
            </a:r>
            <a:r>
              <a:rPr dirty="0"/>
              <a:t>don’t</a:t>
            </a:r>
            <a:r>
              <a:rPr spc="40" dirty="0"/>
              <a:t> </a:t>
            </a:r>
            <a:r>
              <a:rPr spc="-5" dirty="0"/>
              <a:t>matter</a:t>
            </a:r>
            <a:r>
              <a:rPr spc="40" dirty="0"/>
              <a:t> </a:t>
            </a:r>
            <a:r>
              <a:rPr spc="-5" dirty="0"/>
              <a:t>for</a:t>
            </a:r>
            <a:r>
              <a:rPr spc="40" dirty="0"/>
              <a:t> </a:t>
            </a:r>
            <a:r>
              <a:rPr spc="-10" dirty="0"/>
              <a:t>singularity</a:t>
            </a:r>
            <a:endParaRPr spc="-10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73322" y="1124095"/>
          <a:ext cx="8222613" cy="30651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7370"/>
                <a:gridCol w="2166620"/>
                <a:gridCol w="2166619"/>
                <a:gridCol w="2072004"/>
              </a:tblGrid>
              <a:tr h="368156">
                <a:tc>
                  <a:txBody>
                    <a:bodyPr/>
                    <a:lstStyle/>
                    <a:p>
                      <a:pPr marL="31750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39355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</a:tr>
              <a:tr h="279400">
                <a:tc>
                  <a:txBody>
                    <a:bodyPr/>
                    <a:lstStyle/>
                    <a:p>
                      <a:pPr marL="31750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254000">
                <a:tc>
                  <a:txBody>
                    <a:bodyPr/>
                    <a:lstStyle/>
                    <a:p>
                      <a:pPr marL="31750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2306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Constants</a:t>
            </a:r>
            <a:r>
              <a:rPr spc="35" dirty="0"/>
              <a:t> </a:t>
            </a:r>
            <a:r>
              <a:rPr dirty="0"/>
              <a:t>don’t</a:t>
            </a:r>
            <a:r>
              <a:rPr spc="40" dirty="0"/>
              <a:t> </a:t>
            </a:r>
            <a:r>
              <a:rPr spc="-5" dirty="0"/>
              <a:t>matter</a:t>
            </a:r>
            <a:r>
              <a:rPr spc="40" dirty="0"/>
              <a:t> </a:t>
            </a:r>
            <a:r>
              <a:rPr spc="-5" dirty="0"/>
              <a:t>for</a:t>
            </a:r>
            <a:r>
              <a:rPr spc="40" dirty="0"/>
              <a:t> </a:t>
            </a:r>
            <a:r>
              <a:rPr spc="-10" dirty="0"/>
              <a:t>singularity</a:t>
            </a:r>
            <a:endParaRPr spc="-10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73322" y="1124095"/>
          <a:ext cx="8222613" cy="30651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7370"/>
                <a:gridCol w="2166620"/>
                <a:gridCol w="2166619"/>
                <a:gridCol w="2072004"/>
              </a:tblGrid>
              <a:tr h="1413293">
                <a:tc>
                  <a:txBody>
                    <a:bodyPr/>
                    <a:lstStyle/>
                    <a:p>
                      <a:pPr marL="31750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5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1750" marR="372745">
                        <a:lnSpc>
                          <a:spcPct val="102000"/>
                        </a:lnSpc>
                        <a:spcBef>
                          <a:spcPts val="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2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2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2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2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2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2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 </a:t>
                      </a:r>
                      <a:r>
                        <a:rPr sz="1800" b="1" spc="5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 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 </a:t>
                      </a:r>
                      <a:r>
                        <a:rPr sz="1800" b="1" spc="-484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+ 2c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5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80365" marR="372745">
                        <a:lnSpc>
                          <a:spcPct val="102000"/>
                        </a:lnSpc>
                        <a:spcBef>
                          <a:spcPts val="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2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2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2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2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2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2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 </a:t>
                      </a:r>
                      <a:r>
                        <a:rPr sz="1800" b="1" spc="5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+ 2c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 </a:t>
                      </a:r>
                      <a:r>
                        <a:rPr sz="1800" b="1" spc="-484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+ 3c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5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80365" marR="372745">
                        <a:lnSpc>
                          <a:spcPct val="102000"/>
                        </a:lnSpc>
                        <a:spcBef>
                          <a:spcPts val="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2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2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2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2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2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2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 </a:t>
                      </a:r>
                      <a:r>
                        <a:rPr sz="1800" b="1" spc="5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+ 2c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 </a:t>
                      </a:r>
                      <a:r>
                        <a:rPr sz="1800" b="1" spc="-484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+ 3c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5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8036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 marL="38036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+ 2c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 marL="38036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+ 3c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94368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400" b="1" spc="-5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Unique</a:t>
                      </a:r>
                      <a:r>
                        <a:rPr sz="1400" b="1" spc="-30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solution: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4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400" spc="-3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4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400" spc="-3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400" dirty="0">
                          <a:latin typeface="Microsoft Sans Serif" panose="020B0604020202020204"/>
                          <a:cs typeface="Microsoft Sans Serif" panose="020B0604020202020204"/>
                        </a:rPr>
                        <a:t>0</a:t>
                      </a:r>
                      <a:endParaRPr sz="1400">
                        <a:latin typeface="Microsoft Sans Serif" panose="020B0604020202020204"/>
                        <a:cs typeface="Microsoft Sans Serif" panose="020B0604020202020204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4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400" spc="-3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4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400" spc="-3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400" dirty="0">
                          <a:latin typeface="Microsoft Sans Serif" panose="020B0604020202020204"/>
                          <a:cs typeface="Microsoft Sans Serif" panose="020B0604020202020204"/>
                        </a:rPr>
                        <a:t>0</a:t>
                      </a:r>
                      <a:endParaRPr sz="1400">
                        <a:latin typeface="Microsoft Sans Serif" panose="020B0604020202020204"/>
                        <a:cs typeface="Microsoft Sans Serif" panose="020B0604020202020204"/>
                      </a:endParaRPr>
                    </a:p>
                    <a:p>
                      <a:pPr marL="31750">
                        <a:lnSpc>
                          <a:spcPts val="1620"/>
                        </a:lnSpc>
                        <a:spcBef>
                          <a:spcPts val="20"/>
                        </a:spcBef>
                      </a:pPr>
                      <a:r>
                        <a:rPr sz="14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400" spc="-3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4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400" spc="-3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400" dirty="0">
                          <a:latin typeface="Microsoft Sans Serif" panose="020B0604020202020204"/>
                          <a:cs typeface="Microsoft Sans Serif" panose="020B0604020202020204"/>
                        </a:rPr>
                        <a:t>0</a:t>
                      </a:r>
                      <a:endParaRPr sz="14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7683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2306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Constants</a:t>
            </a:r>
            <a:r>
              <a:rPr spc="35" dirty="0"/>
              <a:t> </a:t>
            </a:r>
            <a:r>
              <a:rPr dirty="0"/>
              <a:t>don’t</a:t>
            </a:r>
            <a:r>
              <a:rPr spc="40" dirty="0"/>
              <a:t> </a:t>
            </a:r>
            <a:r>
              <a:rPr spc="-5" dirty="0"/>
              <a:t>matter</a:t>
            </a:r>
            <a:r>
              <a:rPr spc="40" dirty="0"/>
              <a:t> </a:t>
            </a:r>
            <a:r>
              <a:rPr spc="-5" dirty="0"/>
              <a:t>for</a:t>
            </a:r>
            <a:r>
              <a:rPr spc="40" dirty="0"/>
              <a:t> </a:t>
            </a:r>
            <a:r>
              <a:rPr spc="-10" dirty="0"/>
              <a:t>singularity</a:t>
            </a:r>
            <a:endParaRPr spc="-10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73322" y="1124095"/>
          <a:ext cx="8222613" cy="30651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7370"/>
                <a:gridCol w="2166620"/>
                <a:gridCol w="2166619"/>
                <a:gridCol w="2072004"/>
              </a:tblGrid>
              <a:tr h="1413293">
                <a:tc>
                  <a:txBody>
                    <a:bodyPr/>
                    <a:lstStyle/>
                    <a:p>
                      <a:pPr marL="31750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5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1750" marR="372745">
                        <a:lnSpc>
                          <a:spcPct val="102000"/>
                        </a:lnSpc>
                        <a:spcBef>
                          <a:spcPts val="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2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2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2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2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2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2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 </a:t>
                      </a:r>
                      <a:r>
                        <a:rPr sz="1800" b="1" spc="5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 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 </a:t>
                      </a:r>
                      <a:r>
                        <a:rPr sz="1800" b="1" spc="-484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+ 2c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5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80365" marR="372745">
                        <a:lnSpc>
                          <a:spcPct val="102000"/>
                        </a:lnSpc>
                        <a:spcBef>
                          <a:spcPts val="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2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2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2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2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2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2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 </a:t>
                      </a:r>
                      <a:r>
                        <a:rPr sz="1800" b="1" spc="5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+ 2c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 </a:t>
                      </a:r>
                      <a:r>
                        <a:rPr sz="1800" b="1" spc="-484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+ 3c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5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80365" marR="372745">
                        <a:lnSpc>
                          <a:spcPct val="102000"/>
                        </a:lnSpc>
                        <a:spcBef>
                          <a:spcPts val="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2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2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2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2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2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2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 </a:t>
                      </a:r>
                      <a:r>
                        <a:rPr sz="1800" b="1" spc="5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+ 2c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 </a:t>
                      </a:r>
                      <a:r>
                        <a:rPr sz="1800" b="1" spc="-484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+ 3c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5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8036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 marL="38036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+ 2c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 marL="38036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+ 3c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104622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400" b="1" spc="-5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Unique</a:t>
                      </a:r>
                      <a:r>
                        <a:rPr sz="1400" b="1" spc="-30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solution: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4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400" spc="-3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4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400" spc="-3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400" dirty="0">
                          <a:latin typeface="Microsoft Sans Serif" panose="020B0604020202020204"/>
                          <a:cs typeface="Microsoft Sans Serif" panose="020B0604020202020204"/>
                        </a:rPr>
                        <a:t>0</a:t>
                      </a:r>
                      <a:endParaRPr sz="1400">
                        <a:latin typeface="Microsoft Sans Serif" panose="020B0604020202020204"/>
                        <a:cs typeface="Microsoft Sans Serif" panose="020B0604020202020204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4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400" spc="-3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4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400" spc="-3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400" dirty="0">
                          <a:latin typeface="Microsoft Sans Serif" panose="020B0604020202020204"/>
                          <a:cs typeface="Microsoft Sans Serif" panose="020B0604020202020204"/>
                        </a:rPr>
                        <a:t>0</a:t>
                      </a:r>
                      <a:endParaRPr sz="1400">
                        <a:latin typeface="Microsoft Sans Serif" panose="020B0604020202020204"/>
                        <a:cs typeface="Microsoft Sans Serif" panose="020B0604020202020204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4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400" spc="-3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4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400" spc="-3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400" dirty="0">
                          <a:latin typeface="Microsoft Sans Serif" panose="020B0604020202020204"/>
                          <a:cs typeface="Microsoft Sans Serif" panose="020B0604020202020204"/>
                        </a:rPr>
                        <a:t>0</a:t>
                      </a:r>
                      <a:endParaRPr sz="14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7683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  <a:tr h="35377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85"/>
                        </a:spcBef>
                      </a:pP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Complete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6159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  <a:tr h="251223">
                <a:tc>
                  <a:txBody>
                    <a:bodyPr/>
                    <a:lstStyle/>
                    <a:p>
                      <a:pPr marL="31750">
                        <a:lnSpc>
                          <a:spcPts val="1620"/>
                        </a:lnSpc>
                        <a:spcBef>
                          <a:spcPts val="255"/>
                        </a:spcBef>
                      </a:pP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Non-singular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238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2306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Constants</a:t>
            </a:r>
            <a:r>
              <a:rPr spc="35" dirty="0"/>
              <a:t> </a:t>
            </a:r>
            <a:r>
              <a:rPr dirty="0"/>
              <a:t>don’t</a:t>
            </a:r>
            <a:r>
              <a:rPr spc="40" dirty="0"/>
              <a:t> </a:t>
            </a:r>
            <a:r>
              <a:rPr spc="-5" dirty="0"/>
              <a:t>matter</a:t>
            </a:r>
            <a:r>
              <a:rPr spc="40" dirty="0"/>
              <a:t> </a:t>
            </a:r>
            <a:r>
              <a:rPr spc="-5" dirty="0"/>
              <a:t>for</a:t>
            </a:r>
            <a:r>
              <a:rPr spc="40" dirty="0"/>
              <a:t> </a:t>
            </a:r>
            <a:r>
              <a:rPr spc="-10" dirty="0"/>
              <a:t>singularity</a:t>
            </a:r>
            <a:endParaRPr spc="-10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73322" y="1124095"/>
          <a:ext cx="8222613" cy="30651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7370"/>
                <a:gridCol w="2166620"/>
                <a:gridCol w="2166619"/>
                <a:gridCol w="2072004"/>
              </a:tblGrid>
              <a:tr h="368156">
                <a:tc>
                  <a:txBody>
                    <a:bodyPr/>
                    <a:lstStyle/>
                    <a:p>
                      <a:pPr marL="31750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39355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</a:tr>
              <a:tr h="279400">
                <a:tc>
                  <a:txBody>
                    <a:bodyPr/>
                    <a:lstStyle/>
                    <a:p>
                      <a:pPr marL="31750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254000">
                <a:tc>
                  <a:txBody>
                    <a:bodyPr/>
                    <a:lstStyle/>
                    <a:p>
                      <a:pPr marL="31750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592372" y="3521289"/>
            <a:ext cx="1122045" cy="675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2000"/>
              </a:lnSpc>
              <a:spcBef>
                <a:spcPts val="100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Complete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 N</a:t>
            </a:r>
            <a:r>
              <a:rPr sz="1400" b="1" spc="-5" dirty="0">
                <a:latin typeface="Arial" panose="020B0604020202020204"/>
                <a:cs typeface="Arial" panose="020B0604020202020204"/>
              </a:rPr>
              <a:t>on</a:t>
            </a:r>
            <a:r>
              <a:rPr sz="1400" b="1" dirty="0">
                <a:latin typeface="Arial" panose="020B0604020202020204"/>
                <a:cs typeface="Arial" panose="020B0604020202020204"/>
              </a:rPr>
              <a:t>-si</a:t>
            </a:r>
            <a:r>
              <a:rPr sz="1400" b="1" spc="-5" dirty="0">
                <a:latin typeface="Arial" panose="020B0604020202020204"/>
                <a:cs typeface="Arial" panose="020B0604020202020204"/>
              </a:rPr>
              <a:t>ngu</a:t>
            </a:r>
            <a:r>
              <a:rPr sz="1400" b="1" dirty="0">
                <a:latin typeface="Arial" panose="020B0604020202020204"/>
                <a:cs typeface="Arial" panose="020B0604020202020204"/>
              </a:rPr>
              <a:t>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2372" y="2601979"/>
            <a:ext cx="1428115" cy="886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Unique</a:t>
            </a:r>
            <a:r>
              <a:rPr sz="1400" b="1" spc="-5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solution: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3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-3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0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400" spc="-3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-3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0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400" spc="-3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-3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0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00773" y="2601979"/>
            <a:ext cx="1506855" cy="886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Infinite</a:t>
            </a:r>
            <a:r>
              <a:rPr sz="1400" b="1" spc="-4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solutions: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400" spc="-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-1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0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  <a:p>
            <a:pPr marL="12700" marR="572135">
              <a:lnSpc>
                <a:spcPct val="101000"/>
              </a:lnSpc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4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b =</a:t>
            </a:r>
            <a:r>
              <a:rPr sz="14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0 </a:t>
            </a:r>
            <a:r>
              <a:rPr sz="14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(i.e.,</a:t>
            </a:r>
            <a:r>
              <a:rPr sz="1400" spc="-1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-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-b)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2306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Constants</a:t>
            </a:r>
            <a:r>
              <a:rPr spc="35" dirty="0"/>
              <a:t> </a:t>
            </a:r>
            <a:r>
              <a:rPr dirty="0"/>
              <a:t>don’t</a:t>
            </a:r>
            <a:r>
              <a:rPr spc="40" dirty="0"/>
              <a:t> </a:t>
            </a:r>
            <a:r>
              <a:rPr spc="-5" dirty="0"/>
              <a:t>matter</a:t>
            </a:r>
            <a:r>
              <a:rPr spc="40" dirty="0"/>
              <a:t> </a:t>
            </a:r>
            <a:r>
              <a:rPr spc="-5" dirty="0"/>
              <a:t>for</a:t>
            </a:r>
            <a:r>
              <a:rPr spc="40" dirty="0"/>
              <a:t> </a:t>
            </a:r>
            <a:r>
              <a:rPr spc="-10" dirty="0"/>
              <a:t>singularity</a:t>
            </a:r>
            <a:endParaRPr spc="-10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73322" y="1124095"/>
          <a:ext cx="8222613" cy="30651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7370"/>
                <a:gridCol w="2166620"/>
                <a:gridCol w="2166619"/>
                <a:gridCol w="2072004"/>
              </a:tblGrid>
              <a:tr h="368156">
                <a:tc>
                  <a:txBody>
                    <a:bodyPr/>
                    <a:lstStyle/>
                    <a:p>
                      <a:pPr marL="31750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39355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</a:tr>
              <a:tr h="279400">
                <a:tc>
                  <a:txBody>
                    <a:bodyPr/>
                    <a:lstStyle/>
                    <a:p>
                      <a:pPr marL="31750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254000">
                <a:tc>
                  <a:txBody>
                    <a:bodyPr/>
                    <a:lstStyle/>
                    <a:p>
                      <a:pPr marL="31750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592372" y="3521289"/>
            <a:ext cx="1122045" cy="675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2000"/>
              </a:lnSpc>
              <a:spcBef>
                <a:spcPts val="100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Complete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 N</a:t>
            </a:r>
            <a:r>
              <a:rPr sz="1400" b="1" spc="-5" dirty="0">
                <a:latin typeface="Arial" panose="020B0604020202020204"/>
                <a:cs typeface="Arial" panose="020B0604020202020204"/>
              </a:rPr>
              <a:t>on</a:t>
            </a:r>
            <a:r>
              <a:rPr sz="1400" b="1" dirty="0">
                <a:latin typeface="Arial" panose="020B0604020202020204"/>
                <a:cs typeface="Arial" panose="020B0604020202020204"/>
              </a:rPr>
              <a:t>-si</a:t>
            </a:r>
            <a:r>
              <a:rPr sz="1400" b="1" spc="-5" dirty="0">
                <a:latin typeface="Arial" panose="020B0604020202020204"/>
                <a:cs typeface="Arial" panose="020B0604020202020204"/>
              </a:rPr>
              <a:t>ngu</a:t>
            </a:r>
            <a:r>
              <a:rPr sz="1400" b="1" dirty="0">
                <a:latin typeface="Arial" panose="020B0604020202020204"/>
                <a:cs typeface="Arial" panose="020B0604020202020204"/>
              </a:rPr>
              <a:t>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2372" y="2601979"/>
            <a:ext cx="1428115" cy="886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Unique</a:t>
            </a:r>
            <a:r>
              <a:rPr sz="1400" b="1" spc="-5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solution: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3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-3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0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400" spc="-3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-3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0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400" spc="-3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-3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0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00773" y="2601979"/>
            <a:ext cx="1506855" cy="886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Infinite</a:t>
            </a:r>
            <a:r>
              <a:rPr sz="1400" b="1" spc="-4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solutions: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400" spc="-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-1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0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  <a:p>
            <a:pPr marL="12700" marR="572135">
              <a:lnSpc>
                <a:spcPct val="101000"/>
              </a:lnSpc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4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b =</a:t>
            </a:r>
            <a:r>
              <a:rPr sz="14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0 </a:t>
            </a:r>
            <a:r>
              <a:rPr sz="14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(i.e.,</a:t>
            </a:r>
            <a:r>
              <a:rPr sz="1400" spc="-1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-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-b)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69813" y="3521289"/>
            <a:ext cx="954405" cy="675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2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Redundant  </a:t>
            </a:r>
            <a:r>
              <a:rPr sz="1400" b="1" spc="-5" dirty="0">
                <a:latin typeface="Arial" panose="020B0604020202020204"/>
                <a:cs typeface="Arial" panose="020B0604020202020204"/>
              </a:rPr>
              <a:t>Singular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2306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Constants</a:t>
            </a:r>
            <a:r>
              <a:rPr spc="35" dirty="0"/>
              <a:t> </a:t>
            </a:r>
            <a:r>
              <a:rPr dirty="0"/>
              <a:t>don’t</a:t>
            </a:r>
            <a:r>
              <a:rPr spc="40" dirty="0"/>
              <a:t> </a:t>
            </a:r>
            <a:r>
              <a:rPr spc="-5" dirty="0"/>
              <a:t>matter</a:t>
            </a:r>
            <a:r>
              <a:rPr spc="40" dirty="0"/>
              <a:t> </a:t>
            </a:r>
            <a:r>
              <a:rPr spc="-5" dirty="0"/>
              <a:t>for</a:t>
            </a:r>
            <a:r>
              <a:rPr spc="40" dirty="0"/>
              <a:t> </a:t>
            </a:r>
            <a:r>
              <a:rPr spc="-10" dirty="0"/>
              <a:t>singularity</a:t>
            </a:r>
            <a:endParaRPr spc="-10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73322" y="1124095"/>
          <a:ext cx="8222613" cy="30651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7370"/>
                <a:gridCol w="2166620"/>
                <a:gridCol w="2166619"/>
                <a:gridCol w="2072004"/>
              </a:tblGrid>
              <a:tr h="368156">
                <a:tc>
                  <a:txBody>
                    <a:bodyPr/>
                    <a:lstStyle/>
                    <a:p>
                      <a:pPr marL="31750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39355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</a:tr>
              <a:tr h="279400">
                <a:tc>
                  <a:txBody>
                    <a:bodyPr/>
                    <a:lstStyle/>
                    <a:p>
                      <a:pPr marL="31750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254000">
                <a:tc>
                  <a:txBody>
                    <a:bodyPr/>
                    <a:lstStyle/>
                    <a:p>
                      <a:pPr marL="31750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592372" y="3521289"/>
            <a:ext cx="1122045" cy="675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2000"/>
              </a:lnSpc>
              <a:spcBef>
                <a:spcPts val="100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Complete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 N</a:t>
            </a:r>
            <a:r>
              <a:rPr sz="1400" b="1" spc="-5" dirty="0">
                <a:latin typeface="Arial" panose="020B0604020202020204"/>
                <a:cs typeface="Arial" panose="020B0604020202020204"/>
              </a:rPr>
              <a:t>on</a:t>
            </a:r>
            <a:r>
              <a:rPr sz="1400" b="1" dirty="0">
                <a:latin typeface="Arial" panose="020B0604020202020204"/>
                <a:cs typeface="Arial" panose="020B0604020202020204"/>
              </a:rPr>
              <a:t>-si</a:t>
            </a:r>
            <a:r>
              <a:rPr sz="1400" b="1" spc="-5" dirty="0">
                <a:latin typeface="Arial" panose="020B0604020202020204"/>
                <a:cs typeface="Arial" panose="020B0604020202020204"/>
              </a:rPr>
              <a:t>ngu</a:t>
            </a:r>
            <a:r>
              <a:rPr sz="1400" b="1" dirty="0">
                <a:latin typeface="Arial" panose="020B0604020202020204"/>
                <a:cs typeface="Arial" panose="020B0604020202020204"/>
              </a:rPr>
              <a:t>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2372" y="2601979"/>
            <a:ext cx="1428115" cy="886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Unique</a:t>
            </a:r>
            <a:r>
              <a:rPr sz="1400" b="1" spc="-5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solution: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3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-3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0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400" spc="-3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-3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0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400" spc="-3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-3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0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00773" y="2601979"/>
            <a:ext cx="1506855" cy="886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Infinite</a:t>
            </a:r>
            <a:r>
              <a:rPr sz="1400" b="1" spc="-4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solutions: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400" spc="-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-1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0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  <a:p>
            <a:pPr marL="12700" marR="572135">
              <a:lnSpc>
                <a:spcPct val="101000"/>
              </a:lnSpc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4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b =</a:t>
            </a:r>
            <a:r>
              <a:rPr sz="14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0 </a:t>
            </a:r>
            <a:r>
              <a:rPr sz="14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(i.e.,</a:t>
            </a:r>
            <a:r>
              <a:rPr sz="1400" spc="-1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-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-b)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91075" y="2625557"/>
            <a:ext cx="1506855" cy="67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Infinite</a:t>
            </a:r>
            <a:r>
              <a:rPr sz="1400" b="1" spc="-4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solutions: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12700" marR="275590">
              <a:lnSpc>
                <a:spcPct val="101000"/>
              </a:lnSpc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4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4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+c</a:t>
            </a:r>
            <a:r>
              <a:rPr sz="14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0 </a:t>
            </a:r>
            <a:r>
              <a:rPr sz="14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(i.e.,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 c =</a:t>
            </a:r>
            <a:r>
              <a:rPr sz="14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- a</a:t>
            </a:r>
            <a:r>
              <a:rPr sz="14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- b)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69813" y="3521289"/>
            <a:ext cx="954405" cy="675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2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Redundant  </a:t>
            </a:r>
            <a:r>
              <a:rPr sz="1400" b="1" spc="-5" dirty="0">
                <a:latin typeface="Arial" panose="020B0604020202020204"/>
                <a:cs typeface="Arial" panose="020B0604020202020204"/>
              </a:rPr>
              <a:t>Singular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0860"/>
            <a:ext cx="411352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Sentences</a:t>
            </a:r>
            <a:r>
              <a:rPr spc="15" dirty="0"/>
              <a:t> </a:t>
            </a:r>
            <a:r>
              <a:rPr dirty="0">
                <a:latin typeface="Tahoma" panose="020B0604030504040204"/>
                <a:cs typeface="Tahoma" panose="020B0604030504040204"/>
              </a:rPr>
              <a:t>→</a:t>
            </a:r>
            <a:r>
              <a:rPr spc="-125" dirty="0">
                <a:latin typeface="Tahoma" panose="020B0604030504040204"/>
                <a:cs typeface="Tahoma" panose="020B0604030504040204"/>
              </a:rPr>
              <a:t> </a:t>
            </a:r>
            <a:r>
              <a:rPr spc="-5" dirty="0"/>
              <a:t>Equations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739770" y="2447145"/>
            <a:ext cx="1706245" cy="45465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80"/>
              </a:spcBef>
            </a:pP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1400" spc="-2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400" spc="-2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dog</a:t>
            </a:r>
            <a:r>
              <a:rPr sz="1400" spc="-1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and </a:t>
            </a:r>
            <a:r>
              <a:rPr sz="1400" spc="-36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the cat, one </a:t>
            </a: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black.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14606" y="3020840"/>
            <a:ext cx="1010919" cy="372110"/>
            <a:chOff x="1114606" y="3020840"/>
            <a:chExt cx="1010919" cy="372110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114606" y="3020840"/>
              <a:ext cx="521850" cy="37184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57468" y="3040618"/>
              <a:ext cx="436880" cy="286385"/>
            </a:xfrm>
            <a:custGeom>
              <a:avLst/>
              <a:gdLst/>
              <a:ahLst/>
              <a:cxnLst/>
              <a:rect l="l" t="t" r="r" b="b"/>
              <a:pathLst>
                <a:path w="436880" h="286385">
                  <a:moveTo>
                    <a:pt x="355965" y="129236"/>
                  </a:moveTo>
                  <a:lnTo>
                    <a:pt x="82568" y="129236"/>
                  </a:lnTo>
                  <a:lnTo>
                    <a:pt x="84515" y="140225"/>
                  </a:lnTo>
                  <a:lnTo>
                    <a:pt x="85836" y="166362"/>
                  </a:lnTo>
                  <a:lnTo>
                    <a:pt x="79752" y="197404"/>
                  </a:lnTo>
                  <a:lnTo>
                    <a:pt x="59483" y="223108"/>
                  </a:lnTo>
                  <a:lnTo>
                    <a:pt x="62331" y="250278"/>
                  </a:lnTo>
                  <a:lnTo>
                    <a:pt x="66130" y="270164"/>
                  </a:lnTo>
                  <a:lnTo>
                    <a:pt x="69381" y="282113"/>
                  </a:lnTo>
                  <a:lnTo>
                    <a:pt x="70787" y="286200"/>
                  </a:lnTo>
                  <a:lnTo>
                    <a:pt x="96255" y="286200"/>
                  </a:lnTo>
                  <a:lnTo>
                    <a:pt x="93354" y="275805"/>
                  </a:lnTo>
                  <a:lnTo>
                    <a:pt x="83351" y="270164"/>
                  </a:lnTo>
                  <a:lnTo>
                    <a:pt x="82569" y="261584"/>
                  </a:lnTo>
                  <a:lnTo>
                    <a:pt x="82420" y="255298"/>
                  </a:lnTo>
                  <a:lnTo>
                    <a:pt x="82398" y="234890"/>
                  </a:lnTo>
                  <a:lnTo>
                    <a:pt x="92524" y="232009"/>
                  </a:lnTo>
                  <a:lnTo>
                    <a:pt x="104631" y="223789"/>
                  </a:lnTo>
                  <a:lnTo>
                    <a:pt x="130166" y="223789"/>
                  </a:lnTo>
                  <a:lnTo>
                    <a:pt x="132559" y="220947"/>
                  </a:lnTo>
                  <a:lnTo>
                    <a:pt x="140981" y="210047"/>
                  </a:lnTo>
                  <a:lnTo>
                    <a:pt x="152254" y="193523"/>
                  </a:lnTo>
                  <a:lnTo>
                    <a:pt x="164114" y="172716"/>
                  </a:lnTo>
                  <a:lnTo>
                    <a:pt x="336279" y="172716"/>
                  </a:lnTo>
                  <a:lnTo>
                    <a:pt x="337661" y="166621"/>
                  </a:lnTo>
                  <a:lnTo>
                    <a:pt x="349736" y="147909"/>
                  </a:lnTo>
                  <a:lnTo>
                    <a:pt x="355932" y="129443"/>
                  </a:lnTo>
                  <a:lnTo>
                    <a:pt x="355965" y="129236"/>
                  </a:lnTo>
                  <a:close/>
                </a:path>
                <a:path w="436880" h="286385">
                  <a:moveTo>
                    <a:pt x="130166" y="223789"/>
                  </a:moveTo>
                  <a:lnTo>
                    <a:pt x="104631" y="223789"/>
                  </a:lnTo>
                  <a:lnTo>
                    <a:pt x="107859" y="248373"/>
                  </a:lnTo>
                  <a:lnTo>
                    <a:pt x="111570" y="268179"/>
                  </a:lnTo>
                  <a:lnTo>
                    <a:pt x="114629" y="281393"/>
                  </a:lnTo>
                  <a:lnTo>
                    <a:pt x="115901" y="286200"/>
                  </a:lnTo>
                  <a:lnTo>
                    <a:pt x="143958" y="286200"/>
                  </a:lnTo>
                  <a:lnTo>
                    <a:pt x="142595" y="275292"/>
                  </a:lnTo>
                  <a:lnTo>
                    <a:pt x="131054" y="270164"/>
                  </a:lnTo>
                  <a:lnTo>
                    <a:pt x="126119" y="255298"/>
                  </a:lnTo>
                  <a:lnTo>
                    <a:pt x="126016" y="240597"/>
                  </a:lnTo>
                  <a:lnTo>
                    <a:pt x="127980" y="229358"/>
                  </a:lnTo>
                  <a:lnTo>
                    <a:pt x="129249" y="224878"/>
                  </a:lnTo>
                  <a:lnTo>
                    <a:pt x="130166" y="223789"/>
                  </a:lnTo>
                  <a:close/>
                </a:path>
                <a:path w="436880" h="286385">
                  <a:moveTo>
                    <a:pt x="336279" y="172716"/>
                  </a:moveTo>
                  <a:lnTo>
                    <a:pt x="164114" y="172716"/>
                  </a:lnTo>
                  <a:lnTo>
                    <a:pt x="168357" y="173097"/>
                  </a:lnTo>
                  <a:lnTo>
                    <a:pt x="172595" y="173904"/>
                  </a:lnTo>
                  <a:lnTo>
                    <a:pt x="176678" y="174487"/>
                  </a:lnTo>
                  <a:lnTo>
                    <a:pt x="188153" y="177200"/>
                  </a:lnTo>
                  <a:lnTo>
                    <a:pt x="207452" y="182078"/>
                  </a:lnTo>
                  <a:lnTo>
                    <a:pt x="232126" y="187119"/>
                  </a:lnTo>
                  <a:lnTo>
                    <a:pt x="259724" y="190319"/>
                  </a:lnTo>
                  <a:lnTo>
                    <a:pt x="257995" y="202212"/>
                  </a:lnTo>
                  <a:lnTo>
                    <a:pt x="255639" y="216126"/>
                  </a:lnTo>
                  <a:lnTo>
                    <a:pt x="252712" y="230331"/>
                  </a:lnTo>
                  <a:lnTo>
                    <a:pt x="249270" y="243095"/>
                  </a:lnTo>
                  <a:lnTo>
                    <a:pt x="252852" y="257621"/>
                  </a:lnTo>
                  <a:lnTo>
                    <a:pt x="255035" y="271491"/>
                  </a:lnTo>
                  <a:lnTo>
                    <a:pt x="256156" y="282113"/>
                  </a:lnTo>
                  <a:lnTo>
                    <a:pt x="256455" y="286200"/>
                  </a:lnTo>
                  <a:lnTo>
                    <a:pt x="282094" y="286200"/>
                  </a:lnTo>
                  <a:lnTo>
                    <a:pt x="284153" y="278362"/>
                  </a:lnTo>
                  <a:lnTo>
                    <a:pt x="272355" y="272206"/>
                  </a:lnTo>
                  <a:lnTo>
                    <a:pt x="271975" y="257296"/>
                  </a:lnTo>
                  <a:lnTo>
                    <a:pt x="272005" y="255298"/>
                  </a:lnTo>
                  <a:lnTo>
                    <a:pt x="274709" y="237423"/>
                  </a:lnTo>
                  <a:lnTo>
                    <a:pt x="281931" y="215812"/>
                  </a:lnTo>
                  <a:lnTo>
                    <a:pt x="294862" y="189537"/>
                  </a:lnTo>
                  <a:lnTo>
                    <a:pt x="332464" y="189537"/>
                  </a:lnTo>
                  <a:lnTo>
                    <a:pt x="336279" y="172716"/>
                  </a:lnTo>
                  <a:close/>
                </a:path>
                <a:path w="436880" h="286385">
                  <a:moveTo>
                    <a:pt x="332464" y="189537"/>
                  </a:moveTo>
                  <a:lnTo>
                    <a:pt x="294862" y="189537"/>
                  </a:lnTo>
                  <a:lnTo>
                    <a:pt x="298968" y="206504"/>
                  </a:lnTo>
                  <a:lnTo>
                    <a:pt x="302904" y="225955"/>
                  </a:lnTo>
                  <a:lnTo>
                    <a:pt x="305560" y="245208"/>
                  </a:lnTo>
                  <a:lnTo>
                    <a:pt x="305826" y="261584"/>
                  </a:lnTo>
                  <a:lnTo>
                    <a:pt x="312881" y="273221"/>
                  </a:lnTo>
                  <a:lnTo>
                    <a:pt x="316401" y="280817"/>
                  </a:lnTo>
                  <a:lnTo>
                    <a:pt x="317612" y="284951"/>
                  </a:lnTo>
                  <a:lnTo>
                    <a:pt x="317742" y="286200"/>
                  </a:lnTo>
                  <a:lnTo>
                    <a:pt x="347059" y="286200"/>
                  </a:lnTo>
                  <a:lnTo>
                    <a:pt x="347304" y="284551"/>
                  </a:lnTo>
                  <a:lnTo>
                    <a:pt x="346534" y="280577"/>
                  </a:lnTo>
                  <a:lnTo>
                    <a:pt x="342494" y="275737"/>
                  </a:lnTo>
                  <a:lnTo>
                    <a:pt x="332928" y="271491"/>
                  </a:lnTo>
                  <a:lnTo>
                    <a:pt x="327896" y="257296"/>
                  </a:lnTo>
                  <a:lnTo>
                    <a:pt x="326301" y="234456"/>
                  </a:lnTo>
                  <a:lnTo>
                    <a:pt x="329203" y="203917"/>
                  </a:lnTo>
                  <a:lnTo>
                    <a:pt x="332464" y="189537"/>
                  </a:lnTo>
                  <a:close/>
                </a:path>
                <a:path w="436880" h="286385">
                  <a:moveTo>
                    <a:pt x="0" y="153854"/>
                  </a:moveTo>
                  <a:lnTo>
                    <a:pt x="11455" y="167407"/>
                  </a:lnTo>
                  <a:lnTo>
                    <a:pt x="24833" y="172855"/>
                  </a:lnTo>
                  <a:lnTo>
                    <a:pt x="38230" y="172777"/>
                  </a:lnTo>
                  <a:lnTo>
                    <a:pt x="49745" y="169754"/>
                  </a:lnTo>
                  <a:lnTo>
                    <a:pt x="63746" y="160177"/>
                  </a:lnTo>
                  <a:lnTo>
                    <a:pt x="67322" y="155464"/>
                  </a:lnTo>
                  <a:lnTo>
                    <a:pt x="37297" y="155464"/>
                  </a:lnTo>
                  <a:lnTo>
                    <a:pt x="0" y="153854"/>
                  </a:lnTo>
                  <a:close/>
                </a:path>
                <a:path w="436880" h="286385">
                  <a:moveTo>
                    <a:pt x="159249" y="71847"/>
                  </a:moveTo>
                  <a:lnTo>
                    <a:pt x="115504" y="76375"/>
                  </a:lnTo>
                  <a:lnTo>
                    <a:pt x="83589" y="90761"/>
                  </a:lnTo>
                  <a:lnTo>
                    <a:pt x="67643" y="114829"/>
                  </a:lnTo>
                  <a:lnTo>
                    <a:pt x="56028" y="139427"/>
                  </a:lnTo>
                  <a:lnTo>
                    <a:pt x="37297" y="155464"/>
                  </a:lnTo>
                  <a:lnTo>
                    <a:pt x="67322" y="155464"/>
                  </a:lnTo>
                  <a:lnTo>
                    <a:pt x="74043" y="146609"/>
                  </a:lnTo>
                  <a:lnTo>
                    <a:pt x="80397" y="134485"/>
                  </a:lnTo>
                  <a:lnTo>
                    <a:pt x="82568" y="129236"/>
                  </a:lnTo>
                  <a:lnTo>
                    <a:pt x="355965" y="129236"/>
                  </a:lnTo>
                  <a:lnTo>
                    <a:pt x="358210" y="115342"/>
                  </a:lnTo>
                  <a:lnTo>
                    <a:pt x="358534" y="109726"/>
                  </a:lnTo>
                  <a:lnTo>
                    <a:pt x="359860" y="105823"/>
                  </a:lnTo>
                  <a:lnTo>
                    <a:pt x="363419" y="96216"/>
                  </a:lnTo>
                  <a:lnTo>
                    <a:pt x="368578" y="84060"/>
                  </a:lnTo>
                  <a:lnTo>
                    <a:pt x="373459" y="74860"/>
                  </a:lnTo>
                  <a:lnTo>
                    <a:pt x="233370" y="74860"/>
                  </a:lnTo>
                  <a:lnTo>
                    <a:pt x="202609" y="72800"/>
                  </a:lnTo>
                  <a:lnTo>
                    <a:pt x="159249" y="71847"/>
                  </a:lnTo>
                  <a:close/>
                </a:path>
                <a:path w="436880" h="286385">
                  <a:moveTo>
                    <a:pt x="357711" y="0"/>
                  </a:moveTo>
                  <a:lnTo>
                    <a:pt x="317840" y="25721"/>
                  </a:lnTo>
                  <a:lnTo>
                    <a:pt x="294788" y="58160"/>
                  </a:lnTo>
                  <a:lnTo>
                    <a:pt x="290572" y="64509"/>
                  </a:lnTo>
                  <a:lnTo>
                    <a:pt x="285457" y="66343"/>
                  </a:lnTo>
                  <a:lnTo>
                    <a:pt x="272166" y="70262"/>
                  </a:lnTo>
                  <a:lnTo>
                    <a:pt x="253777" y="73892"/>
                  </a:lnTo>
                  <a:lnTo>
                    <a:pt x="233370" y="74860"/>
                  </a:lnTo>
                  <a:lnTo>
                    <a:pt x="373459" y="74860"/>
                  </a:lnTo>
                  <a:lnTo>
                    <a:pt x="374706" y="72510"/>
                  </a:lnTo>
                  <a:lnTo>
                    <a:pt x="377133" y="68648"/>
                  </a:lnTo>
                  <a:lnTo>
                    <a:pt x="381747" y="66927"/>
                  </a:lnTo>
                  <a:lnTo>
                    <a:pt x="410168" y="66927"/>
                  </a:lnTo>
                  <a:lnTo>
                    <a:pt x="421085" y="62515"/>
                  </a:lnTo>
                  <a:lnTo>
                    <a:pt x="430500" y="53726"/>
                  </a:lnTo>
                  <a:lnTo>
                    <a:pt x="435687" y="45441"/>
                  </a:lnTo>
                  <a:lnTo>
                    <a:pt x="436821" y="43119"/>
                  </a:lnTo>
                  <a:lnTo>
                    <a:pt x="435662" y="40337"/>
                  </a:lnTo>
                  <a:lnTo>
                    <a:pt x="427949" y="37483"/>
                  </a:lnTo>
                  <a:lnTo>
                    <a:pt x="421473" y="34989"/>
                  </a:lnTo>
                  <a:lnTo>
                    <a:pt x="398182" y="14389"/>
                  </a:lnTo>
                  <a:lnTo>
                    <a:pt x="395624" y="11198"/>
                  </a:lnTo>
                  <a:lnTo>
                    <a:pt x="386056" y="7227"/>
                  </a:lnTo>
                  <a:lnTo>
                    <a:pt x="376992" y="3832"/>
                  </a:lnTo>
                  <a:lnTo>
                    <a:pt x="362693" y="876"/>
                  </a:lnTo>
                  <a:lnTo>
                    <a:pt x="357711" y="0"/>
                  </a:lnTo>
                  <a:close/>
                </a:path>
                <a:path w="436880" h="286385">
                  <a:moveTo>
                    <a:pt x="410168" y="66927"/>
                  </a:moveTo>
                  <a:lnTo>
                    <a:pt x="381747" y="66927"/>
                  </a:lnTo>
                  <a:lnTo>
                    <a:pt x="386215" y="67845"/>
                  </a:lnTo>
                  <a:lnTo>
                    <a:pt x="406604" y="68368"/>
                  </a:lnTo>
                  <a:lnTo>
                    <a:pt x="410168" y="66927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157468" y="3040619"/>
              <a:ext cx="436880" cy="286385"/>
            </a:xfrm>
            <a:custGeom>
              <a:avLst/>
              <a:gdLst/>
              <a:ahLst/>
              <a:cxnLst/>
              <a:rect l="l" t="t" r="r" b="b"/>
              <a:pathLst>
                <a:path w="436880" h="286385">
                  <a:moveTo>
                    <a:pt x="352949" y="6"/>
                  </a:moveTo>
                  <a:lnTo>
                    <a:pt x="317840" y="25638"/>
                  </a:lnTo>
                  <a:lnTo>
                    <a:pt x="294788" y="58077"/>
                  </a:lnTo>
                  <a:lnTo>
                    <a:pt x="290572" y="64426"/>
                  </a:lnTo>
                  <a:lnTo>
                    <a:pt x="285457" y="66260"/>
                  </a:lnTo>
                  <a:lnTo>
                    <a:pt x="272165" y="70178"/>
                  </a:lnTo>
                  <a:lnTo>
                    <a:pt x="253776" y="73809"/>
                  </a:lnTo>
                  <a:lnTo>
                    <a:pt x="233370" y="74777"/>
                  </a:lnTo>
                  <a:lnTo>
                    <a:pt x="202609" y="72717"/>
                  </a:lnTo>
                  <a:lnTo>
                    <a:pt x="159249" y="71763"/>
                  </a:lnTo>
                  <a:lnTo>
                    <a:pt x="115504" y="76291"/>
                  </a:lnTo>
                  <a:lnTo>
                    <a:pt x="83589" y="90678"/>
                  </a:lnTo>
                  <a:lnTo>
                    <a:pt x="67643" y="114746"/>
                  </a:lnTo>
                  <a:lnTo>
                    <a:pt x="56028" y="139343"/>
                  </a:lnTo>
                  <a:lnTo>
                    <a:pt x="37297" y="155381"/>
                  </a:lnTo>
                  <a:lnTo>
                    <a:pt x="0" y="153770"/>
                  </a:lnTo>
                  <a:lnTo>
                    <a:pt x="11455" y="167323"/>
                  </a:lnTo>
                  <a:lnTo>
                    <a:pt x="24832" y="172771"/>
                  </a:lnTo>
                  <a:lnTo>
                    <a:pt x="63746" y="160094"/>
                  </a:lnTo>
                  <a:lnTo>
                    <a:pt x="82568" y="129153"/>
                  </a:lnTo>
                  <a:lnTo>
                    <a:pt x="84515" y="140142"/>
                  </a:lnTo>
                  <a:lnTo>
                    <a:pt x="85836" y="166279"/>
                  </a:lnTo>
                  <a:lnTo>
                    <a:pt x="79752" y="197321"/>
                  </a:lnTo>
                  <a:lnTo>
                    <a:pt x="59483" y="223025"/>
                  </a:lnTo>
                  <a:lnTo>
                    <a:pt x="62331" y="250195"/>
                  </a:lnTo>
                  <a:lnTo>
                    <a:pt x="66097" y="269959"/>
                  </a:lnTo>
                  <a:lnTo>
                    <a:pt x="69381" y="282030"/>
                  </a:lnTo>
                  <a:lnTo>
                    <a:pt x="70787" y="286118"/>
                  </a:lnTo>
                  <a:lnTo>
                    <a:pt x="96255" y="286118"/>
                  </a:lnTo>
                  <a:lnTo>
                    <a:pt x="93354" y="275722"/>
                  </a:lnTo>
                  <a:lnTo>
                    <a:pt x="83351" y="270080"/>
                  </a:lnTo>
                  <a:lnTo>
                    <a:pt x="82553" y="261323"/>
                  </a:lnTo>
                  <a:lnTo>
                    <a:pt x="82297" y="249558"/>
                  </a:lnTo>
                  <a:lnTo>
                    <a:pt x="82330" y="239236"/>
                  </a:lnTo>
                  <a:lnTo>
                    <a:pt x="82398" y="234806"/>
                  </a:lnTo>
                  <a:lnTo>
                    <a:pt x="92524" y="231926"/>
                  </a:lnTo>
                  <a:lnTo>
                    <a:pt x="104631" y="223706"/>
                  </a:lnTo>
                  <a:lnTo>
                    <a:pt x="107859" y="248290"/>
                  </a:lnTo>
                  <a:lnTo>
                    <a:pt x="111570" y="268096"/>
                  </a:lnTo>
                  <a:lnTo>
                    <a:pt x="114629" y="281310"/>
                  </a:lnTo>
                  <a:lnTo>
                    <a:pt x="115902" y="286118"/>
                  </a:lnTo>
                  <a:lnTo>
                    <a:pt x="143958" y="286118"/>
                  </a:lnTo>
                  <a:lnTo>
                    <a:pt x="142595" y="275209"/>
                  </a:lnTo>
                  <a:lnTo>
                    <a:pt x="131053" y="270080"/>
                  </a:lnTo>
                  <a:lnTo>
                    <a:pt x="126119" y="255214"/>
                  </a:lnTo>
                  <a:lnTo>
                    <a:pt x="126015" y="240513"/>
                  </a:lnTo>
                  <a:lnTo>
                    <a:pt x="127980" y="229275"/>
                  </a:lnTo>
                  <a:lnTo>
                    <a:pt x="129249" y="224796"/>
                  </a:lnTo>
                  <a:lnTo>
                    <a:pt x="132559" y="220864"/>
                  </a:lnTo>
                  <a:lnTo>
                    <a:pt x="140981" y="209965"/>
                  </a:lnTo>
                  <a:lnTo>
                    <a:pt x="152254" y="193440"/>
                  </a:lnTo>
                  <a:lnTo>
                    <a:pt x="164115" y="172633"/>
                  </a:lnTo>
                  <a:lnTo>
                    <a:pt x="168357" y="173013"/>
                  </a:lnTo>
                  <a:lnTo>
                    <a:pt x="172595" y="173821"/>
                  </a:lnTo>
                  <a:lnTo>
                    <a:pt x="176679" y="174404"/>
                  </a:lnTo>
                  <a:lnTo>
                    <a:pt x="188153" y="177117"/>
                  </a:lnTo>
                  <a:lnTo>
                    <a:pt x="207452" y="181995"/>
                  </a:lnTo>
                  <a:lnTo>
                    <a:pt x="232126" y="187036"/>
                  </a:lnTo>
                  <a:lnTo>
                    <a:pt x="259724" y="190236"/>
                  </a:lnTo>
                  <a:lnTo>
                    <a:pt x="257994" y="202129"/>
                  </a:lnTo>
                  <a:lnTo>
                    <a:pt x="255639" y="216043"/>
                  </a:lnTo>
                  <a:lnTo>
                    <a:pt x="252712" y="230247"/>
                  </a:lnTo>
                  <a:lnTo>
                    <a:pt x="249271" y="243012"/>
                  </a:lnTo>
                  <a:lnTo>
                    <a:pt x="252852" y="257537"/>
                  </a:lnTo>
                  <a:lnTo>
                    <a:pt x="255048" y="271489"/>
                  </a:lnTo>
                  <a:lnTo>
                    <a:pt x="256152" y="281979"/>
                  </a:lnTo>
                  <a:lnTo>
                    <a:pt x="256455" y="286118"/>
                  </a:lnTo>
                  <a:lnTo>
                    <a:pt x="282094" y="286118"/>
                  </a:lnTo>
                  <a:lnTo>
                    <a:pt x="284153" y="278278"/>
                  </a:lnTo>
                  <a:lnTo>
                    <a:pt x="272356" y="272123"/>
                  </a:lnTo>
                  <a:lnTo>
                    <a:pt x="271936" y="255675"/>
                  </a:lnTo>
                  <a:lnTo>
                    <a:pt x="274708" y="237340"/>
                  </a:lnTo>
                  <a:lnTo>
                    <a:pt x="281931" y="215728"/>
                  </a:lnTo>
                  <a:lnTo>
                    <a:pt x="294862" y="189453"/>
                  </a:lnTo>
                  <a:lnTo>
                    <a:pt x="298967" y="206420"/>
                  </a:lnTo>
                  <a:lnTo>
                    <a:pt x="302904" y="225871"/>
                  </a:lnTo>
                  <a:lnTo>
                    <a:pt x="305560" y="245125"/>
                  </a:lnTo>
                  <a:lnTo>
                    <a:pt x="305826" y="261500"/>
                  </a:lnTo>
                  <a:lnTo>
                    <a:pt x="312881" y="273137"/>
                  </a:lnTo>
                  <a:lnTo>
                    <a:pt x="316401" y="280734"/>
                  </a:lnTo>
                  <a:lnTo>
                    <a:pt x="317612" y="284868"/>
                  </a:lnTo>
                  <a:lnTo>
                    <a:pt x="317743" y="286118"/>
                  </a:lnTo>
                  <a:lnTo>
                    <a:pt x="347059" y="286118"/>
                  </a:lnTo>
                  <a:lnTo>
                    <a:pt x="347303" y="284468"/>
                  </a:lnTo>
                  <a:lnTo>
                    <a:pt x="346534" y="280494"/>
                  </a:lnTo>
                  <a:lnTo>
                    <a:pt x="342494" y="275654"/>
                  </a:lnTo>
                  <a:lnTo>
                    <a:pt x="332928" y="271408"/>
                  </a:lnTo>
                  <a:lnTo>
                    <a:pt x="327896" y="257212"/>
                  </a:lnTo>
                  <a:lnTo>
                    <a:pt x="326301" y="234373"/>
                  </a:lnTo>
                  <a:lnTo>
                    <a:pt x="329203" y="203834"/>
                  </a:lnTo>
                  <a:lnTo>
                    <a:pt x="337661" y="166538"/>
                  </a:lnTo>
                  <a:lnTo>
                    <a:pt x="349736" y="147826"/>
                  </a:lnTo>
                  <a:lnTo>
                    <a:pt x="355931" y="129360"/>
                  </a:lnTo>
                  <a:lnTo>
                    <a:pt x="358210" y="115259"/>
                  </a:lnTo>
                  <a:lnTo>
                    <a:pt x="358533" y="109643"/>
                  </a:lnTo>
                  <a:lnTo>
                    <a:pt x="359860" y="105739"/>
                  </a:lnTo>
                  <a:lnTo>
                    <a:pt x="377133" y="68565"/>
                  </a:lnTo>
                  <a:lnTo>
                    <a:pt x="381746" y="66844"/>
                  </a:lnTo>
                  <a:lnTo>
                    <a:pt x="386215" y="67763"/>
                  </a:lnTo>
                  <a:lnTo>
                    <a:pt x="406603" y="68285"/>
                  </a:lnTo>
                  <a:lnTo>
                    <a:pt x="421085" y="62432"/>
                  </a:lnTo>
                  <a:lnTo>
                    <a:pt x="430499" y="53643"/>
                  </a:lnTo>
                  <a:lnTo>
                    <a:pt x="435687" y="45359"/>
                  </a:lnTo>
                  <a:lnTo>
                    <a:pt x="436822" y="43035"/>
                  </a:lnTo>
                  <a:lnTo>
                    <a:pt x="435661" y="40254"/>
                  </a:lnTo>
                  <a:lnTo>
                    <a:pt x="433236" y="39366"/>
                  </a:lnTo>
                  <a:lnTo>
                    <a:pt x="427949" y="37399"/>
                  </a:lnTo>
                  <a:lnTo>
                    <a:pt x="398182" y="14305"/>
                  </a:lnTo>
                  <a:lnTo>
                    <a:pt x="395624" y="11116"/>
                  </a:lnTo>
                  <a:lnTo>
                    <a:pt x="392071" y="9642"/>
                  </a:lnTo>
                  <a:lnTo>
                    <a:pt x="386056" y="7144"/>
                  </a:lnTo>
                  <a:lnTo>
                    <a:pt x="376992" y="3750"/>
                  </a:lnTo>
                  <a:lnTo>
                    <a:pt x="368271" y="1947"/>
                  </a:lnTo>
                  <a:lnTo>
                    <a:pt x="362693" y="792"/>
                  </a:lnTo>
                  <a:lnTo>
                    <a:pt x="357711" y="-82"/>
                  </a:lnTo>
                  <a:lnTo>
                    <a:pt x="35294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8976" y="3020840"/>
              <a:ext cx="466219" cy="37184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02064" y="3040702"/>
              <a:ext cx="381635" cy="286385"/>
            </a:xfrm>
            <a:custGeom>
              <a:avLst/>
              <a:gdLst/>
              <a:ahLst/>
              <a:cxnLst/>
              <a:rect l="l" t="t" r="r" b="b"/>
              <a:pathLst>
                <a:path w="381635" h="286385">
                  <a:moveTo>
                    <a:pt x="323761" y="208855"/>
                  </a:moveTo>
                  <a:lnTo>
                    <a:pt x="279502" y="208855"/>
                  </a:lnTo>
                  <a:lnTo>
                    <a:pt x="286020" y="214827"/>
                  </a:lnTo>
                  <a:lnTo>
                    <a:pt x="291506" y="230748"/>
                  </a:lnTo>
                  <a:lnTo>
                    <a:pt x="298385" y="249876"/>
                  </a:lnTo>
                  <a:lnTo>
                    <a:pt x="309082" y="265469"/>
                  </a:lnTo>
                  <a:lnTo>
                    <a:pt x="314280" y="269957"/>
                  </a:lnTo>
                  <a:lnTo>
                    <a:pt x="311363" y="276241"/>
                  </a:lnTo>
                  <a:lnTo>
                    <a:pt x="322489" y="277332"/>
                  </a:lnTo>
                  <a:lnTo>
                    <a:pt x="321706" y="279350"/>
                  </a:lnTo>
                  <a:lnTo>
                    <a:pt x="323602" y="283074"/>
                  </a:lnTo>
                  <a:lnTo>
                    <a:pt x="328333" y="285294"/>
                  </a:lnTo>
                  <a:lnTo>
                    <a:pt x="337114" y="286117"/>
                  </a:lnTo>
                  <a:lnTo>
                    <a:pt x="346093" y="285163"/>
                  </a:lnTo>
                  <a:lnTo>
                    <a:pt x="351416" y="282055"/>
                  </a:lnTo>
                  <a:lnTo>
                    <a:pt x="353763" y="277481"/>
                  </a:lnTo>
                  <a:lnTo>
                    <a:pt x="351127" y="272328"/>
                  </a:lnTo>
                  <a:lnTo>
                    <a:pt x="339948" y="268690"/>
                  </a:lnTo>
                  <a:lnTo>
                    <a:pt x="336917" y="267475"/>
                  </a:lnTo>
                  <a:lnTo>
                    <a:pt x="335518" y="264511"/>
                  </a:lnTo>
                  <a:lnTo>
                    <a:pt x="324942" y="231899"/>
                  </a:lnTo>
                  <a:lnTo>
                    <a:pt x="323761" y="208855"/>
                  </a:lnTo>
                  <a:close/>
                </a:path>
                <a:path w="381635" h="286385">
                  <a:moveTo>
                    <a:pt x="145501" y="285259"/>
                  </a:moveTo>
                  <a:lnTo>
                    <a:pt x="134537" y="285259"/>
                  </a:lnTo>
                  <a:lnTo>
                    <a:pt x="145531" y="285592"/>
                  </a:lnTo>
                  <a:lnTo>
                    <a:pt x="145501" y="285259"/>
                  </a:lnTo>
                  <a:close/>
                </a:path>
                <a:path w="381635" h="286385">
                  <a:moveTo>
                    <a:pt x="146740" y="209753"/>
                  </a:moveTo>
                  <a:lnTo>
                    <a:pt x="84269" y="209753"/>
                  </a:lnTo>
                  <a:lnTo>
                    <a:pt x="82650" y="218479"/>
                  </a:lnTo>
                  <a:lnTo>
                    <a:pt x="81054" y="227700"/>
                  </a:lnTo>
                  <a:lnTo>
                    <a:pt x="80556" y="236082"/>
                  </a:lnTo>
                  <a:lnTo>
                    <a:pt x="82233" y="242296"/>
                  </a:lnTo>
                  <a:lnTo>
                    <a:pt x="100244" y="269905"/>
                  </a:lnTo>
                  <a:lnTo>
                    <a:pt x="114382" y="282268"/>
                  </a:lnTo>
                  <a:lnTo>
                    <a:pt x="125521" y="285386"/>
                  </a:lnTo>
                  <a:lnTo>
                    <a:pt x="134537" y="285259"/>
                  </a:lnTo>
                  <a:lnTo>
                    <a:pt x="145501" y="285259"/>
                  </a:lnTo>
                  <a:lnTo>
                    <a:pt x="145299" y="283074"/>
                  </a:lnTo>
                  <a:lnTo>
                    <a:pt x="145196" y="273956"/>
                  </a:lnTo>
                  <a:lnTo>
                    <a:pt x="137415" y="270619"/>
                  </a:lnTo>
                  <a:lnTo>
                    <a:pt x="129867" y="270619"/>
                  </a:lnTo>
                  <a:lnTo>
                    <a:pt x="123919" y="267402"/>
                  </a:lnTo>
                  <a:lnTo>
                    <a:pt x="117507" y="259126"/>
                  </a:lnTo>
                  <a:lnTo>
                    <a:pt x="114281" y="249351"/>
                  </a:lnTo>
                  <a:lnTo>
                    <a:pt x="117891" y="241637"/>
                  </a:lnTo>
                  <a:lnTo>
                    <a:pt x="126118" y="234113"/>
                  </a:lnTo>
                  <a:lnTo>
                    <a:pt x="136650" y="222172"/>
                  </a:lnTo>
                  <a:lnTo>
                    <a:pt x="146740" y="209753"/>
                  </a:lnTo>
                  <a:close/>
                </a:path>
                <a:path w="381635" h="286385">
                  <a:moveTo>
                    <a:pt x="324232" y="197923"/>
                  </a:moveTo>
                  <a:lnTo>
                    <a:pt x="162735" y="197923"/>
                  </a:lnTo>
                  <a:lnTo>
                    <a:pt x="169550" y="198412"/>
                  </a:lnTo>
                  <a:lnTo>
                    <a:pt x="175643" y="199993"/>
                  </a:lnTo>
                  <a:lnTo>
                    <a:pt x="184016" y="201834"/>
                  </a:lnTo>
                  <a:lnTo>
                    <a:pt x="193945" y="203490"/>
                  </a:lnTo>
                  <a:lnTo>
                    <a:pt x="204984" y="204955"/>
                  </a:lnTo>
                  <a:lnTo>
                    <a:pt x="216689" y="206220"/>
                  </a:lnTo>
                  <a:lnTo>
                    <a:pt x="216508" y="214617"/>
                  </a:lnTo>
                  <a:lnTo>
                    <a:pt x="209386" y="254486"/>
                  </a:lnTo>
                  <a:lnTo>
                    <a:pt x="211015" y="262102"/>
                  </a:lnTo>
                  <a:lnTo>
                    <a:pt x="212612" y="266847"/>
                  </a:lnTo>
                  <a:lnTo>
                    <a:pt x="212700" y="269212"/>
                  </a:lnTo>
                  <a:lnTo>
                    <a:pt x="209269" y="285259"/>
                  </a:lnTo>
                  <a:lnTo>
                    <a:pt x="235115" y="285259"/>
                  </a:lnTo>
                  <a:lnTo>
                    <a:pt x="239549" y="282588"/>
                  </a:lnTo>
                  <a:lnTo>
                    <a:pt x="238137" y="275612"/>
                  </a:lnTo>
                  <a:lnTo>
                    <a:pt x="236068" y="274111"/>
                  </a:lnTo>
                  <a:lnTo>
                    <a:pt x="231724" y="272070"/>
                  </a:lnTo>
                  <a:lnTo>
                    <a:pt x="230389" y="269562"/>
                  </a:lnTo>
                  <a:lnTo>
                    <a:pt x="247644" y="222435"/>
                  </a:lnTo>
                  <a:lnTo>
                    <a:pt x="261988" y="209124"/>
                  </a:lnTo>
                  <a:lnTo>
                    <a:pt x="277809" y="209124"/>
                  </a:lnTo>
                  <a:lnTo>
                    <a:pt x="279502" y="208855"/>
                  </a:lnTo>
                  <a:lnTo>
                    <a:pt x="323761" y="208855"/>
                  </a:lnTo>
                  <a:lnTo>
                    <a:pt x="323626" y="206220"/>
                  </a:lnTo>
                  <a:lnTo>
                    <a:pt x="323733" y="203490"/>
                  </a:lnTo>
                  <a:lnTo>
                    <a:pt x="324232" y="197923"/>
                  </a:lnTo>
                  <a:close/>
                </a:path>
                <a:path w="381635" h="286385">
                  <a:moveTo>
                    <a:pt x="33493" y="0"/>
                  </a:moveTo>
                  <a:lnTo>
                    <a:pt x="0" y="34966"/>
                  </a:lnTo>
                  <a:lnTo>
                    <a:pt x="7152" y="70687"/>
                  </a:lnTo>
                  <a:lnTo>
                    <a:pt x="40887" y="116941"/>
                  </a:lnTo>
                  <a:lnTo>
                    <a:pt x="47513" y="125131"/>
                  </a:lnTo>
                  <a:lnTo>
                    <a:pt x="48995" y="133234"/>
                  </a:lnTo>
                  <a:lnTo>
                    <a:pt x="47801" y="140690"/>
                  </a:lnTo>
                  <a:lnTo>
                    <a:pt x="46396" y="146941"/>
                  </a:lnTo>
                  <a:lnTo>
                    <a:pt x="45292" y="151333"/>
                  </a:lnTo>
                  <a:lnTo>
                    <a:pt x="44691" y="155968"/>
                  </a:lnTo>
                  <a:lnTo>
                    <a:pt x="21068" y="198735"/>
                  </a:lnTo>
                  <a:lnTo>
                    <a:pt x="19551" y="200218"/>
                  </a:lnTo>
                  <a:lnTo>
                    <a:pt x="18541" y="202128"/>
                  </a:lnTo>
                  <a:lnTo>
                    <a:pt x="18014" y="204184"/>
                  </a:lnTo>
                  <a:lnTo>
                    <a:pt x="15611" y="217660"/>
                  </a:lnTo>
                  <a:lnTo>
                    <a:pt x="14853" y="228525"/>
                  </a:lnTo>
                  <a:lnTo>
                    <a:pt x="14783" y="245949"/>
                  </a:lnTo>
                  <a:lnTo>
                    <a:pt x="15081" y="252206"/>
                  </a:lnTo>
                  <a:lnTo>
                    <a:pt x="13545" y="257720"/>
                  </a:lnTo>
                  <a:lnTo>
                    <a:pt x="10604" y="261946"/>
                  </a:lnTo>
                  <a:lnTo>
                    <a:pt x="10252" y="268151"/>
                  </a:lnTo>
                  <a:lnTo>
                    <a:pt x="16488" y="279600"/>
                  </a:lnTo>
                  <a:lnTo>
                    <a:pt x="20847" y="281651"/>
                  </a:lnTo>
                  <a:lnTo>
                    <a:pt x="26401" y="280004"/>
                  </a:lnTo>
                  <a:lnTo>
                    <a:pt x="30890" y="275558"/>
                  </a:lnTo>
                  <a:lnTo>
                    <a:pt x="31991" y="269562"/>
                  </a:lnTo>
                  <a:lnTo>
                    <a:pt x="32105" y="268690"/>
                  </a:lnTo>
                  <a:lnTo>
                    <a:pt x="33161" y="257720"/>
                  </a:lnTo>
                  <a:lnTo>
                    <a:pt x="38045" y="241341"/>
                  </a:lnTo>
                  <a:lnTo>
                    <a:pt x="69410" y="212585"/>
                  </a:lnTo>
                  <a:lnTo>
                    <a:pt x="84269" y="209753"/>
                  </a:lnTo>
                  <a:lnTo>
                    <a:pt x="146740" y="209753"/>
                  </a:lnTo>
                  <a:lnTo>
                    <a:pt x="147286" y="209081"/>
                  </a:lnTo>
                  <a:lnTo>
                    <a:pt x="155823" y="198107"/>
                  </a:lnTo>
                  <a:lnTo>
                    <a:pt x="162735" y="197923"/>
                  </a:lnTo>
                  <a:lnTo>
                    <a:pt x="324232" y="197923"/>
                  </a:lnTo>
                  <a:lnTo>
                    <a:pt x="325613" y="182517"/>
                  </a:lnTo>
                  <a:lnTo>
                    <a:pt x="325249" y="161670"/>
                  </a:lnTo>
                  <a:lnTo>
                    <a:pt x="325312" y="154894"/>
                  </a:lnTo>
                  <a:lnTo>
                    <a:pt x="328874" y="148157"/>
                  </a:lnTo>
                  <a:lnTo>
                    <a:pt x="337494" y="141260"/>
                  </a:lnTo>
                  <a:lnTo>
                    <a:pt x="352733" y="134007"/>
                  </a:lnTo>
                  <a:lnTo>
                    <a:pt x="362761" y="134007"/>
                  </a:lnTo>
                  <a:lnTo>
                    <a:pt x="368993" y="130883"/>
                  </a:lnTo>
                  <a:lnTo>
                    <a:pt x="373634" y="125714"/>
                  </a:lnTo>
                  <a:lnTo>
                    <a:pt x="376026" y="121013"/>
                  </a:lnTo>
                  <a:lnTo>
                    <a:pt x="378153" y="119348"/>
                  </a:lnTo>
                  <a:lnTo>
                    <a:pt x="381233" y="114019"/>
                  </a:lnTo>
                  <a:lnTo>
                    <a:pt x="379977" y="113019"/>
                  </a:lnTo>
                  <a:lnTo>
                    <a:pt x="376937" y="110429"/>
                  </a:lnTo>
                  <a:lnTo>
                    <a:pt x="372015" y="105262"/>
                  </a:lnTo>
                  <a:lnTo>
                    <a:pt x="77088" y="105262"/>
                  </a:lnTo>
                  <a:lnTo>
                    <a:pt x="63731" y="102302"/>
                  </a:lnTo>
                  <a:lnTo>
                    <a:pt x="42267" y="86313"/>
                  </a:lnTo>
                  <a:lnTo>
                    <a:pt x="26552" y="61051"/>
                  </a:lnTo>
                  <a:lnTo>
                    <a:pt x="21911" y="35561"/>
                  </a:lnTo>
                  <a:lnTo>
                    <a:pt x="33672" y="18891"/>
                  </a:lnTo>
                  <a:lnTo>
                    <a:pt x="41196" y="17917"/>
                  </a:lnTo>
                  <a:lnTo>
                    <a:pt x="56331" y="17917"/>
                  </a:lnTo>
                  <a:lnTo>
                    <a:pt x="56725" y="17633"/>
                  </a:lnTo>
                  <a:lnTo>
                    <a:pt x="57017" y="12886"/>
                  </a:lnTo>
                  <a:lnTo>
                    <a:pt x="53189" y="7018"/>
                  </a:lnTo>
                  <a:lnTo>
                    <a:pt x="45321" y="2050"/>
                  </a:lnTo>
                  <a:lnTo>
                    <a:pt x="33493" y="0"/>
                  </a:lnTo>
                  <a:close/>
                </a:path>
                <a:path w="381635" h="286385">
                  <a:moveTo>
                    <a:pt x="135864" y="269953"/>
                  </a:moveTo>
                  <a:lnTo>
                    <a:pt x="129867" y="270619"/>
                  </a:lnTo>
                  <a:lnTo>
                    <a:pt x="137415" y="270619"/>
                  </a:lnTo>
                  <a:lnTo>
                    <a:pt x="135864" y="269953"/>
                  </a:lnTo>
                  <a:close/>
                </a:path>
                <a:path w="381635" h="286385">
                  <a:moveTo>
                    <a:pt x="277809" y="209124"/>
                  </a:moveTo>
                  <a:lnTo>
                    <a:pt x="261988" y="209124"/>
                  </a:lnTo>
                  <a:lnTo>
                    <a:pt x="270428" y="209351"/>
                  </a:lnTo>
                  <a:lnTo>
                    <a:pt x="276819" y="209282"/>
                  </a:lnTo>
                  <a:lnTo>
                    <a:pt x="277809" y="209124"/>
                  </a:lnTo>
                  <a:close/>
                </a:path>
                <a:path w="381635" h="286385">
                  <a:moveTo>
                    <a:pt x="362761" y="134007"/>
                  </a:moveTo>
                  <a:lnTo>
                    <a:pt x="352733" y="134007"/>
                  </a:lnTo>
                  <a:lnTo>
                    <a:pt x="362045" y="134366"/>
                  </a:lnTo>
                  <a:lnTo>
                    <a:pt x="362761" y="134007"/>
                  </a:lnTo>
                  <a:close/>
                </a:path>
                <a:path w="381635" h="286385">
                  <a:moveTo>
                    <a:pt x="99000" y="102690"/>
                  </a:moveTo>
                  <a:lnTo>
                    <a:pt x="96105" y="103596"/>
                  </a:lnTo>
                  <a:lnTo>
                    <a:pt x="88340" y="105074"/>
                  </a:lnTo>
                  <a:lnTo>
                    <a:pt x="77088" y="105262"/>
                  </a:lnTo>
                  <a:lnTo>
                    <a:pt x="372015" y="105262"/>
                  </a:lnTo>
                  <a:lnTo>
                    <a:pt x="371011" y="104019"/>
                  </a:lnTo>
                  <a:lnTo>
                    <a:pt x="265622" y="104019"/>
                  </a:lnTo>
                  <a:lnTo>
                    <a:pt x="256463" y="103050"/>
                  </a:lnTo>
                  <a:lnTo>
                    <a:pt x="98610" y="103050"/>
                  </a:lnTo>
                  <a:lnTo>
                    <a:pt x="99000" y="102690"/>
                  </a:lnTo>
                  <a:close/>
                </a:path>
                <a:path w="381635" h="286385">
                  <a:moveTo>
                    <a:pt x="344321" y="54728"/>
                  </a:moveTo>
                  <a:lnTo>
                    <a:pt x="337926" y="59094"/>
                  </a:lnTo>
                  <a:lnTo>
                    <a:pt x="332391" y="66259"/>
                  </a:lnTo>
                  <a:lnTo>
                    <a:pt x="327739" y="73070"/>
                  </a:lnTo>
                  <a:lnTo>
                    <a:pt x="323992" y="76375"/>
                  </a:lnTo>
                  <a:lnTo>
                    <a:pt x="318735" y="77959"/>
                  </a:lnTo>
                  <a:lnTo>
                    <a:pt x="310761" y="81544"/>
                  </a:lnTo>
                  <a:lnTo>
                    <a:pt x="301902" y="86878"/>
                  </a:lnTo>
                  <a:lnTo>
                    <a:pt x="293993" y="93709"/>
                  </a:lnTo>
                  <a:lnTo>
                    <a:pt x="285921" y="99737"/>
                  </a:lnTo>
                  <a:lnTo>
                    <a:pt x="276095" y="103059"/>
                  </a:lnTo>
                  <a:lnTo>
                    <a:pt x="265622" y="104019"/>
                  </a:lnTo>
                  <a:lnTo>
                    <a:pt x="371011" y="104019"/>
                  </a:lnTo>
                  <a:lnTo>
                    <a:pt x="366561" y="98507"/>
                  </a:lnTo>
                  <a:lnTo>
                    <a:pt x="361834" y="91045"/>
                  </a:lnTo>
                  <a:lnTo>
                    <a:pt x="357565" y="82882"/>
                  </a:lnTo>
                  <a:lnTo>
                    <a:pt x="355485" y="81145"/>
                  </a:lnTo>
                  <a:lnTo>
                    <a:pt x="346850" y="78601"/>
                  </a:lnTo>
                  <a:lnTo>
                    <a:pt x="345413" y="76107"/>
                  </a:lnTo>
                  <a:lnTo>
                    <a:pt x="347319" y="67025"/>
                  </a:lnTo>
                  <a:lnTo>
                    <a:pt x="346335" y="59809"/>
                  </a:lnTo>
                  <a:lnTo>
                    <a:pt x="344321" y="54728"/>
                  </a:lnTo>
                  <a:close/>
                </a:path>
                <a:path w="381635" h="286385">
                  <a:moveTo>
                    <a:pt x="182145" y="95267"/>
                  </a:moveTo>
                  <a:lnTo>
                    <a:pt x="137099" y="96052"/>
                  </a:lnTo>
                  <a:lnTo>
                    <a:pt x="98610" y="103050"/>
                  </a:lnTo>
                  <a:lnTo>
                    <a:pt x="256463" y="103050"/>
                  </a:lnTo>
                  <a:lnTo>
                    <a:pt x="255611" y="102960"/>
                  </a:lnTo>
                  <a:lnTo>
                    <a:pt x="224674" y="98351"/>
                  </a:lnTo>
                  <a:lnTo>
                    <a:pt x="182145" y="95267"/>
                  </a:lnTo>
                  <a:close/>
                </a:path>
                <a:path w="381635" h="286385">
                  <a:moveTo>
                    <a:pt x="56331" y="17917"/>
                  </a:moveTo>
                  <a:lnTo>
                    <a:pt x="41196" y="17917"/>
                  </a:lnTo>
                  <a:lnTo>
                    <a:pt x="47182" y="19793"/>
                  </a:lnTo>
                  <a:lnTo>
                    <a:pt x="52176" y="20904"/>
                  </a:lnTo>
                  <a:lnTo>
                    <a:pt x="56331" y="17917"/>
                  </a:lnTo>
                  <a:close/>
                </a:path>
              </a:pathLst>
            </a:custGeom>
            <a:solidFill>
              <a:srgbClr val="CC89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702064" y="3040703"/>
              <a:ext cx="381635" cy="286385"/>
            </a:xfrm>
            <a:custGeom>
              <a:avLst/>
              <a:gdLst/>
              <a:ahLst/>
              <a:cxnLst/>
              <a:rect l="l" t="t" r="r" b="b"/>
              <a:pathLst>
                <a:path w="381635" h="286385">
                  <a:moveTo>
                    <a:pt x="33493" y="0"/>
                  </a:moveTo>
                  <a:lnTo>
                    <a:pt x="0" y="34966"/>
                  </a:lnTo>
                  <a:lnTo>
                    <a:pt x="7152" y="70687"/>
                  </a:lnTo>
                  <a:lnTo>
                    <a:pt x="40888" y="116941"/>
                  </a:lnTo>
                  <a:lnTo>
                    <a:pt x="47513" y="125131"/>
                  </a:lnTo>
                  <a:lnTo>
                    <a:pt x="48995" y="133234"/>
                  </a:lnTo>
                  <a:lnTo>
                    <a:pt x="47801" y="140690"/>
                  </a:lnTo>
                  <a:lnTo>
                    <a:pt x="46396" y="146940"/>
                  </a:lnTo>
                  <a:lnTo>
                    <a:pt x="45291" y="151332"/>
                  </a:lnTo>
                  <a:lnTo>
                    <a:pt x="44691" y="155968"/>
                  </a:lnTo>
                  <a:lnTo>
                    <a:pt x="21068" y="198735"/>
                  </a:lnTo>
                  <a:lnTo>
                    <a:pt x="19550" y="200218"/>
                  </a:lnTo>
                  <a:lnTo>
                    <a:pt x="18541" y="202128"/>
                  </a:lnTo>
                  <a:lnTo>
                    <a:pt x="18014" y="204184"/>
                  </a:lnTo>
                  <a:lnTo>
                    <a:pt x="15611" y="217660"/>
                  </a:lnTo>
                  <a:lnTo>
                    <a:pt x="14663" y="231245"/>
                  </a:lnTo>
                  <a:lnTo>
                    <a:pt x="14657" y="243305"/>
                  </a:lnTo>
                  <a:lnTo>
                    <a:pt x="15080" y="252206"/>
                  </a:lnTo>
                  <a:lnTo>
                    <a:pt x="13545" y="257720"/>
                  </a:lnTo>
                  <a:lnTo>
                    <a:pt x="10603" y="261946"/>
                  </a:lnTo>
                  <a:lnTo>
                    <a:pt x="10252" y="268151"/>
                  </a:lnTo>
                  <a:lnTo>
                    <a:pt x="16487" y="279600"/>
                  </a:lnTo>
                  <a:lnTo>
                    <a:pt x="20846" y="281651"/>
                  </a:lnTo>
                  <a:lnTo>
                    <a:pt x="26400" y="280004"/>
                  </a:lnTo>
                  <a:lnTo>
                    <a:pt x="30890" y="275558"/>
                  </a:lnTo>
                  <a:lnTo>
                    <a:pt x="32056" y="269212"/>
                  </a:lnTo>
                  <a:lnTo>
                    <a:pt x="33146" y="257769"/>
                  </a:lnTo>
                  <a:lnTo>
                    <a:pt x="38045" y="241340"/>
                  </a:lnTo>
                  <a:lnTo>
                    <a:pt x="69410" y="212585"/>
                  </a:lnTo>
                  <a:lnTo>
                    <a:pt x="84269" y="209753"/>
                  </a:lnTo>
                  <a:lnTo>
                    <a:pt x="82650" y="218479"/>
                  </a:lnTo>
                  <a:lnTo>
                    <a:pt x="81054" y="227699"/>
                  </a:lnTo>
                  <a:lnTo>
                    <a:pt x="100245" y="269905"/>
                  </a:lnTo>
                  <a:lnTo>
                    <a:pt x="125521" y="285386"/>
                  </a:lnTo>
                  <a:lnTo>
                    <a:pt x="134537" y="285259"/>
                  </a:lnTo>
                  <a:lnTo>
                    <a:pt x="145532" y="285592"/>
                  </a:lnTo>
                  <a:lnTo>
                    <a:pt x="145195" y="281952"/>
                  </a:lnTo>
                  <a:lnTo>
                    <a:pt x="145195" y="277954"/>
                  </a:lnTo>
                  <a:lnTo>
                    <a:pt x="145195" y="273956"/>
                  </a:lnTo>
                  <a:lnTo>
                    <a:pt x="135864" y="269953"/>
                  </a:lnTo>
                  <a:lnTo>
                    <a:pt x="129866" y="270619"/>
                  </a:lnTo>
                  <a:lnTo>
                    <a:pt x="123919" y="267402"/>
                  </a:lnTo>
                  <a:lnTo>
                    <a:pt x="117507" y="259126"/>
                  </a:lnTo>
                  <a:lnTo>
                    <a:pt x="114280" y="249352"/>
                  </a:lnTo>
                  <a:lnTo>
                    <a:pt x="117891" y="241638"/>
                  </a:lnTo>
                  <a:lnTo>
                    <a:pt x="126118" y="234113"/>
                  </a:lnTo>
                  <a:lnTo>
                    <a:pt x="136650" y="222172"/>
                  </a:lnTo>
                  <a:lnTo>
                    <a:pt x="147286" y="209081"/>
                  </a:lnTo>
                  <a:lnTo>
                    <a:pt x="155824" y="198106"/>
                  </a:lnTo>
                  <a:lnTo>
                    <a:pt x="162735" y="197922"/>
                  </a:lnTo>
                  <a:lnTo>
                    <a:pt x="169549" y="198412"/>
                  </a:lnTo>
                  <a:lnTo>
                    <a:pt x="175643" y="199992"/>
                  </a:lnTo>
                  <a:lnTo>
                    <a:pt x="184016" y="201834"/>
                  </a:lnTo>
                  <a:lnTo>
                    <a:pt x="193945" y="203490"/>
                  </a:lnTo>
                  <a:lnTo>
                    <a:pt x="204984" y="204955"/>
                  </a:lnTo>
                  <a:lnTo>
                    <a:pt x="216690" y="206220"/>
                  </a:lnTo>
                  <a:lnTo>
                    <a:pt x="216455" y="217074"/>
                  </a:lnTo>
                  <a:lnTo>
                    <a:pt x="215869" y="228524"/>
                  </a:lnTo>
                  <a:lnTo>
                    <a:pt x="214772" y="238754"/>
                  </a:lnTo>
                  <a:lnTo>
                    <a:pt x="213007" y="245949"/>
                  </a:lnTo>
                  <a:lnTo>
                    <a:pt x="209385" y="254486"/>
                  </a:lnTo>
                  <a:lnTo>
                    <a:pt x="211015" y="262102"/>
                  </a:lnTo>
                  <a:lnTo>
                    <a:pt x="212199" y="265619"/>
                  </a:lnTo>
                  <a:lnTo>
                    <a:pt x="212727" y="267187"/>
                  </a:lnTo>
                  <a:lnTo>
                    <a:pt x="212765" y="268906"/>
                  </a:lnTo>
                  <a:lnTo>
                    <a:pt x="212408" y="270589"/>
                  </a:lnTo>
                  <a:lnTo>
                    <a:pt x="211022" y="277125"/>
                  </a:lnTo>
                  <a:lnTo>
                    <a:pt x="209269" y="285259"/>
                  </a:lnTo>
                  <a:lnTo>
                    <a:pt x="221121" y="285259"/>
                  </a:lnTo>
                  <a:lnTo>
                    <a:pt x="235114" y="285259"/>
                  </a:lnTo>
                  <a:lnTo>
                    <a:pt x="239550" y="282588"/>
                  </a:lnTo>
                  <a:lnTo>
                    <a:pt x="238605" y="277924"/>
                  </a:lnTo>
                  <a:lnTo>
                    <a:pt x="238138" y="275612"/>
                  </a:lnTo>
                  <a:lnTo>
                    <a:pt x="236069" y="274111"/>
                  </a:lnTo>
                  <a:lnTo>
                    <a:pt x="234114" y="273193"/>
                  </a:lnTo>
                  <a:lnTo>
                    <a:pt x="231724" y="272071"/>
                  </a:lnTo>
                  <a:lnTo>
                    <a:pt x="230388" y="269562"/>
                  </a:lnTo>
                  <a:lnTo>
                    <a:pt x="230731" y="266846"/>
                  </a:lnTo>
                  <a:lnTo>
                    <a:pt x="233036" y="254720"/>
                  </a:lnTo>
                  <a:lnTo>
                    <a:pt x="238333" y="238775"/>
                  </a:lnTo>
                  <a:lnTo>
                    <a:pt x="247643" y="222435"/>
                  </a:lnTo>
                  <a:lnTo>
                    <a:pt x="261988" y="209124"/>
                  </a:lnTo>
                  <a:lnTo>
                    <a:pt x="270428" y="209352"/>
                  </a:lnTo>
                  <a:lnTo>
                    <a:pt x="276818" y="209282"/>
                  </a:lnTo>
                  <a:lnTo>
                    <a:pt x="279502" y="208854"/>
                  </a:lnTo>
                  <a:lnTo>
                    <a:pt x="286020" y="214827"/>
                  </a:lnTo>
                  <a:lnTo>
                    <a:pt x="291506" y="230748"/>
                  </a:lnTo>
                  <a:lnTo>
                    <a:pt x="298385" y="249876"/>
                  </a:lnTo>
                  <a:lnTo>
                    <a:pt x="309082" y="265469"/>
                  </a:lnTo>
                  <a:lnTo>
                    <a:pt x="314280" y="269957"/>
                  </a:lnTo>
                  <a:lnTo>
                    <a:pt x="311363" y="276240"/>
                  </a:lnTo>
                  <a:lnTo>
                    <a:pt x="318453" y="276936"/>
                  </a:lnTo>
                  <a:lnTo>
                    <a:pt x="322489" y="277332"/>
                  </a:lnTo>
                  <a:lnTo>
                    <a:pt x="321706" y="279349"/>
                  </a:lnTo>
                  <a:lnTo>
                    <a:pt x="323602" y="283073"/>
                  </a:lnTo>
                  <a:lnTo>
                    <a:pt x="328333" y="285294"/>
                  </a:lnTo>
                  <a:lnTo>
                    <a:pt x="337114" y="286117"/>
                  </a:lnTo>
                  <a:lnTo>
                    <a:pt x="346092" y="285164"/>
                  </a:lnTo>
                  <a:lnTo>
                    <a:pt x="351416" y="282055"/>
                  </a:lnTo>
                  <a:lnTo>
                    <a:pt x="353763" y="277481"/>
                  </a:lnTo>
                  <a:lnTo>
                    <a:pt x="351126" y="272328"/>
                  </a:lnTo>
                  <a:lnTo>
                    <a:pt x="343482" y="269840"/>
                  </a:lnTo>
                  <a:lnTo>
                    <a:pt x="339947" y="268690"/>
                  </a:lnTo>
                  <a:lnTo>
                    <a:pt x="336917" y="267475"/>
                  </a:lnTo>
                  <a:lnTo>
                    <a:pt x="335518" y="264511"/>
                  </a:lnTo>
                  <a:lnTo>
                    <a:pt x="324942" y="231899"/>
                  </a:lnTo>
                  <a:lnTo>
                    <a:pt x="323575" y="205247"/>
                  </a:lnTo>
                  <a:lnTo>
                    <a:pt x="325613" y="182517"/>
                  </a:lnTo>
                  <a:lnTo>
                    <a:pt x="325249" y="161670"/>
                  </a:lnTo>
                  <a:lnTo>
                    <a:pt x="325312" y="154894"/>
                  </a:lnTo>
                  <a:lnTo>
                    <a:pt x="328873" y="148156"/>
                  </a:lnTo>
                  <a:lnTo>
                    <a:pt x="337494" y="141260"/>
                  </a:lnTo>
                  <a:lnTo>
                    <a:pt x="352733" y="134007"/>
                  </a:lnTo>
                  <a:lnTo>
                    <a:pt x="362045" y="134366"/>
                  </a:lnTo>
                  <a:lnTo>
                    <a:pt x="368992" y="130883"/>
                  </a:lnTo>
                  <a:lnTo>
                    <a:pt x="373633" y="125714"/>
                  </a:lnTo>
                  <a:lnTo>
                    <a:pt x="376026" y="121013"/>
                  </a:lnTo>
                  <a:lnTo>
                    <a:pt x="378153" y="119348"/>
                  </a:lnTo>
                  <a:lnTo>
                    <a:pt x="381234" y="114019"/>
                  </a:lnTo>
                  <a:lnTo>
                    <a:pt x="379977" y="113019"/>
                  </a:lnTo>
                  <a:lnTo>
                    <a:pt x="376937" y="110429"/>
                  </a:lnTo>
                  <a:lnTo>
                    <a:pt x="372030" y="105280"/>
                  </a:lnTo>
                  <a:lnTo>
                    <a:pt x="366561" y="98507"/>
                  </a:lnTo>
                  <a:lnTo>
                    <a:pt x="361834" y="91044"/>
                  </a:lnTo>
                  <a:lnTo>
                    <a:pt x="357565" y="82882"/>
                  </a:lnTo>
                  <a:lnTo>
                    <a:pt x="355485" y="81145"/>
                  </a:lnTo>
                  <a:lnTo>
                    <a:pt x="349350" y="79338"/>
                  </a:lnTo>
                  <a:lnTo>
                    <a:pt x="346850" y="78601"/>
                  </a:lnTo>
                  <a:lnTo>
                    <a:pt x="345413" y="76107"/>
                  </a:lnTo>
                  <a:lnTo>
                    <a:pt x="345967" y="73470"/>
                  </a:lnTo>
                  <a:lnTo>
                    <a:pt x="347319" y="67025"/>
                  </a:lnTo>
                  <a:lnTo>
                    <a:pt x="346335" y="59809"/>
                  </a:lnTo>
                  <a:lnTo>
                    <a:pt x="344320" y="54728"/>
                  </a:lnTo>
                  <a:lnTo>
                    <a:pt x="337926" y="59094"/>
                  </a:lnTo>
                  <a:lnTo>
                    <a:pt x="332391" y="66259"/>
                  </a:lnTo>
                  <a:lnTo>
                    <a:pt x="327738" y="73070"/>
                  </a:lnTo>
                  <a:lnTo>
                    <a:pt x="323991" y="76374"/>
                  </a:lnTo>
                  <a:lnTo>
                    <a:pt x="318735" y="77958"/>
                  </a:lnTo>
                  <a:lnTo>
                    <a:pt x="310761" y="81544"/>
                  </a:lnTo>
                  <a:lnTo>
                    <a:pt x="301902" y="86878"/>
                  </a:lnTo>
                  <a:lnTo>
                    <a:pt x="293992" y="93709"/>
                  </a:lnTo>
                  <a:lnTo>
                    <a:pt x="285921" y="99737"/>
                  </a:lnTo>
                  <a:lnTo>
                    <a:pt x="276095" y="103059"/>
                  </a:lnTo>
                  <a:lnTo>
                    <a:pt x="265621" y="104019"/>
                  </a:lnTo>
                  <a:lnTo>
                    <a:pt x="255611" y="102960"/>
                  </a:lnTo>
                  <a:lnTo>
                    <a:pt x="224674" y="98350"/>
                  </a:lnTo>
                  <a:lnTo>
                    <a:pt x="182145" y="95266"/>
                  </a:lnTo>
                  <a:lnTo>
                    <a:pt x="137099" y="96051"/>
                  </a:lnTo>
                  <a:lnTo>
                    <a:pt x="98610" y="103050"/>
                  </a:lnTo>
                  <a:lnTo>
                    <a:pt x="98999" y="102691"/>
                  </a:lnTo>
                  <a:lnTo>
                    <a:pt x="96104" y="103596"/>
                  </a:lnTo>
                  <a:lnTo>
                    <a:pt x="88340" y="105073"/>
                  </a:lnTo>
                  <a:lnTo>
                    <a:pt x="77088" y="105262"/>
                  </a:lnTo>
                  <a:lnTo>
                    <a:pt x="63731" y="102301"/>
                  </a:lnTo>
                  <a:lnTo>
                    <a:pt x="42268" y="86312"/>
                  </a:lnTo>
                  <a:lnTo>
                    <a:pt x="26552" y="61050"/>
                  </a:lnTo>
                  <a:lnTo>
                    <a:pt x="21911" y="35561"/>
                  </a:lnTo>
                  <a:lnTo>
                    <a:pt x="33672" y="18891"/>
                  </a:lnTo>
                  <a:lnTo>
                    <a:pt x="41196" y="17917"/>
                  </a:lnTo>
                  <a:lnTo>
                    <a:pt x="47182" y="19793"/>
                  </a:lnTo>
                  <a:lnTo>
                    <a:pt x="52176" y="20904"/>
                  </a:lnTo>
                  <a:lnTo>
                    <a:pt x="56725" y="17634"/>
                  </a:lnTo>
                  <a:lnTo>
                    <a:pt x="57017" y="12886"/>
                  </a:lnTo>
                  <a:lnTo>
                    <a:pt x="53189" y="7018"/>
                  </a:lnTo>
                  <a:lnTo>
                    <a:pt x="45321" y="2050"/>
                  </a:lnTo>
                  <a:lnTo>
                    <a:pt x="33493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159277" y="1837383"/>
            <a:ext cx="9150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43434"/>
                </a:solidFill>
                <a:latin typeface="Arial" panose="020B0604020202020204"/>
                <a:cs typeface="Arial" panose="020B0604020202020204"/>
              </a:rPr>
              <a:t>Sentences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88977" y="2447145"/>
            <a:ext cx="1696085" cy="45465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80"/>
              </a:spcBef>
            </a:pP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price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of an </a:t>
            </a: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apple </a:t>
            </a:r>
            <a:r>
              <a:rPr sz="1400" spc="-35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400" spc="-1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1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banana</a:t>
            </a: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is</a:t>
            </a:r>
            <a:r>
              <a:rPr sz="1400" spc="-1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$10.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473973" y="3016077"/>
            <a:ext cx="346075" cy="381635"/>
            <a:chOff x="4473973" y="3016077"/>
            <a:chExt cx="346075" cy="381635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3973" y="3016077"/>
              <a:ext cx="345534" cy="38136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516836" y="3035960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79" h="295275">
                  <a:moveTo>
                    <a:pt x="83295" y="70510"/>
                  </a:moveTo>
                  <a:lnTo>
                    <a:pt x="54653" y="74699"/>
                  </a:lnTo>
                  <a:lnTo>
                    <a:pt x="23444" y="96014"/>
                  </a:lnTo>
                  <a:lnTo>
                    <a:pt x="1049" y="143495"/>
                  </a:lnTo>
                  <a:lnTo>
                    <a:pt x="7140" y="196139"/>
                  </a:lnTo>
                  <a:lnTo>
                    <a:pt x="28699" y="243453"/>
                  </a:lnTo>
                  <a:lnTo>
                    <a:pt x="52707" y="274946"/>
                  </a:lnTo>
                  <a:lnTo>
                    <a:pt x="92205" y="294766"/>
                  </a:lnTo>
                  <a:lnTo>
                    <a:pt x="113277" y="294799"/>
                  </a:lnTo>
                  <a:lnTo>
                    <a:pt x="132737" y="288042"/>
                  </a:lnTo>
                  <a:lnTo>
                    <a:pt x="187564" y="288042"/>
                  </a:lnTo>
                  <a:lnTo>
                    <a:pt x="234936" y="239383"/>
                  </a:lnTo>
                  <a:lnTo>
                    <a:pt x="254610" y="191246"/>
                  </a:lnTo>
                  <a:lnTo>
                    <a:pt x="258618" y="138395"/>
                  </a:lnTo>
                  <a:lnTo>
                    <a:pt x="234364" y="91833"/>
                  </a:lnTo>
                  <a:lnTo>
                    <a:pt x="226079" y="86591"/>
                  </a:lnTo>
                  <a:lnTo>
                    <a:pt x="124468" y="86591"/>
                  </a:lnTo>
                  <a:lnTo>
                    <a:pt x="107268" y="76717"/>
                  </a:lnTo>
                  <a:lnTo>
                    <a:pt x="83295" y="70510"/>
                  </a:lnTo>
                  <a:close/>
                </a:path>
                <a:path w="259079" h="295275">
                  <a:moveTo>
                    <a:pt x="187564" y="288042"/>
                  </a:moveTo>
                  <a:lnTo>
                    <a:pt x="132737" y="288042"/>
                  </a:lnTo>
                  <a:lnTo>
                    <a:pt x="152451" y="294027"/>
                  </a:lnTo>
                  <a:lnTo>
                    <a:pt x="173506" y="293165"/>
                  </a:lnTo>
                  <a:lnTo>
                    <a:pt x="187564" y="288042"/>
                  </a:lnTo>
                  <a:close/>
                </a:path>
                <a:path w="259079" h="295275">
                  <a:moveTo>
                    <a:pt x="116228" y="48480"/>
                  </a:moveTo>
                  <a:lnTo>
                    <a:pt x="104120" y="48480"/>
                  </a:lnTo>
                  <a:lnTo>
                    <a:pt x="108702" y="51306"/>
                  </a:lnTo>
                  <a:lnTo>
                    <a:pt x="114840" y="55866"/>
                  </a:lnTo>
                  <a:lnTo>
                    <a:pt x="121485" y="62121"/>
                  </a:lnTo>
                  <a:lnTo>
                    <a:pt x="127588" y="70030"/>
                  </a:lnTo>
                  <a:lnTo>
                    <a:pt x="126155" y="75303"/>
                  </a:lnTo>
                  <a:lnTo>
                    <a:pt x="125152" y="80803"/>
                  </a:lnTo>
                  <a:lnTo>
                    <a:pt x="124468" y="86591"/>
                  </a:lnTo>
                  <a:lnTo>
                    <a:pt x="226079" y="86591"/>
                  </a:lnTo>
                  <a:lnTo>
                    <a:pt x="224326" y="85482"/>
                  </a:lnTo>
                  <a:lnTo>
                    <a:pt x="134238" y="85482"/>
                  </a:lnTo>
                  <a:lnTo>
                    <a:pt x="139938" y="68137"/>
                  </a:lnTo>
                  <a:lnTo>
                    <a:pt x="143401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70"/>
                  </a:lnTo>
                  <a:lnTo>
                    <a:pt x="116228" y="48480"/>
                  </a:lnTo>
                  <a:close/>
                </a:path>
                <a:path w="259079" h="295275">
                  <a:moveTo>
                    <a:pt x="174771" y="68582"/>
                  </a:moveTo>
                  <a:lnTo>
                    <a:pt x="151265" y="75187"/>
                  </a:lnTo>
                  <a:lnTo>
                    <a:pt x="134238" y="85482"/>
                  </a:lnTo>
                  <a:lnTo>
                    <a:pt x="224326" y="85482"/>
                  </a:lnTo>
                  <a:lnTo>
                    <a:pt x="203042" y="72014"/>
                  </a:lnTo>
                  <a:lnTo>
                    <a:pt x="174771" y="68582"/>
                  </a:lnTo>
                  <a:close/>
                </a:path>
                <a:path w="259079" h="295275">
                  <a:moveTo>
                    <a:pt x="169797" y="16974"/>
                  </a:moveTo>
                  <a:lnTo>
                    <a:pt x="135690" y="49984"/>
                  </a:lnTo>
                  <a:lnTo>
                    <a:pt x="130150" y="62038"/>
                  </a:lnTo>
                  <a:lnTo>
                    <a:pt x="143401" y="62038"/>
                  </a:lnTo>
                  <a:lnTo>
                    <a:pt x="148865" y="52414"/>
                  </a:lnTo>
                  <a:lnTo>
                    <a:pt x="161051" y="38368"/>
                  </a:lnTo>
                  <a:lnTo>
                    <a:pt x="176529" y="26054"/>
                  </a:lnTo>
                  <a:lnTo>
                    <a:pt x="177380" y="22926"/>
                  </a:lnTo>
                  <a:lnTo>
                    <a:pt x="174518" y="19309"/>
                  </a:lnTo>
                  <a:lnTo>
                    <a:pt x="169797" y="16974"/>
                  </a:lnTo>
                  <a:close/>
                </a:path>
                <a:path w="259079" h="295275">
                  <a:moveTo>
                    <a:pt x="0" y="0"/>
                  </a:moveTo>
                  <a:lnTo>
                    <a:pt x="21581" y="33587"/>
                  </a:lnTo>
                  <a:lnTo>
                    <a:pt x="49991" y="51213"/>
                  </a:lnTo>
                  <a:lnTo>
                    <a:pt x="79435" y="55353"/>
                  </a:lnTo>
                  <a:lnTo>
                    <a:pt x="104120" y="48480"/>
                  </a:lnTo>
                  <a:lnTo>
                    <a:pt x="116228" y="48480"/>
                  </a:lnTo>
                  <a:lnTo>
                    <a:pt x="110696" y="44649"/>
                  </a:lnTo>
                  <a:lnTo>
                    <a:pt x="106499" y="42198"/>
                  </a:lnTo>
                  <a:lnTo>
                    <a:pt x="103230" y="33287"/>
                  </a:lnTo>
                  <a:lnTo>
                    <a:pt x="97163" y="22130"/>
                  </a:lnTo>
                  <a:lnTo>
                    <a:pt x="87703" y="11323"/>
                  </a:lnTo>
                  <a:lnTo>
                    <a:pt x="76723" y="4906"/>
                  </a:lnTo>
                  <a:lnTo>
                    <a:pt x="21981" y="4906"/>
                  </a:lnTo>
                  <a:lnTo>
                    <a:pt x="0" y="0"/>
                  </a:lnTo>
                  <a:close/>
                </a:path>
                <a:path w="259079" h="295275">
                  <a:moveTo>
                    <a:pt x="53763" y="20"/>
                  </a:moveTo>
                  <a:lnTo>
                    <a:pt x="38120" y="2706"/>
                  </a:lnTo>
                  <a:lnTo>
                    <a:pt x="21981" y="4906"/>
                  </a:lnTo>
                  <a:lnTo>
                    <a:pt x="76723" y="4906"/>
                  </a:lnTo>
                  <a:lnTo>
                    <a:pt x="74256" y="3464"/>
                  </a:lnTo>
                  <a:lnTo>
                    <a:pt x="53763" y="20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516836" y="3035961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79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4868490" y="3016077"/>
            <a:ext cx="364490" cy="381635"/>
            <a:chOff x="4868490" y="3016077"/>
            <a:chExt cx="364490" cy="381635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68490" y="3016077"/>
              <a:ext cx="364476" cy="38136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911352" y="3035807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3" y="0"/>
                  </a:moveTo>
                  <a:lnTo>
                    <a:pt x="242704" y="389"/>
                  </a:lnTo>
                  <a:lnTo>
                    <a:pt x="235432" y="3624"/>
                  </a:lnTo>
                  <a:lnTo>
                    <a:pt x="235863" y="6830"/>
                  </a:lnTo>
                  <a:lnTo>
                    <a:pt x="238775" y="35354"/>
                  </a:lnTo>
                  <a:lnTo>
                    <a:pt x="238715" y="54574"/>
                  </a:lnTo>
                  <a:lnTo>
                    <a:pt x="236171" y="66799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69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2" y="279882"/>
                  </a:lnTo>
                  <a:lnTo>
                    <a:pt x="7678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6" y="265703"/>
                  </a:lnTo>
                  <a:lnTo>
                    <a:pt x="202478" y="236538"/>
                  </a:lnTo>
                  <a:lnTo>
                    <a:pt x="238110" y="204372"/>
                  </a:lnTo>
                  <a:lnTo>
                    <a:pt x="263459" y="169995"/>
                  </a:lnTo>
                  <a:lnTo>
                    <a:pt x="276947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3" y="37773"/>
                  </a:lnTo>
                  <a:lnTo>
                    <a:pt x="256660" y="18521"/>
                  </a:lnTo>
                  <a:lnTo>
                    <a:pt x="254942" y="3591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911352" y="3035808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3814541" y="1837383"/>
            <a:ext cx="21202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43434"/>
                </a:solidFill>
                <a:latin typeface="Arial" panose="020B0604020202020204"/>
                <a:cs typeface="Arial" panose="020B0604020202020204"/>
              </a:rPr>
              <a:t>Sentences</a:t>
            </a:r>
            <a:r>
              <a:rPr sz="1400" b="1" spc="-20" dirty="0">
                <a:solidFill>
                  <a:srgbClr val="34343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43434"/>
                </a:solidFill>
                <a:latin typeface="Arial" panose="020B0604020202020204"/>
                <a:cs typeface="Arial" panose="020B0604020202020204"/>
              </a:rPr>
              <a:t>with</a:t>
            </a:r>
            <a:r>
              <a:rPr sz="1400" b="1" spc="-25" dirty="0">
                <a:solidFill>
                  <a:srgbClr val="34343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43434"/>
                </a:solidFill>
                <a:latin typeface="Arial" panose="020B0604020202020204"/>
                <a:cs typeface="Arial" panose="020B0604020202020204"/>
              </a:rPr>
              <a:t>numbers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969033" y="2447768"/>
            <a:ext cx="565785" cy="476884"/>
            <a:chOff x="2969033" y="2447768"/>
            <a:chExt cx="565785" cy="476884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69033" y="2447768"/>
              <a:ext cx="565310" cy="47631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013483" y="2469219"/>
              <a:ext cx="476884" cy="387985"/>
            </a:xfrm>
            <a:custGeom>
              <a:avLst/>
              <a:gdLst/>
              <a:ahLst/>
              <a:cxnLst/>
              <a:rect l="l" t="t" r="r" b="b"/>
              <a:pathLst>
                <a:path w="476885" h="387985">
                  <a:moveTo>
                    <a:pt x="214927" y="0"/>
                  </a:moveTo>
                  <a:lnTo>
                    <a:pt x="163840" y="69724"/>
                  </a:lnTo>
                  <a:lnTo>
                    <a:pt x="272547" y="149212"/>
                  </a:lnTo>
                  <a:lnTo>
                    <a:pt x="0" y="149212"/>
                  </a:lnTo>
                  <a:lnTo>
                    <a:pt x="0" y="238316"/>
                  </a:lnTo>
                  <a:lnTo>
                    <a:pt x="270988" y="238316"/>
                  </a:lnTo>
                  <a:lnTo>
                    <a:pt x="163617" y="317916"/>
                  </a:lnTo>
                  <a:lnTo>
                    <a:pt x="215149" y="387417"/>
                  </a:lnTo>
                  <a:lnTo>
                    <a:pt x="476410" y="193763"/>
                  </a:lnTo>
                  <a:lnTo>
                    <a:pt x="214927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013483" y="2469219"/>
              <a:ext cx="476884" cy="387985"/>
            </a:xfrm>
            <a:custGeom>
              <a:avLst/>
              <a:gdLst/>
              <a:ahLst/>
              <a:cxnLst/>
              <a:rect l="l" t="t" r="r" b="b"/>
              <a:pathLst>
                <a:path w="476885" h="387985">
                  <a:moveTo>
                    <a:pt x="214926" y="0"/>
                  </a:moveTo>
                  <a:lnTo>
                    <a:pt x="163840" y="69724"/>
                  </a:lnTo>
                  <a:lnTo>
                    <a:pt x="272547" y="149212"/>
                  </a:lnTo>
                  <a:lnTo>
                    <a:pt x="0" y="149212"/>
                  </a:lnTo>
                  <a:lnTo>
                    <a:pt x="0" y="238316"/>
                  </a:lnTo>
                  <a:lnTo>
                    <a:pt x="270988" y="238316"/>
                  </a:lnTo>
                  <a:lnTo>
                    <a:pt x="163617" y="317916"/>
                  </a:lnTo>
                  <a:lnTo>
                    <a:pt x="215149" y="387417"/>
                  </a:lnTo>
                  <a:lnTo>
                    <a:pt x="476410" y="193764"/>
                  </a:lnTo>
                  <a:lnTo>
                    <a:pt x="214926" y="0"/>
                  </a:lnTo>
                  <a:close/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2306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Constants</a:t>
            </a:r>
            <a:r>
              <a:rPr spc="35" dirty="0"/>
              <a:t> </a:t>
            </a:r>
            <a:r>
              <a:rPr dirty="0"/>
              <a:t>don’t</a:t>
            </a:r>
            <a:r>
              <a:rPr spc="40" dirty="0"/>
              <a:t> </a:t>
            </a:r>
            <a:r>
              <a:rPr spc="-5" dirty="0"/>
              <a:t>matter</a:t>
            </a:r>
            <a:r>
              <a:rPr spc="40" dirty="0"/>
              <a:t> </a:t>
            </a:r>
            <a:r>
              <a:rPr spc="-5" dirty="0"/>
              <a:t>for</a:t>
            </a:r>
            <a:r>
              <a:rPr spc="40" dirty="0"/>
              <a:t> </a:t>
            </a:r>
            <a:r>
              <a:rPr spc="-10" dirty="0"/>
              <a:t>singularity</a:t>
            </a:r>
            <a:endParaRPr spc="-10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73322" y="1124095"/>
          <a:ext cx="8222613" cy="30651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7370"/>
                <a:gridCol w="2166620"/>
                <a:gridCol w="2166619"/>
                <a:gridCol w="2072004"/>
              </a:tblGrid>
              <a:tr h="368156">
                <a:tc>
                  <a:txBody>
                    <a:bodyPr/>
                    <a:lstStyle/>
                    <a:p>
                      <a:pPr marL="31750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39355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</a:tr>
              <a:tr h="279400">
                <a:tc>
                  <a:txBody>
                    <a:bodyPr/>
                    <a:lstStyle/>
                    <a:p>
                      <a:pPr marL="31750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254000">
                <a:tc>
                  <a:txBody>
                    <a:bodyPr/>
                    <a:lstStyle/>
                    <a:p>
                      <a:pPr marL="31750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592372" y="3521289"/>
            <a:ext cx="1122045" cy="675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2000"/>
              </a:lnSpc>
              <a:spcBef>
                <a:spcPts val="100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Complete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 N</a:t>
            </a:r>
            <a:r>
              <a:rPr sz="1400" b="1" spc="-5" dirty="0">
                <a:latin typeface="Arial" panose="020B0604020202020204"/>
                <a:cs typeface="Arial" panose="020B0604020202020204"/>
              </a:rPr>
              <a:t>on</a:t>
            </a:r>
            <a:r>
              <a:rPr sz="1400" b="1" dirty="0">
                <a:latin typeface="Arial" panose="020B0604020202020204"/>
                <a:cs typeface="Arial" panose="020B0604020202020204"/>
              </a:rPr>
              <a:t>-si</a:t>
            </a:r>
            <a:r>
              <a:rPr sz="1400" b="1" spc="-5" dirty="0">
                <a:latin typeface="Arial" panose="020B0604020202020204"/>
                <a:cs typeface="Arial" panose="020B0604020202020204"/>
              </a:rPr>
              <a:t>ngu</a:t>
            </a:r>
            <a:r>
              <a:rPr sz="1400" b="1" dirty="0">
                <a:latin typeface="Arial" panose="020B0604020202020204"/>
                <a:cs typeface="Arial" panose="020B0604020202020204"/>
              </a:rPr>
              <a:t>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27504" y="3521289"/>
            <a:ext cx="954405" cy="675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910" marR="5080" indent="-29845">
              <a:lnSpc>
                <a:spcPct val="152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Redundant  </a:t>
            </a:r>
            <a:r>
              <a:rPr sz="1400" b="1" spc="-5" dirty="0">
                <a:latin typeface="Arial" panose="020B0604020202020204"/>
                <a:cs typeface="Arial" panose="020B0604020202020204"/>
              </a:rPr>
              <a:t>Singular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2372" y="2601979"/>
            <a:ext cx="1428115" cy="886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Unique</a:t>
            </a:r>
            <a:r>
              <a:rPr sz="1400" b="1" spc="-5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solution: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3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-3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0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400" spc="-3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-3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0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400" spc="-3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-3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0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00773" y="2601979"/>
            <a:ext cx="1506855" cy="886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Infinite</a:t>
            </a:r>
            <a:r>
              <a:rPr sz="1400" b="1" spc="-4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solutions: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400" spc="-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-1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0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  <a:p>
            <a:pPr marL="12700" marR="572135">
              <a:lnSpc>
                <a:spcPct val="101000"/>
              </a:lnSpc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4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b =</a:t>
            </a:r>
            <a:r>
              <a:rPr sz="14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0 </a:t>
            </a:r>
            <a:r>
              <a:rPr sz="14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(i.e.,</a:t>
            </a:r>
            <a:r>
              <a:rPr sz="1400" spc="-1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-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-b)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91075" y="2625557"/>
            <a:ext cx="1506855" cy="67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Infinite</a:t>
            </a:r>
            <a:r>
              <a:rPr sz="1400" b="1" spc="-4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solutions: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12700" marR="275590">
              <a:lnSpc>
                <a:spcPct val="101000"/>
              </a:lnSpc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4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4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+c</a:t>
            </a:r>
            <a:r>
              <a:rPr sz="14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0 </a:t>
            </a:r>
            <a:r>
              <a:rPr sz="14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(i.e.,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 c =</a:t>
            </a:r>
            <a:r>
              <a:rPr sz="14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- a</a:t>
            </a:r>
            <a:r>
              <a:rPr sz="14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- b)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69813" y="3521289"/>
            <a:ext cx="954405" cy="675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2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Redundant  </a:t>
            </a:r>
            <a:r>
              <a:rPr sz="1400" b="1" spc="-5" dirty="0">
                <a:latin typeface="Arial" panose="020B0604020202020204"/>
                <a:cs typeface="Arial" panose="020B0604020202020204"/>
              </a:rPr>
              <a:t>Singular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2306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Constants</a:t>
            </a:r>
            <a:r>
              <a:rPr spc="35" dirty="0"/>
              <a:t> </a:t>
            </a:r>
            <a:r>
              <a:rPr dirty="0"/>
              <a:t>don’t</a:t>
            </a:r>
            <a:r>
              <a:rPr spc="40" dirty="0"/>
              <a:t> </a:t>
            </a:r>
            <a:r>
              <a:rPr spc="-5" dirty="0"/>
              <a:t>matter</a:t>
            </a:r>
            <a:r>
              <a:rPr spc="40" dirty="0"/>
              <a:t> </a:t>
            </a:r>
            <a:r>
              <a:rPr spc="-5" dirty="0"/>
              <a:t>for</a:t>
            </a:r>
            <a:r>
              <a:rPr spc="40" dirty="0"/>
              <a:t> </a:t>
            </a:r>
            <a:r>
              <a:rPr spc="-10" dirty="0"/>
              <a:t>singularity</a:t>
            </a:r>
            <a:endParaRPr spc="-10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73322" y="1124095"/>
          <a:ext cx="8222613" cy="30651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7370"/>
                <a:gridCol w="2166620"/>
                <a:gridCol w="2166619"/>
                <a:gridCol w="2072004"/>
              </a:tblGrid>
              <a:tr h="368156">
                <a:tc>
                  <a:txBody>
                    <a:bodyPr/>
                    <a:lstStyle/>
                    <a:p>
                      <a:pPr marL="31750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39355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</a:tr>
              <a:tr h="279400">
                <a:tc>
                  <a:txBody>
                    <a:bodyPr/>
                    <a:lstStyle/>
                    <a:p>
                      <a:pPr marL="31750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254000">
                <a:tc>
                  <a:txBody>
                    <a:bodyPr/>
                    <a:lstStyle/>
                    <a:p>
                      <a:pPr marL="31750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2306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Constants</a:t>
            </a:r>
            <a:r>
              <a:rPr spc="35" dirty="0"/>
              <a:t> </a:t>
            </a:r>
            <a:r>
              <a:rPr dirty="0"/>
              <a:t>don’t</a:t>
            </a:r>
            <a:r>
              <a:rPr spc="40" dirty="0"/>
              <a:t> </a:t>
            </a:r>
            <a:r>
              <a:rPr spc="-5" dirty="0"/>
              <a:t>matter</a:t>
            </a:r>
            <a:r>
              <a:rPr spc="40" dirty="0"/>
              <a:t> </a:t>
            </a:r>
            <a:r>
              <a:rPr spc="-5" dirty="0"/>
              <a:t>for</a:t>
            </a:r>
            <a:r>
              <a:rPr spc="40" dirty="0"/>
              <a:t> </a:t>
            </a:r>
            <a:r>
              <a:rPr spc="-10" dirty="0"/>
              <a:t>singularity</a:t>
            </a:r>
            <a:endParaRPr spc="-10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73322" y="1124095"/>
          <a:ext cx="8222613" cy="30651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7370"/>
                <a:gridCol w="2166620"/>
                <a:gridCol w="2166619"/>
                <a:gridCol w="2072004"/>
              </a:tblGrid>
              <a:tr h="368156">
                <a:tc>
                  <a:txBody>
                    <a:bodyPr/>
                    <a:lstStyle/>
                    <a:p>
                      <a:pPr marL="31750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39355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</a:tr>
              <a:tr h="279400">
                <a:tc>
                  <a:txBody>
                    <a:bodyPr/>
                    <a:lstStyle/>
                    <a:p>
                      <a:pPr marL="31750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254000">
                <a:tc>
                  <a:txBody>
                    <a:bodyPr/>
                    <a:lstStyle/>
                    <a:p>
                      <a:pPr marL="31750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65150" y="2711450"/>
          <a:ext cx="15278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2306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Constants</a:t>
            </a:r>
            <a:r>
              <a:rPr spc="35" dirty="0"/>
              <a:t> </a:t>
            </a:r>
            <a:r>
              <a:rPr dirty="0"/>
              <a:t>don’t</a:t>
            </a:r>
            <a:r>
              <a:rPr spc="40" dirty="0"/>
              <a:t> </a:t>
            </a:r>
            <a:r>
              <a:rPr spc="-5" dirty="0"/>
              <a:t>matter</a:t>
            </a:r>
            <a:r>
              <a:rPr spc="40" dirty="0"/>
              <a:t> </a:t>
            </a:r>
            <a:r>
              <a:rPr spc="-5" dirty="0"/>
              <a:t>for</a:t>
            </a:r>
            <a:r>
              <a:rPr spc="40" dirty="0"/>
              <a:t> </a:t>
            </a:r>
            <a:r>
              <a:rPr spc="-10" dirty="0"/>
              <a:t>singularity</a:t>
            </a:r>
            <a:endParaRPr spc="-10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73322" y="1124095"/>
          <a:ext cx="8222613" cy="30651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7370"/>
                <a:gridCol w="2166620"/>
                <a:gridCol w="2166619"/>
                <a:gridCol w="2072004"/>
              </a:tblGrid>
              <a:tr h="368156">
                <a:tc>
                  <a:txBody>
                    <a:bodyPr/>
                    <a:lstStyle/>
                    <a:p>
                      <a:pPr marL="31750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39355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</a:tr>
              <a:tr h="279400">
                <a:tc>
                  <a:txBody>
                    <a:bodyPr/>
                    <a:lstStyle/>
                    <a:p>
                      <a:pPr marL="31750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254000">
                <a:tc>
                  <a:txBody>
                    <a:bodyPr/>
                    <a:lstStyle/>
                    <a:p>
                      <a:pPr marL="31750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65150" y="2711450"/>
          <a:ext cx="15278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816350" y="2711450"/>
          <a:ext cx="15278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2306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Constants</a:t>
            </a:r>
            <a:r>
              <a:rPr spc="35" dirty="0"/>
              <a:t> </a:t>
            </a:r>
            <a:r>
              <a:rPr dirty="0"/>
              <a:t>don’t</a:t>
            </a:r>
            <a:r>
              <a:rPr spc="40" dirty="0"/>
              <a:t> </a:t>
            </a:r>
            <a:r>
              <a:rPr spc="-5" dirty="0"/>
              <a:t>matter</a:t>
            </a:r>
            <a:r>
              <a:rPr spc="40" dirty="0"/>
              <a:t> </a:t>
            </a:r>
            <a:r>
              <a:rPr spc="-5" dirty="0"/>
              <a:t>for</a:t>
            </a:r>
            <a:r>
              <a:rPr spc="40" dirty="0"/>
              <a:t> </a:t>
            </a:r>
            <a:r>
              <a:rPr spc="-10" dirty="0"/>
              <a:t>singularity</a:t>
            </a:r>
            <a:endParaRPr spc="-10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73322" y="1124095"/>
          <a:ext cx="8222613" cy="30651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7370"/>
                <a:gridCol w="2166620"/>
                <a:gridCol w="2166619"/>
                <a:gridCol w="2072004"/>
              </a:tblGrid>
              <a:tr h="368156">
                <a:tc>
                  <a:txBody>
                    <a:bodyPr/>
                    <a:lstStyle/>
                    <a:p>
                      <a:pPr marL="31750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39355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</a:tr>
              <a:tr h="279400">
                <a:tc>
                  <a:txBody>
                    <a:bodyPr/>
                    <a:lstStyle/>
                    <a:p>
                      <a:pPr marL="31750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254000">
                <a:tc>
                  <a:txBody>
                    <a:bodyPr/>
                    <a:lstStyle/>
                    <a:p>
                      <a:pPr marL="31750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65150" y="2711450"/>
          <a:ext cx="15278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816350" y="2711450"/>
          <a:ext cx="15278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067550" y="27114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2306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Constants</a:t>
            </a:r>
            <a:r>
              <a:rPr spc="35" dirty="0"/>
              <a:t> </a:t>
            </a:r>
            <a:r>
              <a:rPr dirty="0"/>
              <a:t>don’t</a:t>
            </a:r>
            <a:r>
              <a:rPr spc="40" dirty="0"/>
              <a:t> </a:t>
            </a:r>
            <a:r>
              <a:rPr spc="-5" dirty="0"/>
              <a:t>matter</a:t>
            </a:r>
            <a:r>
              <a:rPr spc="40" dirty="0"/>
              <a:t> </a:t>
            </a:r>
            <a:r>
              <a:rPr spc="-5" dirty="0"/>
              <a:t>for</a:t>
            </a:r>
            <a:r>
              <a:rPr spc="40" dirty="0"/>
              <a:t> </a:t>
            </a:r>
            <a:r>
              <a:rPr spc="-10" dirty="0"/>
              <a:t>singularity</a:t>
            </a:r>
            <a:endParaRPr spc="-10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73322" y="1124095"/>
          <a:ext cx="8222613" cy="30651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7370"/>
                <a:gridCol w="2166620"/>
                <a:gridCol w="2166619"/>
                <a:gridCol w="2072004"/>
              </a:tblGrid>
              <a:tr h="368156">
                <a:tc>
                  <a:txBody>
                    <a:bodyPr/>
                    <a:lstStyle/>
                    <a:p>
                      <a:pPr marL="31750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39355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</a:tr>
              <a:tr h="279400">
                <a:tc>
                  <a:txBody>
                    <a:bodyPr/>
                    <a:lstStyle/>
                    <a:p>
                      <a:pPr marL="31750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254000">
                <a:tc>
                  <a:txBody>
                    <a:bodyPr/>
                    <a:lstStyle/>
                    <a:p>
                      <a:pPr marL="31750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65150" y="2711450"/>
          <a:ext cx="15278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816350" y="2711450"/>
          <a:ext cx="15278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067550" y="27114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592372" y="3957222"/>
            <a:ext cx="11220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Non-singular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2306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Constants</a:t>
            </a:r>
            <a:r>
              <a:rPr spc="35" dirty="0"/>
              <a:t> </a:t>
            </a:r>
            <a:r>
              <a:rPr dirty="0"/>
              <a:t>don’t</a:t>
            </a:r>
            <a:r>
              <a:rPr spc="40" dirty="0"/>
              <a:t> </a:t>
            </a:r>
            <a:r>
              <a:rPr spc="-5" dirty="0"/>
              <a:t>matter</a:t>
            </a:r>
            <a:r>
              <a:rPr spc="40" dirty="0"/>
              <a:t> </a:t>
            </a:r>
            <a:r>
              <a:rPr spc="-5" dirty="0"/>
              <a:t>for</a:t>
            </a:r>
            <a:r>
              <a:rPr spc="40" dirty="0"/>
              <a:t> </a:t>
            </a:r>
            <a:r>
              <a:rPr spc="-10" dirty="0"/>
              <a:t>singularity</a:t>
            </a:r>
            <a:endParaRPr spc="-10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73322" y="1124095"/>
          <a:ext cx="8222613" cy="30651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7370"/>
                <a:gridCol w="2166620"/>
                <a:gridCol w="2166619"/>
                <a:gridCol w="2072004"/>
              </a:tblGrid>
              <a:tr h="368156">
                <a:tc>
                  <a:txBody>
                    <a:bodyPr/>
                    <a:lstStyle/>
                    <a:p>
                      <a:pPr marL="31750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39355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</a:tr>
              <a:tr h="279400">
                <a:tc>
                  <a:txBody>
                    <a:bodyPr/>
                    <a:lstStyle/>
                    <a:p>
                      <a:pPr marL="31750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254000">
                <a:tc>
                  <a:txBody>
                    <a:bodyPr/>
                    <a:lstStyle/>
                    <a:p>
                      <a:pPr marL="31750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65150" y="2711450"/>
          <a:ext cx="15278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816350" y="2711450"/>
          <a:ext cx="15278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067550" y="27114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592372" y="3957222"/>
            <a:ext cx="11220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Non-singular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58713" y="3957222"/>
            <a:ext cx="7372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Singular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2306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Constants</a:t>
            </a:r>
            <a:r>
              <a:rPr spc="35" dirty="0"/>
              <a:t> </a:t>
            </a:r>
            <a:r>
              <a:rPr dirty="0"/>
              <a:t>don’t</a:t>
            </a:r>
            <a:r>
              <a:rPr spc="40" dirty="0"/>
              <a:t> </a:t>
            </a:r>
            <a:r>
              <a:rPr spc="-5" dirty="0"/>
              <a:t>matter</a:t>
            </a:r>
            <a:r>
              <a:rPr spc="40" dirty="0"/>
              <a:t> </a:t>
            </a:r>
            <a:r>
              <a:rPr spc="-5" dirty="0"/>
              <a:t>for</a:t>
            </a:r>
            <a:r>
              <a:rPr spc="40" dirty="0"/>
              <a:t> </a:t>
            </a:r>
            <a:r>
              <a:rPr spc="-10" dirty="0"/>
              <a:t>singularity</a:t>
            </a:r>
            <a:endParaRPr spc="-10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73322" y="1124095"/>
          <a:ext cx="8222613" cy="30651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7370"/>
                <a:gridCol w="2166620"/>
                <a:gridCol w="2166619"/>
                <a:gridCol w="2072004"/>
              </a:tblGrid>
              <a:tr h="368156">
                <a:tc>
                  <a:txBody>
                    <a:bodyPr/>
                    <a:lstStyle/>
                    <a:p>
                      <a:pPr marL="31750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745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8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39355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</a:tr>
              <a:tr h="279400">
                <a:tc>
                  <a:txBody>
                    <a:bodyPr/>
                    <a:lstStyle/>
                    <a:p>
                      <a:pPr marL="31750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45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254000">
                <a:tc>
                  <a:txBody>
                    <a:bodyPr/>
                    <a:lstStyle/>
                    <a:p>
                      <a:pPr marL="31750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2c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a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1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ts val="1900"/>
                        </a:lnSpc>
                      </a:pP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3a 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3b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3c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800" spc="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00" b="1" dirty="0">
                          <a:solidFill>
                            <a:srgbClr val="0097A7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65150" y="2711450"/>
          <a:ext cx="15278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816350" y="2711450"/>
          <a:ext cx="15278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/>
                <a:gridCol w="502920"/>
                <a:gridCol w="502920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067550" y="27114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592372" y="3957222"/>
            <a:ext cx="11220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Non-singular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57062" y="3957222"/>
            <a:ext cx="7372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Singular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58713" y="3957222"/>
            <a:ext cx="7372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Singular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693670" cy="5143500"/>
            <a:chOff x="0" y="0"/>
            <a:chExt cx="2693670" cy="51435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2693237" cy="5143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812" y="1615912"/>
              <a:ext cx="1911676" cy="1911676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3045250" y="2584450"/>
            <a:ext cx="5787390" cy="0"/>
          </a:xfrm>
          <a:custGeom>
            <a:avLst/>
            <a:gdLst/>
            <a:ahLst/>
            <a:cxnLst/>
            <a:rect l="l" t="t" r="r" b="b"/>
            <a:pathLst>
              <a:path w="5787390">
                <a:moveTo>
                  <a:pt x="0" y="0"/>
                </a:moveTo>
                <a:lnTo>
                  <a:pt x="5787024" y="0"/>
                </a:lnTo>
              </a:path>
            </a:pathLst>
          </a:custGeom>
          <a:ln w="25400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16045" marR="5080" indent="-1198245">
              <a:lnSpc>
                <a:spcPct val="100000"/>
              </a:lnSpc>
              <a:spcBef>
                <a:spcPts val="100"/>
              </a:spcBef>
            </a:pPr>
            <a:r>
              <a:rPr dirty="0"/>
              <a:t>System</a:t>
            </a:r>
            <a:r>
              <a:rPr spc="-25" dirty="0"/>
              <a:t> </a:t>
            </a:r>
            <a:r>
              <a:rPr spc="-5" dirty="0"/>
              <a:t>of</a:t>
            </a:r>
            <a:r>
              <a:rPr spc="-30" dirty="0"/>
              <a:t> </a:t>
            </a:r>
            <a:r>
              <a:rPr spc="-5" dirty="0"/>
              <a:t>equations</a:t>
            </a:r>
            <a:r>
              <a:rPr spc="-25" dirty="0"/>
              <a:t> </a:t>
            </a:r>
            <a:r>
              <a:rPr dirty="0"/>
              <a:t>as </a:t>
            </a:r>
            <a:r>
              <a:rPr spc="-819" dirty="0"/>
              <a:t> </a:t>
            </a:r>
            <a:r>
              <a:rPr spc="-5" dirty="0"/>
              <a:t>planes</a:t>
            </a:r>
            <a:r>
              <a:rPr spc="-10" dirty="0"/>
              <a:t> </a:t>
            </a:r>
            <a:r>
              <a:rPr dirty="0"/>
              <a:t>(3x3)</a:t>
            </a: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528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" dirty="0"/>
              <a:t>Linear</a:t>
            </a:r>
            <a:r>
              <a:rPr spc="25" dirty="0"/>
              <a:t> </a:t>
            </a:r>
            <a:r>
              <a:rPr spc="-5" dirty="0"/>
              <a:t>Equations</a:t>
            </a:r>
            <a:endParaRPr spc="-5" dirty="0"/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2370" y="1009475"/>
            <a:ext cx="3511550" cy="3510279"/>
            <a:chOff x="522370" y="1009475"/>
            <a:chExt cx="3511550" cy="3510279"/>
          </a:xfrm>
        </p:grpSpPr>
        <p:sp>
          <p:nvSpPr>
            <p:cNvPr id="3" name="object 3"/>
            <p:cNvSpPr/>
            <p:nvPr/>
          </p:nvSpPr>
          <p:spPr>
            <a:xfrm>
              <a:off x="671512" y="11414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799223"/>
                  </a:lnTo>
                  <a:lnTo>
                    <a:pt x="1112088" y="799223"/>
                  </a:lnTo>
                  <a:lnTo>
                    <a:pt x="1112088" y="802398"/>
                  </a:lnTo>
                  <a:lnTo>
                    <a:pt x="1336751" y="802398"/>
                  </a:lnTo>
                  <a:lnTo>
                    <a:pt x="1336751" y="1065644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945959"/>
                  </a:lnTo>
                  <a:lnTo>
                    <a:pt x="1069403" y="945959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945959"/>
                  </a:lnTo>
                  <a:lnTo>
                    <a:pt x="802043" y="945959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945959"/>
                  </a:lnTo>
                  <a:lnTo>
                    <a:pt x="534695" y="945959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945959"/>
                  </a:lnTo>
                  <a:lnTo>
                    <a:pt x="267347" y="945959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07149" y="802398"/>
                  </a:lnTo>
                  <a:lnTo>
                    <a:pt x="207149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657136"/>
                  </a:lnTo>
                  <a:lnTo>
                    <a:pt x="270522" y="657136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657136"/>
                  </a:lnTo>
                  <a:lnTo>
                    <a:pt x="537870" y="657136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657136"/>
                  </a:lnTo>
                  <a:lnTo>
                    <a:pt x="805218" y="657136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657136"/>
                  </a:lnTo>
                  <a:lnTo>
                    <a:pt x="1072578" y="657136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266407"/>
                  </a:lnTo>
                  <a:lnTo>
                    <a:pt x="1069403" y="269582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266407"/>
                  </a:lnTo>
                  <a:lnTo>
                    <a:pt x="802043" y="269582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266407"/>
                  </a:lnTo>
                  <a:lnTo>
                    <a:pt x="534695" y="269582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266407"/>
                  </a:lnTo>
                  <a:lnTo>
                    <a:pt x="267347" y="269582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2370" y="2665497"/>
              <a:ext cx="3510967" cy="1981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9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60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78794" y="1009475"/>
              <a:ext cx="198120" cy="351016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277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216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5110661" y="948515"/>
            <a:ext cx="3511550" cy="3510279"/>
            <a:chOff x="5110661" y="948515"/>
            <a:chExt cx="3511550" cy="3510279"/>
          </a:xfrm>
        </p:grpSpPr>
        <p:sp>
          <p:nvSpPr>
            <p:cNvPr id="11" name="object 11"/>
            <p:cNvSpPr/>
            <p:nvPr/>
          </p:nvSpPr>
          <p:spPr>
            <a:xfrm>
              <a:off x="5256212" y="10906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799223"/>
                  </a:lnTo>
                  <a:lnTo>
                    <a:pt x="1232293" y="799223"/>
                  </a:lnTo>
                  <a:lnTo>
                    <a:pt x="1232293" y="802398"/>
                  </a:lnTo>
                  <a:lnTo>
                    <a:pt x="1336751" y="802398"/>
                  </a:lnTo>
                  <a:lnTo>
                    <a:pt x="1336751" y="1065644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910170"/>
                  </a:lnTo>
                  <a:lnTo>
                    <a:pt x="1069403" y="910170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910170"/>
                  </a:lnTo>
                  <a:lnTo>
                    <a:pt x="802043" y="910170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910170"/>
                  </a:lnTo>
                  <a:lnTo>
                    <a:pt x="534695" y="910170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910170"/>
                  </a:lnTo>
                  <a:lnTo>
                    <a:pt x="267347" y="910170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28473" y="802398"/>
                  </a:lnTo>
                  <a:lnTo>
                    <a:pt x="228473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621347"/>
                  </a:lnTo>
                  <a:lnTo>
                    <a:pt x="270522" y="621347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621347"/>
                  </a:lnTo>
                  <a:lnTo>
                    <a:pt x="537870" y="621347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621347"/>
                  </a:lnTo>
                  <a:lnTo>
                    <a:pt x="805218" y="621347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621347"/>
                  </a:lnTo>
                  <a:lnTo>
                    <a:pt x="1072578" y="621347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266407"/>
                  </a:lnTo>
                  <a:lnTo>
                    <a:pt x="1069403" y="269582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266407"/>
                  </a:lnTo>
                  <a:lnTo>
                    <a:pt x="802043" y="269582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266407"/>
                  </a:lnTo>
                  <a:lnTo>
                    <a:pt x="534695" y="269582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266407"/>
                  </a:lnTo>
                  <a:lnTo>
                    <a:pt x="267347" y="269582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110661" y="2604537"/>
              <a:ext cx="3510967" cy="19811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257981" y="268359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148758" y="262263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7085" y="948515"/>
              <a:ext cx="198120" cy="351016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866145" y="107583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805181" y="96662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911687" y="1813477"/>
            <a:ext cx="82676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17713" y="1726896"/>
            <a:ext cx="92519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158378" y="2652579"/>
            <a:ext cx="216535" cy="234315"/>
            <a:chOff x="4158378" y="2652579"/>
            <a:chExt cx="216535" cy="234315"/>
          </a:xfrm>
        </p:grpSpPr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58378" y="2652579"/>
              <a:ext cx="216243" cy="23424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6478" y="2667691"/>
              <a:ext cx="139444" cy="157620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4032996" y="261721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116726" y="807945"/>
            <a:ext cx="226060" cy="234315"/>
            <a:chOff x="2116726" y="807945"/>
            <a:chExt cx="226060" cy="234315"/>
          </a:xfrm>
        </p:grpSpPr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16726" y="807945"/>
              <a:ext cx="225758" cy="23424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54826" y="822979"/>
              <a:ext cx="149558" cy="157995"/>
            </a:xfrm>
            <a:prstGeom prst="rect">
              <a:avLst/>
            </a:prstGeom>
          </p:spPr>
        </p:pic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285230" cy="657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445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25" dirty="0"/>
              <a:t> </a:t>
            </a:r>
            <a:r>
              <a:rPr spc="-5" dirty="0"/>
              <a:t>equation</a:t>
            </a:r>
            <a:r>
              <a:rPr spc="25" dirty="0"/>
              <a:t> </a:t>
            </a:r>
            <a:r>
              <a:rPr spc="-10" dirty="0"/>
              <a:t>in</a:t>
            </a:r>
            <a:r>
              <a:rPr spc="25" dirty="0"/>
              <a:t> </a:t>
            </a:r>
            <a:r>
              <a:rPr dirty="0"/>
              <a:t>2</a:t>
            </a:r>
            <a:r>
              <a:rPr spc="25" dirty="0"/>
              <a:t> </a:t>
            </a:r>
            <a:r>
              <a:rPr spc="-5" dirty="0"/>
              <a:t>variables</a:t>
            </a:r>
            <a:r>
              <a:rPr spc="25" dirty="0"/>
              <a:t> </a:t>
            </a:r>
            <a:r>
              <a:rPr dirty="0"/>
              <a:t>-&gt;</a:t>
            </a:r>
            <a:r>
              <a:rPr spc="30" dirty="0"/>
              <a:t> </a:t>
            </a:r>
            <a:r>
              <a:rPr spc="-5" dirty="0"/>
              <a:t>Line</a:t>
            </a:r>
            <a:endParaRPr spc="-5" dirty="0"/>
          </a:p>
          <a:p>
            <a:pPr marL="1959610">
              <a:lnSpc>
                <a:spcPts val="1525"/>
              </a:lnSpc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8743601" y="2564890"/>
            <a:ext cx="216535" cy="234315"/>
            <a:chOff x="8743601" y="2564890"/>
            <a:chExt cx="216535" cy="234315"/>
          </a:xfrm>
        </p:grpSpPr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3601" y="2564890"/>
              <a:ext cx="216243" cy="2342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1701" y="2580000"/>
              <a:ext cx="139444" cy="157620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8618219" y="252952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650037" y="774189"/>
            <a:ext cx="226060" cy="234315"/>
            <a:chOff x="6650037" y="774189"/>
            <a:chExt cx="226060" cy="234315"/>
          </a:xfrm>
        </p:grpSpPr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50037" y="774189"/>
              <a:ext cx="225758" cy="23424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88137" y="789223"/>
              <a:ext cx="149558" cy="157995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6870715" y="73882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0860"/>
            <a:ext cx="411352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Sentences</a:t>
            </a:r>
            <a:r>
              <a:rPr spc="15" dirty="0"/>
              <a:t> </a:t>
            </a:r>
            <a:r>
              <a:rPr dirty="0">
                <a:latin typeface="Tahoma" panose="020B0604030504040204"/>
                <a:cs typeface="Tahoma" panose="020B0604030504040204"/>
              </a:rPr>
              <a:t>→</a:t>
            </a:r>
            <a:r>
              <a:rPr spc="-125" dirty="0">
                <a:latin typeface="Tahoma" panose="020B0604030504040204"/>
                <a:cs typeface="Tahoma" panose="020B0604030504040204"/>
              </a:rPr>
              <a:t> </a:t>
            </a:r>
            <a:r>
              <a:rPr spc="-5" dirty="0"/>
              <a:t>Equations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739770" y="2447145"/>
            <a:ext cx="1706245" cy="45465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80"/>
              </a:spcBef>
            </a:pP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1400" spc="-2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400" spc="-2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dog</a:t>
            </a:r>
            <a:r>
              <a:rPr sz="1400" spc="-1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and </a:t>
            </a:r>
            <a:r>
              <a:rPr sz="1400" spc="-36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the cat, one </a:t>
            </a: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black.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14606" y="3020840"/>
            <a:ext cx="1010919" cy="372110"/>
            <a:chOff x="1114606" y="3020840"/>
            <a:chExt cx="1010919" cy="372110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114606" y="3020840"/>
              <a:ext cx="521850" cy="37184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57468" y="3040618"/>
              <a:ext cx="436880" cy="286385"/>
            </a:xfrm>
            <a:custGeom>
              <a:avLst/>
              <a:gdLst/>
              <a:ahLst/>
              <a:cxnLst/>
              <a:rect l="l" t="t" r="r" b="b"/>
              <a:pathLst>
                <a:path w="436880" h="286385">
                  <a:moveTo>
                    <a:pt x="355965" y="129236"/>
                  </a:moveTo>
                  <a:lnTo>
                    <a:pt x="82568" y="129236"/>
                  </a:lnTo>
                  <a:lnTo>
                    <a:pt x="84515" y="140225"/>
                  </a:lnTo>
                  <a:lnTo>
                    <a:pt x="85836" y="166362"/>
                  </a:lnTo>
                  <a:lnTo>
                    <a:pt x="79752" y="197404"/>
                  </a:lnTo>
                  <a:lnTo>
                    <a:pt x="59483" y="223108"/>
                  </a:lnTo>
                  <a:lnTo>
                    <a:pt x="62331" y="250278"/>
                  </a:lnTo>
                  <a:lnTo>
                    <a:pt x="66130" y="270164"/>
                  </a:lnTo>
                  <a:lnTo>
                    <a:pt x="69381" y="282113"/>
                  </a:lnTo>
                  <a:lnTo>
                    <a:pt x="70787" y="286200"/>
                  </a:lnTo>
                  <a:lnTo>
                    <a:pt x="96255" y="286200"/>
                  </a:lnTo>
                  <a:lnTo>
                    <a:pt x="93354" y="275805"/>
                  </a:lnTo>
                  <a:lnTo>
                    <a:pt x="83351" y="270164"/>
                  </a:lnTo>
                  <a:lnTo>
                    <a:pt x="82569" y="261584"/>
                  </a:lnTo>
                  <a:lnTo>
                    <a:pt x="82420" y="255298"/>
                  </a:lnTo>
                  <a:lnTo>
                    <a:pt x="82398" y="234890"/>
                  </a:lnTo>
                  <a:lnTo>
                    <a:pt x="92524" y="232009"/>
                  </a:lnTo>
                  <a:lnTo>
                    <a:pt x="104631" y="223789"/>
                  </a:lnTo>
                  <a:lnTo>
                    <a:pt x="130166" y="223789"/>
                  </a:lnTo>
                  <a:lnTo>
                    <a:pt x="132559" y="220947"/>
                  </a:lnTo>
                  <a:lnTo>
                    <a:pt x="140981" y="210047"/>
                  </a:lnTo>
                  <a:lnTo>
                    <a:pt x="152254" y="193523"/>
                  </a:lnTo>
                  <a:lnTo>
                    <a:pt x="164114" y="172716"/>
                  </a:lnTo>
                  <a:lnTo>
                    <a:pt x="336279" y="172716"/>
                  </a:lnTo>
                  <a:lnTo>
                    <a:pt x="337661" y="166621"/>
                  </a:lnTo>
                  <a:lnTo>
                    <a:pt x="349736" y="147909"/>
                  </a:lnTo>
                  <a:lnTo>
                    <a:pt x="355932" y="129443"/>
                  </a:lnTo>
                  <a:lnTo>
                    <a:pt x="355965" y="129236"/>
                  </a:lnTo>
                  <a:close/>
                </a:path>
                <a:path w="436880" h="286385">
                  <a:moveTo>
                    <a:pt x="130166" y="223789"/>
                  </a:moveTo>
                  <a:lnTo>
                    <a:pt x="104631" y="223789"/>
                  </a:lnTo>
                  <a:lnTo>
                    <a:pt x="107859" y="248373"/>
                  </a:lnTo>
                  <a:lnTo>
                    <a:pt x="111570" y="268179"/>
                  </a:lnTo>
                  <a:lnTo>
                    <a:pt x="114629" y="281393"/>
                  </a:lnTo>
                  <a:lnTo>
                    <a:pt x="115901" y="286200"/>
                  </a:lnTo>
                  <a:lnTo>
                    <a:pt x="143958" y="286200"/>
                  </a:lnTo>
                  <a:lnTo>
                    <a:pt x="142595" y="275292"/>
                  </a:lnTo>
                  <a:lnTo>
                    <a:pt x="131054" y="270164"/>
                  </a:lnTo>
                  <a:lnTo>
                    <a:pt x="126119" y="255298"/>
                  </a:lnTo>
                  <a:lnTo>
                    <a:pt x="126016" y="240597"/>
                  </a:lnTo>
                  <a:lnTo>
                    <a:pt x="127980" y="229358"/>
                  </a:lnTo>
                  <a:lnTo>
                    <a:pt x="129249" y="224878"/>
                  </a:lnTo>
                  <a:lnTo>
                    <a:pt x="130166" y="223789"/>
                  </a:lnTo>
                  <a:close/>
                </a:path>
                <a:path w="436880" h="286385">
                  <a:moveTo>
                    <a:pt x="336279" y="172716"/>
                  </a:moveTo>
                  <a:lnTo>
                    <a:pt x="164114" y="172716"/>
                  </a:lnTo>
                  <a:lnTo>
                    <a:pt x="168357" y="173097"/>
                  </a:lnTo>
                  <a:lnTo>
                    <a:pt x="172595" y="173904"/>
                  </a:lnTo>
                  <a:lnTo>
                    <a:pt x="176678" y="174487"/>
                  </a:lnTo>
                  <a:lnTo>
                    <a:pt x="188153" y="177200"/>
                  </a:lnTo>
                  <a:lnTo>
                    <a:pt x="207452" y="182078"/>
                  </a:lnTo>
                  <a:lnTo>
                    <a:pt x="232126" y="187119"/>
                  </a:lnTo>
                  <a:lnTo>
                    <a:pt x="259724" y="190319"/>
                  </a:lnTo>
                  <a:lnTo>
                    <a:pt x="257995" y="202212"/>
                  </a:lnTo>
                  <a:lnTo>
                    <a:pt x="255639" y="216126"/>
                  </a:lnTo>
                  <a:lnTo>
                    <a:pt x="252712" y="230331"/>
                  </a:lnTo>
                  <a:lnTo>
                    <a:pt x="249270" y="243095"/>
                  </a:lnTo>
                  <a:lnTo>
                    <a:pt x="252852" y="257621"/>
                  </a:lnTo>
                  <a:lnTo>
                    <a:pt x="255035" y="271491"/>
                  </a:lnTo>
                  <a:lnTo>
                    <a:pt x="256156" y="282113"/>
                  </a:lnTo>
                  <a:lnTo>
                    <a:pt x="256455" y="286200"/>
                  </a:lnTo>
                  <a:lnTo>
                    <a:pt x="282094" y="286200"/>
                  </a:lnTo>
                  <a:lnTo>
                    <a:pt x="284153" y="278362"/>
                  </a:lnTo>
                  <a:lnTo>
                    <a:pt x="272355" y="272206"/>
                  </a:lnTo>
                  <a:lnTo>
                    <a:pt x="271975" y="257296"/>
                  </a:lnTo>
                  <a:lnTo>
                    <a:pt x="272005" y="255298"/>
                  </a:lnTo>
                  <a:lnTo>
                    <a:pt x="274709" y="237423"/>
                  </a:lnTo>
                  <a:lnTo>
                    <a:pt x="281931" y="215812"/>
                  </a:lnTo>
                  <a:lnTo>
                    <a:pt x="294862" y="189537"/>
                  </a:lnTo>
                  <a:lnTo>
                    <a:pt x="332464" y="189537"/>
                  </a:lnTo>
                  <a:lnTo>
                    <a:pt x="336279" y="172716"/>
                  </a:lnTo>
                  <a:close/>
                </a:path>
                <a:path w="436880" h="286385">
                  <a:moveTo>
                    <a:pt x="332464" y="189537"/>
                  </a:moveTo>
                  <a:lnTo>
                    <a:pt x="294862" y="189537"/>
                  </a:lnTo>
                  <a:lnTo>
                    <a:pt x="298968" y="206504"/>
                  </a:lnTo>
                  <a:lnTo>
                    <a:pt x="302904" y="225955"/>
                  </a:lnTo>
                  <a:lnTo>
                    <a:pt x="305560" y="245208"/>
                  </a:lnTo>
                  <a:lnTo>
                    <a:pt x="305826" y="261584"/>
                  </a:lnTo>
                  <a:lnTo>
                    <a:pt x="312881" y="273221"/>
                  </a:lnTo>
                  <a:lnTo>
                    <a:pt x="316401" y="280817"/>
                  </a:lnTo>
                  <a:lnTo>
                    <a:pt x="317612" y="284951"/>
                  </a:lnTo>
                  <a:lnTo>
                    <a:pt x="317742" y="286200"/>
                  </a:lnTo>
                  <a:lnTo>
                    <a:pt x="347059" y="286200"/>
                  </a:lnTo>
                  <a:lnTo>
                    <a:pt x="347304" y="284551"/>
                  </a:lnTo>
                  <a:lnTo>
                    <a:pt x="346534" y="280577"/>
                  </a:lnTo>
                  <a:lnTo>
                    <a:pt x="342494" y="275737"/>
                  </a:lnTo>
                  <a:lnTo>
                    <a:pt x="332928" y="271491"/>
                  </a:lnTo>
                  <a:lnTo>
                    <a:pt x="327896" y="257296"/>
                  </a:lnTo>
                  <a:lnTo>
                    <a:pt x="326301" y="234456"/>
                  </a:lnTo>
                  <a:lnTo>
                    <a:pt x="329203" y="203917"/>
                  </a:lnTo>
                  <a:lnTo>
                    <a:pt x="332464" y="189537"/>
                  </a:lnTo>
                  <a:close/>
                </a:path>
                <a:path w="436880" h="286385">
                  <a:moveTo>
                    <a:pt x="0" y="153854"/>
                  </a:moveTo>
                  <a:lnTo>
                    <a:pt x="11455" y="167407"/>
                  </a:lnTo>
                  <a:lnTo>
                    <a:pt x="24833" y="172855"/>
                  </a:lnTo>
                  <a:lnTo>
                    <a:pt x="38230" y="172777"/>
                  </a:lnTo>
                  <a:lnTo>
                    <a:pt x="49745" y="169754"/>
                  </a:lnTo>
                  <a:lnTo>
                    <a:pt x="63746" y="160177"/>
                  </a:lnTo>
                  <a:lnTo>
                    <a:pt x="67322" y="155464"/>
                  </a:lnTo>
                  <a:lnTo>
                    <a:pt x="37297" y="155464"/>
                  </a:lnTo>
                  <a:lnTo>
                    <a:pt x="0" y="153854"/>
                  </a:lnTo>
                  <a:close/>
                </a:path>
                <a:path w="436880" h="286385">
                  <a:moveTo>
                    <a:pt x="159249" y="71847"/>
                  </a:moveTo>
                  <a:lnTo>
                    <a:pt x="115504" y="76375"/>
                  </a:lnTo>
                  <a:lnTo>
                    <a:pt x="83589" y="90761"/>
                  </a:lnTo>
                  <a:lnTo>
                    <a:pt x="67643" y="114829"/>
                  </a:lnTo>
                  <a:lnTo>
                    <a:pt x="56028" y="139427"/>
                  </a:lnTo>
                  <a:lnTo>
                    <a:pt x="37297" y="155464"/>
                  </a:lnTo>
                  <a:lnTo>
                    <a:pt x="67322" y="155464"/>
                  </a:lnTo>
                  <a:lnTo>
                    <a:pt x="74043" y="146609"/>
                  </a:lnTo>
                  <a:lnTo>
                    <a:pt x="80397" y="134485"/>
                  </a:lnTo>
                  <a:lnTo>
                    <a:pt x="82568" y="129236"/>
                  </a:lnTo>
                  <a:lnTo>
                    <a:pt x="355965" y="129236"/>
                  </a:lnTo>
                  <a:lnTo>
                    <a:pt x="358210" y="115342"/>
                  </a:lnTo>
                  <a:lnTo>
                    <a:pt x="358534" y="109726"/>
                  </a:lnTo>
                  <a:lnTo>
                    <a:pt x="359860" y="105823"/>
                  </a:lnTo>
                  <a:lnTo>
                    <a:pt x="363419" y="96216"/>
                  </a:lnTo>
                  <a:lnTo>
                    <a:pt x="368578" y="84060"/>
                  </a:lnTo>
                  <a:lnTo>
                    <a:pt x="373459" y="74860"/>
                  </a:lnTo>
                  <a:lnTo>
                    <a:pt x="233370" y="74860"/>
                  </a:lnTo>
                  <a:lnTo>
                    <a:pt x="202609" y="72800"/>
                  </a:lnTo>
                  <a:lnTo>
                    <a:pt x="159249" y="71847"/>
                  </a:lnTo>
                  <a:close/>
                </a:path>
                <a:path w="436880" h="286385">
                  <a:moveTo>
                    <a:pt x="357711" y="0"/>
                  </a:moveTo>
                  <a:lnTo>
                    <a:pt x="317840" y="25721"/>
                  </a:lnTo>
                  <a:lnTo>
                    <a:pt x="294788" y="58160"/>
                  </a:lnTo>
                  <a:lnTo>
                    <a:pt x="290572" y="64509"/>
                  </a:lnTo>
                  <a:lnTo>
                    <a:pt x="285457" y="66343"/>
                  </a:lnTo>
                  <a:lnTo>
                    <a:pt x="272166" y="70262"/>
                  </a:lnTo>
                  <a:lnTo>
                    <a:pt x="253777" y="73892"/>
                  </a:lnTo>
                  <a:lnTo>
                    <a:pt x="233370" y="74860"/>
                  </a:lnTo>
                  <a:lnTo>
                    <a:pt x="373459" y="74860"/>
                  </a:lnTo>
                  <a:lnTo>
                    <a:pt x="374706" y="72510"/>
                  </a:lnTo>
                  <a:lnTo>
                    <a:pt x="377133" y="68648"/>
                  </a:lnTo>
                  <a:lnTo>
                    <a:pt x="381747" y="66927"/>
                  </a:lnTo>
                  <a:lnTo>
                    <a:pt x="410168" y="66927"/>
                  </a:lnTo>
                  <a:lnTo>
                    <a:pt x="421085" y="62515"/>
                  </a:lnTo>
                  <a:lnTo>
                    <a:pt x="430500" y="53726"/>
                  </a:lnTo>
                  <a:lnTo>
                    <a:pt x="435687" y="45441"/>
                  </a:lnTo>
                  <a:lnTo>
                    <a:pt x="436821" y="43119"/>
                  </a:lnTo>
                  <a:lnTo>
                    <a:pt x="435662" y="40337"/>
                  </a:lnTo>
                  <a:lnTo>
                    <a:pt x="427949" y="37483"/>
                  </a:lnTo>
                  <a:lnTo>
                    <a:pt x="421473" y="34989"/>
                  </a:lnTo>
                  <a:lnTo>
                    <a:pt x="398182" y="14389"/>
                  </a:lnTo>
                  <a:lnTo>
                    <a:pt x="395624" y="11198"/>
                  </a:lnTo>
                  <a:lnTo>
                    <a:pt x="386056" y="7227"/>
                  </a:lnTo>
                  <a:lnTo>
                    <a:pt x="376992" y="3832"/>
                  </a:lnTo>
                  <a:lnTo>
                    <a:pt x="362693" y="876"/>
                  </a:lnTo>
                  <a:lnTo>
                    <a:pt x="357711" y="0"/>
                  </a:lnTo>
                  <a:close/>
                </a:path>
                <a:path w="436880" h="286385">
                  <a:moveTo>
                    <a:pt x="410168" y="66927"/>
                  </a:moveTo>
                  <a:lnTo>
                    <a:pt x="381747" y="66927"/>
                  </a:lnTo>
                  <a:lnTo>
                    <a:pt x="386215" y="67845"/>
                  </a:lnTo>
                  <a:lnTo>
                    <a:pt x="406604" y="68368"/>
                  </a:lnTo>
                  <a:lnTo>
                    <a:pt x="410168" y="66927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157468" y="3040619"/>
              <a:ext cx="436880" cy="286385"/>
            </a:xfrm>
            <a:custGeom>
              <a:avLst/>
              <a:gdLst/>
              <a:ahLst/>
              <a:cxnLst/>
              <a:rect l="l" t="t" r="r" b="b"/>
              <a:pathLst>
                <a:path w="436880" h="286385">
                  <a:moveTo>
                    <a:pt x="352949" y="6"/>
                  </a:moveTo>
                  <a:lnTo>
                    <a:pt x="317840" y="25638"/>
                  </a:lnTo>
                  <a:lnTo>
                    <a:pt x="294788" y="58077"/>
                  </a:lnTo>
                  <a:lnTo>
                    <a:pt x="290572" y="64426"/>
                  </a:lnTo>
                  <a:lnTo>
                    <a:pt x="285457" y="66260"/>
                  </a:lnTo>
                  <a:lnTo>
                    <a:pt x="272165" y="70178"/>
                  </a:lnTo>
                  <a:lnTo>
                    <a:pt x="253776" y="73809"/>
                  </a:lnTo>
                  <a:lnTo>
                    <a:pt x="233370" y="74777"/>
                  </a:lnTo>
                  <a:lnTo>
                    <a:pt x="202609" y="72717"/>
                  </a:lnTo>
                  <a:lnTo>
                    <a:pt x="159249" y="71763"/>
                  </a:lnTo>
                  <a:lnTo>
                    <a:pt x="115504" y="76291"/>
                  </a:lnTo>
                  <a:lnTo>
                    <a:pt x="83589" y="90678"/>
                  </a:lnTo>
                  <a:lnTo>
                    <a:pt x="67643" y="114746"/>
                  </a:lnTo>
                  <a:lnTo>
                    <a:pt x="56028" y="139343"/>
                  </a:lnTo>
                  <a:lnTo>
                    <a:pt x="37297" y="155381"/>
                  </a:lnTo>
                  <a:lnTo>
                    <a:pt x="0" y="153770"/>
                  </a:lnTo>
                  <a:lnTo>
                    <a:pt x="11455" y="167323"/>
                  </a:lnTo>
                  <a:lnTo>
                    <a:pt x="24832" y="172771"/>
                  </a:lnTo>
                  <a:lnTo>
                    <a:pt x="63746" y="160094"/>
                  </a:lnTo>
                  <a:lnTo>
                    <a:pt x="82568" y="129153"/>
                  </a:lnTo>
                  <a:lnTo>
                    <a:pt x="84515" y="140142"/>
                  </a:lnTo>
                  <a:lnTo>
                    <a:pt x="85836" y="166279"/>
                  </a:lnTo>
                  <a:lnTo>
                    <a:pt x="79752" y="197321"/>
                  </a:lnTo>
                  <a:lnTo>
                    <a:pt x="59483" y="223025"/>
                  </a:lnTo>
                  <a:lnTo>
                    <a:pt x="62331" y="250195"/>
                  </a:lnTo>
                  <a:lnTo>
                    <a:pt x="66097" y="269959"/>
                  </a:lnTo>
                  <a:lnTo>
                    <a:pt x="69381" y="282030"/>
                  </a:lnTo>
                  <a:lnTo>
                    <a:pt x="70787" y="286118"/>
                  </a:lnTo>
                  <a:lnTo>
                    <a:pt x="96255" y="286118"/>
                  </a:lnTo>
                  <a:lnTo>
                    <a:pt x="93354" y="275722"/>
                  </a:lnTo>
                  <a:lnTo>
                    <a:pt x="83351" y="270080"/>
                  </a:lnTo>
                  <a:lnTo>
                    <a:pt x="82553" y="261323"/>
                  </a:lnTo>
                  <a:lnTo>
                    <a:pt x="82297" y="249558"/>
                  </a:lnTo>
                  <a:lnTo>
                    <a:pt x="82330" y="239236"/>
                  </a:lnTo>
                  <a:lnTo>
                    <a:pt x="82398" y="234806"/>
                  </a:lnTo>
                  <a:lnTo>
                    <a:pt x="92524" y="231926"/>
                  </a:lnTo>
                  <a:lnTo>
                    <a:pt x="104631" y="223706"/>
                  </a:lnTo>
                  <a:lnTo>
                    <a:pt x="107859" y="248290"/>
                  </a:lnTo>
                  <a:lnTo>
                    <a:pt x="111570" y="268096"/>
                  </a:lnTo>
                  <a:lnTo>
                    <a:pt x="114629" y="281310"/>
                  </a:lnTo>
                  <a:lnTo>
                    <a:pt x="115902" y="286118"/>
                  </a:lnTo>
                  <a:lnTo>
                    <a:pt x="143958" y="286118"/>
                  </a:lnTo>
                  <a:lnTo>
                    <a:pt x="142595" y="275209"/>
                  </a:lnTo>
                  <a:lnTo>
                    <a:pt x="131053" y="270080"/>
                  </a:lnTo>
                  <a:lnTo>
                    <a:pt x="126119" y="255214"/>
                  </a:lnTo>
                  <a:lnTo>
                    <a:pt x="126015" y="240513"/>
                  </a:lnTo>
                  <a:lnTo>
                    <a:pt x="127980" y="229275"/>
                  </a:lnTo>
                  <a:lnTo>
                    <a:pt x="129249" y="224796"/>
                  </a:lnTo>
                  <a:lnTo>
                    <a:pt x="132559" y="220864"/>
                  </a:lnTo>
                  <a:lnTo>
                    <a:pt x="140981" y="209965"/>
                  </a:lnTo>
                  <a:lnTo>
                    <a:pt x="152254" y="193440"/>
                  </a:lnTo>
                  <a:lnTo>
                    <a:pt x="164115" y="172633"/>
                  </a:lnTo>
                  <a:lnTo>
                    <a:pt x="168357" y="173013"/>
                  </a:lnTo>
                  <a:lnTo>
                    <a:pt x="172595" y="173821"/>
                  </a:lnTo>
                  <a:lnTo>
                    <a:pt x="176679" y="174404"/>
                  </a:lnTo>
                  <a:lnTo>
                    <a:pt x="188153" y="177117"/>
                  </a:lnTo>
                  <a:lnTo>
                    <a:pt x="207452" y="181995"/>
                  </a:lnTo>
                  <a:lnTo>
                    <a:pt x="232126" y="187036"/>
                  </a:lnTo>
                  <a:lnTo>
                    <a:pt x="259724" y="190236"/>
                  </a:lnTo>
                  <a:lnTo>
                    <a:pt x="257994" y="202129"/>
                  </a:lnTo>
                  <a:lnTo>
                    <a:pt x="255639" y="216043"/>
                  </a:lnTo>
                  <a:lnTo>
                    <a:pt x="252712" y="230247"/>
                  </a:lnTo>
                  <a:lnTo>
                    <a:pt x="249271" y="243012"/>
                  </a:lnTo>
                  <a:lnTo>
                    <a:pt x="252852" y="257537"/>
                  </a:lnTo>
                  <a:lnTo>
                    <a:pt x="255048" y="271489"/>
                  </a:lnTo>
                  <a:lnTo>
                    <a:pt x="256152" y="281979"/>
                  </a:lnTo>
                  <a:lnTo>
                    <a:pt x="256455" y="286118"/>
                  </a:lnTo>
                  <a:lnTo>
                    <a:pt x="282094" y="286118"/>
                  </a:lnTo>
                  <a:lnTo>
                    <a:pt x="284153" y="278278"/>
                  </a:lnTo>
                  <a:lnTo>
                    <a:pt x="272356" y="272123"/>
                  </a:lnTo>
                  <a:lnTo>
                    <a:pt x="271936" y="255675"/>
                  </a:lnTo>
                  <a:lnTo>
                    <a:pt x="274708" y="237340"/>
                  </a:lnTo>
                  <a:lnTo>
                    <a:pt x="281931" y="215728"/>
                  </a:lnTo>
                  <a:lnTo>
                    <a:pt x="294862" y="189453"/>
                  </a:lnTo>
                  <a:lnTo>
                    <a:pt x="298967" y="206420"/>
                  </a:lnTo>
                  <a:lnTo>
                    <a:pt x="302904" y="225871"/>
                  </a:lnTo>
                  <a:lnTo>
                    <a:pt x="305560" y="245125"/>
                  </a:lnTo>
                  <a:lnTo>
                    <a:pt x="305826" y="261500"/>
                  </a:lnTo>
                  <a:lnTo>
                    <a:pt x="312881" y="273137"/>
                  </a:lnTo>
                  <a:lnTo>
                    <a:pt x="316401" y="280734"/>
                  </a:lnTo>
                  <a:lnTo>
                    <a:pt x="317612" y="284868"/>
                  </a:lnTo>
                  <a:lnTo>
                    <a:pt x="317743" y="286118"/>
                  </a:lnTo>
                  <a:lnTo>
                    <a:pt x="347059" y="286118"/>
                  </a:lnTo>
                  <a:lnTo>
                    <a:pt x="347303" y="284468"/>
                  </a:lnTo>
                  <a:lnTo>
                    <a:pt x="346534" y="280494"/>
                  </a:lnTo>
                  <a:lnTo>
                    <a:pt x="342494" y="275654"/>
                  </a:lnTo>
                  <a:lnTo>
                    <a:pt x="332928" y="271408"/>
                  </a:lnTo>
                  <a:lnTo>
                    <a:pt x="327896" y="257212"/>
                  </a:lnTo>
                  <a:lnTo>
                    <a:pt x="326301" y="234373"/>
                  </a:lnTo>
                  <a:lnTo>
                    <a:pt x="329203" y="203834"/>
                  </a:lnTo>
                  <a:lnTo>
                    <a:pt x="337661" y="166538"/>
                  </a:lnTo>
                  <a:lnTo>
                    <a:pt x="349736" y="147826"/>
                  </a:lnTo>
                  <a:lnTo>
                    <a:pt x="355931" y="129360"/>
                  </a:lnTo>
                  <a:lnTo>
                    <a:pt x="358210" y="115259"/>
                  </a:lnTo>
                  <a:lnTo>
                    <a:pt x="358533" y="109643"/>
                  </a:lnTo>
                  <a:lnTo>
                    <a:pt x="359860" y="105739"/>
                  </a:lnTo>
                  <a:lnTo>
                    <a:pt x="377133" y="68565"/>
                  </a:lnTo>
                  <a:lnTo>
                    <a:pt x="381746" y="66844"/>
                  </a:lnTo>
                  <a:lnTo>
                    <a:pt x="386215" y="67763"/>
                  </a:lnTo>
                  <a:lnTo>
                    <a:pt x="406603" y="68285"/>
                  </a:lnTo>
                  <a:lnTo>
                    <a:pt x="421085" y="62432"/>
                  </a:lnTo>
                  <a:lnTo>
                    <a:pt x="430499" y="53643"/>
                  </a:lnTo>
                  <a:lnTo>
                    <a:pt x="435687" y="45359"/>
                  </a:lnTo>
                  <a:lnTo>
                    <a:pt x="436822" y="43035"/>
                  </a:lnTo>
                  <a:lnTo>
                    <a:pt x="435661" y="40254"/>
                  </a:lnTo>
                  <a:lnTo>
                    <a:pt x="433236" y="39366"/>
                  </a:lnTo>
                  <a:lnTo>
                    <a:pt x="427949" y="37399"/>
                  </a:lnTo>
                  <a:lnTo>
                    <a:pt x="398182" y="14305"/>
                  </a:lnTo>
                  <a:lnTo>
                    <a:pt x="395624" y="11116"/>
                  </a:lnTo>
                  <a:lnTo>
                    <a:pt x="392071" y="9642"/>
                  </a:lnTo>
                  <a:lnTo>
                    <a:pt x="386056" y="7144"/>
                  </a:lnTo>
                  <a:lnTo>
                    <a:pt x="376992" y="3750"/>
                  </a:lnTo>
                  <a:lnTo>
                    <a:pt x="368271" y="1947"/>
                  </a:lnTo>
                  <a:lnTo>
                    <a:pt x="362693" y="792"/>
                  </a:lnTo>
                  <a:lnTo>
                    <a:pt x="357711" y="-82"/>
                  </a:lnTo>
                  <a:lnTo>
                    <a:pt x="35294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8976" y="3020840"/>
              <a:ext cx="466219" cy="37184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02064" y="3040702"/>
              <a:ext cx="381635" cy="286385"/>
            </a:xfrm>
            <a:custGeom>
              <a:avLst/>
              <a:gdLst/>
              <a:ahLst/>
              <a:cxnLst/>
              <a:rect l="l" t="t" r="r" b="b"/>
              <a:pathLst>
                <a:path w="381635" h="286385">
                  <a:moveTo>
                    <a:pt x="323761" y="208855"/>
                  </a:moveTo>
                  <a:lnTo>
                    <a:pt x="279502" y="208855"/>
                  </a:lnTo>
                  <a:lnTo>
                    <a:pt x="286020" y="214827"/>
                  </a:lnTo>
                  <a:lnTo>
                    <a:pt x="291506" y="230748"/>
                  </a:lnTo>
                  <a:lnTo>
                    <a:pt x="298385" y="249876"/>
                  </a:lnTo>
                  <a:lnTo>
                    <a:pt x="309082" y="265469"/>
                  </a:lnTo>
                  <a:lnTo>
                    <a:pt x="314280" y="269957"/>
                  </a:lnTo>
                  <a:lnTo>
                    <a:pt x="311363" y="276241"/>
                  </a:lnTo>
                  <a:lnTo>
                    <a:pt x="322489" y="277332"/>
                  </a:lnTo>
                  <a:lnTo>
                    <a:pt x="321706" y="279350"/>
                  </a:lnTo>
                  <a:lnTo>
                    <a:pt x="323602" y="283074"/>
                  </a:lnTo>
                  <a:lnTo>
                    <a:pt x="328333" y="285294"/>
                  </a:lnTo>
                  <a:lnTo>
                    <a:pt x="337114" y="286117"/>
                  </a:lnTo>
                  <a:lnTo>
                    <a:pt x="346093" y="285163"/>
                  </a:lnTo>
                  <a:lnTo>
                    <a:pt x="351416" y="282055"/>
                  </a:lnTo>
                  <a:lnTo>
                    <a:pt x="353763" y="277481"/>
                  </a:lnTo>
                  <a:lnTo>
                    <a:pt x="351127" y="272328"/>
                  </a:lnTo>
                  <a:lnTo>
                    <a:pt x="339948" y="268690"/>
                  </a:lnTo>
                  <a:lnTo>
                    <a:pt x="336917" y="267475"/>
                  </a:lnTo>
                  <a:lnTo>
                    <a:pt x="335518" y="264511"/>
                  </a:lnTo>
                  <a:lnTo>
                    <a:pt x="324942" y="231899"/>
                  </a:lnTo>
                  <a:lnTo>
                    <a:pt x="323761" y="208855"/>
                  </a:lnTo>
                  <a:close/>
                </a:path>
                <a:path w="381635" h="286385">
                  <a:moveTo>
                    <a:pt x="145501" y="285259"/>
                  </a:moveTo>
                  <a:lnTo>
                    <a:pt x="134537" y="285259"/>
                  </a:lnTo>
                  <a:lnTo>
                    <a:pt x="145531" y="285592"/>
                  </a:lnTo>
                  <a:lnTo>
                    <a:pt x="145501" y="285259"/>
                  </a:lnTo>
                  <a:close/>
                </a:path>
                <a:path w="381635" h="286385">
                  <a:moveTo>
                    <a:pt x="146740" y="209753"/>
                  </a:moveTo>
                  <a:lnTo>
                    <a:pt x="84269" y="209753"/>
                  </a:lnTo>
                  <a:lnTo>
                    <a:pt x="82650" y="218479"/>
                  </a:lnTo>
                  <a:lnTo>
                    <a:pt x="81054" y="227700"/>
                  </a:lnTo>
                  <a:lnTo>
                    <a:pt x="80556" y="236082"/>
                  </a:lnTo>
                  <a:lnTo>
                    <a:pt x="82233" y="242296"/>
                  </a:lnTo>
                  <a:lnTo>
                    <a:pt x="100244" y="269905"/>
                  </a:lnTo>
                  <a:lnTo>
                    <a:pt x="114382" y="282268"/>
                  </a:lnTo>
                  <a:lnTo>
                    <a:pt x="125521" y="285386"/>
                  </a:lnTo>
                  <a:lnTo>
                    <a:pt x="134537" y="285259"/>
                  </a:lnTo>
                  <a:lnTo>
                    <a:pt x="145501" y="285259"/>
                  </a:lnTo>
                  <a:lnTo>
                    <a:pt x="145299" y="283074"/>
                  </a:lnTo>
                  <a:lnTo>
                    <a:pt x="145196" y="273956"/>
                  </a:lnTo>
                  <a:lnTo>
                    <a:pt x="137415" y="270619"/>
                  </a:lnTo>
                  <a:lnTo>
                    <a:pt x="129867" y="270619"/>
                  </a:lnTo>
                  <a:lnTo>
                    <a:pt x="123919" y="267402"/>
                  </a:lnTo>
                  <a:lnTo>
                    <a:pt x="117507" y="259126"/>
                  </a:lnTo>
                  <a:lnTo>
                    <a:pt x="114281" y="249351"/>
                  </a:lnTo>
                  <a:lnTo>
                    <a:pt x="117891" y="241637"/>
                  </a:lnTo>
                  <a:lnTo>
                    <a:pt x="126118" y="234113"/>
                  </a:lnTo>
                  <a:lnTo>
                    <a:pt x="136650" y="222172"/>
                  </a:lnTo>
                  <a:lnTo>
                    <a:pt x="146740" y="209753"/>
                  </a:lnTo>
                  <a:close/>
                </a:path>
                <a:path w="381635" h="286385">
                  <a:moveTo>
                    <a:pt x="324232" y="197923"/>
                  </a:moveTo>
                  <a:lnTo>
                    <a:pt x="162735" y="197923"/>
                  </a:lnTo>
                  <a:lnTo>
                    <a:pt x="169550" y="198412"/>
                  </a:lnTo>
                  <a:lnTo>
                    <a:pt x="175643" y="199993"/>
                  </a:lnTo>
                  <a:lnTo>
                    <a:pt x="184016" y="201834"/>
                  </a:lnTo>
                  <a:lnTo>
                    <a:pt x="193945" y="203490"/>
                  </a:lnTo>
                  <a:lnTo>
                    <a:pt x="204984" y="204955"/>
                  </a:lnTo>
                  <a:lnTo>
                    <a:pt x="216689" y="206220"/>
                  </a:lnTo>
                  <a:lnTo>
                    <a:pt x="216508" y="214617"/>
                  </a:lnTo>
                  <a:lnTo>
                    <a:pt x="209386" y="254486"/>
                  </a:lnTo>
                  <a:lnTo>
                    <a:pt x="211015" y="262102"/>
                  </a:lnTo>
                  <a:lnTo>
                    <a:pt x="212612" y="266847"/>
                  </a:lnTo>
                  <a:lnTo>
                    <a:pt x="212700" y="269212"/>
                  </a:lnTo>
                  <a:lnTo>
                    <a:pt x="209269" y="285259"/>
                  </a:lnTo>
                  <a:lnTo>
                    <a:pt x="235115" y="285259"/>
                  </a:lnTo>
                  <a:lnTo>
                    <a:pt x="239549" y="282588"/>
                  </a:lnTo>
                  <a:lnTo>
                    <a:pt x="238137" y="275612"/>
                  </a:lnTo>
                  <a:lnTo>
                    <a:pt x="236068" y="274111"/>
                  </a:lnTo>
                  <a:lnTo>
                    <a:pt x="231724" y="272070"/>
                  </a:lnTo>
                  <a:lnTo>
                    <a:pt x="230389" y="269562"/>
                  </a:lnTo>
                  <a:lnTo>
                    <a:pt x="247644" y="222435"/>
                  </a:lnTo>
                  <a:lnTo>
                    <a:pt x="261988" y="209124"/>
                  </a:lnTo>
                  <a:lnTo>
                    <a:pt x="277809" y="209124"/>
                  </a:lnTo>
                  <a:lnTo>
                    <a:pt x="279502" y="208855"/>
                  </a:lnTo>
                  <a:lnTo>
                    <a:pt x="323761" y="208855"/>
                  </a:lnTo>
                  <a:lnTo>
                    <a:pt x="323626" y="206220"/>
                  </a:lnTo>
                  <a:lnTo>
                    <a:pt x="323733" y="203490"/>
                  </a:lnTo>
                  <a:lnTo>
                    <a:pt x="324232" y="197923"/>
                  </a:lnTo>
                  <a:close/>
                </a:path>
                <a:path w="381635" h="286385">
                  <a:moveTo>
                    <a:pt x="33493" y="0"/>
                  </a:moveTo>
                  <a:lnTo>
                    <a:pt x="0" y="34966"/>
                  </a:lnTo>
                  <a:lnTo>
                    <a:pt x="7152" y="70687"/>
                  </a:lnTo>
                  <a:lnTo>
                    <a:pt x="40887" y="116941"/>
                  </a:lnTo>
                  <a:lnTo>
                    <a:pt x="47513" y="125131"/>
                  </a:lnTo>
                  <a:lnTo>
                    <a:pt x="48995" y="133234"/>
                  </a:lnTo>
                  <a:lnTo>
                    <a:pt x="47801" y="140690"/>
                  </a:lnTo>
                  <a:lnTo>
                    <a:pt x="46396" y="146941"/>
                  </a:lnTo>
                  <a:lnTo>
                    <a:pt x="45292" y="151333"/>
                  </a:lnTo>
                  <a:lnTo>
                    <a:pt x="44691" y="155968"/>
                  </a:lnTo>
                  <a:lnTo>
                    <a:pt x="21068" y="198735"/>
                  </a:lnTo>
                  <a:lnTo>
                    <a:pt x="19551" y="200218"/>
                  </a:lnTo>
                  <a:lnTo>
                    <a:pt x="18541" y="202128"/>
                  </a:lnTo>
                  <a:lnTo>
                    <a:pt x="18014" y="204184"/>
                  </a:lnTo>
                  <a:lnTo>
                    <a:pt x="15611" y="217660"/>
                  </a:lnTo>
                  <a:lnTo>
                    <a:pt x="14853" y="228525"/>
                  </a:lnTo>
                  <a:lnTo>
                    <a:pt x="14783" y="245949"/>
                  </a:lnTo>
                  <a:lnTo>
                    <a:pt x="15081" y="252206"/>
                  </a:lnTo>
                  <a:lnTo>
                    <a:pt x="13545" y="257720"/>
                  </a:lnTo>
                  <a:lnTo>
                    <a:pt x="10604" y="261946"/>
                  </a:lnTo>
                  <a:lnTo>
                    <a:pt x="10252" y="268151"/>
                  </a:lnTo>
                  <a:lnTo>
                    <a:pt x="16488" y="279600"/>
                  </a:lnTo>
                  <a:lnTo>
                    <a:pt x="20847" y="281651"/>
                  </a:lnTo>
                  <a:lnTo>
                    <a:pt x="26401" y="280004"/>
                  </a:lnTo>
                  <a:lnTo>
                    <a:pt x="30890" y="275558"/>
                  </a:lnTo>
                  <a:lnTo>
                    <a:pt x="31991" y="269562"/>
                  </a:lnTo>
                  <a:lnTo>
                    <a:pt x="32105" y="268690"/>
                  </a:lnTo>
                  <a:lnTo>
                    <a:pt x="33161" y="257720"/>
                  </a:lnTo>
                  <a:lnTo>
                    <a:pt x="38045" y="241341"/>
                  </a:lnTo>
                  <a:lnTo>
                    <a:pt x="69410" y="212585"/>
                  </a:lnTo>
                  <a:lnTo>
                    <a:pt x="84269" y="209753"/>
                  </a:lnTo>
                  <a:lnTo>
                    <a:pt x="146740" y="209753"/>
                  </a:lnTo>
                  <a:lnTo>
                    <a:pt x="147286" y="209081"/>
                  </a:lnTo>
                  <a:lnTo>
                    <a:pt x="155823" y="198107"/>
                  </a:lnTo>
                  <a:lnTo>
                    <a:pt x="162735" y="197923"/>
                  </a:lnTo>
                  <a:lnTo>
                    <a:pt x="324232" y="197923"/>
                  </a:lnTo>
                  <a:lnTo>
                    <a:pt x="325613" y="182517"/>
                  </a:lnTo>
                  <a:lnTo>
                    <a:pt x="325249" y="161670"/>
                  </a:lnTo>
                  <a:lnTo>
                    <a:pt x="325312" y="154894"/>
                  </a:lnTo>
                  <a:lnTo>
                    <a:pt x="328874" y="148157"/>
                  </a:lnTo>
                  <a:lnTo>
                    <a:pt x="337494" y="141260"/>
                  </a:lnTo>
                  <a:lnTo>
                    <a:pt x="352733" y="134007"/>
                  </a:lnTo>
                  <a:lnTo>
                    <a:pt x="362761" y="134007"/>
                  </a:lnTo>
                  <a:lnTo>
                    <a:pt x="368993" y="130883"/>
                  </a:lnTo>
                  <a:lnTo>
                    <a:pt x="373634" y="125714"/>
                  </a:lnTo>
                  <a:lnTo>
                    <a:pt x="376026" y="121013"/>
                  </a:lnTo>
                  <a:lnTo>
                    <a:pt x="378153" y="119348"/>
                  </a:lnTo>
                  <a:lnTo>
                    <a:pt x="381233" y="114019"/>
                  </a:lnTo>
                  <a:lnTo>
                    <a:pt x="379977" y="113019"/>
                  </a:lnTo>
                  <a:lnTo>
                    <a:pt x="376937" y="110429"/>
                  </a:lnTo>
                  <a:lnTo>
                    <a:pt x="372015" y="105262"/>
                  </a:lnTo>
                  <a:lnTo>
                    <a:pt x="77088" y="105262"/>
                  </a:lnTo>
                  <a:lnTo>
                    <a:pt x="63731" y="102302"/>
                  </a:lnTo>
                  <a:lnTo>
                    <a:pt x="42267" y="86313"/>
                  </a:lnTo>
                  <a:lnTo>
                    <a:pt x="26552" y="61051"/>
                  </a:lnTo>
                  <a:lnTo>
                    <a:pt x="21911" y="35561"/>
                  </a:lnTo>
                  <a:lnTo>
                    <a:pt x="33672" y="18891"/>
                  </a:lnTo>
                  <a:lnTo>
                    <a:pt x="41196" y="17917"/>
                  </a:lnTo>
                  <a:lnTo>
                    <a:pt x="56331" y="17917"/>
                  </a:lnTo>
                  <a:lnTo>
                    <a:pt x="56725" y="17633"/>
                  </a:lnTo>
                  <a:lnTo>
                    <a:pt x="57017" y="12886"/>
                  </a:lnTo>
                  <a:lnTo>
                    <a:pt x="53189" y="7018"/>
                  </a:lnTo>
                  <a:lnTo>
                    <a:pt x="45321" y="2050"/>
                  </a:lnTo>
                  <a:lnTo>
                    <a:pt x="33493" y="0"/>
                  </a:lnTo>
                  <a:close/>
                </a:path>
                <a:path w="381635" h="286385">
                  <a:moveTo>
                    <a:pt x="135864" y="269953"/>
                  </a:moveTo>
                  <a:lnTo>
                    <a:pt x="129867" y="270619"/>
                  </a:lnTo>
                  <a:lnTo>
                    <a:pt x="137415" y="270619"/>
                  </a:lnTo>
                  <a:lnTo>
                    <a:pt x="135864" y="269953"/>
                  </a:lnTo>
                  <a:close/>
                </a:path>
                <a:path w="381635" h="286385">
                  <a:moveTo>
                    <a:pt x="277809" y="209124"/>
                  </a:moveTo>
                  <a:lnTo>
                    <a:pt x="261988" y="209124"/>
                  </a:lnTo>
                  <a:lnTo>
                    <a:pt x="270428" y="209351"/>
                  </a:lnTo>
                  <a:lnTo>
                    <a:pt x="276819" y="209282"/>
                  </a:lnTo>
                  <a:lnTo>
                    <a:pt x="277809" y="209124"/>
                  </a:lnTo>
                  <a:close/>
                </a:path>
                <a:path w="381635" h="286385">
                  <a:moveTo>
                    <a:pt x="362761" y="134007"/>
                  </a:moveTo>
                  <a:lnTo>
                    <a:pt x="352733" y="134007"/>
                  </a:lnTo>
                  <a:lnTo>
                    <a:pt x="362045" y="134366"/>
                  </a:lnTo>
                  <a:lnTo>
                    <a:pt x="362761" y="134007"/>
                  </a:lnTo>
                  <a:close/>
                </a:path>
                <a:path w="381635" h="286385">
                  <a:moveTo>
                    <a:pt x="99000" y="102690"/>
                  </a:moveTo>
                  <a:lnTo>
                    <a:pt x="96105" y="103596"/>
                  </a:lnTo>
                  <a:lnTo>
                    <a:pt x="88340" y="105074"/>
                  </a:lnTo>
                  <a:lnTo>
                    <a:pt x="77088" y="105262"/>
                  </a:lnTo>
                  <a:lnTo>
                    <a:pt x="372015" y="105262"/>
                  </a:lnTo>
                  <a:lnTo>
                    <a:pt x="371011" y="104019"/>
                  </a:lnTo>
                  <a:lnTo>
                    <a:pt x="265622" y="104019"/>
                  </a:lnTo>
                  <a:lnTo>
                    <a:pt x="256463" y="103050"/>
                  </a:lnTo>
                  <a:lnTo>
                    <a:pt x="98610" y="103050"/>
                  </a:lnTo>
                  <a:lnTo>
                    <a:pt x="99000" y="102690"/>
                  </a:lnTo>
                  <a:close/>
                </a:path>
                <a:path w="381635" h="286385">
                  <a:moveTo>
                    <a:pt x="344321" y="54728"/>
                  </a:moveTo>
                  <a:lnTo>
                    <a:pt x="337926" y="59094"/>
                  </a:lnTo>
                  <a:lnTo>
                    <a:pt x="332391" y="66259"/>
                  </a:lnTo>
                  <a:lnTo>
                    <a:pt x="327739" y="73070"/>
                  </a:lnTo>
                  <a:lnTo>
                    <a:pt x="323992" y="76375"/>
                  </a:lnTo>
                  <a:lnTo>
                    <a:pt x="318735" y="77959"/>
                  </a:lnTo>
                  <a:lnTo>
                    <a:pt x="310761" y="81544"/>
                  </a:lnTo>
                  <a:lnTo>
                    <a:pt x="301902" y="86878"/>
                  </a:lnTo>
                  <a:lnTo>
                    <a:pt x="293993" y="93709"/>
                  </a:lnTo>
                  <a:lnTo>
                    <a:pt x="285921" y="99737"/>
                  </a:lnTo>
                  <a:lnTo>
                    <a:pt x="276095" y="103059"/>
                  </a:lnTo>
                  <a:lnTo>
                    <a:pt x="265622" y="104019"/>
                  </a:lnTo>
                  <a:lnTo>
                    <a:pt x="371011" y="104019"/>
                  </a:lnTo>
                  <a:lnTo>
                    <a:pt x="366561" y="98507"/>
                  </a:lnTo>
                  <a:lnTo>
                    <a:pt x="361834" y="91045"/>
                  </a:lnTo>
                  <a:lnTo>
                    <a:pt x="357565" y="82882"/>
                  </a:lnTo>
                  <a:lnTo>
                    <a:pt x="355485" y="81145"/>
                  </a:lnTo>
                  <a:lnTo>
                    <a:pt x="346850" y="78601"/>
                  </a:lnTo>
                  <a:lnTo>
                    <a:pt x="345413" y="76107"/>
                  </a:lnTo>
                  <a:lnTo>
                    <a:pt x="347319" y="67025"/>
                  </a:lnTo>
                  <a:lnTo>
                    <a:pt x="346335" y="59809"/>
                  </a:lnTo>
                  <a:lnTo>
                    <a:pt x="344321" y="54728"/>
                  </a:lnTo>
                  <a:close/>
                </a:path>
                <a:path w="381635" h="286385">
                  <a:moveTo>
                    <a:pt x="182145" y="95267"/>
                  </a:moveTo>
                  <a:lnTo>
                    <a:pt x="137099" y="96052"/>
                  </a:lnTo>
                  <a:lnTo>
                    <a:pt x="98610" y="103050"/>
                  </a:lnTo>
                  <a:lnTo>
                    <a:pt x="256463" y="103050"/>
                  </a:lnTo>
                  <a:lnTo>
                    <a:pt x="255611" y="102960"/>
                  </a:lnTo>
                  <a:lnTo>
                    <a:pt x="224674" y="98351"/>
                  </a:lnTo>
                  <a:lnTo>
                    <a:pt x="182145" y="95267"/>
                  </a:lnTo>
                  <a:close/>
                </a:path>
                <a:path w="381635" h="286385">
                  <a:moveTo>
                    <a:pt x="56331" y="17917"/>
                  </a:moveTo>
                  <a:lnTo>
                    <a:pt x="41196" y="17917"/>
                  </a:lnTo>
                  <a:lnTo>
                    <a:pt x="47182" y="19793"/>
                  </a:lnTo>
                  <a:lnTo>
                    <a:pt x="52176" y="20904"/>
                  </a:lnTo>
                  <a:lnTo>
                    <a:pt x="56331" y="17917"/>
                  </a:lnTo>
                  <a:close/>
                </a:path>
              </a:pathLst>
            </a:custGeom>
            <a:solidFill>
              <a:srgbClr val="CC89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702064" y="3040703"/>
              <a:ext cx="381635" cy="286385"/>
            </a:xfrm>
            <a:custGeom>
              <a:avLst/>
              <a:gdLst/>
              <a:ahLst/>
              <a:cxnLst/>
              <a:rect l="l" t="t" r="r" b="b"/>
              <a:pathLst>
                <a:path w="381635" h="286385">
                  <a:moveTo>
                    <a:pt x="33493" y="0"/>
                  </a:moveTo>
                  <a:lnTo>
                    <a:pt x="0" y="34966"/>
                  </a:lnTo>
                  <a:lnTo>
                    <a:pt x="7152" y="70687"/>
                  </a:lnTo>
                  <a:lnTo>
                    <a:pt x="40888" y="116941"/>
                  </a:lnTo>
                  <a:lnTo>
                    <a:pt x="47513" y="125131"/>
                  </a:lnTo>
                  <a:lnTo>
                    <a:pt x="48995" y="133234"/>
                  </a:lnTo>
                  <a:lnTo>
                    <a:pt x="47801" y="140690"/>
                  </a:lnTo>
                  <a:lnTo>
                    <a:pt x="46396" y="146940"/>
                  </a:lnTo>
                  <a:lnTo>
                    <a:pt x="45291" y="151332"/>
                  </a:lnTo>
                  <a:lnTo>
                    <a:pt x="44691" y="155968"/>
                  </a:lnTo>
                  <a:lnTo>
                    <a:pt x="21068" y="198735"/>
                  </a:lnTo>
                  <a:lnTo>
                    <a:pt x="19550" y="200218"/>
                  </a:lnTo>
                  <a:lnTo>
                    <a:pt x="18541" y="202128"/>
                  </a:lnTo>
                  <a:lnTo>
                    <a:pt x="18014" y="204184"/>
                  </a:lnTo>
                  <a:lnTo>
                    <a:pt x="15611" y="217660"/>
                  </a:lnTo>
                  <a:lnTo>
                    <a:pt x="14663" y="231245"/>
                  </a:lnTo>
                  <a:lnTo>
                    <a:pt x="14657" y="243305"/>
                  </a:lnTo>
                  <a:lnTo>
                    <a:pt x="15080" y="252206"/>
                  </a:lnTo>
                  <a:lnTo>
                    <a:pt x="13545" y="257720"/>
                  </a:lnTo>
                  <a:lnTo>
                    <a:pt x="10603" y="261946"/>
                  </a:lnTo>
                  <a:lnTo>
                    <a:pt x="10252" y="268151"/>
                  </a:lnTo>
                  <a:lnTo>
                    <a:pt x="16487" y="279600"/>
                  </a:lnTo>
                  <a:lnTo>
                    <a:pt x="20846" y="281651"/>
                  </a:lnTo>
                  <a:lnTo>
                    <a:pt x="26400" y="280004"/>
                  </a:lnTo>
                  <a:lnTo>
                    <a:pt x="30890" y="275558"/>
                  </a:lnTo>
                  <a:lnTo>
                    <a:pt x="32056" y="269212"/>
                  </a:lnTo>
                  <a:lnTo>
                    <a:pt x="33146" y="257769"/>
                  </a:lnTo>
                  <a:lnTo>
                    <a:pt x="38045" y="241340"/>
                  </a:lnTo>
                  <a:lnTo>
                    <a:pt x="69410" y="212585"/>
                  </a:lnTo>
                  <a:lnTo>
                    <a:pt x="84269" y="209753"/>
                  </a:lnTo>
                  <a:lnTo>
                    <a:pt x="82650" y="218479"/>
                  </a:lnTo>
                  <a:lnTo>
                    <a:pt x="81054" y="227699"/>
                  </a:lnTo>
                  <a:lnTo>
                    <a:pt x="100245" y="269905"/>
                  </a:lnTo>
                  <a:lnTo>
                    <a:pt x="125521" y="285386"/>
                  </a:lnTo>
                  <a:lnTo>
                    <a:pt x="134537" y="285259"/>
                  </a:lnTo>
                  <a:lnTo>
                    <a:pt x="145532" y="285592"/>
                  </a:lnTo>
                  <a:lnTo>
                    <a:pt x="145195" y="281952"/>
                  </a:lnTo>
                  <a:lnTo>
                    <a:pt x="145195" y="277954"/>
                  </a:lnTo>
                  <a:lnTo>
                    <a:pt x="145195" y="273956"/>
                  </a:lnTo>
                  <a:lnTo>
                    <a:pt x="135864" y="269953"/>
                  </a:lnTo>
                  <a:lnTo>
                    <a:pt x="129866" y="270619"/>
                  </a:lnTo>
                  <a:lnTo>
                    <a:pt x="123919" y="267402"/>
                  </a:lnTo>
                  <a:lnTo>
                    <a:pt x="117507" y="259126"/>
                  </a:lnTo>
                  <a:lnTo>
                    <a:pt x="114280" y="249352"/>
                  </a:lnTo>
                  <a:lnTo>
                    <a:pt x="117891" y="241638"/>
                  </a:lnTo>
                  <a:lnTo>
                    <a:pt x="126118" y="234113"/>
                  </a:lnTo>
                  <a:lnTo>
                    <a:pt x="136650" y="222172"/>
                  </a:lnTo>
                  <a:lnTo>
                    <a:pt x="147286" y="209081"/>
                  </a:lnTo>
                  <a:lnTo>
                    <a:pt x="155824" y="198106"/>
                  </a:lnTo>
                  <a:lnTo>
                    <a:pt x="162735" y="197922"/>
                  </a:lnTo>
                  <a:lnTo>
                    <a:pt x="169549" y="198412"/>
                  </a:lnTo>
                  <a:lnTo>
                    <a:pt x="175643" y="199992"/>
                  </a:lnTo>
                  <a:lnTo>
                    <a:pt x="184016" y="201834"/>
                  </a:lnTo>
                  <a:lnTo>
                    <a:pt x="193945" y="203490"/>
                  </a:lnTo>
                  <a:lnTo>
                    <a:pt x="204984" y="204955"/>
                  </a:lnTo>
                  <a:lnTo>
                    <a:pt x="216690" y="206220"/>
                  </a:lnTo>
                  <a:lnTo>
                    <a:pt x="216455" y="217074"/>
                  </a:lnTo>
                  <a:lnTo>
                    <a:pt x="215869" y="228524"/>
                  </a:lnTo>
                  <a:lnTo>
                    <a:pt x="214772" y="238754"/>
                  </a:lnTo>
                  <a:lnTo>
                    <a:pt x="213007" y="245949"/>
                  </a:lnTo>
                  <a:lnTo>
                    <a:pt x="209385" y="254486"/>
                  </a:lnTo>
                  <a:lnTo>
                    <a:pt x="211015" y="262102"/>
                  </a:lnTo>
                  <a:lnTo>
                    <a:pt x="212199" y="265619"/>
                  </a:lnTo>
                  <a:lnTo>
                    <a:pt x="212727" y="267187"/>
                  </a:lnTo>
                  <a:lnTo>
                    <a:pt x="212765" y="268906"/>
                  </a:lnTo>
                  <a:lnTo>
                    <a:pt x="212408" y="270589"/>
                  </a:lnTo>
                  <a:lnTo>
                    <a:pt x="211022" y="277125"/>
                  </a:lnTo>
                  <a:lnTo>
                    <a:pt x="209269" y="285259"/>
                  </a:lnTo>
                  <a:lnTo>
                    <a:pt x="221121" y="285259"/>
                  </a:lnTo>
                  <a:lnTo>
                    <a:pt x="235114" y="285259"/>
                  </a:lnTo>
                  <a:lnTo>
                    <a:pt x="239550" y="282588"/>
                  </a:lnTo>
                  <a:lnTo>
                    <a:pt x="238605" y="277924"/>
                  </a:lnTo>
                  <a:lnTo>
                    <a:pt x="238138" y="275612"/>
                  </a:lnTo>
                  <a:lnTo>
                    <a:pt x="236069" y="274111"/>
                  </a:lnTo>
                  <a:lnTo>
                    <a:pt x="234114" y="273193"/>
                  </a:lnTo>
                  <a:lnTo>
                    <a:pt x="231724" y="272071"/>
                  </a:lnTo>
                  <a:lnTo>
                    <a:pt x="230388" y="269562"/>
                  </a:lnTo>
                  <a:lnTo>
                    <a:pt x="230731" y="266846"/>
                  </a:lnTo>
                  <a:lnTo>
                    <a:pt x="233036" y="254720"/>
                  </a:lnTo>
                  <a:lnTo>
                    <a:pt x="238333" y="238775"/>
                  </a:lnTo>
                  <a:lnTo>
                    <a:pt x="247643" y="222435"/>
                  </a:lnTo>
                  <a:lnTo>
                    <a:pt x="261988" y="209124"/>
                  </a:lnTo>
                  <a:lnTo>
                    <a:pt x="270428" y="209352"/>
                  </a:lnTo>
                  <a:lnTo>
                    <a:pt x="276818" y="209282"/>
                  </a:lnTo>
                  <a:lnTo>
                    <a:pt x="279502" y="208854"/>
                  </a:lnTo>
                  <a:lnTo>
                    <a:pt x="286020" y="214827"/>
                  </a:lnTo>
                  <a:lnTo>
                    <a:pt x="291506" y="230748"/>
                  </a:lnTo>
                  <a:lnTo>
                    <a:pt x="298385" y="249876"/>
                  </a:lnTo>
                  <a:lnTo>
                    <a:pt x="309082" y="265469"/>
                  </a:lnTo>
                  <a:lnTo>
                    <a:pt x="314280" y="269957"/>
                  </a:lnTo>
                  <a:lnTo>
                    <a:pt x="311363" y="276240"/>
                  </a:lnTo>
                  <a:lnTo>
                    <a:pt x="318453" y="276936"/>
                  </a:lnTo>
                  <a:lnTo>
                    <a:pt x="322489" y="277332"/>
                  </a:lnTo>
                  <a:lnTo>
                    <a:pt x="321706" y="279349"/>
                  </a:lnTo>
                  <a:lnTo>
                    <a:pt x="323602" y="283073"/>
                  </a:lnTo>
                  <a:lnTo>
                    <a:pt x="328333" y="285294"/>
                  </a:lnTo>
                  <a:lnTo>
                    <a:pt x="337114" y="286117"/>
                  </a:lnTo>
                  <a:lnTo>
                    <a:pt x="346092" y="285164"/>
                  </a:lnTo>
                  <a:lnTo>
                    <a:pt x="351416" y="282055"/>
                  </a:lnTo>
                  <a:lnTo>
                    <a:pt x="353763" y="277481"/>
                  </a:lnTo>
                  <a:lnTo>
                    <a:pt x="351126" y="272328"/>
                  </a:lnTo>
                  <a:lnTo>
                    <a:pt x="343482" y="269840"/>
                  </a:lnTo>
                  <a:lnTo>
                    <a:pt x="339947" y="268690"/>
                  </a:lnTo>
                  <a:lnTo>
                    <a:pt x="336917" y="267475"/>
                  </a:lnTo>
                  <a:lnTo>
                    <a:pt x="335518" y="264511"/>
                  </a:lnTo>
                  <a:lnTo>
                    <a:pt x="324942" y="231899"/>
                  </a:lnTo>
                  <a:lnTo>
                    <a:pt x="323575" y="205247"/>
                  </a:lnTo>
                  <a:lnTo>
                    <a:pt x="325613" y="182517"/>
                  </a:lnTo>
                  <a:lnTo>
                    <a:pt x="325249" y="161670"/>
                  </a:lnTo>
                  <a:lnTo>
                    <a:pt x="325312" y="154894"/>
                  </a:lnTo>
                  <a:lnTo>
                    <a:pt x="328873" y="148156"/>
                  </a:lnTo>
                  <a:lnTo>
                    <a:pt x="337494" y="141260"/>
                  </a:lnTo>
                  <a:lnTo>
                    <a:pt x="352733" y="134007"/>
                  </a:lnTo>
                  <a:lnTo>
                    <a:pt x="362045" y="134366"/>
                  </a:lnTo>
                  <a:lnTo>
                    <a:pt x="368992" y="130883"/>
                  </a:lnTo>
                  <a:lnTo>
                    <a:pt x="373633" y="125714"/>
                  </a:lnTo>
                  <a:lnTo>
                    <a:pt x="376026" y="121013"/>
                  </a:lnTo>
                  <a:lnTo>
                    <a:pt x="378153" y="119348"/>
                  </a:lnTo>
                  <a:lnTo>
                    <a:pt x="381234" y="114019"/>
                  </a:lnTo>
                  <a:lnTo>
                    <a:pt x="379977" y="113019"/>
                  </a:lnTo>
                  <a:lnTo>
                    <a:pt x="376937" y="110429"/>
                  </a:lnTo>
                  <a:lnTo>
                    <a:pt x="372030" y="105280"/>
                  </a:lnTo>
                  <a:lnTo>
                    <a:pt x="366561" y="98507"/>
                  </a:lnTo>
                  <a:lnTo>
                    <a:pt x="361834" y="91044"/>
                  </a:lnTo>
                  <a:lnTo>
                    <a:pt x="357565" y="82882"/>
                  </a:lnTo>
                  <a:lnTo>
                    <a:pt x="355485" y="81145"/>
                  </a:lnTo>
                  <a:lnTo>
                    <a:pt x="349350" y="79338"/>
                  </a:lnTo>
                  <a:lnTo>
                    <a:pt x="346850" y="78601"/>
                  </a:lnTo>
                  <a:lnTo>
                    <a:pt x="345413" y="76107"/>
                  </a:lnTo>
                  <a:lnTo>
                    <a:pt x="345967" y="73470"/>
                  </a:lnTo>
                  <a:lnTo>
                    <a:pt x="347319" y="67025"/>
                  </a:lnTo>
                  <a:lnTo>
                    <a:pt x="346335" y="59809"/>
                  </a:lnTo>
                  <a:lnTo>
                    <a:pt x="344320" y="54728"/>
                  </a:lnTo>
                  <a:lnTo>
                    <a:pt x="337926" y="59094"/>
                  </a:lnTo>
                  <a:lnTo>
                    <a:pt x="332391" y="66259"/>
                  </a:lnTo>
                  <a:lnTo>
                    <a:pt x="327738" y="73070"/>
                  </a:lnTo>
                  <a:lnTo>
                    <a:pt x="323991" y="76374"/>
                  </a:lnTo>
                  <a:lnTo>
                    <a:pt x="318735" y="77958"/>
                  </a:lnTo>
                  <a:lnTo>
                    <a:pt x="310761" y="81544"/>
                  </a:lnTo>
                  <a:lnTo>
                    <a:pt x="301902" y="86878"/>
                  </a:lnTo>
                  <a:lnTo>
                    <a:pt x="293992" y="93709"/>
                  </a:lnTo>
                  <a:lnTo>
                    <a:pt x="285921" y="99737"/>
                  </a:lnTo>
                  <a:lnTo>
                    <a:pt x="276095" y="103059"/>
                  </a:lnTo>
                  <a:lnTo>
                    <a:pt x="265621" y="104019"/>
                  </a:lnTo>
                  <a:lnTo>
                    <a:pt x="255611" y="102960"/>
                  </a:lnTo>
                  <a:lnTo>
                    <a:pt x="224674" y="98350"/>
                  </a:lnTo>
                  <a:lnTo>
                    <a:pt x="182145" y="95266"/>
                  </a:lnTo>
                  <a:lnTo>
                    <a:pt x="137099" y="96051"/>
                  </a:lnTo>
                  <a:lnTo>
                    <a:pt x="98610" y="103050"/>
                  </a:lnTo>
                  <a:lnTo>
                    <a:pt x="98999" y="102691"/>
                  </a:lnTo>
                  <a:lnTo>
                    <a:pt x="96104" y="103596"/>
                  </a:lnTo>
                  <a:lnTo>
                    <a:pt x="88340" y="105073"/>
                  </a:lnTo>
                  <a:lnTo>
                    <a:pt x="77088" y="105262"/>
                  </a:lnTo>
                  <a:lnTo>
                    <a:pt x="63731" y="102301"/>
                  </a:lnTo>
                  <a:lnTo>
                    <a:pt x="42268" y="86312"/>
                  </a:lnTo>
                  <a:lnTo>
                    <a:pt x="26552" y="61050"/>
                  </a:lnTo>
                  <a:lnTo>
                    <a:pt x="21911" y="35561"/>
                  </a:lnTo>
                  <a:lnTo>
                    <a:pt x="33672" y="18891"/>
                  </a:lnTo>
                  <a:lnTo>
                    <a:pt x="41196" y="17917"/>
                  </a:lnTo>
                  <a:lnTo>
                    <a:pt x="47182" y="19793"/>
                  </a:lnTo>
                  <a:lnTo>
                    <a:pt x="52176" y="20904"/>
                  </a:lnTo>
                  <a:lnTo>
                    <a:pt x="56725" y="17634"/>
                  </a:lnTo>
                  <a:lnTo>
                    <a:pt x="57017" y="12886"/>
                  </a:lnTo>
                  <a:lnTo>
                    <a:pt x="53189" y="7018"/>
                  </a:lnTo>
                  <a:lnTo>
                    <a:pt x="45321" y="2050"/>
                  </a:lnTo>
                  <a:lnTo>
                    <a:pt x="33493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159277" y="1837383"/>
            <a:ext cx="9150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43434"/>
                </a:solidFill>
                <a:latin typeface="Arial" panose="020B0604020202020204"/>
                <a:cs typeface="Arial" panose="020B0604020202020204"/>
              </a:rPr>
              <a:t>Sentences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88977" y="2447145"/>
            <a:ext cx="1696085" cy="45465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80"/>
              </a:spcBef>
            </a:pP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price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of an </a:t>
            </a: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apple </a:t>
            </a:r>
            <a:r>
              <a:rPr sz="1400" spc="-35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400" spc="-1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1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banana</a:t>
            </a: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is</a:t>
            </a:r>
            <a:r>
              <a:rPr sz="1400" spc="-1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$10.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473973" y="3016077"/>
            <a:ext cx="346075" cy="381635"/>
            <a:chOff x="4473973" y="3016077"/>
            <a:chExt cx="346075" cy="381635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3973" y="3016077"/>
              <a:ext cx="345534" cy="38136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516836" y="3035960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79" h="295275">
                  <a:moveTo>
                    <a:pt x="83295" y="70510"/>
                  </a:moveTo>
                  <a:lnTo>
                    <a:pt x="54653" y="74699"/>
                  </a:lnTo>
                  <a:lnTo>
                    <a:pt x="23444" y="96014"/>
                  </a:lnTo>
                  <a:lnTo>
                    <a:pt x="1049" y="143495"/>
                  </a:lnTo>
                  <a:lnTo>
                    <a:pt x="7140" y="196139"/>
                  </a:lnTo>
                  <a:lnTo>
                    <a:pt x="28699" y="243453"/>
                  </a:lnTo>
                  <a:lnTo>
                    <a:pt x="52707" y="274946"/>
                  </a:lnTo>
                  <a:lnTo>
                    <a:pt x="92205" y="294766"/>
                  </a:lnTo>
                  <a:lnTo>
                    <a:pt x="113277" y="294799"/>
                  </a:lnTo>
                  <a:lnTo>
                    <a:pt x="132737" y="288042"/>
                  </a:lnTo>
                  <a:lnTo>
                    <a:pt x="187564" y="288042"/>
                  </a:lnTo>
                  <a:lnTo>
                    <a:pt x="234936" y="239383"/>
                  </a:lnTo>
                  <a:lnTo>
                    <a:pt x="254610" y="191246"/>
                  </a:lnTo>
                  <a:lnTo>
                    <a:pt x="258618" y="138395"/>
                  </a:lnTo>
                  <a:lnTo>
                    <a:pt x="234364" y="91833"/>
                  </a:lnTo>
                  <a:lnTo>
                    <a:pt x="226079" y="86591"/>
                  </a:lnTo>
                  <a:lnTo>
                    <a:pt x="124468" y="86591"/>
                  </a:lnTo>
                  <a:lnTo>
                    <a:pt x="107268" y="76717"/>
                  </a:lnTo>
                  <a:lnTo>
                    <a:pt x="83295" y="70510"/>
                  </a:lnTo>
                  <a:close/>
                </a:path>
                <a:path w="259079" h="295275">
                  <a:moveTo>
                    <a:pt x="187564" y="288042"/>
                  </a:moveTo>
                  <a:lnTo>
                    <a:pt x="132737" y="288042"/>
                  </a:lnTo>
                  <a:lnTo>
                    <a:pt x="152451" y="294027"/>
                  </a:lnTo>
                  <a:lnTo>
                    <a:pt x="173506" y="293165"/>
                  </a:lnTo>
                  <a:lnTo>
                    <a:pt x="187564" y="288042"/>
                  </a:lnTo>
                  <a:close/>
                </a:path>
                <a:path w="259079" h="295275">
                  <a:moveTo>
                    <a:pt x="116228" y="48480"/>
                  </a:moveTo>
                  <a:lnTo>
                    <a:pt x="104120" y="48480"/>
                  </a:lnTo>
                  <a:lnTo>
                    <a:pt x="108702" y="51306"/>
                  </a:lnTo>
                  <a:lnTo>
                    <a:pt x="114840" y="55866"/>
                  </a:lnTo>
                  <a:lnTo>
                    <a:pt x="121485" y="62121"/>
                  </a:lnTo>
                  <a:lnTo>
                    <a:pt x="127588" y="70030"/>
                  </a:lnTo>
                  <a:lnTo>
                    <a:pt x="126155" y="75303"/>
                  </a:lnTo>
                  <a:lnTo>
                    <a:pt x="125152" y="80803"/>
                  </a:lnTo>
                  <a:lnTo>
                    <a:pt x="124468" y="86591"/>
                  </a:lnTo>
                  <a:lnTo>
                    <a:pt x="226079" y="86591"/>
                  </a:lnTo>
                  <a:lnTo>
                    <a:pt x="224326" y="85482"/>
                  </a:lnTo>
                  <a:lnTo>
                    <a:pt x="134238" y="85482"/>
                  </a:lnTo>
                  <a:lnTo>
                    <a:pt x="139938" y="68137"/>
                  </a:lnTo>
                  <a:lnTo>
                    <a:pt x="143401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70"/>
                  </a:lnTo>
                  <a:lnTo>
                    <a:pt x="116228" y="48480"/>
                  </a:lnTo>
                  <a:close/>
                </a:path>
                <a:path w="259079" h="295275">
                  <a:moveTo>
                    <a:pt x="174771" y="68582"/>
                  </a:moveTo>
                  <a:lnTo>
                    <a:pt x="151265" y="75187"/>
                  </a:lnTo>
                  <a:lnTo>
                    <a:pt x="134238" y="85482"/>
                  </a:lnTo>
                  <a:lnTo>
                    <a:pt x="224326" y="85482"/>
                  </a:lnTo>
                  <a:lnTo>
                    <a:pt x="203042" y="72014"/>
                  </a:lnTo>
                  <a:lnTo>
                    <a:pt x="174771" y="68582"/>
                  </a:lnTo>
                  <a:close/>
                </a:path>
                <a:path w="259079" h="295275">
                  <a:moveTo>
                    <a:pt x="169797" y="16974"/>
                  </a:moveTo>
                  <a:lnTo>
                    <a:pt x="135690" y="49984"/>
                  </a:lnTo>
                  <a:lnTo>
                    <a:pt x="130150" y="62038"/>
                  </a:lnTo>
                  <a:lnTo>
                    <a:pt x="143401" y="62038"/>
                  </a:lnTo>
                  <a:lnTo>
                    <a:pt x="148865" y="52414"/>
                  </a:lnTo>
                  <a:lnTo>
                    <a:pt x="161051" y="38368"/>
                  </a:lnTo>
                  <a:lnTo>
                    <a:pt x="176529" y="26054"/>
                  </a:lnTo>
                  <a:lnTo>
                    <a:pt x="177380" y="22926"/>
                  </a:lnTo>
                  <a:lnTo>
                    <a:pt x="174518" y="19309"/>
                  </a:lnTo>
                  <a:lnTo>
                    <a:pt x="169797" y="16974"/>
                  </a:lnTo>
                  <a:close/>
                </a:path>
                <a:path w="259079" h="295275">
                  <a:moveTo>
                    <a:pt x="0" y="0"/>
                  </a:moveTo>
                  <a:lnTo>
                    <a:pt x="21581" y="33587"/>
                  </a:lnTo>
                  <a:lnTo>
                    <a:pt x="49991" y="51213"/>
                  </a:lnTo>
                  <a:lnTo>
                    <a:pt x="79435" y="55353"/>
                  </a:lnTo>
                  <a:lnTo>
                    <a:pt x="104120" y="48480"/>
                  </a:lnTo>
                  <a:lnTo>
                    <a:pt x="116228" y="48480"/>
                  </a:lnTo>
                  <a:lnTo>
                    <a:pt x="110696" y="44649"/>
                  </a:lnTo>
                  <a:lnTo>
                    <a:pt x="106499" y="42198"/>
                  </a:lnTo>
                  <a:lnTo>
                    <a:pt x="103230" y="33287"/>
                  </a:lnTo>
                  <a:lnTo>
                    <a:pt x="97163" y="22130"/>
                  </a:lnTo>
                  <a:lnTo>
                    <a:pt x="87703" y="11323"/>
                  </a:lnTo>
                  <a:lnTo>
                    <a:pt x="76723" y="4906"/>
                  </a:lnTo>
                  <a:lnTo>
                    <a:pt x="21981" y="4906"/>
                  </a:lnTo>
                  <a:lnTo>
                    <a:pt x="0" y="0"/>
                  </a:lnTo>
                  <a:close/>
                </a:path>
                <a:path w="259079" h="295275">
                  <a:moveTo>
                    <a:pt x="53763" y="20"/>
                  </a:moveTo>
                  <a:lnTo>
                    <a:pt x="38120" y="2706"/>
                  </a:lnTo>
                  <a:lnTo>
                    <a:pt x="21981" y="4906"/>
                  </a:lnTo>
                  <a:lnTo>
                    <a:pt x="76723" y="4906"/>
                  </a:lnTo>
                  <a:lnTo>
                    <a:pt x="74256" y="3464"/>
                  </a:lnTo>
                  <a:lnTo>
                    <a:pt x="53763" y="20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516836" y="3035961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79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4868490" y="3016077"/>
            <a:ext cx="364490" cy="381635"/>
            <a:chOff x="4868490" y="3016077"/>
            <a:chExt cx="364490" cy="381635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68490" y="3016077"/>
              <a:ext cx="364476" cy="38136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911352" y="3035807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3" y="0"/>
                  </a:moveTo>
                  <a:lnTo>
                    <a:pt x="242704" y="389"/>
                  </a:lnTo>
                  <a:lnTo>
                    <a:pt x="235432" y="3624"/>
                  </a:lnTo>
                  <a:lnTo>
                    <a:pt x="235863" y="6830"/>
                  </a:lnTo>
                  <a:lnTo>
                    <a:pt x="238775" y="35354"/>
                  </a:lnTo>
                  <a:lnTo>
                    <a:pt x="238715" y="54574"/>
                  </a:lnTo>
                  <a:lnTo>
                    <a:pt x="236171" y="66799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69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2" y="279882"/>
                  </a:lnTo>
                  <a:lnTo>
                    <a:pt x="7678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6" y="265703"/>
                  </a:lnTo>
                  <a:lnTo>
                    <a:pt x="202478" y="236538"/>
                  </a:lnTo>
                  <a:lnTo>
                    <a:pt x="238110" y="204372"/>
                  </a:lnTo>
                  <a:lnTo>
                    <a:pt x="263459" y="169995"/>
                  </a:lnTo>
                  <a:lnTo>
                    <a:pt x="276947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3" y="37773"/>
                  </a:lnTo>
                  <a:lnTo>
                    <a:pt x="256660" y="18521"/>
                  </a:lnTo>
                  <a:lnTo>
                    <a:pt x="254942" y="3591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911352" y="3035808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3814541" y="1837383"/>
            <a:ext cx="21202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43434"/>
                </a:solidFill>
                <a:latin typeface="Arial" panose="020B0604020202020204"/>
                <a:cs typeface="Arial" panose="020B0604020202020204"/>
              </a:rPr>
              <a:t>Sentences</a:t>
            </a:r>
            <a:r>
              <a:rPr sz="1400" b="1" spc="-20" dirty="0">
                <a:solidFill>
                  <a:srgbClr val="34343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43434"/>
                </a:solidFill>
                <a:latin typeface="Arial" panose="020B0604020202020204"/>
                <a:cs typeface="Arial" panose="020B0604020202020204"/>
              </a:rPr>
              <a:t>with</a:t>
            </a:r>
            <a:r>
              <a:rPr sz="1400" b="1" spc="-25" dirty="0">
                <a:solidFill>
                  <a:srgbClr val="34343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43434"/>
                </a:solidFill>
                <a:latin typeface="Arial" panose="020B0604020202020204"/>
                <a:cs typeface="Arial" panose="020B0604020202020204"/>
              </a:rPr>
              <a:t>numbers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969033" y="2447768"/>
            <a:ext cx="565785" cy="476884"/>
            <a:chOff x="2969033" y="2447768"/>
            <a:chExt cx="565785" cy="476884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69033" y="2447768"/>
              <a:ext cx="565310" cy="47631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013483" y="2469219"/>
              <a:ext cx="476884" cy="387985"/>
            </a:xfrm>
            <a:custGeom>
              <a:avLst/>
              <a:gdLst/>
              <a:ahLst/>
              <a:cxnLst/>
              <a:rect l="l" t="t" r="r" b="b"/>
              <a:pathLst>
                <a:path w="476885" h="387985">
                  <a:moveTo>
                    <a:pt x="214927" y="0"/>
                  </a:moveTo>
                  <a:lnTo>
                    <a:pt x="163840" y="69724"/>
                  </a:lnTo>
                  <a:lnTo>
                    <a:pt x="272547" y="149212"/>
                  </a:lnTo>
                  <a:lnTo>
                    <a:pt x="0" y="149212"/>
                  </a:lnTo>
                  <a:lnTo>
                    <a:pt x="0" y="238316"/>
                  </a:lnTo>
                  <a:lnTo>
                    <a:pt x="270988" y="238316"/>
                  </a:lnTo>
                  <a:lnTo>
                    <a:pt x="163617" y="317916"/>
                  </a:lnTo>
                  <a:lnTo>
                    <a:pt x="215149" y="387417"/>
                  </a:lnTo>
                  <a:lnTo>
                    <a:pt x="476410" y="193763"/>
                  </a:lnTo>
                  <a:lnTo>
                    <a:pt x="214927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013483" y="2469219"/>
              <a:ext cx="476884" cy="387985"/>
            </a:xfrm>
            <a:custGeom>
              <a:avLst/>
              <a:gdLst/>
              <a:ahLst/>
              <a:cxnLst/>
              <a:rect l="l" t="t" r="r" b="b"/>
              <a:pathLst>
                <a:path w="476885" h="387985">
                  <a:moveTo>
                    <a:pt x="214926" y="0"/>
                  </a:moveTo>
                  <a:lnTo>
                    <a:pt x="163840" y="69724"/>
                  </a:lnTo>
                  <a:lnTo>
                    <a:pt x="272547" y="149212"/>
                  </a:lnTo>
                  <a:lnTo>
                    <a:pt x="0" y="149212"/>
                  </a:lnTo>
                  <a:lnTo>
                    <a:pt x="0" y="238316"/>
                  </a:lnTo>
                  <a:lnTo>
                    <a:pt x="270988" y="238316"/>
                  </a:lnTo>
                  <a:lnTo>
                    <a:pt x="163617" y="317916"/>
                  </a:lnTo>
                  <a:lnTo>
                    <a:pt x="215149" y="387417"/>
                  </a:lnTo>
                  <a:lnTo>
                    <a:pt x="476410" y="193764"/>
                  </a:lnTo>
                  <a:lnTo>
                    <a:pt x="214926" y="0"/>
                  </a:lnTo>
                  <a:close/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/>
          <p:cNvGrpSpPr/>
          <p:nvPr/>
        </p:nvGrpSpPr>
        <p:grpSpPr>
          <a:xfrm>
            <a:off x="6218241" y="2469829"/>
            <a:ext cx="565785" cy="476884"/>
            <a:chOff x="6218241" y="2469829"/>
            <a:chExt cx="565785" cy="476884"/>
          </a:xfrm>
        </p:grpSpPr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18241" y="2469829"/>
              <a:ext cx="565310" cy="476317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262691" y="2491279"/>
              <a:ext cx="476884" cy="387985"/>
            </a:xfrm>
            <a:custGeom>
              <a:avLst/>
              <a:gdLst/>
              <a:ahLst/>
              <a:cxnLst/>
              <a:rect l="l" t="t" r="r" b="b"/>
              <a:pathLst>
                <a:path w="476884" h="387985">
                  <a:moveTo>
                    <a:pt x="214925" y="0"/>
                  </a:moveTo>
                  <a:lnTo>
                    <a:pt x="163840" y="69724"/>
                  </a:lnTo>
                  <a:lnTo>
                    <a:pt x="272547" y="149212"/>
                  </a:lnTo>
                  <a:lnTo>
                    <a:pt x="0" y="149212"/>
                  </a:lnTo>
                  <a:lnTo>
                    <a:pt x="0" y="238316"/>
                  </a:lnTo>
                  <a:lnTo>
                    <a:pt x="270987" y="238316"/>
                  </a:lnTo>
                  <a:lnTo>
                    <a:pt x="163616" y="317916"/>
                  </a:lnTo>
                  <a:lnTo>
                    <a:pt x="215149" y="387417"/>
                  </a:lnTo>
                  <a:lnTo>
                    <a:pt x="476410" y="193765"/>
                  </a:lnTo>
                  <a:lnTo>
                    <a:pt x="214925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262691" y="2491279"/>
              <a:ext cx="476884" cy="387985"/>
            </a:xfrm>
            <a:custGeom>
              <a:avLst/>
              <a:gdLst/>
              <a:ahLst/>
              <a:cxnLst/>
              <a:rect l="l" t="t" r="r" b="b"/>
              <a:pathLst>
                <a:path w="476884" h="387985">
                  <a:moveTo>
                    <a:pt x="214926" y="0"/>
                  </a:moveTo>
                  <a:lnTo>
                    <a:pt x="163840" y="69724"/>
                  </a:lnTo>
                  <a:lnTo>
                    <a:pt x="272547" y="149212"/>
                  </a:lnTo>
                  <a:lnTo>
                    <a:pt x="0" y="149212"/>
                  </a:lnTo>
                  <a:lnTo>
                    <a:pt x="0" y="238316"/>
                  </a:lnTo>
                  <a:lnTo>
                    <a:pt x="270988" y="238316"/>
                  </a:lnTo>
                  <a:lnTo>
                    <a:pt x="163617" y="317916"/>
                  </a:lnTo>
                  <a:lnTo>
                    <a:pt x="215149" y="387417"/>
                  </a:lnTo>
                  <a:lnTo>
                    <a:pt x="476410" y="193764"/>
                  </a:lnTo>
                  <a:lnTo>
                    <a:pt x="214926" y="0"/>
                  </a:lnTo>
                  <a:close/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7200148" y="1837383"/>
            <a:ext cx="8851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43434"/>
                </a:solidFill>
                <a:latin typeface="Arial" panose="020B0604020202020204"/>
                <a:cs typeface="Arial" panose="020B0604020202020204"/>
              </a:rPr>
              <a:t>Equations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238184" y="2548745"/>
            <a:ext cx="82676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1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400" spc="-1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-1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10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7267309" y="3016077"/>
            <a:ext cx="346075" cy="381635"/>
            <a:chOff x="7267309" y="3016077"/>
            <a:chExt cx="346075" cy="381635"/>
          </a:xfrm>
        </p:grpSpPr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67309" y="3016077"/>
              <a:ext cx="345534" cy="38136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310172" y="3035960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79" h="295275">
                  <a:moveTo>
                    <a:pt x="83295" y="70510"/>
                  </a:moveTo>
                  <a:lnTo>
                    <a:pt x="54652" y="74699"/>
                  </a:lnTo>
                  <a:lnTo>
                    <a:pt x="23442" y="96014"/>
                  </a:lnTo>
                  <a:lnTo>
                    <a:pt x="1048" y="143495"/>
                  </a:lnTo>
                  <a:lnTo>
                    <a:pt x="7139" y="196139"/>
                  </a:lnTo>
                  <a:lnTo>
                    <a:pt x="28698" y="243453"/>
                  </a:lnTo>
                  <a:lnTo>
                    <a:pt x="52706" y="274946"/>
                  </a:lnTo>
                  <a:lnTo>
                    <a:pt x="92205" y="294766"/>
                  </a:lnTo>
                  <a:lnTo>
                    <a:pt x="113276" y="294799"/>
                  </a:lnTo>
                  <a:lnTo>
                    <a:pt x="132737" y="288042"/>
                  </a:lnTo>
                  <a:lnTo>
                    <a:pt x="187563" y="288042"/>
                  </a:lnTo>
                  <a:lnTo>
                    <a:pt x="234935" y="239383"/>
                  </a:lnTo>
                  <a:lnTo>
                    <a:pt x="254609" y="191246"/>
                  </a:lnTo>
                  <a:lnTo>
                    <a:pt x="258616" y="138395"/>
                  </a:lnTo>
                  <a:lnTo>
                    <a:pt x="234363" y="91833"/>
                  </a:lnTo>
                  <a:lnTo>
                    <a:pt x="226077" y="86591"/>
                  </a:lnTo>
                  <a:lnTo>
                    <a:pt x="124468" y="86591"/>
                  </a:lnTo>
                  <a:lnTo>
                    <a:pt x="107268" y="76717"/>
                  </a:lnTo>
                  <a:lnTo>
                    <a:pt x="83295" y="70510"/>
                  </a:lnTo>
                  <a:close/>
                </a:path>
                <a:path w="259079" h="295275">
                  <a:moveTo>
                    <a:pt x="187563" y="288042"/>
                  </a:moveTo>
                  <a:lnTo>
                    <a:pt x="132737" y="288042"/>
                  </a:lnTo>
                  <a:lnTo>
                    <a:pt x="152451" y="294027"/>
                  </a:lnTo>
                  <a:lnTo>
                    <a:pt x="173505" y="293165"/>
                  </a:lnTo>
                  <a:lnTo>
                    <a:pt x="187563" y="288042"/>
                  </a:lnTo>
                  <a:close/>
                </a:path>
                <a:path w="259079" h="295275">
                  <a:moveTo>
                    <a:pt x="116228" y="48480"/>
                  </a:moveTo>
                  <a:lnTo>
                    <a:pt x="104119" y="48480"/>
                  </a:lnTo>
                  <a:lnTo>
                    <a:pt x="108701" y="51306"/>
                  </a:lnTo>
                  <a:lnTo>
                    <a:pt x="114839" y="55866"/>
                  </a:lnTo>
                  <a:lnTo>
                    <a:pt x="121484" y="62121"/>
                  </a:lnTo>
                  <a:lnTo>
                    <a:pt x="127586" y="70030"/>
                  </a:lnTo>
                  <a:lnTo>
                    <a:pt x="126155" y="75303"/>
                  </a:lnTo>
                  <a:lnTo>
                    <a:pt x="125150" y="80803"/>
                  </a:lnTo>
                  <a:lnTo>
                    <a:pt x="124468" y="86591"/>
                  </a:lnTo>
                  <a:lnTo>
                    <a:pt x="226077" y="86591"/>
                  </a:lnTo>
                  <a:lnTo>
                    <a:pt x="224325" y="85482"/>
                  </a:lnTo>
                  <a:lnTo>
                    <a:pt x="134238" y="85482"/>
                  </a:lnTo>
                  <a:lnTo>
                    <a:pt x="139937" y="68137"/>
                  </a:lnTo>
                  <a:lnTo>
                    <a:pt x="143400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70"/>
                  </a:lnTo>
                  <a:lnTo>
                    <a:pt x="116228" y="48480"/>
                  </a:lnTo>
                  <a:close/>
                </a:path>
                <a:path w="259079" h="295275">
                  <a:moveTo>
                    <a:pt x="174769" y="68582"/>
                  </a:moveTo>
                  <a:lnTo>
                    <a:pt x="151264" y="75187"/>
                  </a:lnTo>
                  <a:lnTo>
                    <a:pt x="134238" y="85482"/>
                  </a:lnTo>
                  <a:lnTo>
                    <a:pt x="224325" y="85482"/>
                  </a:lnTo>
                  <a:lnTo>
                    <a:pt x="203040" y="72014"/>
                  </a:lnTo>
                  <a:lnTo>
                    <a:pt x="174769" y="68582"/>
                  </a:lnTo>
                  <a:close/>
                </a:path>
                <a:path w="259079" h="295275">
                  <a:moveTo>
                    <a:pt x="169796" y="16974"/>
                  </a:moveTo>
                  <a:lnTo>
                    <a:pt x="135690" y="49984"/>
                  </a:lnTo>
                  <a:lnTo>
                    <a:pt x="130150" y="62038"/>
                  </a:lnTo>
                  <a:lnTo>
                    <a:pt x="143400" y="62038"/>
                  </a:lnTo>
                  <a:lnTo>
                    <a:pt x="148864" y="52414"/>
                  </a:lnTo>
                  <a:lnTo>
                    <a:pt x="161050" y="38368"/>
                  </a:lnTo>
                  <a:lnTo>
                    <a:pt x="176528" y="26054"/>
                  </a:lnTo>
                  <a:lnTo>
                    <a:pt x="177380" y="22926"/>
                  </a:lnTo>
                  <a:lnTo>
                    <a:pt x="174517" y="19309"/>
                  </a:lnTo>
                  <a:lnTo>
                    <a:pt x="169796" y="16974"/>
                  </a:lnTo>
                  <a:close/>
                </a:path>
                <a:path w="259079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3"/>
                  </a:lnTo>
                  <a:lnTo>
                    <a:pt x="79433" y="55353"/>
                  </a:lnTo>
                  <a:lnTo>
                    <a:pt x="104119" y="48480"/>
                  </a:lnTo>
                  <a:lnTo>
                    <a:pt x="116228" y="48480"/>
                  </a:lnTo>
                  <a:lnTo>
                    <a:pt x="110696" y="44649"/>
                  </a:lnTo>
                  <a:lnTo>
                    <a:pt x="106499" y="42198"/>
                  </a:lnTo>
                  <a:lnTo>
                    <a:pt x="103229" y="33287"/>
                  </a:lnTo>
                  <a:lnTo>
                    <a:pt x="97162" y="22130"/>
                  </a:lnTo>
                  <a:lnTo>
                    <a:pt x="87702" y="11323"/>
                  </a:lnTo>
                  <a:lnTo>
                    <a:pt x="76722" y="4906"/>
                  </a:lnTo>
                  <a:lnTo>
                    <a:pt x="21980" y="4906"/>
                  </a:lnTo>
                  <a:lnTo>
                    <a:pt x="0" y="0"/>
                  </a:lnTo>
                  <a:close/>
                </a:path>
                <a:path w="259079" h="295275">
                  <a:moveTo>
                    <a:pt x="53762" y="20"/>
                  </a:moveTo>
                  <a:lnTo>
                    <a:pt x="38119" y="2706"/>
                  </a:lnTo>
                  <a:lnTo>
                    <a:pt x="21980" y="4906"/>
                  </a:lnTo>
                  <a:lnTo>
                    <a:pt x="76722" y="4906"/>
                  </a:lnTo>
                  <a:lnTo>
                    <a:pt x="74255" y="3464"/>
                  </a:lnTo>
                  <a:lnTo>
                    <a:pt x="53762" y="20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310172" y="3035961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79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" name="object 36"/>
          <p:cNvGrpSpPr/>
          <p:nvPr/>
        </p:nvGrpSpPr>
        <p:grpSpPr>
          <a:xfrm>
            <a:off x="7661824" y="3016077"/>
            <a:ext cx="364490" cy="381635"/>
            <a:chOff x="7661824" y="3016077"/>
            <a:chExt cx="364490" cy="381635"/>
          </a:xfrm>
        </p:grpSpPr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61824" y="3016077"/>
              <a:ext cx="364476" cy="381368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7704687" y="3035807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3" y="0"/>
                  </a:moveTo>
                  <a:lnTo>
                    <a:pt x="242704" y="389"/>
                  </a:lnTo>
                  <a:lnTo>
                    <a:pt x="235432" y="3624"/>
                  </a:lnTo>
                  <a:lnTo>
                    <a:pt x="235863" y="6830"/>
                  </a:lnTo>
                  <a:lnTo>
                    <a:pt x="238775" y="35354"/>
                  </a:lnTo>
                  <a:lnTo>
                    <a:pt x="238715" y="54574"/>
                  </a:lnTo>
                  <a:lnTo>
                    <a:pt x="236171" y="66799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69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2" y="279882"/>
                  </a:lnTo>
                  <a:lnTo>
                    <a:pt x="7678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6" y="265703"/>
                  </a:lnTo>
                  <a:lnTo>
                    <a:pt x="202478" y="236538"/>
                  </a:lnTo>
                  <a:lnTo>
                    <a:pt x="238110" y="204372"/>
                  </a:lnTo>
                  <a:lnTo>
                    <a:pt x="263459" y="169995"/>
                  </a:lnTo>
                  <a:lnTo>
                    <a:pt x="276947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3" y="37773"/>
                  </a:lnTo>
                  <a:lnTo>
                    <a:pt x="256660" y="18521"/>
                  </a:lnTo>
                  <a:lnTo>
                    <a:pt x="254942" y="3591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7704687" y="3035808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2852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25" dirty="0"/>
              <a:t> </a:t>
            </a:r>
            <a:r>
              <a:rPr spc="-5" dirty="0"/>
              <a:t>equation</a:t>
            </a:r>
            <a:r>
              <a:rPr spc="25" dirty="0"/>
              <a:t> </a:t>
            </a:r>
            <a:r>
              <a:rPr spc="-10" dirty="0"/>
              <a:t>in</a:t>
            </a:r>
            <a:r>
              <a:rPr spc="25" dirty="0"/>
              <a:t> </a:t>
            </a:r>
            <a:r>
              <a:rPr dirty="0"/>
              <a:t>2</a:t>
            </a:r>
            <a:r>
              <a:rPr spc="25" dirty="0"/>
              <a:t> </a:t>
            </a:r>
            <a:r>
              <a:rPr spc="-5" dirty="0"/>
              <a:t>variables</a:t>
            </a:r>
            <a:r>
              <a:rPr spc="25" dirty="0"/>
              <a:t> </a:t>
            </a:r>
            <a:r>
              <a:rPr dirty="0"/>
              <a:t>-&gt;</a:t>
            </a:r>
            <a:r>
              <a:rPr spc="30" dirty="0"/>
              <a:t> </a:t>
            </a:r>
            <a:r>
              <a:rPr spc="-5" dirty="0"/>
              <a:t>Line</a:t>
            </a:r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522370" y="1009475"/>
            <a:ext cx="3511550" cy="3510279"/>
            <a:chOff x="522370" y="1009475"/>
            <a:chExt cx="3511550" cy="3510279"/>
          </a:xfrm>
        </p:grpSpPr>
        <p:sp>
          <p:nvSpPr>
            <p:cNvPr id="4" name="object 4"/>
            <p:cNvSpPr/>
            <p:nvPr/>
          </p:nvSpPr>
          <p:spPr>
            <a:xfrm>
              <a:off x="671512" y="11414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1332052"/>
                  </a:lnTo>
                  <a:lnTo>
                    <a:pt x="3179940" y="1332052"/>
                  </a:lnTo>
                  <a:lnTo>
                    <a:pt x="3179940" y="1335227"/>
                  </a:lnTo>
                  <a:lnTo>
                    <a:pt x="3208210" y="1335227"/>
                  </a:lnTo>
                  <a:lnTo>
                    <a:pt x="3208210" y="1598460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511782"/>
                  </a:lnTo>
                  <a:lnTo>
                    <a:pt x="2940862" y="151178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744038" y="1335227"/>
                  </a:lnTo>
                  <a:lnTo>
                    <a:pt x="2744038" y="1332052"/>
                  </a:lnTo>
                  <a:lnTo>
                    <a:pt x="2676677" y="1332052"/>
                  </a:lnTo>
                  <a:lnTo>
                    <a:pt x="2676677" y="1233284"/>
                  </a:lnTo>
                  <a:lnTo>
                    <a:pt x="2673502" y="1233284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483193" y="1068819"/>
                  </a:lnTo>
                  <a:lnTo>
                    <a:pt x="2483193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1006297"/>
                  </a:lnTo>
                  <a:lnTo>
                    <a:pt x="2676677" y="1006297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1065644"/>
                  </a:lnTo>
                  <a:lnTo>
                    <a:pt x="2848457" y="1065644"/>
                  </a:lnTo>
                  <a:lnTo>
                    <a:pt x="2848457" y="1068819"/>
                  </a:lnTo>
                  <a:lnTo>
                    <a:pt x="2940862" y="1068819"/>
                  </a:lnTo>
                  <a:lnTo>
                    <a:pt x="2940862" y="1284808"/>
                  </a:lnTo>
                  <a:lnTo>
                    <a:pt x="2944037" y="1284808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266407"/>
                  </a:lnTo>
                  <a:lnTo>
                    <a:pt x="2406154" y="269582"/>
                  </a:lnTo>
                  <a:lnTo>
                    <a:pt x="2406154" y="532815"/>
                  </a:lnTo>
                  <a:lnTo>
                    <a:pt x="2323668" y="532815"/>
                  </a:lnTo>
                  <a:lnTo>
                    <a:pt x="2323668" y="535990"/>
                  </a:lnTo>
                  <a:lnTo>
                    <a:pt x="2406154" y="535990"/>
                  </a:lnTo>
                  <a:lnTo>
                    <a:pt x="2406154" y="799223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701789"/>
                  </a:lnTo>
                  <a:lnTo>
                    <a:pt x="2138807" y="701789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1958403" y="535990"/>
                  </a:lnTo>
                  <a:lnTo>
                    <a:pt x="1958403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474802"/>
                  </a:lnTo>
                  <a:lnTo>
                    <a:pt x="2141982" y="474802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799223"/>
                  </a:lnTo>
                  <a:lnTo>
                    <a:pt x="1112088" y="799223"/>
                  </a:lnTo>
                  <a:lnTo>
                    <a:pt x="1112088" y="802398"/>
                  </a:lnTo>
                  <a:lnTo>
                    <a:pt x="1336751" y="802398"/>
                  </a:lnTo>
                  <a:lnTo>
                    <a:pt x="1336751" y="1065644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945959"/>
                  </a:lnTo>
                  <a:lnTo>
                    <a:pt x="1069403" y="945959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945959"/>
                  </a:lnTo>
                  <a:lnTo>
                    <a:pt x="802043" y="945959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945959"/>
                  </a:lnTo>
                  <a:lnTo>
                    <a:pt x="534695" y="945959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945959"/>
                  </a:lnTo>
                  <a:lnTo>
                    <a:pt x="267347" y="945959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07149" y="802398"/>
                  </a:lnTo>
                  <a:lnTo>
                    <a:pt x="207149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657136"/>
                  </a:lnTo>
                  <a:lnTo>
                    <a:pt x="270522" y="657136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657136"/>
                  </a:lnTo>
                  <a:lnTo>
                    <a:pt x="537870" y="657136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657136"/>
                  </a:lnTo>
                  <a:lnTo>
                    <a:pt x="805218" y="657136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657136"/>
                  </a:lnTo>
                  <a:lnTo>
                    <a:pt x="1072578" y="657136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266407"/>
                  </a:lnTo>
                  <a:lnTo>
                    <a:pt x="1069403" y="269582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266407"/>
                  </a:lnTo>
                  <a:lnTo>
                    <a:pt x="802043" y="269582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266407"/>
                  </a:lnTo>
                  <a:lnTo>
                    <a:pt x="534695" y="269582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266407"/>
                  </a:lnTo>
                  <a:lnTo>
                    <a:pt x="267347" y="269582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2370" y="2665497"/>
              <a:ext cx="3510967" cy="1981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69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60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78794" y="1009475"/>
              <a:ext cx="198120" cy="35101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277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216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5110661" y="948515"/>
            <a:ext cx="3511550" cy="3510279"/>
            <a:chOff x="5110661" y="948515"/>
            <a:chExt cx="3511550" cy="3510279"/>
          </a:xfrm>
        </p:grpSpPr>
        <p:sp>
          <p:nvSpPr>
            <p:cNvPr id="12" name="object 12"/>
            <p:cNvSpPr/>
            <p:nvPr/>
          </p:nvSpPr>
          <p:spPr>
            <a:xfrm>
              <a:off x="5256212" y="10906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799223"/>
                  </a:lnTo>
                  <a:lnTo>
                    <a:pt x="1232293" y="799223"/>
                  </a:lnTo>
                  <a:lnTo>
                    <a:pt x="1232293" y="802398"/>
                  </a:lnTo>
                  <a:lnTo>
                    <a:pt x="1336751" y="802398"/>
                  </a:lnTo>
                  <a:lnTo>
                    <a:pt x="1336751" y="1065644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910170"/>
                  </a:lnTo>
                  <a:lnTo>
                    <a:pt x="1069403" y="910170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910170"/>
                  </a:lnTo>
                  <a:lnTo>
                    <a:pt x="802043" y="910170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910170"/>
                  </a:lnTo>
                  <a:lnTo>
                    <a:pt x="534695" y="910170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910170"/>
                  </a:lnTo>
                  <a:lnTo>
                    <a:pt x="267347" y="910170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28473" y="802398"/>
                  </a:lnTo>
                  <a:lnTo>
                    <a:pt x="228473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621347"/>
                  </a:lnTo>
                  <a:lnTo>
                    <a:pt x="270522" y="621347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621347"/>
                  </a:lnTo>
                  <a:lnTo>
                    <a:pt x="537870" y="621347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621347"/>
                  </a:lnTo>
                  <a:lnTo>
                    <a:pt x="805218" y="621347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621347"/>
                  </a:lnTo>
                  <a:lnTo>
                    <a:pt x="1072578" y="621347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266407"/>
                  </a:lnTo>
                  <a:lnTo>
                    <a:pt x="1069403" y="269582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266407"/>
                  </a:lnTo>
                  <a:lnTo>
                    <a:pt x="802043" y="269582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266407"/>
                  </a:lnTo>
                  <a:lnTo>
                    <a:pt x="534695" y="269582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266407"/>
                  </a:lnTo>
                  <a:lnTo>
                    <a:pt x="267347" y="269582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110661" y="2604537"/>
              <a:ext cx="3510967" cy="19811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257981" y="268359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148758" y="262263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7085" y="948515"/>
              <a:ext cx="198120" cy="351016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866145" y="107583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805181" y="96662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911687" y="1813477"/>
            <a:ext cx="82676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17713" y="1726896"/>
            <a:ext cx="92519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515551" y="2668498"/>
            <a:ext cx="198120" cy="198120"/>
            <a:chOff x="3515551" y="2668498"/>
            <a:chExt cx="198120" cy="198120"/>
          </a:xfrm>
        </p:grpSpPr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15551" y="2668498"/>
              <a:ext cx="198120" cy="19811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53651" y="2683597"/>
              <a:ext cx="121920" cy="121920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3448573" y="2440873"/>
            <a:ext cx="3575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(10,0)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242006" y="2389994"/>
            <a:ext cx="198120" cy="198120"/>
            <a:chOff x="3242006" y="2389994"/>
            <a:chExt cx="198120" cy="198120"/>
          </a:xfrm>
        </p:grpSpPr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42006" y="2389994"/>
              <a:ext cx="198119" cy="19811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80106" y="2405094"/>
              <a:ext cx="121920" cy="121920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3187727" y="2162370"/>
            <a:ext cx="2870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(8,2)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082518" y="1084004"/>
            <a:ext cx="829310" cy="970915"/>
            <a:chOff x="2082518" y="1084004"/>
            <a:chExt cx="829310" cy="970915"/>
          </a:xfrm>
        </p:grpSpPr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82516" y="1326281"/>
              <a:ext cx="198119" cy="19812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20616" y="1341380"/>
              <a:ext cx="121920" cy="12192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2082518" y="1084004"/>
              <a:ext cx="436245" cy="227329"/>
            </a:xfrm>
            <a:custGeom>
              <a:avLst/>
              <a:gdLst/>
              <a:ahLst/>
              <a:cxnLst/>
              <a:rect l="l" t="t" r="r" b="b"/>
              <a:pathLst>
                <a:path w="436244" h="227330">
                  <a:moveTo>
                    <a:pt x="435902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435902" y="226985"/>
                  </a:lnTo>
                  <a:lnTo>
                    <a:pt x="4359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3497" y="1856563"/>
              <a:ext cx="198119" cy="19811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1597" y="1871663"/>
              <a:ext cx="121920" cy="121920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2662941" y="1630871"/>
            <a:ext cx="2870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(4,6)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842818" y="993693"/>
            <a:ext cx="2643505" cy="2475230"/>
            <a:chOff x="1842818" y="993693"/>
            <a:chExt cx="2643505" cy="2475230"/>
          </a:xfrm>
        </p:grpSpPr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42818" y="993693"/>
              <a:ext cx="2475102" cy="247510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896700" y="1027574"/>
              <a:ext cx="2367915" cy="2367915"/>
            </a:xfrm>
            <a:custGeom>
              <a:avLst/>
              <a:gdLst/>
              <a:ahLst/>
              <a:cxnLst/>
              <a:rect l="l" t="t" r="r" b="b"/>
              <a:pathLst>
                <a:path w="2367915" h="2367915">
                  <a:moveTo>
                    <a:pt x="2349378" y="2367339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2367339" y="2349378"/>
                  </a:lnTo>
                  <a:lnTo>
                    <a:pt x="2349378" y="2367339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58902" y="2913842"/>
              <a:ext cx="198120" cy="19811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97002" y="2928942"/>
              <a:ext cx="121920" cy="12192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4007822" y="2825609"/>
              <a:ext cx="478790" cy="227329"/>
            </a:xfrm>
            <a:custGeom>
              <a:avLst/>
              <a:gdLst/>
              <a:ahLst/>
              <a:cxnLst/>
              <a:rect l="l" t="t" r="r" b="b"/>
              <a:pathLst>
                <a:path w="478789" h="227330">
                  <a:moveTo>
                    <a:pt x="478194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478194" y="226985"/>
                  </a:lnTo>
                  <a:lnTo>
                    <a:pt x="4781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4040842" y="2840262"/>
            <a:ext cx="4000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(12,-2)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4158378" y="2652579"/>
            <a:ext cx="216535" cy="234315"/>
            <a:chOff x="4158378" y="2652579"/>
            <a:chExt cx="216535" cy="234315"/>
          </a:xfrm>
        </p:grpSpPr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58378" y="2652579"/>
              <a:ext cx="216243" cy="23424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96478" y="2667691"/>
              <a:ext cx="139444" cy="157620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4032996" y="261721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2116726" y="807945"/>
            <a:ext cx="226060" cy="234315"/>
            <a:chOff x="2116726" y="807945"/>
            <a:chExt cx="226060" cy="234315"/>
          </a:xfrm>
        </p:grpSpPr>
        <p:pic>
          <p:nvPicPr>
            <p:cNvPr id="48" name="object 4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16726" y="807945"/>
              <a:ext cx="225758" cy="23424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54826" y="822979"/>
              <a:ext cx="149558" cy="157995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2115538" y="772580"/>
            <a:ext cx="357505" cy="504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4315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sz="1000" dirty="0">
                <a:latin typeface="Arial MT"/>
                <a:cs typeface="Arial MT"/>
              </a:rPr>
              <a:t>(0,10)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8743601" y="2564890"/>
            <a:ext cx="216535" cy="234315"/>
            <a:chOff x="8743601" y="2564890"/>
            <a:chExt cx="216535" cy="234315"/>
          </a:xfrm>
        </p:grpSpPr>
        <p:pic>
          <p:nvPicPr>
            <p:cNvPr id="52" name="object 5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43601" y="2564890"/>
              <a:ext cx="216243" cy="23424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81701" y="2580000"/>
              <a:ext cx="139444" cy="157620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8618219" y="252952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6650037" y="774189"/>
            <a:ext cx="226060" cy="234315"/>
            <a:chOff x="6650037" y="774189"/>
            <a:chExt cx="226060" cy="234315"/>
          </a:xfrm>
        </p:grpSpPr>
        <p:pic>
          <p:nvPicPr>
            <p:cNvPr id="56" name="object 5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50037" y="774189"/>
              <a:ext cx="225758" cy="23424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88137" y="789223"/>
              <a:ext cx="149558" cy="157995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6870715" y="73882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2852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25" dirty="0"/>
              <a:t> </a:t>
            </a:r>
            <a:r>
              <a:rPr spc="-5" dirty="0"/>
              <a:t>equation</a:t>
            </a:r>
            <a:r>
              <a:rPr spc="25" dirty="0"/>
              <a:t> </a:t>
            </a:r>
            <a:r>
              <a:rPr spc="-10" dirty="0"/>
              <a:t>in</a:t>
            </a:r>
            <a:r>
              <a:rPr spc="25" dirty="0"/>
              <a:t> </a:t>
            </a:r>
            <a:r>
              <a:rPr dirty="0"/>
              <a:t>2</a:t>
            </a:r>
            <a:r>
              <a:rPr spc="25" dirty="0"/>
              <a:t> </a:t>
            </a:r>
            <a:r>
              <a:rPr spc="-5" dirty="0"/>
              <a:t>variables</a:t>
            </a:r>
            <a:r>
              <a:rPr spc="25" dirty="0"/>
              <a:t> </a:t>
            </a:r>
            <a:r>
              <a:rPr dirty="0"/>
              <a:t>-&gt;</a:t>
            </a:r>
            <a:r>
              <a:rPr spc="30" dirty="0"/>
              <a:t> </a:t>
            </a:r>
            <a:r>
              <a:rPr spc="-5" dirty="0"/>
              <a:t>Line</a:t>
            </a:r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522370" y="1009475"/>
            <a:ext cx="3511550" cy="3510279"/>
            <a:chOff x="522370" y="1009475"/>
            <a:chExt cx="3511550" cy="3510279"/>
          </a:xfrm>
        </p:grpSpPr>
        <p:sp>
          <p:nvSpPr>
            <p:cNvPr id="4" name="object 4"/>
            <p:cNvSpPr/>
            <p:nvPr/>
          </p:nvSpPr>
          <p:spPr>
            <a:xfrm>
              <a:off x="671512" y="11414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1332052"/>
                  </a:lnTo>
                  <a:lnTo>
                    <a:pt x="3179940" y="1332052"/>
                  </a:lnTo>
                  <a:lnTo>
                    <a:pt x="3179940" y="1335227"/>
                  </a:lnTo>
                  <a:lnTo>
                    <a:pt x="3208210" y="1335227"/>
                  </a:lnTo>
                  <a:lnTo>
                    <a:pt x="3208210" y="1598460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511782"/>
                  </a:lnTo>
                  <a:lnTo>
                    <a:pt x="2940862" y="151178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744038" y="1335227"/>
                  </a:lnTo>
                  <a:lnTo>
                    <a:pt x="2744038" y="1332052"/>
                  </a:lnTo>
                  <a:lnTo>
                    <a:pt x="2676677" y="1332052"/>
                  </a:lnTo>
                  <a:lnTo>
                    <a:pt x="2676677" y="1233284"/>
                  </a:lnTo>
                  <a:lnTo>
                    <a:pt x="2673502" y="1233284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483193" y="1068819"/>
                  </a:lnTo>
                  <a:lnTo>
                    <a:pt x="2483193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1006297"/>
                  </a:lnTo>
                  <a:lnTo>
                    <a:pt x="2676677" y="1006297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1065644"/>
                  </a:lnTo>
                  <a:lnTo>
                    <a:pt x="2848457" y="1065644"/>
                  </a:lnTo>
                  <a:lnTo>
                    <a:pt x="2848457" y="1068819"/>
                  </a:lnTo>
                  <a:lnTo>
                    <a:pt x="2940862" y="1068819"/>
                  </a:lnTo>
                  <a:lnTo>
                    <a:pt x="2940862" y="1284808"/>
                  </a:lnTo>
                  <a:lnTo>
                    <a:pt x="2944037" y="1284808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266407"/>
                  </a:lnTo>
                  <a:lnTo>
                    <a:pt x="2406154" y="269582"/>
                  </a:lnTo>
                  <a:lnTo>
                    <a:pt x="2406154" y="532815"/>
                  </a:lnTo>
                  <a:lnTo>
                    <a:pt x="2323668" y="532815"/>
                  </a:lnTo>
                  <a:lnTo>
                    <a:pt x="2323668" y="535990"/>
                  </a:lnTo>
                  <a:lnTo>
                    <a:pt x="2406154" y="535990"/>
                  </a:lnTo>
                  <a:lnTo>
                    <a:pt x="2406154" y="799223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701789"/>
                  </a:lnTo>
                  <a:lnTo>
                    <a:pt x="2138807" y="701789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1958403" y="535990"/>
                  </a:lnTo>
                  <a:lnTo>
                    <a:pt x="1958403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474802"/>
                  </a:lnTo>
                  <a:lnTo>
                    <a:pt x="2141982" y="474802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799223"/>
                  </a:lnTo>
                  <a:lnTo>
                    <a:pt x="1112088" y="799223"/>
                  </a:lnTo>
                  <a:lnTo>
                    <a:pt x="1112088" y="802398"/>
                  </a:lnTo>
                  <a:lnTo>
                    <a:pt x="1336751" y="802398"/>
                  </a:lnTo>
                  <a:lnTo>
                    <a:pt x="1336751" y="1065644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945959"/>
                  </a:lnTo>
                  <a:lnTo>
                    <a:pt x="1069403" y="945959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945959"/>
                  </a:lnTo>
                  <a:lnTo>
                    <a:pt x="802043" y="945959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945959"/>
                  </a:lnTo>
                  <a:lnTo>
                    <a:pt x="534695" y="945959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945959"/>
                  </a:lnTo>
                  <a:lnTo>
                    <a:pt x="267347" y="945959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07149" y="802398"/>
                  </a:lnTo>
                  <a:lnTo>
                    <a:pt x="207149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657136"/>
                  </a:lnTo>
                  <a:lnTo>
                    <a:pt x="270522" y="657136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657136"/>
                  </a:lnTo>
                  <a:lnTo>
                    <a:pt x="537870" y="657136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657136"/>
                  </a:lnTo>
                  <a:lnTo>
                    <a:pt x="805218" y="657136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657136"/>
                  </a:lnTo>
                  <a:lnTo>
                    <a:pt x="1072578" y="657136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266407"/>
                  </a:lnTo>
                  <a:lnTo>
                    <a:pt x="1069403" y="269582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266407"/>
                  </a:lnTo>
                  <a:lnTo>
                    <a:pt x="802043" y="269582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266407"/>
                  </a:lnTo>
                  <a:lnTo>
                    <a:pt x="534695" y="269582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266407"/>
                  </a:lnTo>
                  <a:lnTo>
                    <a:pt x="267347" y="269582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2370" y="2665497"/>
              <a:ext cx="3510967" cy="1981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69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60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78794" y="1009475"/>
              <a:ext cx="198120" cy="35101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277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216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5110661" y="948515"/>
            <a:ext cx="3511550" cy="3510279"/>
            <a:chOff x="5110661" y="948515"/>
            <a:chExt cx="3511550" cy="3510279"/>
          </a:xfrm>
        </p:grpSpPr>
        <p:sp>
          <p:nvSpPr>
            <p:cNvPr id="12" name="object 12"/>
            <p:cNvSpPr/>
            <p:nvPr/>
          </p:nvSpPr>
          <p:spPr>
            <a:xfrm>
              <a:off x="5256212" y="10906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1065644"/>
                  </a:lnTo>
                  <a:lnTo>
                    <a:pt x="2840748" y="1065644"/>
                  </a:lnTo>
                  <a:lnTo>
                    <a:pt x="2840748" y="1068819"/>
                  </a:lnTo>
                  <a:lnTo>
                    <a:pt x="2940862" y="1068819"/>
                  </a:lnTo>
                  <a:lnTo>
                    <a:pt x="2940862" y="133205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231938"/>
                  </a:lnTo>
                  <a:lnTo>
                    <a:pt x="2673502" y="1231938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475484" y="1068819"/>
                  </a:lnTo>
                  <a:lnTo>
                    <a:pt x="2475484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1004951"/>
                  </a:lnTo>
                  <a:lnTo>
                    <a:pt x="2676677" y="1004951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266407"/>
                  </a:lnTo>
                  <a:lnTo>
                    <a:pt x="1871459" y="269582"/>
                  </a:lnTo>
                  <a:lnTo>
                    <a:pt x="1871459" y="532815"/>
                  </a:lnTo>
                  <a:lnTo>
                    <a:pt x="1782648" y="532815"/>
                  </a:lnTo>
                  <a:lnTo>
                    <a:pt x="1782648" y="535990"/>
                  </a:lnTo>
                  <a:lnTo>
                    <a:pt x="1871459" y="535990"/>
                  </a:lnTo>
                  <a:lnTo>
                    <a:pt x="1871459" y="799223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686409"/>
                  </a:lnTo>
                  <a:lnTo>
                    <a:pt x="1604098" y="686409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417370" y="535990"/>
                  </a:lnTo>
                  <a:lnTo>
                    <a:pt x="1417370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459422"/>
                  </a:lnTo>
                  <a:lnTo>
                    <a:pt x="1607273" y="459422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799223"/>
                  </a:lnTo>
                  <a:lnTo>
                    <a:pt x="1232293" y="799223"/>
                  </a:lnTo>
                  <a:lnTo>
                    <a:pt x="1232293" y="802398"/>
                  </a:lnTo>
                  <a:lnTo>
                    <a:pt x="1336751" y="802398"/>
                  </a:lnTo>
                  <a:lnTo>
                    <a:pt x="1336751" y="1065644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910170"/>
                  </a:lnTo>
                  <a:lnTo>
                    <a:pt x="1069403" y="910170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910170"/>
                  </a:lnTo>
                  <a:lnTo>
                    <a:pt x="802043" y="910170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910170"/>
                  </a:lnTo>
                  <a:lnTo>
                    <a:pt x="534695" y="910170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910170"/>
                  </a:lnTo>
                  <a:lnTo>
                    <a:pt x="267347" y="910170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28473" y="802398"/>
                  </a:lnTo>
                  <a:lnTo>
                    <a:pt x="228473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621347"/>
                  </a:lnTo>
                  <a:lnTo>
                    <a:pt x="270522" y="621347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621347"/>
                  </a:lnTo>
                  <a:lnTo>
                    <a:pt x="537870" y="621347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621347"/>
                  </a:lnTo>
                  <a:lnTo>
                    <a:pt x="805218" y="621347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621347"/>
                  </a:lnTo>
                  <a:lnTo>
                    <a:pt x="1072578" y="621347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266407"/>
                  </a:lnTo>
                  <a:lnTo>
                    <a:pt x="1069403" y="269582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266407"/>
                  </a:lnTo>
                  <a:lnTo>
                    <a:pt x="802043" y="269582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266407"/>
                  </a:lnTo>
                  <a:lnTo>
                    <a:pt x="534695" y="269582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266407"/>
                  </a:lnTo>
                  <a:lnTo>
                    <a:pt x="267347" y="269582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1492783"/>
                  </a:lnTo>
                  <a:lnTo>
                    <a:pt x="3208210" y="1492783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002432" y="1335227"/>
                  </a:lnTo>
                  <a:lnTo>
                    <a:pt x="3002432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265796"/>
                  </a:lnTo>
                  <a:lnTo>
                    <a:pt x="3211385" y="1265796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110661" y="2604537"/>
              <a:ext cx="3510967" cy="19811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257981" y="268359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148758" y="262263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7085" y="948515"/>
              <a:ext cx="198120" cy="351016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866145" y="107583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701194"/>
                  </a:moveTo>
                  <a:lnTo>
                    <a:pt x="0" y="3215525"/>
                  </a:lnTo>
                </a:path>
                <a:path h="3215640">
                  <a:moveTo>
                    <a:pt x="0" y="0"/>
                  </a:moveTo>
                  <a:lnTo>
                    <a:pt x="0" y="474209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805181" y="96662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911687" y="1813477"/>
            <a:ext cx="82676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17713" y="1726896"/>
            <a:ext cx="92519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515551" y="2668498"/>
            <a:ext cx="198120" cy="198120"/>
            <a:chOff x="3515551" y="2668498"/>
            <a:chExt cx="198120" cy="198120"/>
          </a:xfrm>
        </p:grpSpPr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15551" y="2668498"/>
              <a:ext cx="198120" cy="19811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53651" y="2683597"/>
              <a:ext cx="121920" cy="121920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3448573" y="2440873"/>
            <a:ext cx="3575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(10,0)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242006" y="2389994"/>
            <a:ext cx="198120" cy="198120"/>
            <a:chOff x="3242006" y="2389994"/>
            <a:chExt cx="198120" cy="198120"/>
          </a:xfrm>
        </p:grpSpPr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42006" y="2389994"/>
              <a:ext cx="198119" cy="19811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80106" y="2405094"/>
              <a:ext cx="121920" cy="121920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3187727" y="2162370"/>
            <a:ext cx="2870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(8,2)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082518" y="1084004"/>
            <a:ext cx="829310" cy="970915"/>
            <a:chOff x="2082518" y="1084004"/>
            <a:chExt cx="829310" cy="970915"/>
          </a:xfrm>
        </p:grpSpPr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82516" y="1326281"/>
              <a:ext cx="198119" cy="19812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20616" y="1341380"/>
              <a:ext cx="121920" cy="12192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2082518" y="1084004"/>
              <a:ext cx="436245" cy="227329"/>
            </a:xfrm>
            <a:custGeom>
              <a:avLst/>
              <a:gdLst/>
              <a:ahLst/>
              <a:cxnLst/>
              <a:rect l="l" t="t" r="r" b="b"/>
              <a:pathLst>
                <a:path w="436244" h="227330">
                  <a:moveTo>
                    <a:pt x="435902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435902" y="226985"/>
                  </a:lnTo>
                  <a:lnTo>
                    <a:pt x="4359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3497" y="1856563"/>
              <a:ext cx="198119" cy="19811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1597" y="1871663"/>
              <a:ext cx="121920" cy="121920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2662941" y="1630871"/>
            <a:ext cx="2870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(4,6)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842818" y="993693"/>
            <a:ext cx="2643505" cy="2475230"/>
            <a:chOff x="1842818" y="993693"/>
            <a:chExt cx="2643505" cy="2475230"/>
          </a:xfrm>
        </p:grpSpPr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42818" y="993693"/>
              <a:ext cx="2475102" cy="247510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896700" y="1027574"/>
              <a:ext cx="2367915" cy="2367915"/>
            </a:xfrm>
            <a:custGeom>
              <a:avLst/>
              <a:gdLst/>
              <a:ahLst/>
              <a:cxnLst/>
              <a:rect l="l" t="t" r="r" b="b"/>
              <a:pathLst>
                <a:path w="2367915" h="2367915">
                  <a:moveTo>
                    <a:pt x="2349378" y="2367339"/>
                  </a:moveTo>
                  <a:lnTo>
                    <a:pt x="0" y="17960"/>
                  </a:lnTo>
                  <a:lnTo>
                    <a:pt x="17960" y="0"/>
                  </a:lnTo>
                  <a:lnTo>
                    <a:pt x="2367339" y="2349378"/>
                  </a:lnTo>
                  <a:lnTo>
                    <a:pt x="2349378" y="2367339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58902" y="2913842"/>
              <a:ext cx="198120" cy="19811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97002" y="2928942"/>
              <a:ext cx="121920" cy="12192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4007822" y="2825609"/>
              <a:ext cx="478790" cy="227329"/>
            </a:xfrm>
            <a:custGeom>
              <a:avLst/>
              <a:gdLst/>
              <a:ahLst/>
              <a:cxnLst/>
              <a:rect l="l" t="t" r="r" b="b"/>
              <a:pathLst>
                <a:path w="478789" h="227330">
                  <a:moveTo>
                    <a:pt x="478194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478194" y="226985"/>
                  </a:lnTo>
                  <a:lnTo>
                    <a:pt x="4781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4040842" y="2840262"/>
            <a:ext cx="4000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(12,-2)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8358651" y="2598693"/>
            <a:ext cx="198120" cy="198120"/>
            <a:chOff x="8358651" y="2598693"/>
            <a:chExt cx="198120" cy="198120"/>
          </a:xfrm>
        </p:grpSpPr>
        <p:pic>
          <p:nvPicPr>
            <p:cNvPr id="44" name="object 4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58651" y="2598693"/>
              <a:ext cx="198120" cy="19811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96751" y="2613792"/>
              <a:ext cx="121920" cy="121920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8291673" y="2371068"/>
            <a:ext cx="3575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(12,0)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6673594" y="1550044"/>
            <a:ext cx="365760" cy="440690"/>
            <a:chOff x="6673594" y="1550044"/>
            <a:chExt cx="365760" cy="440690"/>
          </a:xfrm>
        </p:grpSpPr>
        <p:pic>
          <p:nvPicPr>
            <p:cNvPr id="48" name="object 4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73592" y="1792321"/>
              <a:ext cx="198120" cy="19811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11692" y="1807420"/>
              <a:ext cx="121920" cy="12192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6673594" y="1550044"/>
              <a:ext cx="365760" cy="227329"/>
            </a:xfrm>
            <a:custGeom>
              <a:avLst/>
              <a:gdLst/>
              <a:ahLst/>
              <a:cxnLst/>
              <a:rect l="l" t="t" r="r" b="b"/>
              <a:pathLst>
                <a:path w="365759" h="227330">
                  <a:moveTo>
                    <a:pt x="365271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365271" y="226985"/>
                  </a:lnTo>
                  <a:lnTo>
                    <a:pt x="3652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/>
          <p:nvPr/>
        </p:nvSpPr>
        <p:spPr>
          <a:xfrm>
            <a:off x="6706614" y="1564697"/>
            <a:ext cx="2870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(0,6)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7831697" y="2337843"/>
            <a:ext cx="198120" cy="198120"/>
            <a:chOff x="7831697" y="2337843"/>
            <a:chExt cx="198120" cy="198120"/>
          </a:xfrm>
        </p:grpSpPr>
        <p:pic>
          <p:nvPicPr>
            <p:cNvPr id="53" name="object 5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31697" y="2337843"/>
              <a:ext cx="198120" cy="19811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69797" y="2352944"/>
              <a:ext cx="121920" cy="121920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7764720" y="2110220"/>
            <a:ext cx="2870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(8,2)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5481918" y="1142238"/>
            <a:ext cx="3563620" cy="1895475"/>
            <a:chOff x="5481918" y="1142238"/>
            <a:chExt cx="3563620" cy="1895475"/>
          </a:xfrm>
        </p:grpSpPr>
        <p:pic>
          <p:nvPicPr>
            <p:cNvPr id="57" name="object 5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81918" y="1142238"/>
              <a:ext cx="3563613" cy="1895174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5533210" y="1173530"/>
              <a:ext cx="3461385" cy="1792605"/>
            </a:xfrm>
            <a:custGeom>
              <a:avLst/>
              <a:gdLst/>
              <a:ahLst/>
              <a:cxnLst/>
              <a:rect l="l" t="t" r="r" b="b"/>
              <a:pathLst>
                <a:path w="3461384" h="1792605">
                  <a:moveTo>
                    <a:pt x="3449434" y="1792591"/>
                  </a:moveTo>
                  <a:lnTo>
                    <a:pt x="0" y="22598"/>
                  </a:lnTo>
                  <a:lnTo>
                    <a:pt x="11595" y="0"/>
                  </a:lnTo>
                  <a:lnTo>
                    <a:pt x="3461030" y="1769992"/>
                  </a:lnTo>
                  <a:lnTo>
                    <a:pt x="3449434" y="1792591"/>
                  </a:lnTo>
                  <a:close/>
                </a:path>
              </a:pathLst>
            </a:custGeom>
            <a:solidFill>
              <a:srgbClr val="1A1A1A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4662" y="1517299"/>
              <a:ext cx="198120" cy="19812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72762" y="1532399"/>
              <a:ext cx="121920" cy="121920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6333722" y="1305414"/>
              <a:ext cx="407670" cy="227329"/>
            </a:xfrm>
            <a:custGeom>
              <a:avLst/>
              <a:gdLst/>
              <a:ahLst/>
              <a:cxnLst/>
              <a:rect l="l" t="t" r="r" b="b"/>
              <a:pathLst>
                <a:path w="407670" h="227330">
                  <a:moveTo>
                    <a:pt x="407563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407563" y="226985"/>
                  </a:lnTo>
                  <a:lnTo>
                    <a:pt x="4075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 txBox="1"/>
          <p:nvPr/>
        </p:nvSpPr>
        <p:spPr>
          <a:xfrm>
            <a:off x="6366742" y="1320067"/>
            <a:ext cx="32893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(-4,8)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4158378" y="2652579"/>
            <a:ext cx="216535" cy="234315"/>
            <a:chOff x="4158378" y="2652579"/>
            <a:chExt cx="216535" cy="234315"/>
          </a:xfrm>
        </p:grpSpPr>
        <p:pic>
          <p:nvPicPr>
            <p:cNvPr id="64" name="object 6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58378" y="2652579"/>
              <a:ext cx="216243" cy="23424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96478" y="2667691"/>
              <a:ext cx="139444" cy="157620"/>
            </a:xfrm>
            <a:prstGeom prst="rect">
              <a:avLst/>
            </a:prstGeom>
          </p:spPr>
        </p:pic>
      </p:grpSp>
      <p:sp>
        <p:nvSpPr>
          <p:cNvPr id="66" name="object 66"/>
          <p:cNvSpPr txBox="1"/>
          <p:nvPr/>
        </p:nvSpPr>
        <p:spPr>
          <a:xfrm>
            <a:off x="4032996" y="261721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2116726" y="807945"/>
            <a:ext cx="226060" cy="234315"/>
            <a:chOff x="2116726" y="807945"/>
            <a:chExt cx="226060" cy="234315"/>
          </a:xfrm>
        </p:grpSpPr>
        <p:pic>
          <p:nvPicPr>
            <p:cNvPr id="68" name="object 6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16726" y="807945"/>
              <a:ext cx="225758" cy="23424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54826" y="822979"/>
              <a:ext cx="149558" cy="157995"/>
            </a:xfrm>
            <a:prstGeom prst="rect">
              <a:avLst/>
            </a:prstGeom>
          </p:spPr>
        </p:pic>
      </p:grpSp>
      <p:sp>
        <p:nvSpPr>
          <p:cNvPr id="70" name="object 70"/>
          <p:cNvSpPr txBox="1"/>
          <p:nvPr/>
        </p:nvSpPr>
        <p:spPr>
          <a:xfrm>
            <a:off x="2115538" y="772580"/>
            <a:ext cx="357505" cy="504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4315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sz="1000" dirty="0">
                <a:latin typeface="Arial MT"/>
                <a:cs typeface="Arial MT"/>
              </a:rPr>
              <a:t>(0,10)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8743601" y="2564890"/>
            <a:ext cx="216535" cy="234315"/>
            <a:chOff x="8743601" y="2564890"/>
            <a:chExt cx="216535" cy="234315"/>
          </a:xfrm>
        </p:grpSpPr>
        <p:pic>
          <p:nvPicPr>
            <p:cNvPr id="72" name="object 7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43601" y="2564890"/>
              <a:ext cx="216243" cy="234244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81701" y="2580000"/>
              <a:ext cx="139444" cy="157620"/>
            </a:xfrm>
            <a:prstGeom prst="rect">
              <a:avLst/>
            </a:prstGeom>
          </p:spPr>
        </p:pic>
      </p:grpSp>
      <p:sp>
        <p:nvSpPr>
          <p:cNvPr id="74" name="object 74"/>
          <p:cNvSpPr txBox="1"/>
          <p:nvPr/>
        </p:nvSpPr>
        <p:spPr>
          <a:xfrm>
            <a:off x="8618219" y="252952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6650037" y="774189"/>
            <a:ext cx="226060" cy="234315"/>
            <a:chOff x="6650037" y="774189"/>
            <a:chExt cx="226060" cy="234315"/>
          </a:xfrm>
        </p:grpSpPr>
        <p:pic>
          <p:nvPicPr>
            <p:cNvPr id="76" name="object 7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50037" y="774189"/>
              <a:ext cx="225758" cy="234244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88137" y="789223"/>
              <a:ext cx="149558" cy="157995"/>
            </a:xfrm>
            <a:prstGeom prst="rect">
              <a:avLst/>
            </a:prstGeom>
          </p:spPr>
        </p:pic>
      </p:grpSp>
      <p:sp>
        <p:nvSpPr>
          <p:cNvPr id="78" name="object 78"/>
          <p:cNvSpPr txBox="1"/>
          <p:nvPr/>
        </p:nvSpPr>
        <p:spPr>
          <a:xfrm>
            <a:off x="6870715" y="73882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4534" y="1542412"/>
            <a:ext cx="114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887358" y="1512388"/>
            <a:ext cx="182880" cy="305435"/>
            <a:chOff x="6887358" y="1512388"/>
            <a:chExt cx="182880" cy="30543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887358" y="1512388"/>
              <a:ext cx="182256" cy="30499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5523" y="1524012"/>
              <a:ext cx="104916" cy="23118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392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25" dirty="0"/>
              <a:t> </a:t>
            </a:r>
            <a:r>
              <a:rPr spc="-5" dirty="0"/>
              <a:t>equation</a:t>
            </a:r>
            <a:r>
              <a:rPr spc="25" dirty="0"/>
              <a:t> </a:t>
            </a:r>
            <a:r>
              <a:rPr spc="-10" dirty="0"/>
              <a:t>in</a:t>
            </a:r>
            <a:r>
              <a:rPr spc="30" dirty="0"/>
              <a:t> </a:t>
            </a:r>
            <a:r>
              <a:rPr dirty="0"/>
              <a:t>3</a:t>
            </a:r>
            <a:r>
              <a:rPr spc="25" dirty="0"/>
              <a:t> </a:t>
            </a:r>
            <a:r>
              <a:rPr spc="-5" dirty="0"/>
              <a:t>variables</a:t>
            </a:r>
            <a:r>
              <a:rPr spc="25" dirty="0"/>
              <a:t> </a:t>
            </a:r>
            <a:r>
              <a:rPr dirty="0"/>
              <a:t>-&gt;</a:t>
            </a:r>
            <a:r>
              <a:rPr spc="30" dirty="0"/>
              <a:t> </a:t>
            </a:r>
            <a:r>
              <a:rPr spc="-5" dirty="0"/>
              <a:t>Plane</a:t>
            </a:r>
            <a:endParaRPr spc="-5" dirty="0"/>
          </a:p>
        </p:txBody>
      </p:sp>
      <p:grpSp>
        <p:nvGrpSpPr>
          <p:cNvPr id="7" name="object 7"/>
          <p:cNvGrpSpPr/>
          <p:nvPr/>
        </p:nvGrpSpPr>
        <p:grpSpPr>
          <a:xfrm>
            <a:off x="7663578" y="2487479"/>
            <a:ext cx="216535" cy="234315"/>
            <a:chOff x="7663578" y="2487479"/>
            <a:chExt cx="216535" cy="2343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63578" y="2487479"/>
              <a:ext cx="216243" cy="2342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01678" y="2502591"/>
              <a:ext cx="139444" cy="15762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538195" y="245211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647326" y="731745"/>
            <a:ext cx="226060" cy="234315"/>
            <a:chOff x="5647326" y="731745"/>
            <a:chExt cx="226060" cy="23431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47326" y="731745"/>
              <a:ext cx="225758" cy="2342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85426" y="746779"/>
              <a:ext cx="149558" cy="15799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868004" y="69638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191664" y="907347"/>
            <a:ext cx="3354704" cy="3354070"/>
            <a:chOff x="4191664" y="907347"/>
            <a:chExt cx="3354704" cy="3354070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91664" y="2485130"/>
              <a:ext cx="3354450" cy="19811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338984" y="2564191"/>
              <a:ext cx="3060065" cy="0"/>
            </a:xfrm>
            <a:custGeom>
              <a:avLst/>
              <a:gdLst/>
              <a:ahLst/>
              <a:cxnLst/>
              <a:rect l="l" t="t" r="r" b="b"/>
              <a:pathLst>
                <a:path w="3060065">
                  <a:moveTo>
                    <a:pt x="0" y="0"/>
                  </a:moveTo>
                  <a:lnTo>
                    <a:pt x="12699" y="0"/>
                  </a:lnTo>
                  <a:lnTo>
                    <a:pt x="3047110" y="0"/>
                  </a:lnTo>
                  <a:lnTo>
                    <a:pt x="305981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229760" y="2503233"/>
              <a:ext cx="3278504" cy="121920"/>
            </a:xfrm>
            <a:custGeom>
              <a:avLst/>
              <a:gdLst/>
              <a:ahLst/>
              <a:cxnLst/>
              <a:rect l="l" t="t" r="r" b="b"/>
              <a:pathLst>
                <a:path w="3278504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278504" h="121919">
                  <a:moveTo>
                    <a:pt x="3278251" y="60960"/>
                  </a:moveTo>
                  <a:lnTo>
                    <a:pt x="3156331" y="0"/>
                  </a:lnTo>
                  <a:lnTo>
                    <a:pt x="3156331" y="121920"/>
                  </a:lnTo>
                  <a:lnTo>
                    <a:pt x="3278251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69829" y="907347"/>
              <a:ext cx="198120" cy="335368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868889" y="1034667"/>
              <a:ext cx="0" cy="3059430"/>
            </a:xfrm>
            <a:custGeom>
              <a:avLst/>
              <a:gdLst/>
              <a:ahLst/>
              <a:cxnLst/>
              <a:rect l="l" t="t" r="r" b="b"/>
              <a:pathLst>
                <a:path h="3059429">
                  <a:moveTo>
                    <a:pt x="0" y="0"/>
                  </a:moveTo>
                  <a:lnTo>
                    <a:pt x="0" y="3059046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807926" y="925448"/>
              <a:ext cx="121920" cy="3277870"/>
            </a:xfrm>
            <a:custGeom>
              <a:avLst/>
              <a:gdLst/>
              <a:ahLst/>
              <a:cxnLst/>
              <a:rect l="l" t="t" r="r" b="b"/>
              <a:pathLst>
                <a:path w="121920" h="3277870">
                  <a:moveTo>
                    <a:pt x="121920" y="3155569"/>
                  </a:moveTo>
                  <a:lnTo>
                    <a:pt x="0" y="3155569"/>
                  </a:lnTo>
                  <a:lnTo>
                    <a:pt x="60960" y="3277489"/>
                  </a:lnTo>
                  <a:lnTo>
                    <a:pt x="121920" y="3155569"/>
                  </a:lnTo>
                  <a:close/>
                </a:path>
                <a:path w="121920" h="32778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64060" y="1379360"/>
              <a:ext cx="2409659" cy="240965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838277" y="1533578"/>
              <a:ext cx="2061845" cy="2061845"/>
            </a:xfrm>
            <a:custGeom>
              <a:avLst/>
              <a:gdLst/>
              <a:ahLst/>
              <a:cxnLst/>
              <a:rect l="l" t="t" r="r" b="b"/>
              <a:pathLst>
                <a:path w="2061845" h="2061845">
                  <a:moveTo>
                    <a:pt x="0" y="2061224"/>
                  </a:moveTo>
                  <a:lnTo>
                    <a:pt x="8980" y="2052244"/>
                  </a:lnTo>
                  <a:lnTo>
                    <a:pt x="2052244" y="8980"/>
                  </a:lnTo>
                  <a:lnTo>
                    <a:pt x="2061224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761039" y="1456359"/>
              <a:ext cx="2216150" cy="2216150"/>
            </a:xfrm>
            <a:custGeom>
              <a:avLst/>
              <a:gdLst/>
              <a:ahLst/>
              <a:cxnLst/>
              <a:rect l="l" t="t" r="r" b="b"/>
              <a:pathLst>
                <a:path w="2216150" h="2216150">
                  <a:moveTo>
                    <a:pt x="129311" y="2172576"/>
                  </a:moveTo>
                  <a:lnTo>
                    <a:pt x="43103" y="2086368"/>
                  </a:lnTo>
                  <a:lnTo>
                    <a:pt x="0" y="2215680"/>
                  </a:lnTo>
                  <a:lnTo>
                    <a:pt x="129311" y="2172576"/>
                  </a:lnTo>
                  <a:close/>
                </a:path>
                <a:path w="2216150" h="2216150">
                  <a:moveTo>
                    <a:pt x="2215692" y="0"/>
                  </a:moveTo>
                  <a:lnTo>
                    <a:pt x="2086368" y="43103"/>
                  </a:lnTo>
                  <a:lnTo>
                    <a:pt x="2172576" y="129311"/>
                  </a:lnTo>
                  <a:lnTo>
                    <a:pt x="221569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1924424" y="1556200"/>
            <a:ext cx="10191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 c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4534" y="1542412"/>
            <a:ext cx="114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887358" y="1512388"/>
            <a:ext cx="182880" cy="305435"/>
            <a:chOff x="6887358" y="1512388"/>
            <a:chExt cx="182880" cy="30543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887358" y="1512388"/>
              <a:ext cx="182256" cy="30499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5523" y="1524012"/>
              <a:ext cx="104916" cy="23118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392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25" dirty="0"/>
              <a:t> </a:t>
            </a:r>
            <a:r>
              <a:rPr spc="-5" dirty="0"/>
              <a:t>equation</a:t>
            </a:r>
            <a:r>
              <a:rPr spc="25" dirty="0"/>
              <a:t> </a:t>
            </a:r>
            <a:r>
              <a:rPr spc="-10" dirty="0"/>
              <a:t>in</a:t>
            </a:r>
            <a:r>
              <a:rPr spc="30" dirty="0"/>
              <a:t> </a:t>
            </a:r>
            <a:r>
              <a:rPr dirty="0"/>
              <a:t>3</a:t>
            </a:r>
            <a:r>
              <a:rPr spc="25" dirty="0"/>
              <a:t> </a:t>
            </a:r>
            <a:r>
              <a:rPr spc="-5" dirty="0"/>
              <a:t>variables</a:t>
            </a:r>
            <a:r>
              <a:rPr spc="25" dirty="0"/>
              <a:t> </a:t>
            </a:r>
            <a:r>
              <a:rPr dirty="0"/>
              <a:t>-&gt;</a:t>
            </a:r>
            <a:r>
              <a:rPr spc="30" dirty="0"/>
              <a:t> </a:t>
            </a:r>
            <a:r>
              <a:rPr spc="-5" dirty="0"/>
              <a:t>Plane</a:t>
            </a:r>
            <a:endParaRPr spc="-5" dirty="0"/>
          </a:p>
        </p:txBody>
      </p:sp>
      <p:grpSp>
        <p:nvGrpSpPr>
          <p:cNvPr id="7" name="object 7"/>
          <p:cNvGrpSpPr/>
          <p:nvPr/>
        </p:nvGrpSpPr>
        <p:grpSpPr>
          <a:xfrm>
            <a:off x="7663578" y="2487479"/>
            <a:ext cx="216535" cy="234315"/>
            <a:chOff x="7663578" y="2487479"/>
            <a:chExt cx="216535" cy="2343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63578" y="2487479"/>
              <a:ext cx="216243" cy="2342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01678" y="2502591"/>
              <a:ext cx="139444" cy="15762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538195" y="245211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647326" y="731745"/>
            <a:ext cx="226060" cy="234315"/>
            <a:chOff x="5647326" y="731745"/>
            <a:chExt cx="226060" cy="23431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47326" y="731745"/>
              <a:ext cx="225758" cy="2342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85426" y="746779"/>
              <a:ext cx="149558" cy="15799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868004" y="69638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191664" y="907347"/>
            <a:ext cx="3354704" cy="3354070"/>
            <a:chOff x="4191664" y="907347"/>
            <a:chExt cx="3354704" cy="3354070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91664" y="2485130"/>
              <a:ext cx="3354450" cy="19811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338984" y="2564191"/>
              <a:ext cx="3060065" cy="0"/>
            </a:xfrm>
            <a:custGeom>
              <a:avLst/>
              <a:gdLst/>
              <a:ahLst/>
              <a:cxnLst/>
              <a:rect l="l" t="t" r="r" b="b"/>
              <a:pathLst>
                <a:path w="3060065">
                  <a:moveTo>
                    <a:pt x="0" y="0"/>
                  </a:moveTo>
                  <a:lnTo>
                    <a:pt x="12699" y="0"/>
                  </a:lnTo>
                  <a:lnTo>
                    <a:pt x="3047110" y="0"/>
                  </a:lnTo>
                  <a:lnTo>
                    <a:pt x="305981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229760" y="2503233"/>
              <a:ext cx="3278504" cy="121920"/>
            </a:xfrm>
            <a:custGeom>
              <a:avLst/>
              <a:gdLst/>
              <a:ahLst/>
              <a:cxnLst/>
              <a:rect l="l" t="t" r="r" b="b"/>
              <a:pathLst>
                <a:path w="3278504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278504" h="121919">
                  <a:moveTo>
                    <a:pt x="3278251" y="60960"/>
                  </a:moveTo>
                  <a:lnTo>
                    <a:pt x="3156331" y="0"/>
                  </a:lnTo>
                  <a:lnTo>
                    <a:pt x="3156331" y="121920"/>
                  </a:lnTo>
                  <a:lnTo>
                    <a:pt x="3278251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69829" y="907347"/>
              <a:ext cx="198120" cy="335368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868889" y="1034667"/>
              <a:ext cx="0" cy="3059430"/>
            </a:xfrm>
            <a:custGeom>
              <a:avLst/>
              <a:gdLst/>
              <a:ahLst/>
              <a:cxnLst/>
              <a:rect l="l" t="t" r="r" b="b"/>
              <a:pathLst>
                <a:path h="3059429">
                  <a:moveTo>
                    <a:pt x="0" y="0"/>
                  </a:moveTo>
                  <a:lnTo>
                    <a:pt x="0" y="3059046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807926" y="925448"/>
              <a:ext cx="121920" cy="3277870"/>
            </a:xfrm>
            <a:custGeom>
              <a:avLst/>
              <a:gdLst/>
              <a:ahLst/>
              <a:cxnLst/>
              <a:rect l="l" t="t" r="r" b="b"/>
              <a:pathLst>
                <a:path w="121920" h="3277870">
                  <a:moveTo>
                    <a:pt x="121920" y="3155569"/>
                  </a:moveTo>
                  <a:lnTo>
                    <a:pt x="0" y="3155569"/>
                  </a:lnTo>
                  <a:lnTo>
                    <a:pt x="60960" y="3277489"/>
                  </a:lnTo>
                  <a:lnTo>
                    <a:pt x="121920" y="3155569"/>
                  </a:lnTo>
                  <a:close/>
                </a:path>
                <a:path w="121920" h="32778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64060" y="1379360"/>
              <a:ext cx="2409659" cy="240965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838277" y="1533578"/>
              <a:ext cx="2061845" cy="2061845"/>
            </a:xfrm>
            <a:custGeom>
              <a:avLst/>
              <a:gdLst/>
              <a:ahLst/>
              <a:cxnLst/>
              <a:rect l="l" t="t" r="r" b="b"/>
              <a:pathLst>
                <a:path w="2061845" h="2061845">
                  <a:moveTo>
                    <a:pt x="0" y="2061224"/>
                  </a:moveTo>
                  <a:lnTo>
                    <a:pt x="8980" y="2052244"/>
                  </a:lnTo>
                  <a:lnTo>
                    <a:pt x="2052244" y="8980"/>
                  </a:lnTo>
                  <a:lnTo>
                    <a:pt x="2061224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761039" y="1456359"/>
              <a:ext cx="2216150" cy="2216150"/>
            </a:xfrm>
            <a:custGeom>
              <a:avLst/>
              <a:gdLst/>
              <a:ahLst/>
              <a:cxnLst/>
              <a:rect l="l" t="t" r="r" b="b"/>
              <a:pathLst>
                <a:path w="2216150" h="2216150">
                  <a:moveTo>
                    <a:pt x="129311" y="2172576"/>
                  </a:moveTo>
                  <a:lnTo>
                    <a:pt x="43103" y="2086368"/>
                  </a:lnTo>
                  <a:lnTo>
                    <a:pt x="0" y="2215680"/>
                  </a:lnTo>
                  <a:lnTo>
                    <a:pt x="129311" y="2172576"/>
                  </a:lnTo>
                  <a:close/>
                </a:path>
                <a:path w="2216150" h="2216150">
                  <a:moveTo>
                    <a:pt x="2215692" y="0"/>
                  </a:moveTo>
                  <a:lnTo>
                    <a:pt x="2086368" y="43103"/>
                  </a:lnTo>
                  <a:lnTo>
                    <a:pt x="2172576" y="129311"/>
                  </a:lnTo>
                  <a:lnTo>
                    <a:pt x="221569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1924424" y="1556200"/>
            <a:ext cx="10191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 c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924424" y="1908770"/>
            <a:ext cx="10293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+ 0 + 0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4534" y="1542412"/>
            <a:ext cx="114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887358" y="1512388"/>
            <a:ext cx="182880" cy="305435"/>
            <a:chOff x="6887358" y="1512388"/>
            <a:chExt cx="182880" cy="30543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887358" y="1512388"/>
              <a:ext cx="182256" cy="30499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5523" y="1524012"/>
              <a:ext cx="104916" cy="23118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392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25" dirty="0"/>
              <a:t> </a:t>
            </a:r>
            <a:r>
              <a:rPr spc="-5" dirty="0"/>
              <a:t>equation</a:t>
            </a:r>
            <a:r>
              <a:rPr spc="25" dirty="0"/>
              <a:t> </a:t>
            </a:r>
            <a:r>
              <a:rPr spc="-10" dirty="0"/>
              <a:t>in</a:t>
            </a:r>
            <a:r>
              <a:rPr spc="30" dirty="0"/>
              <a:t> </a:t>
            </a:r>
            <a:r>
              <a:rPr dirty="0"/>
              <a:t>3</a:t>
            </a:r>
            <a:r>
              <a:rPr spc="25" dirty="0"/>
              <a:t> </a:t>
            </a:r>
            <a:r>
              <a:rPr spc="-5" dirty="0"/>
              <a:t>variables</a:t>
            </a:r>
            <a:r>
              <a:rPr spc="25" dirty="0"/>
              <a:t> </a:t>
            </a:r>
            <a:r>
              <a:rPr dirty="0"/>
              <a:t>-&gt;</a:t>
            </a:r>
            <a:r>
              <a:rPr spc="30" dirty="0"/>
              <a:t> </a:t>
            </a:r>
            <a:r>
              <a:rPr spc="-5" dirty="0"/>
              <a:t>Plane</a:t>
            </a:r>
            <a:endParaRPr spc="-5" dirty="0"/>
          </a:p>
        </p:txBody>
      </p:sp>
      <p:grpSp>
        <p:nvGrpSpPr>
          <p:cNvPr id="7" name="object 7"/>
          <p:cNvGrpSpPr/>
          <p:nvPr/>
        </p:nvGrpSpPr>
        <p:grpSpPr>
          <a:xfrm>
            <a:off x="7663578" y="2487479"/>
            <a:ext cx="216535" cy="234315"/>
            <a:chOff x="7663578" y="2487479"/>
            <a:chExt cx="216535" cy="2343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63578" y="2487479"/>
              <a:ext cx="216243" cy="2342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01678" y="2502591"/>
              <a:ext cx="139444" cy="157620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5647326" y="731745"/>
            <a:ext cx="226060" cy="234315"/>
            <a:chOff x="5647326" y="731745"/>
            <a:chExt cx="226060" cy="23431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47326" y="731745"/>
              <a:ext cx="225758" cy="23424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85426" y="746779"/>
              <a:ext cx="149558" cy="15799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868004" y="69638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191664" y="907347"/>
            <a:ext cx="3354704" cy="3354070"/>
            <a:chOff x="4191664" y="907347"/>
            <a:chExt cx="3354704" cy="3354070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91664" y="2485130"/>
              <a:ext cx="3354450" cy="19811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338984" y="2564191"/>
              <a:ext cx="3060065" cy="0"/>
            </a:xfrm>
            <a:custGeom>
              <a:avLst/>
              <a:gdLst/>
              <a:ahLst/>
              <a:cxnLst/>
              <a:rect l="l" t="t" r="r" b="b"/>
              <a:pathLst>
                <a:path w="3060065">
                  <a:moveTo>
                    <a:pt x="0" y="0"/>
                  </a:moveTo>
                  <a:lnTo>
                    <a:pt x="12699" y="0"/>
                  </a:lnTo>
                  <a:lnTo>
                    <a:pt x="3047110" y="0"/>
                  </a:lnTo>
                  <a:lnTo>
                    <a:pt x="305981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229760" y="2503233"/>
              <a:ext cx="3278504" cy="121920"/>
            </a:xfrm>
            <a:custGeom>
              <a:avLst/>
              <a:gdLst/>
              <a:ahLst/>
              <a:cxnLst/>
              <a:rect l="l" t="t" r="r" b="b"/>
              <a:pathLst>
                <a:path w="3278504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278504" h="121919">
                  <a:moveTo>
                    <a:pt x="3278251" y="60960"/>
                  </a:moveTo>
                  <a:lnTo>
                    <a:pt x="3156331" y="0"/>
                  </a:lnTo>
                  <a:lnTo>
                    <a:pt x="3156331" y="121920"/>
                  </a:lnTo>
                  <a:lnTo>
                    <a:pt x="3278251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69829" y="907347"/>
              <a:ext cx="198120" cy="335368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868889" y="1034667"/>
              <a:ext cx="0" cy="3059430"/>
            </a:xfrm>
            <a:custGeom>
              <a:avLst/>
              <a:gdLst/>
              <a:ahLst/>
              <a:cxnLst/>
              <a:rect l="l" t="t" r="r" b="b"/>
              <a:pathLst>
                <a:path h="3059429">
                  <a:moveTo>
                    <a:pt x="0" y="0"/>
                  </a:moveTo>
                  <a:lnTo>
                    <a:pt x="0" y="3059046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807926" y="925448"/>
              <a:ext cx="121920" cy="3277870"/>
            </a:xfrm>
            <a:custGeom>
              <a:avLst/>
              <a:gdLst/>
              <a:ahLst/>
              <a:cxnLst/>
              <a:rect l="l" t="t" r="r" b="b"/>
              <a:pathLst>
                <a:path w="121920" h="3277870">
                  <a:moveTo>
                    <a:pt x="121920" y="3155569"/>
                  </a:moveTo>
                  <a:lnTo>
                    <a:pt x="0" y="3155569"/>
                  </a:lnTo>
                  <a:lnTo>
                    <a:pt x="60960" y="3277489"/>
                  </a:lnTo>
                  <a:lnTo>
                    <a:pt x="121920" y="3155569"/>
                  </a:lnTo>
                  <a:close/>
                </a:path>
                <a:path w="121920" h="32778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64060" y="1379360"/>
              <a:ext cx="2409659" cy="240965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838277" y="1533578"/>
              <a:ext cx="2061845" cy="2061845"/>
            </a:xfrm>
            <a:custGeom>
              <a:avLst/>
              <a:gdLst/>
              <a:ahLst/>
              <a:cxnLst/>
              <a:rect l="l" t="t" r="r" b="b"/>
              <a:pathLst>
                <a:path w="2061845" h="2061845">
                  <a:moveTo>
                    <a:pt x="0" y="2061224"/>
                  </a:moveTo>
                  <a:lnTo>
                    <a:pt x="8980" y="2052244"/>
                  </a:lnTo>
                  <a:lnTo>
                    <a:pt x="2052244" y="8980"/>
                  </a:lnTo>
                  <a:lnTo>
                    <a:pt x="2061224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761039" y="1456359"/>
              <a:ext cx="2216150" cy="2216150"/>
            </a:xfrm>
            <a:custGeom>
              <a:avLst/>
              <a:gdLst/>
              <a:ahLst/>
              <a:cxnLst/>
              <a:rect l="l" t="t" r="r" b="b"/>
              <a:pathLst>
                <a:path w="2216150" h="2216150">
                  <a:moveTo>
                    <a:pt x="129311" y="2172576"/>
                  </a:moveTo>
                  <a:lnTo>
                    <a:pt x="43103" y="2086368"/>
                  </a:lnTo>
                  <a:lnTo>
                    <a:pt x="0" y="2215680"/>
                  </a:lnTo>
                  <a:lnTo>
                    <a:pt x="129311" y="2172576"/>
                  </a:lnTo>
                  <a:close/>
                </a:path>
                <a:path w="2216150" h="2216150">
                  <a:moveTo>
                    <a:pt x="2215692" y="0"/>
                  </a:moveTo>
                  <a:lnTo>
                    <a:pt x="2086368" y="43103"/>
                  </a:lnTo>
                  <a:lnTo>
                    <a:pt x="2172576" y="129311"/>
                  </a:lnTo>
                  <a:lnTo>
                    <a:pt x="221569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15900" y="2472829"/>
              <a:ext cx="198120" cy="19811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54000" y="2487930"/>
              <a:ext cx="121920" cy="121920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924424" y="1556200"/>
            <a:ext cx="10191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 c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247981" y="2274991"/>
            <a:ext cx="1414780" cy="415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535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(1,0,0)</a:t>
            </a:r>
            <a:endParaRPr sz="1400">
              <a:latin typeface="Arial MT"/>
              <a:cs typeface="Arial MT"/>
            </a:endParaRPr>
          </a:p>
          <a:p>
            <a:pPr marL="1302385">
              <a:lnSpc>
                <a:spcPts val="1535"/>
              </a:lnSpc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924424" y="1908770"/>
            <a:ext cx="10293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+ 0 + 0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4534" y="1542412"/>
            <a:ext cx="114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887358" y="1512388"/>
            <a:ext cx="182880" cy="305435"/>
            <a:chOff x="6887358" y="1512388"/>
            <a:chExt cx="182880" cy="30543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887358" y="1512388"/>
              <a:ext cx="182256" cy="30499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5523" y="1524012"/>
              <a:ext cx="104916" cy="23118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392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25" dirty="0"/>
              <a:t> </a:t>
            </a:r>
            <a:r>
              <a:rPr spc="-5" dirty="0"/>
              <a:t>equation</a:t>
            </a:r>
            <a:r>
              <a:rPr spc="25" dirty="0"/>
              <a:t> </a:t>
            </a:r>
            <a:r>
              <a:rPr spc="-10" dirty="0"/>
              <a:t>in</a:t>
            </a:r>
            <a:r>
              <a:rPr spc="30" dirty="0"/>
              <a:t> </a:t>
            </a:r>
            <a:r>
              <a:rPr dirty="0"/>
              <a:t>3</a:t>
            </a:r>
            <a:r>
              <a:rPr spc="25" dirty="0"/>
              <a:t> </a:t>
            </a:r>
            <a:r>
              <a:rPr spc="-5" dirty="0"/>
              <a:t>variables</a:t>
            </a:r>
            <a:r>
              <a:rPr spc="25" dirty="0"/>
              <a:t> </a:t>
            </a:r>
            <a:r>
              <a:rPr dirty="0"/>
              <a:t>-&gt;</a:t>
            </a:r>
            <a:r>
              <a:rPr spc="30" dirty="0"/>
              <a:t> </a:t>
            </a:r>
            <a:r>
              <a:rPr spc="-5" dirty="0"/>
              <a:t>Plane</a:t>
            </a:r>
            <a:endParaRPr spc="-5" dirty="0"/>
          </a:p>
        </p:txBody>
      </p:sp>
      <p:grpSp>
        <p:nvGrpSpPr>
          <p:cNvPr id="7" name="object 7"/>
          <p:cNvGrpSpPr/>
          <p:nvPr/>
        </p:nvGrpSpPr>
        <p:grpSpPr>
          <a:xfrm>
            <a:off x="7663578" y="2487479"/>
            <a:ext cx="216535" cy="234315"/>
            <a:chOff x="7663578" y="2487479"/>
            <a:chExt cx="216535" cy="2343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63578" y="2487479"/>
              <a:ext cx="216243" cy="2342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01678" y="2502591"/>
              <a:ext cx="139444" cy="15762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538195" y="245211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647326" y="731745"/>
            <a:ext cx="226060" cy="234315"/>
            <a:chOff x="5647326" y="731745"/>
            <a:chExt cx="226060" cy="23431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47326" y="731745"/>
              <a:ext cx="225758" cy="2342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85426" y="746779"/>
              <a:ext cx="149558" cy="15799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868004" y="69638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191664" y="907347"/>
            <a:ext cx="3354704" cy="3354070"/>
            <a:chOff x="4191664" y="907347"/>
            <a:chExt cx="3354704" cy="3354070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91664" y="2485130"/>
              <a:ext cx="3354450" cy="19811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338984" y="2564191"/>
              <a:ext cx="3060065" cy="0"/>
            </a:xfrm>
            <a:custGeom>
              <a:avLst/>
              <a:gdLst/>
              <a:ahLst/>
              <a:cxnLst/>
              <a:rect l="l" t="t" r="r" b="b"/>
              <a:pathLst>
                <a:path w="3060065">
                  <a:moveTo>
                    <a:pt x="0" y="0"/>
                  </a:moveTo>
                  <a:lnTo>
                    <a:pt x="12699" y="0"/>
                  </a:lnTo>
                  <a:lnTo>
                    <a:pt x="3047110" y="0"/>
                  </a:lnTo>
                  <a:lnTo>
                    <a:pt x="305981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229760" y="2503233"/>
              <a:ext cx="3278504" cy="121920"/>
            </a:xfrm>
            <a:custGeom>
              <a:avLst/>
              <a:gdLst/>
              <a:ahLst/>
              <a:cxnLst/>
              <a:rect l="l" t="t" r="r" b="b"/>
              <a:pathLst>
                <a:path w="3278504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278504" h="121919">
                  <a:moveTo>
                    <a:pt x="3278251" y="60960"/>
                  </a:moveTo>
                  <a:lnTo>
                    <a:pt x="3156331" y="0"/>
                  </a:lnTo>
                  <a:lnTo>
                    <a:pt x="3156331" y="121920"/>
                  </a:lnTo>
                  <a:lnTo>
                    <a:pt x="3278251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69829" y="907347"/>
              <a:ext cx="198120" cy="335368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868889" y="1034667"/>
              <a:ext cx="0" cy="3059430"/>
            </a:xfrm>
            <a:custGeom>
              <a:avLst/>
              <a:gdLst/>
              <a:ahLst/>
              <a:cxnLst/>
              <a:rect l="l" t="t" r="r" b="b"/>
              <a:pathLst>
                <a:path h="3059429">
                  <a:moveTo>
                    <a:pt x="0" y="0"/>
                  </a:moveTo>
                  <a:lnTo>
                    <a:pt x="0" y="3059046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807926" y="925448"/>
              <a:ext cx="121920" cy="3277870"/>
            </a:xfrm>
            <a:custGeom>
              <a:avLst/>
              <a:gdLst/>
              <a:ahLst/>
              <a:cxnLst/>
              <a:rect l="l" t="t" r="r" b="b"/>
              <a:pathLst>
                <a:path w="121920" h="3277870">
                  <a:moveTo>
                    <a:pt x="121920" y="3155569"/>
                  </a:moveTo>
                  <a:lnTo>
                    <a:pt x="0" y="3155569"/>
                  </a:lnTo>
                  <a:lnTo>
                    <a:pt x="60960" y="3277489"/>
                  </a:lnTo>
                  <a:lnTo>
                    <a:pt x="121920" y="3155569"/>
                  </a:lnTo>
                  <a:close/>
                </a:path>
                <a:path w="121920" h="32778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64060" y="1379360"/>
              <a:ext cx="2409659" cy="240965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838277" y="1533578"/>
              <a:ext cx="2061845" cy="2061845"/>
            </a:xfrm>
            <a:custGeom>
              <a:avLst/>
              <a:gdLst/>
              <a:ahLst/>
              <a:cxnLst/>
              <a:rect l="l" t="t" r="r" b="b"/>
              <a:pathLst>
                <a:path w="2061845" h="2061845">
                  <a:moveTo>
                    <a:pt x="0" y="2061224"/>
                  </a:moveTo>
                  <a:lnTo>
                    <a:pt x="8980" y="2052244"/>
                  </a:lnTo>
                  <a:lnTo>
                    <a:pt x="2052244" y="8980"/>
                  </a:lnTo>
                  <a:lnTo>
                    <a:pt x="2061224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761039" y="1456359"/>
              <a:ext cx="2216150" cy="2216150"/>
            </a:xfrm>
            <a:custGeom>
              <a:avLst/>
              <a:gdLst/>
              <a:ahLst/>
              <a:cxnLst/>
              <a:rect l="l" t="t" r="r" b="b"/>
              <a:pathLst>
                <a:path w="2216150" h="2216150">
                  <a:moveTo>
                    <a:pt x="129311" y="2172576"/>
                  </a:moveTo>
                  <a:lnTo>
                    <a:pt x="43103" y="2086368"/>
                  </a:lnTo>
                  <a:lnTo>
                    <a:pt x="0" y="2215680"/>
                  </a:lnTo>
                  <a:lnTo>
                    <a:pt x="129311" y="2172576"/>
                  </a:lnTo>
                  <a:close/>
                </a:path>
                <a:path w="2216150" h="2216150">
                  <a:moveTo>
                    <a:pt x="2215692" y="0"/>
                  </a:moveTo>
                  <a:lnTo>
                    <a:pt x="2086368" y="43103"/>
                  </a:lnTo>
                  <a:lnTo>
                    <a:pt x="2172576" y="129311"/>
                  </a:lnTo>
                  <a:lnTo>
                    <a:pt x="221569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15900" y="2472829"/>
              <a:ext cx="198120" cy="19811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54000" y="2487930"/>
              <a:ext cx="121920" cy="121920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924424" y="1556200"/>
            <a:ext cx="10191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 c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247981" y="2274991"/>
            <a:ext cx="5397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(1,0,0)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24424" y="1908770"/>
            <a:ext cx="10293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+ 0 + 0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924424" y="2261339"/>
            <a:ext cx="10293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0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+ 1 + 0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4534" y="1542412"/>
            <a:ext cx="114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887358" y="1512388"/>
            <a:ext cx="182880" cy="305435"/>
            <a:chOff x="6887358" y="1512388"/>
            <a:chExt cx="182880" cy="30543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887358" y="1512388"/>
              <a:ext cx="182256" cy="30499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5523" y="1524012"/>
              <a:ext cx="104916" cy="23118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392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25" dirty="0"/>
              <a:t> </a:t>
            </a:r>
            <a:r>
              <a:rPr spc="-5" dirty="0"/>
              <a:t>equation</a:t>
            </a:r>
            <a:r>
              <a:rPr spc="25" dirty="0"/>
              <a:t> </a:t>
            </a:r>
            <a:r>
              <a:rPr spc="-10" dirty="0"/>
              <a:t>in</a:t>
            </a:r>
            <a:r>
              <a:rPr spc="30" dirty="0"/>
              <a:t> </a:t>
            </a:r>
            <a:r>
              <a:rPr dirty="0"/>
              <a:t>3</a:t>
            </a:r>
            <a:r>
              <a:rPr spc="25" dirty="0"/>
              <a:t> </a:t>
            </a:r>
            <a:r>
              <a:rPr spc="-5" dirty="0"/>
              <a:t>variables</a:t>
            </a:r>
            <a:r>
              <a:rPr spc="25" dirty="0"/>
              <a:t> </a:t>
            </a:r>
            <a:r>
              <a:rPr dirty="0"/>
              <a:t>-&gt;</a:t>
            </a:r>
            <a:r>
              <a:rPr spc="30" dirty="0"/>
              <a:t> </a:t>
            </a:r>
            <a:r>
              <a:rPr spc="-5" dirty="0"/>
              <a:t>Plane</a:t>
            </a:r>
            <a:endParaRPr spc="-5" dirty="0"/>
          </a:p>
        </p:txBody>
      </p:sp>
      <p:grpSp>
        <p:nvGrpSpPr>
          <p:cNvPr id="7" name="object 7"/>
          <p:cNvGrpSpPr/>
          <p:nvPr/>
        </p:nvGrpSpPr>
        <p:grpSpPr>
          <a:xfrm>
            <a:off x="7663578" y="2487479"/>
            <a:ext cx="216535" cy="234315"/>
            <a:chOff x="7663578" y="2487479"/>
            <a:chExt cx="216535" cy="2343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63578" y="2487479"/>
              <a:ext cx="216243" cy="2342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01678" y="2502591"/>
              <a:ext cx="139444" cy="15762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538195" y="245211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647326" y="731745"/>
            <a:ext cx="226060" cy="234315"/>
            <a:chOff x="5647326" y="731745"/>
            <a:chExt cx="226060" cy="23431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47326" y="731745"/>
              <a:ext cx="225758" cy="2342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85426" y="746779"/>
              <a:ext cx="149558" cy="15799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868004" y="69638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191664" y="907347"/>
            <a:ext cx="3354704" cy="3354070"/>
            <a:chOff x="4191664" y="907347"/>
            <a:chExt cx="3354704" cy="3354070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91664" y="2485130"/>
              <a:ext cx="3354450" cy="19811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338984" y="2564191"/>
              <a:ext cx="3060065" cy="0"/>
            </a:xfrm>
            <a:custGeom>
              <a:avLst/>
              <a:gdLst/>
              <a:ahLst/>
              <a:cxnLst/>
              <a:rect l="l" t="t" r="r" b="b"/>
              <a:pathLst>
                <a:path w="3060065">
                  <a:moveTo>
                    <a:pt x="0" y="0"/>
                  </a:moveTo>
                  <a:lnTo>
                    <a:pt x="12699" y="0"/>
                  </a:lnTo>
                  <a:lnTo>
                    <a:pt x="3047110" y="0"/>
                  </a:lnTo>
                  <a:lnTo>
                    <a:pt x="305981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229760" y="2503233"/>
              <a:ext cx="3278504" cy="121920"/>
            </a:xfrm>
            <a:custGeom>
              <a:avLst/>
              <a:gdLst/>
              <a:ahLst/>
              <a:cxnLst/>
              <a:rect l="l" t="t" r="r" b="b"/>
              <a:pathLst>
                <a:path w="3278504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278504" h="121919">
                  <a:moveTo>
                    <a:pt x="3278251" y="60960"/>
                  </a:moveTo>
                  <a:lnTo>
                    <a:pt x="3156331" y="0"/>
                  </a:lnTo>
                  <a:lnTo>
                    <a:pt x="3156331" y="121920"/>
                  </a:lnTo>
                  <a:lnTo>
                    <a:pt x="3278251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69829" y="907347"/>
              <a:ext cx="198120" cy="335368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868889" y="1034667"/>
              <a:ext cx="0" cy="3059430"/>
            </a:xfrm>
            <a:custGeom>
              <a:avLst/>
              <a:gdLst/>
              <a:ahLst/>
              <a:cxnLst/>
              <a:rect l="l" t="t" r="r" b="b"/>
              <a:pathLst>
                <a:path h="3059429">
                  <a:moveTo>
                    <a:pt x="0" y="0"/>
                  </a:moveTo>
                  <a:lnTo>
                    <a:pt x="0" y="3059046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807926" y="925448"/>
              <a:ext cx="121920" cy="3277870"/>
            </a:xfrm>
            <a:custGeom>
              <a:avLst/>
              <a:gdLst/>
              <a:ahLst/>
              <a:cxnLst/>
              <a:rect l="l" t="t" r="r" b="b"/>
              <a:pathLst>
                <a:path w="121920" h="3277870">
                  <a:moveTo>
                    <a:pt x="121920" y="3155569"/>
                  </a:moveTo>
                  <a:lnTo>
                    <a:pt x="0" y="3155569"/>
                  </a:lnTo>
                  <a:lnTo>
                    <a:pt x="60960" y="3277489"/>
                  </a:lnTo>
                  <a:lnTo>
                    <a:pt x="121920" y="3155569"/>
                  </a:lnTo>
                  <a:close/>
                </a:path>
                <a:path w="121920" h="32778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64060" y="1379360"/>
              <a:ext cx="2409659" cy="240965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838277" y="1533578"/>
              <a:ext cx="2061845" cy="2061845"/>
            </a:xfrm>
            <a:custGeom>
              <a:avLst/>
              <a:gdLst/>
              <a:ahLst/>
              <a:cxnLst/>
              <a:rect l="l" t="t" r="r" b="b"/>
              <a:pathLst>
                <a:path w="2061845" h="2061845">
                  <a:moveTo>
                    <a:pt x="0" y="2061224"/>
                  </a:moveTo>
                  <a:lnTo>
                    <a:pt x="8980" y="2052244"/>
                  </a:lnTo>
                  <a:lnTo>
                    <a:pt x="2052244" y="8980"/>
                  </a:lnTo>
                  <a:lnTo>
                    <a:pt x="2061224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761039" y="1456359"/>
              <a:ext cx="2216150" cy="2216150"/>
            </a:xfrm>
            <a:custGeom>
              <a:avLst/>
              <a:gdLst/>
              <a:ahLst/>
              <a:cxnLst/>
              <a:rect l="l" t="t" r="r" b="b"/>
              <a:pathLst>
                <a:path w="2216150" h="2216150">
                  <a:moveTo>
                    <a:pt x="129311" y="2172576"/>
                  </a:moveTo>
                  <a:lnTo>
                    <a:pt x="43103" y="2086368"/>
                  </a:lnTo>
                  <a:lnTo>
                    <a:pt x="0" y="2215680"/>
                  </a:lnTo>
                  <a:lnTo>
                    <a:pt x="129311" y="2172576"/>
                  </a:lnTo>
                  <a:close/>
                </a:path>
                <a:path w="2216150" h="2216150">
                  <a:moveTo>
                    <a:pt x="2215692" y="0"/>
                  </a:moveTo>
                  <a:lnTo>
                    <a:pt x="2086368" y="43103"/>
                  </a:lnTo>
                  <a:lnTo>
                    <a:pt x="2172576" y="129311"/>
                  </a:lnTo>
                  <a:lnTo>
                    <a:pt x="221569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15900" y="2472829"/>
              <a:ext cx="198120" cy="19811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54000" y="2487930"/>
              <a:ext cx="121920" cy="121920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924424" y="1556200"/>
            <a:ext cx="10191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 c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247981" y="2274991"/>
            <a:ext cx="5397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(1,0,0)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770067" y="2067174"/>
            <a:ext cx="198120" cy="198120"/>
            <a:chOff x="5770067" y="2067174"/>
            <a:chExt cx="198120" cy="198120"/>
          </a:xfrm>
        </p:grpSpPr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70067" y="2067174"/>
              <a:ext cx="198120" cy="19811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08167" y="2082274"/>
              <a:ext cx="121920" cy="121920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5284141" y="1869335"/>
            <a:ext cx="5397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(0,1,0)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24424" y="1908770"/>
            <a:ext cx="10293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+ 0 + 0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924424" y="2261339"/>
            <a:ext cx="10293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0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+ 1 + 0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4534" y="1542412"/>
            <a:ext cx="114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887358" y="1512388"/>
            <a:ext cx="182880" cy="305435"/>
            <a:chOff x="6887358" y="1512388"/>
            <a:chExt cx="182880" cy="30543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887358" y="1512388"/>
              <a:ext cx="182256" cy="30499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5523" y="1524012"/>
              <a:ext cx="104916" cy="23118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392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25" dirty="0"/>
              <a:t> </a:t>
            </a:r>
            <a:r>
              <a:rPr spc="-5" dirty="0"/>
              <a:t>equation</a:t>
            </a:r>
            <a:r>
              <a:rPr spc="25" dirty="0"/>
              <a:t> </a:t>
            </a:r>
            <a:r>
              <a:rPr spc="-10" dirty="0"/>
              <a:t>in</a:t>
            </a:r>
            <a:r>
              <a:rPr spc="30" dirty="0"/>
              <a:t> </a:t>
            </a:r>
            <a:r>
              <a:rPr dirty="0"/>
              <a:t>3</a:t>
            </a:r>
            <a:r>
              <a:rPr spc="25" dirty="0"/>
              <a:t> </a:t>
            </a:r>
            <a:r>
              <a:rPr spc="-5" dirty="0"/>
              <a:t>variables</a:t>
            </a:r>
            <a:r>
              <a:rPr spc="25" dirty="0"/>
              <a:t> </a:t>
            </a:r>
            <a:r>
              <a:rPr dirty="0"/>
              <a:t>-&gt;</a:t>
            </a:r>
            <a:r>
              <a:rPr spc="30" dirty="0"/>
              <a:t> </a:t>
            </a:r>
            <a:r>
              <a:rPr spc="-5" dirty="0"/>
              <a:t>Plane</a:t>
            </a:r>
            <a:endParaRPr spc="-5" dirty="0"/>
          </a:p>
        </p:txBody>
      </p:sp>
      <p:grpSp>
        <p:nvGrpSpPr>
          <p:cNvPr id="7" name="object 7"/>
          <p:cNvGrpSpPr/>
          <p:nvPr/>
        </p:nvGrpSpPr>
        <p:grpSpPr>
          <a:xfrm>
            <a:off x="7663578" y="2487479"/>
            <a:ext cx="216535" cy="234315"/>
            <a:chOff x="7663578" y="2487479"/>
            <a:chExt cx="216535" cy="2343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63578" y="2487479"/>
              <a:ext cx="216243" cy="2342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01678" y="2502591"/>
              <a:ext cx="139444" cy="15762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538195" y="245211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647326" y="731745"/>
            <a:ext cx="226060" cy="234315"/>
            <a:chOff x="5647326" y="731745"/>
            <a:chExt cx="226060" cy="23431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47326" y="731745"/>
              <a:ext cx="225758" cy="2342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85426" y="746779"/>
              <a:ext cx="149558" cy="15799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868004" y="69638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191664" y="907347"/>
            <a:ext cx="3354704" cy="3354070"/>
            <a:chOff x="4191664" y="907347"/>
            <a:chExt cx="3354704" cy="3354070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91664" y="2485130"/>
              <a:ext cx="3354450" cy="19811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338984" y="2564191"/>
              <a:ext cx="3060065" cy="0"/>
            </a:xfrm>
            <a:custGeom>
              <a:avLst/>
              <a:gdLst/>
              <a:ahLst/>
              <a:cxnLst/>
              <a:rect l="l" t="t" r="r" b="b"/>
              <a:pathLst>
                <a:path w="3060065">
                  <a:moveTo>
                    <a:pt x="0" y="0"/>
                  </a:moveTo>
                  <a:lnTo>
                    <a:pt x="12699" y="0"/>
                  </a:lnTo>
                  <a:lnTo>
                    <a:pt x="3047110" y="0"/>
                  </a:lnTo>
                  <a:lnTo>
                    <a:pt x="305981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229760" y="2503233"/>
              <a:ext cx="3278504" cy="121920"/>
            </a:xfrm>
            <a:custGeom>
              <a:avLst/>
              <a:gdLst/>
              <a:ahLst/>
              <a:cxnLst/>
              <a:rect l="l" t="t" r="r" b="b"/>
              <a:pathLst>
                <a:path w="3278504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278504" h="121919">
                  <a:moveTo>
                    <a:pt x="3278251" y="60960"/>
                  </a:moveTo>
                  <a:lnTo>
                    <a:pt x="3156331" y="0"/>
                  </a:lnTo>
                  <a:lnTo>
                    <a:pt x="3156331" y="121920"/>
                  </a:lnTo>
                  <a:lnTo>
                    <a:pt x="3278251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69829" y="907347"/>
              <a:ext cx="198120" cy="335368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868889" y="1034667"/>
              <a:ext cx="0" cy="3059430"/>
            </a:xfrm>
            <a:custGeom>
              <a:avLst/>
              <a:gdLst/>
              <a:ahLst/>
              <a:cxnLst/>
              <a:rect l="l" t="t" r="r" b="b"/>
              <a:pathLst>
                <a:path h="3059429">
                  <a:moveTo>
                    <a:pt x="0" y="0"/>
                  </a:moveTo>
                  <a:lnTo>
                    <a:pt x="0" y="3059046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807926" y="925448"/>
              <a:ext cx="121920" cy="3277870"/>
            </a:xfrm>
            <a:custGeom>
              <a:avLst/>
              <a:gdLst/>
              <a:ahLst/>
              <a:cxnLst/>
              <a:rect l="l" t="t" r="r" b="b"/>
              <a:pathLst>
                <a:path w="121920" h="3277870">
                  <a:moveTo>
                    <a:pt x="121920" y="3155569"/>
                  </a:moveTo>
                  <a:lnTo>
                    <a:pt x="0" y="3155569"/>
                  </a:lnTo>
                  <a:lnTo>
                    <a:pt x="60960" y="3277489"/>
                  </a:lnTo>
                  <a:lnTo>
                    <a:pt x="121920" y="3155569"/>
                  </a:lnTo>
                  <a:close/>
                </a:path>
                <a:path w="121920" h="32778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64060" y="1379360"/>
              <a:ext cx="2409659" cy="240965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838277" y="1533578"/>
              <a:ext cx="2061845" cy="2061845"/>
            </a:xfrm>
            <a:custGeom>
              <a:avLst/>
              <a:gdLst/>
              <a:ahLst/>
              <a:cxnLst/>
              <a:rect l="l" t="t" r="r" b="b"/>
              <a:pathLst>
                <a:path w="2061845" h="2061845">
                  <a:moveTo>
                    <a:pt x="0" y="2061224"/>
                  </a:moveTo>
                  <a:lnTo>
                    <a:pt x="8980" y="2052244"/>
                  </a:lnTo>
                  <a:lnTo>
                    <a:pt x="2052244" y="8980"/>
                  </a:lnTo>
                  <a:lnTo>
                    <a:pt x="2061224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761039" y="1456359"/>
              <a:ext cx="2216150" cy="2216150"/>
            </a:xfrm>
            <a:custGeom>
              <a:avLst/>
              <a:gdLst/>
              <a:ahLst/>
              <a:cxnLst/>
              <a:rect l="l" t="t" r="r" b="b"/>
              <a:pathLst>
                <a:path w="2216150" h="2216150">
                  <a:moveTo>
                    <a:pt x="129311" y="2172576"/>
                  </a:moveTo>
                  <a:lnTo>
                    <a:pt x="43103" y="2086368"/>
                  </a:lnTo>
                  <a:lnTo>
                    <a:pt x="0" y="2215680"/>
                  </a:lnTo>
                  <a:lnTo>
                    <a:pt x="129311" y="2172576"/>
                  </a:lnTo>
                  <a:close/>
                </a:path>
                <a:path w="2216150" h="2216150">
                  <a:moveTo>
                    <a:pt x="2215692" y="0"/>
                  </a:moveTo>
                  <a:lnTo>
                    <a:pt x="2086368" y="43103"/>
                  </a:lnTo>
                  <a:lnTo>
                    <a:pt x="2172576" y="129311"/>
                  </a:lnTo>
                  <a:lnTo>
                    <a:pt x="221569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15900" y="2472829"/>
              <a:ext cx="198120" cy="19811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54000" y="2487930"/>
              <a:ext cx="121920" cy="121920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924424" y="1556200"/>
            <a:ext cx="10191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 c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247981" y="2274991"/>
            <a:ext cx="5397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(1,0,0)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770067" y="2067174"/>
            <a:ext cx="198120" cy="198120"/>
            <a:chOff x="5770067" y="2067174"/>
            <a:chExt cx="198120" cy="198120"/>
          </a:xfrm>
        </p:grpSpPr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70067" y="2067174"/>
              <a:ext cx="198120" cy="19811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08167" y="2082274"/>
              <a:ext cx="121920" cy="121920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5284141" y="1869335"/>
            <a:ext cx="5397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(0,1,0)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24424" y="1908770"/>
            <a:ext cx="10293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+ 0 + 0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924424" y="2261339"/>
            <a:ext cx="10293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0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+ 1 + 0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924424" y="2601979"/>
            <a:ext cx="10293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0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+ 0 + 1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4534" y="1542412"/>
            <a:ext cx="114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887358" y="1512388"/>
            <a:ext cx="182880" cy="305435"/>
            <a:chOff x="6887358" y="1512388"/>
            <a:chExt cx="182880" cy="30543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887358" y="1512388"/>
              <a:ext cx="182256" cy="30499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5523" y="1524012"/>
              <a:ext cx="104916" cy="23118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392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25" dirty="0"/>
              <a:t> </a:t>
            </a:r>
            <a:r>
              <a:rPr spc="-5" dirty="0"/>
              <a:t>equation</a:t>
            </a:r>
            <a:r>
              <a:rPr spc="25" dirty="0"/>
              <a:t> </a:t>
            </a:r>
            <a:r>
              <a:rPr spc="-10" dirty="0"/>
              <a:t>in</a:t>
            </a:r>
            <a:r>
              <a:rPr spc="30" dirty="0"/>
              <a:t> </a:t>
            </a:r>
            <a:r>
              <a:rPr dirty="0"/>
              <a:t>3</a:t>
            </a:r>
            <a:r>
              <a:rPr spc="25" dirty="0"/>
              <a:t> </a:t>
            </a:r>
            <a:r>
              <a:rPr spc="-5" dirty="0"/>
              <a:t>variables</a:t>
            </a:r>
            <a:r>
              <a:rPr spc="25" dirty="0"/>
              <a:t> </a:t>
            </a:r>
            <a:r>
              <a:rPr dirty="0"/>
              <a:t>-&gt;</a:t>
            </a:r>
            <a:r>
              <a:rPr spc="30" dirty="0"/>
              <a:t> </a:t>
            </a:r>
            <a:r>
              <a:rPr spc="-5" dirty="0"/>
              <a:t>Plane</a:t>
            </a:r>
            <a:endParaRPr spc="-5" dirty="0"/>
          </a:p>
        </p:txBody>
      </p:sp>
      <p:grpSp>
        <p:nvGrpSpPr>
          <p:cNvPr id="7" name="object 7"/>
          <p:cNvGrpSpPr/>
          <p:nvPr/>
        </p:nvGrpSpPr>
        <p:grpSpPr>
          <a:xfrm>
            <a:off x="7663578" y="2487479"/>
            <a:ext cx="216535" cy="234315"/>
            <a:chOff x="7663578" y="2487479"/>
            <a:chExt cx="216535" cy="2343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63578" y="2487479"/>
              <a:ext cx="216243" cy="2342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01678" y="2502591"/>
              <a:ext cx="139444" cy="15762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538195" y="245211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647326" y="731745"/>
            <a:ext cx="226060" cy="234315"/>
            <a:chOff x="5647326" y="731745"/>
            <a:chExt cx="226060" cy="23431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47326" y="731745"/>
              <a:ext cx="225758" cy="2342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85426" y="746779"/>
              <a:ext cx="149558" cy="15799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868004" y="69638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191664" y="907347"/>
            <a:ext cx="3354704" cy="3354070"/>
            <a:chOff x="4191664" y="907347"/>
            <a:chExt cx="3354704" cy="3354070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91664" y="2485130"/>
              <a:ext cx="3354450" cy="19811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338984" y="2564191"/>
              <a:ext cx="3060065" cy="0"/>
            </a:xfrm>
            <a:custGeom>
              <a:avLst/>
              <a:gdLst/>
              <a:ahLst/>
              <a:cxnLst/>
              <a:rect l="l" t="t" r="r" b="b"/>
              <a:pathLst>
                <a:path w="3060065">
                  <a:moveTo>
                    <a:pt x="0" y="0"/>
                  </a:moveTo>
                  <a:lnTo>
                    <a:pt x="12699" y="0"/>
                  </a:lnTo>
                  <a:lnTo>
                    <a:pt x="3047110" y="0"/>
                  </a:lnTo>
                  <a:lnTo>
                    <a:pt x="305981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229760" y="2503233"/>
              <a:ext cx="3278504" cy="121920"/>
            </a:xfrm>
            <a:custGeom>
              <a:avLst/>
              <a:gdLst/>
              <a:ahLst/>
              <a:cxnLst/>
              <a:rect l="l" t="t" r="r" b="b"/>
              <a:pathLst>
                <a:path w="3278504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278504" h="121919">
                  <a:moveTo>
                    <a:pt x="3278251" y="60960"/>
                  </a:moveTo>
                  <a:lnTo>
                    <a:pt x="3156331" y="0"/>
                  </a:lnTo>
                  <a:lnTo>
                    <a:pt x="3156331" y="121920"/>
                  </a:lnTo>
                  <a:lnTo>
                    <a:pt x="3278251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69829" y="907347"/>
              <a:ext cx="198120" cy="335368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868889" y="1034667"/>
              <a:ext cx="0" cy="3059430"/>
            </a:xfrm>
            <a:custGeom>
              <a:avLst/>
              <a:gdLst/>
              <a:ahLst/>
              <a:cxnLst/>
              <a:rect l="l" t="t" r="r" b="b"/>
              <a:pathLst>
                <a:path h="3059429">
                  <a:moveTo>
                    <a:pt x="0" y="0"/>
                  </a:moveTo>
                  <a:lnTo>
                    <a:pt x="0" y="3059046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807926" y="925448"/>
              <a:ext cx="121920" cy="3277870"/>
            </a:xfrm>
            <a:custGeom>
              <a:avLst/>
              <a:gdLst/>
              <a:ahLst/>
              <a:cxnLst/>
              <a:rect l="l" t="t" r="r" b="b"/>
              <a:pathLst>
                <a:path w="121920" h="3277870">
                  <a:moveTo>
                    <a:pt x="121920" y="3155569"/>
                  </a:moveTo>
                  <a:lnTo>
                    <a:pt x="0" y="3155569"/>
                  </a:lnTo>
                  <a:lnTo>
                    <a:pt x="60960" y="3277489"/>
                  </a:lnTo>
                  <a:lnTo>
                    <a:pt x="121920" y="3155569"/>
                  </a:lnTo>
                  <a:close/>
                </a:path>
                <a:path w="121920" h="32778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64060" y="1379360"/>
              <a:ext cx="2409659" cy="240965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838277" y="1533578"/>
              <a:ext cx="2061845" cy="2061845"/>
            </a:xfrm>
            <a:custGeom>
              <a:avLst/>
              <a:gdLst/>
              <a:ahLst/>
              <a:cxnLst/>
              <a:rect l="l" t="t" r="r" b="b"/>
              <a:pathLst>
                <a:path w="2061845" h="2061845">
                  <a:moveTo>
                    <a:pt x="0" y="2061224"/>
                  </a:moveTo>
                  <a:lnTo>
                    <a:pt x="8980" y="2052244"/>
                  </a:lnTo>
                  <a:lnTo>
                    <a:pt x="2052244" y="8980"/>
                  </a:lnTo>
                  <a:lnTo>
                    <a:pt x="2061224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761039" y="1456359"/>
              <a:ext cx="2216150" cy="2216150"/>
            </a:xfrm>
            <a:custGeom>
              <a:avLst/>
              <a:gdLst/>
              <a:ahLst/>
              <a:cxnLst/>
              <a:rect l="l" t="t" r="r" b="b"/>
              <a:pathLst>
                <a:path w="2216150" h="2216150">
                  <a:moveTo>
                    <a:pt x="129311" y="2172576"/>
                  </a:moveTo>
                  <a:lnTo>
                    <a:pt x="43103" y="2086368"/>
                  </a:lnTo>
                  <a:lnTo>
                    <a:pt x="0" y="2215680"/>
                  </a:lnTo>
                  <a:lnTo>
                    <a:pt x="129311" y="2172576"/>
                  </a:lnTo>
                  <a:close/>
                </a:path>
                <a:path w="2216150" h="2216150">
                  <a:moveTo>
                    <a:pt x="2215692" y="0"/>
                  </a:moveTo>
                  <a:lnTo>
                    <a:pt x="2086368" y="43103"/>
                  </a:lnTo>
                  <a:lnTo>
                    <a:pt x="2172576" y="129311"/>
                  </a:lnTo>
                  <a:lnTo>
                    <a:pt x="221569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15900" y="2472829"/>
              <a:ext cx="198120" cy="19811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54000" y="2487930"/>
              <a:ext cx="121920" cy="121920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924424" y="1556200"/>
            <a:ext cx="10191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 c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247981" y="2274991"/>
            <a:ext cx="5397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(1,0,0)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770067" y="2067174"/>
            <a:ext cx="198120" cy="198120"/>
            <a:chOff x="5770067" y="2067174"/>
            <a:chExt cx="198120" cy="198120"/>
          </a:xfrm>
        </p:grpSpPr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70067" y="2067174"/>
              <a:ext cx="198120" cy="19811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08167" y="2082274"/>
              <a:ext cx="121920" cy="121920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5284141" y="1869335"/>
            <a:ext cx="5397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(0,1,0)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533453" y="2710934"/>
            <a:ext cx="198120" cy="198120"/>
            <a:chOff x="5533453" y="2710934"/>
            <a:chExt cx="198120" cy="198120"/>
          </a:xfrm>
        </p:grpSpPr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33453" y="2710934"/>
              <a:ext cx="198120" cy="19811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71553" y="2726034"/>
              <a:ext cx="121920" cy="121920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4986567" y="2657507"/>
            <a:ext cx="5397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(0,0,1)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924424" y="1908770"/>
            <a:ext cx="10293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+ 0 + 0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924424" y="2261339"/>
            <a:ext cx="10293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0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+ 1 + 0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924424" y="2601979"/>
            <a:ext cx="10293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0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+ 0 + 1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4534" y="1542412"/>
            <a:ext cx="114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887358" y="1512388"/>
            <a:ext cx="182880" cy="305435"/>
            <a:chOff x="6887358" y="1512388"/>
            <a:chExt cx="182880" cy="30543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887358" y="1512388"/>
              <a:ext cx="182256" cy="30499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5523" y="1524012"/>
              <a:ext cx="104916" cy="23118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392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25" dirty="0"/>
              <a:t> </a:t>
            </a:r>
            <a:r>
              <a:rPr spc="-5" dirty="0"/>
              <a:t>equation</a:t>
            </a:r>
            <a:r>
              <a:rPr spc="25" dirty="0"/>
              <a:t> </a:t>
            </a:r>
            <a:r>
              <a:rPr spc="-10" dirty="0"/>
              <a:t>in</a:t>
            </a:r>
            <a:r>
              <a:rPr spc="30" dirty="0"/>
              <a:t> </a:t>
            </a:r>
            <a:r>
              <a:rPr dirty="0"/>
              <a:t>3</a:t>
            </a:r>
            <a:r>
              <a:rPr spc="25" dirty="0"/>
              <a:t> </a:t>
            </a:r>
            <a:r>
              <a:rPr spc="-5" dirty="0"/>
              <a:t>variables</a:t>
            </a:r>
            <a:r>
              <a:rPr spc="25" dirty="0"/>
              <a:t> </a:t>
            </a:r>
            <a:r>
              <a:rPr dirty="0"/>
              <a:t>-&gt;</a:t>
            </a:r>
            <a:r>
              <a:rPr spc="30" dirty="0"/>
              <a:t> </a:t>
            </a:r>
            <a:r>
              <a:rPr spc="-5" dirty="0"/>
              <a:t>Plane</a:t>
            </a:r>
            <a:endParaRPr spc="-5" dirty="0"/>
          </a:p>
        </p:txBody>
      </p:sp>
      <p:grpSp>
        <p:nvGrpSpPr>
          <p:cNvPr id="7" name="object 7"/>
          <p:cNvGrpSpPr/>
          <p:nvPr/>
        </p:nvGrpSpPr>
        <p:grpSpPr>
          <a:xfrm>
            <a:off x="7663578" y="2487479"/>
            <a:ext cx="216535" cy="234315"/>
            <a:chOff x="7663578" y="2487479"/>
            <a:chExt cx="216535" cy="2343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63578" y="2487479"/>
              <a:ext cx="216243" cy="2342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01678" y="2502591"/>
              <a:ext cx="139444" cy="15762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538195" y="245211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647326" y="731745"/>
            <a:ext cx="226060" cy="234315"/>
            <a:chOff x="5647326" y="731745"/>
            <a:chExt cx="226060" cy="23431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47326" y="731745"/>
              <a:ext cx="225758" cy="2342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85426" y="746779"/>
              <a:ext cx="149558" cy="15799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868004" y="69638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825871" y="907347"/>
            <a:ext cx="4086225" cy="3354070"/>
            <a:chOff x="3825871" y="907347"/>
            <a:chExt cx="4086225" cy="3354070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91664" y="2485130"/>
              <a:ext cx="3354450" cy="19811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338984" y="2564191"/>
              <a:ext cx="3060065" cy="0"/>
            </a:xfrm>
            <a:custGeom>
              <a:avLst/>
              <a:gdLst/>
              <a:ahLst/>
              <a:cxnLst/>
              <a:rect l="l" t="t" r="r" b="b"/>
              <a:pathLst>
                <a:path w="3060065">
                  <a:moveTo>
                    <a:pt x="0" y="0"/>
                  </a:moveTo>
                  <a:lnTo>
                    <a:pt x="12699" y="0"/>
                  </a:lnTo>
                  <a:lnTo>
                    <a:pt x="3047110" y="0"/>
                  </a:lnTo>
                  <a:lnTo>
                    <a:pt x="305981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229760" y="2503233"/>
              <a:ext cx="3278504" cy="121920"/>
            </a:xfrm>
            <a:custGeom>
              <a:avLst/>
              <a:gdLst/>
              <a:ahLst/>
              <a:cxnLst/>
              <a:rect l="l" t="t" r="r" b="b"/>
              <a:pathLst>
                <a:path w="3278504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278504" h="121919">
                  <a:moveTo>
                    <a:pt x="3278251" y="60960"/>
                  </a:moveTo>
                  <a:lnTo>
                    <a:pt x="3156331" y="0"/>
                  </a:lnTo>
                  <a:lnTo>
                    <a:pt x="3156331" y="121920"/>
                  </a:lnTo>
                  <a:lnTo>
                    <a:pt x="3278251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69829" y="907347"/>
              <a:ext cx="198120" cy="335368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868889" y="1034667"/>
              <a:ext cx="0" cy="3059430"/>
            </a:xfrm>
            <a:custGeom>
              <a:avLst/>
              <a:gdLst/>
              <a:ahLst/>
              <a:cxnLst/>
              <a:rect l="l" t="t" r="r" b="b"/>
              <a:pathLst>
                <a:path h="3059429">
                  <a:moveTo>
                    <a:pt x="0" y="0"/>
                  </a:moveTo>
                  <a:lnTo>
                    <a:pt x="0" y="3059046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807926" y="925448"/>
              <a:ext cx="121920" cy="3277870"/>
            </a:xfrm>
            <a:custGeom>
              <a:avLst/>
              <a:gdLst/>
              <a:ahLst/>
              <a:cxnLst/>
              <a:rect l="l" t="t" r="r" b="b"/>
              <a:pathLst>
                <a:path w="121920" h="3277870">
                  <a:moveTo>
                    <a:pt x="121920" y="3155569"/>
                  </a:moveTo>
                  <a:lnTo>
                    <a:pt x="0" y="3155569"/>
                  </a:lnTo>
                  <a:lnTo>
                    <a:pt x="60960" y="3277489"/>
                  </a:lnTo>
                  <a:lnTo>
                    <a:pt x="121920" y="3155569"/>
                  </a:lnTo>
                  <a:close/>
                </a:path>
                <a:path w="121920" h="32778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64060" y="1379360"/>
              <a:ext cx="2409659" cy="240965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838277" y="1533578"/>
              <a:ext cx="2061845" cy="2061845"/>
            </a:xfrm>
            <a:custGeom>
              <a:avLst/>
              <a:gdLst/>
              <a:ahLst/>
              <a:cxnLst/>
              <a:rect l="l" t="t" r="r" b="b"/>
              <a:pathLst>
                <a:path w="2061845" h="2061845">
                  <a:moveTo>
                    <a:pt x="0" y="2061224"/>
                  </a:moveTo>
                  <a:lnTo>
                    <a:pt x="8980" y="2052244"/>
                  </a:lnTo>
                  <a:lnTo>
                    <a:pt x="2052244" y="8980"/>
                  </a:lnTo>
                  <a:lnTo>
                    <a:pt x="2061224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761039" y="1456359"/>
              <a:ext cx="2216150" cy="2216150"/>
            </a:xfrm>
            <a:custGeom>
              <a:avLst/>
              <a:gdLst/>
              <a:ahLst/>
              <a:cxnLst/>
              <a:rect l="l" t="t" r="r" b="b"/>
              <a:pathLst>
                <a:path w="2216150" h="2216150">
                  <a:moveTo>
                    <a:pt x="129311" y="2172576"/>
                  </a:moveTo>
                  <a:lnTo>
                    <a:pt x="43103" y="2086368"/>
                  </a:lnTo>
                  <a:lnTo>
                    <a:pt x="0" y="2215680"/>
                  </a:lnTo>
                  <a:lnTo>
                    <a:pt x="129311" y="2172576"/>
                  </a:lnTo>
                  <a:close/>
                </a:path>
                <a:path w="2216150" h="2216150">
                  <a:moveTo>
                    <a:pt x="2215692" y="0"/>
                  </a:moveTo>
                  <a:lnTo>
                    <a:pt x="2086368" y="43103"/>
                  </a:lnTo>
                  <a:lnTo>
                    <a:pt x="2172576" y="129311"/>
                  </a:lnTo>
                  <a:lnTo>
                    <a:pt x="221569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25871" y="1012475"/>
              <a:ext cx="4086037" cy="317629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876671" y="1040274"/>
              <a:ext cx="3984625" cy="3075305"/>
            </a:xfrm>
            <a:custGeom>
              <a:avLst/>
              <a:gdLst/>
              <a:ahLst/>
              <a:cxnLst/>
              <a:rect l="l" t="t" r="r" b="b"/>
              <a:pathLst>
                <a:path w="3984625" h="3075304">
                  <a:moveTo>
                    <a:pt x="1952437" y="0"/>
                  </a:moveTo>
                  <a:lnTo>
                    <a:pt x="0" y="1931695"/>
                  </a:lnTo>
                  <a:lnTo>
                    <a:pt x="2032000" y="3074694"/>
                  </a:lnTo>
                  <a:lnTo>
                    <a:pt x="3984437" y="1142999"/>
                  </a:lnTo>
                  <a:lnTo>
                    <a:pt x="1952437" y="0"/>
                  </a:lnTo>
                  <a:close/>
                </a:path>
              </a:pathLst>
            </a:custGeom>
            <a:solidFill>
              <a:srgbClr val="A7A7A7">
                <a:alpha val="502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876671" y="1040274"/>
              <a:ext cx="3984625" cy="3075305"/>
            </a:xfrm>
            <a:custGeom>
              <a:avLst/>
              <a:gdLst/>
              <a:ahLst/>
              <a:cxnLst/>
              <a:rect l="l" t="t" r="r" b="b"/>
              <a:pathLst>
                <a:path w="3984625" h="3075304">
                  <a:moveTo>
                    <a:pt x="1952437" y="0"/>
                  </a:moveTo>
                  <a:lnTo>
                    <a:pt x="3984437" y="1143000"/>
                  </a:lnTo>
                  <a:lnTo>
                    <a:pt x="2032000" y="3074694"/>
                  </a:lnTo>
                  <a:lnTo>
                    <a:pt x="0" y="1931694"/>
                  </a:lnTo>
                  <a:lnTo>
                    <a:pt x="1952437" y="0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15900" y="2472829"/>
              <a:ext cx="198120" cy="19811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54000" y="2487930"/>
              <a:ext cx="121920" cy="121920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924424" y="1556200"/>
            <a:ext cx="10191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 c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247981" y="2274991"/>
            <a:ext cx="5397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(1,0,0)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770067" y="2067174"/>
            <a:ext cx="198120" cy="198120"/>
            <a:chOff x="5770067" y="2067174"/>
            <a:chExt cx="198120" cy="198120"/>
          </a:xfrm>
        </p:grpSpPr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70067" y="2067174"/>
              <a:ext cx="198120" cy="19811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08167" y="2082274"/>
              <a:ext cx="121920" cy="121920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5284141" y="1869335"/>
            <a:ext cx="5397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(0,1,0)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5533453" y="2710934"/>
            <a:ext cx="198120" cy="198120"/>
            <a:chOff x="5533453" y="2710934"/>
            <a:chExt cx="198120" cy="198120"/>
          </a:xfrm>
        </p:grpSpPr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33453" y="2710934"/>
              <a:ext cx="198120" cy="19811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71553" y="2726034"/>
              <a:ext cx="121920" cy="121920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4986567" y="2657507"/>
            <a:ext cx="5397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(0,0,1)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924424" y="1908770"/>
            <a:ext cx="10293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+ 0 + 0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924424" y="2261339"/>
            <a:ext cx="10293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0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+ 1 + 0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924424" y="2601979"/>
            <a:ext cx="10293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0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+ 0 + 1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49809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Quiz:</a:t>
            </a:r>
            <a:r>
              <a:rPr spc="20" dirty="0"/>
              <a:t> </a:t>
            </a: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  <a:r>
              <a:rPr spc="25" dirty="0"/>
              <a:t> </a:t>
            </a:r>
            <a:r>
              <a:rPr dirty="0"/>
              <a:t>1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55650" y="1057536"/>
            <a:ext cx="6777990" cy="163195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go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days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row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collect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this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information: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93040" indent="-180975">
              <a:lnSpc>
                <a:spcPct val="100000"/>
              </a:lnSpc>
              <a:spcBef>
                <a:spcPts val="370"/>
              </a:spcBef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1:</a:t>
            </a:r>
            <a:r>
              <a:rPr sz="1800" b="1" spc="-4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$10.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93040" indent="-180975">
              <a:lnSpc>
                <a:spcPct val="100000"/>
              </a:lnSpc>
              <a:spcBef>
                <a:spcPts val="370"/>
              </a:spcBef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2:</a:t>
            </a:r>
            <a:r>
              <a:rPr sz="1800" b="1" spc="-4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$12.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5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Question:</a:t>
            </a:r>
            <a:r>
              <a:rPr sz="1800" b="1" spc="-1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How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much</a:t>
            </a:r>
            <a:r>
              <a:rPr sz="18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does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each</a:t>
            </a:r>
            <a:r>
              <a:rPr sz="18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fruit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cost?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386451" y="2910011"/>
            <a:ext cx="176537" cy="14574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610024" y="2911304"/>
            <a:ext cx="106045" cy="128270"/>
            <a:chOff x="3610024" y="2911304"/>
            <a:chExt cx="106045" cy="128270"/>
          </a:xfrm>
        </p:grpSpPr>
        <p:sp>
          <p:nvSpPr>
            <p:cNvPr id="6" name="object 6"/>
            <p:cNvSpPr/>
            <p:nvPr/>
          </p:nvSpPr>
          <p:spPr>
            <a:xfrm>
              <a:off x="3682130" y="2920829"/>
              <a:ext cx="4445" cy="109220"/>
            </a:xfrm>
            <a:custGeom>
              <a:avLst/>
              <a:gdLst/>
              <a:ahLst/>
              <a:cxnLst/>
              <a:rect l="l" t="t" r="r" b="b"/>
              <a:pathLst>
                <a:path w="4445" h="109219">
                  <a:moveTo>
                    <a:pt x="147" y="4442"/>
                  </a:moveTo>
                  <a:lnTo>
                    <a:pt x="147" y="4442"/>
                  </a:lnTo>
                  <a:lnTo>
                    <a:pt x="147" y="0"/>
                  </a:lnTo>
                  <a:lnTo>
                    <a:pt x="147" y="231"/>
                  </a:lnTo>
                  <a:lnTo>
                    <a:pt x="147" y="66280"/>
                  </a:lnTo>
                  <a:lnTo>
                    <a:pt x="0" y="70747"/>
                  </a:lnTo>
                  <a:lnTo>
                    <a:pt x="147" y="74777"/>
                  </a:lnTo>
                  <a:lnTo>
                    <a:pt x="294" y="78808"/>
                  </a:lnTo>
                  <a:lnTo>
                    <a:pt x="688" y="82612"/>
                  </a:lnTo>
                  <a:lnTo>
                    <a:pt x="1031" y="86071"/>
                  </a:lnTo>
                  <a:lnTo>
                    <a:pt x="1375" y="89530"/>
                  </a:lnTo>
                  <a:lnTo>
                    <a:pt x="1825" y="92650"/>
                  </a:lnTo>
                  <a:lnTo>
                    <a:pt x="2207" y="95530"/>
                  </a:lnTo>
                  <a:lnTo>
                    <a:pt x="4084" y="108073"/>
                  </a:lnTo>
                  <a:lnTo>
                    <a:pt x="4235" y="109018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619549" y="2987467"/>
              <a:ext cx="86995" cy="5715"/>
            </a:xfrm>
            <a:custGeom>
              <a:avLst/>
              <a:gdLst/>
              <a:ahLst/>
              <a:cxnLst/>
              <a:rect l="l" t="t" r="r" b="b"/>
              <a:pathLst>
                <a:path w="86995" h="5714">
                  <a:moveTo>
                    <a:pt x="294" y="5440"/>
                  </a:moveTo>
                  <a:lnTo>
                    <a:pt x="294" y="5293"/>
                  </a:lnTo>
                  <a:lnTo>
                    <a:pt x="0" y="4899"/>
                  </a:lnTo>
                  <a:lnTo>
                    <a:pt x="294" y="4556"/>
                  </a:lnTo>
                  <a:lnTo>
                    <a:pt x="589" y="4212"/>
                  </a:lnTo>
                  <a:lnTo>
                    <a:pt x="1082" y="3762"/>
                  </a:lnTo>
                  <a:lnTo>
                    <a:pt x="2063" y="3379"/>
                  </a:lnTo>
                  <a:lnTo>
                    <a:pt x="3045" y="2996"/>
                  </a:lnTo>
                  <a:lnTo>
                    <a:pt x="23672" y="710"/>
                  </a:lnTo>
                  <a:lnTo>
                    <a:pt x="27632" y="537"/>
                  </a:lnTo>
                  <a:lnTo>
                    <a:pt x="65812" y="28"/>
                  </a:lnTo>
                  <a:lnTo>
                    <a:pt x="76836" y="0"/>
                  </a:lnTo>
                  <a:lnTo>
                    <a:pt x="84121" y="11"/>
                  </a:lnTo>
                  <a:lnTo>
                    <a:pt x="86681" y="11"/>
                  </a:lnTo>
                </a:path>
              </a:pathLst>
            </a:custGeom>
            <a:ln w="19049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3822605" y="2893722"/>
            <a:ext cx="133350" cy="262255"/>
          </a:xfrm>
          <a:custGeom>
            <a:avLst/>
            <a:gdLst/>
            <a:ahLst/>
            <a:cxnLst/>
            <a:rect l="l" t="t" r="r" b="b"/>
            <a:pathLst>
              <a:path w="133350" h="262255">
                <a:moveTo>
                  <a:pt x="147" y="26346"/>
                </a:moveTo>
                <a:lnTo>
                  <a:pt x="147" y="26346"/>
                </a:lnTo>
                <a:lnTo>
                  <a:pt x="147" y="18780"/>
                </a:lnTo>
                <a:lnTo>
                  <a:pt x="147" y="18784"/>
                </a:lnTo>
                <a:lnTo>
                  <a:pt x="147" y="49570"/>
                </a:lnTo>
                <a:lnTo>
                  <a:pt x="0" y="54230"/>
                </a:lnTo>
                <a:lnTo>
                  <a:pt x="147" y="58455"/>
                </a:lnTo>
                <a:lnTo>
                  <a:pt x="294" y="62680"/>
                </a:lnTo>
                <a:lnTo>
                  <a:pt x="541" y="66865"/>
                </a:lnTo>
                <a:lnTo>
                  <a:pt x="12424" y="101378"/>
                </a:lnTo>
                <a:lnTo>
                  <a:pt x="14424" y="103613"/>
                </a:lnTo>
                <a:lnTo>
                  <a:pt x="16688" y="105350"/>
                </a:lnTo>
                <a:lnTo>
                  <a:pt x="19160" y="106780"/>
                </a:lnTo>
                <a:lnTo>
                  <a:pt x="21632" y="108210"/>
                </a:lnTo>
                <a:lnTo>
                  <a:pt x="39606" y="111519"/>
                </a:lnTo>
                <a:lnTo>
                  <a:pt x="42959" y="111096"/>
                </a:lnTo>
                <a:lnTo>
                  <a:pt x="46340" y="110158"/>
                </a:lnTo>
                <a:lnTo>
                  <a:pt x="49722" y="109221"/>
                </a:lnTo>
                <a:lnTo>
                  <a:pt x="53364" y="107714"/>
                </a:lnTo>
                <a:lnTo>
                  <a:pt x="56712" y="105860"/>
                </a:lnTo>
                <a:lnTo>
                  <a:pt x="60061" y="104007"/>
                </a:lnTo>
                <a:lnTo>
                  <a:pt x="63376" y="101772"/>
                </a:lnTo>
                <a:lnTo>
                  <a:pt x="66434" y="99039"/>
                </a:lnTo>
                <a:lnTo>
                  <a:pt x="69492" y="96305"/>
                </a:lnTo>
                <a:lnTo>
                  <a:pt x="72522" y="93202"/>
                </a:lnTo>
                <a:lnTo>
                  <a:pt x="75062" y="89461"/>
                </a:lnTo>
                <a:lnTo>
                  <a:pt x="77603" y="85721"/>
                </a:lnTo>
                <a:lnTo>
                  <a:pt x="79827" y="81236"/>
                </a:lnTo>
                <a:lnTo>
                  <a:pt x="81677" y="76597"/>
                </a:lnTo>
                <a:lnTo>
                  <a:pt x="83526" y="71957"/>
                </a:lnTo>
                <a:lnTo>
                  <a:pt x="90106" y="31800"/>
                </a:lnTo>
                <a:lnTo>
                  <a:pt x="90386" y="27266"/>
                </a:lnTo>
                <a:lnTo>
                  <a:pt x="90451" y="23006"/>
                </a:lnTo>
                <a:lnTo>
                  <a:pt x="90494" y="19166"/>
                </a:lnTo>
                <a:lnTo>
                  <a:pt x="90537" y="15327"/>
                </a:lnTo>
                <a:lnTo>
                  <a:pt x="90447" y="11603"/>
                </a:lnTo>
                <a:lnTo>
                  <a:pt x="90365" y="8763"/>
                </a:lnTo>
                <a:lnTo>
                  <a:pt x="90283" y="5924"/>
                </a:lnTo>
                <a:lnTo>
                  <a:pt x="90131" y="3543"/>
                </a:lnTo>
                <a:lnTo>
                  <a:pt x="90000" y="2128"/>
                </a:lnTo>
                <a:lnTo>
                  <a:pt x="89869" y="714"/>
                </a:lnTo>
                <a:lnTo>
                  <a:pt x="89859" y="0"/>
                </a:lnTo>
                <a:lnTo>
                  <a:pt x="89579" y="274"/>
                </a:lnTo>
                <a:lnTo>
                  <a:pt x="89298" y="550"/>
                </a:lnTo>
                <a:lnTo>
                  <a:pt x="88771" y="1822"/>
                </a:lnTo>
                <a:lnTo>
                  <a:pt x="88316" y="3780"/>
                </a:lnTo>
                <a:lnTo>
                  <a:pt x="87861" y="5738"/>
                </a:lnTo>
                <a:lnTo>
                  <a:pt x="87313" y="8671"/>
                </a:lnTo>
                <a:lnTo>
                  <a:pt x="86848" y="12022"/>
                </a:lnTo>
                <a:lnTo>
                  <a:pt x="86383" y="15373"/>
                </a:lnTo>
                <a:lnTo>
                  <a:pt x="85917" y="19376"/>
                </a:lnTo>
                <a:lnTo>
                  <a:pt x="85526" y="23885"/>
                </a:lnTo>
                <a:lnTo>
                  <a:pt x="85135" y="28395"/>
                </a:lnTo>
                <a:lnTo>
                  <a:pt x="84790" y="33431"/>
                </a:lnTo>
                <a:lnTo>
                  <a:pt x="84502" y="39080"/>
                </a:lnTo>
                <a:lnTo>
                  <a:pt x="84215" y="44729"/>
                </a:lnTo>
                <a:lnTo>
                  <a:pt x="83277" y="86932"/>
                </a:lnTo>
                <a:lnTo>
                  <a:pt x="83107" y="126741"/>
                </a:lnTo>
                <a:lnTo>
                  <a:pt x="83098" y="134964"/>
                </a:lnTo>
                <a:lnTo>
                  <a:pt x="83110" y="143680"/>
                </a:lnTo>
                <a:lnTo>
                  <a:pt x="83122" y="151857"/>
                </a:lnTo>
                <a:lnTo>
                  <a:pt x="83133" y="160034"/>
                </a:lnTo>
                <a:lnTo>
                  <a:pt x="83156" y="168155"/>
                </a:lnTo>
                <a:lnTo>
                  <a:pt x="83175" y="175804"/>
                </a:lnTo>
                <a:lnTo>
                  <a:pt x="83194" y="183452"/>
                </a:lnTo>
                <a:lnTo>
                  <a:pt x="83366" y="190780"/>
                </a:lnTo>
                <a:lnTo>
                  <a:pt x="83239" y="197748"/>
                </a:lnTo>
                <a:lnTo>
                  <a:pt x="83112" y="204717"/>
                </a:lnTo>
                <a:lnTo>
                  <a:pt x="82739" y="211581"/>
                </a:lnTo>
                <a:lnTo>
                  <a:pt x="82412" y="217615"/>
                </a:lnTo>
                <a:lnTo>
                  <a:pt x="82086" y="223648"/>
                </a:lnTo>
                <a:lnTo>
                  <a:pt x="81651" y="229114"/>
                </a:lnTo>
                <a:lnTo>
                  <a:pt x="81281" y="233949"/>
                </a:lnTo>
                <a:lnTo>
                  <a:pt x="80910" y="238784"/>
                </a:lnTo>
                <a:lnTo>
                  <a:pt x="80667" y="243064"/>
                </a:lnTo>
                <a:lnTo>
                  <a:pt x="80190" y="246625"/>
                </a:lnTo>
                <a:lnTo>
                  <a:pt x="79713" y="250187"/>
                </a:lnTo>
                <a:lnTo>
                  <a:pt x="79163" y="252998"/>
                </a:lnTo>
                <a:lnTo>
                  <a:pt x="78419" y="255317"/>
                </a:lnTo>
                <a:lnTo>
                  <a:pt x="77675" y="257636"/>
                </a:lnTo>
                <a:lnTo>
                  <a:pt x="76772" y="259531"/>
                </a:lnTo>
                <a:lnTo>
                  <a:pt x="75726" y="260539"/>
                </a:lnTo>
                <a:lnTo>
                  <a:pt x="74681" y="261548"/>
                </a:lnTo>
                <a:lnTo>
                  <a:pt x="73606" y="261925"/>
                </a:lnTo>
                <a:lnTo>
                  <a:pt x="72145" y="261370"/>
                </a:lnTo>
                <a:lnTo>
                  <a:pt x="70684" y="260815"/>
                </a:lnTo>
                <a:lnTo>
                  <a:pt x="60969" y="249494"/>
                </a:lnTo>
                <a:lnTo>
                  <a:pt x="58927" y="246401"/>
                </a:lnTo>
                <a:lnTo>
                  <a:pt x="56641" y="242664"/>
                </a:lnTo>
                <a:lnTo>
                  <a:pt x="54710" y="238657"/>
                </a:lnTo>
                <a:lnTo>
                  <a:pt x="52778" y="234650"/>
                </a:lnTo>
                <a:lnTo>
                  <a:pt x="45422" y="211532"/>
                </a:lnTo>
                <a:lnTo>
                  <a:pt x="44329" y="206786"/>
                </a:lnTo>
                <a:lnTo>
                  <a:pt x="43354" y="201761"/>
                </a:lnTo>
                <a:lnTo>
                  <a:pt x="42822" y="196972"/>
                </a:lnTo>
                <a:lnTo>
                  <a:pt x="42289" y="192184"/>
                </a:lnTo>
                <a:lnTo>
                  <a:pt x="42094" y="187384"/>
                </a:lnTo>
                <a:lnTo>
                  <a:pt x="42227" y="182798"/>
                </a:lnTo>
                <a:lnTo>
                  <a:pt x="42360" y="178212"/>
                </a:lnTo>
                <a:lnTo>
                  <a:pt x="42735" y="173604"/>
                </a:lnTo>
                <a:lnTo>
                  <a:pt x="43621" y="169457"/>
                </a:lnTo>
                <a:lnTo>
                  <a:pt x="44507" y="165310"/>
                </a:lnTo>
                <a:lnTo>
                  <a:pt x="61996" y="139343"/>
                </a:lnTo>
                <a:lnTo>
                  <a:pt x="64939" y="136911"/>
                </a:lnTo>
                <a:lnTo>
                  <a:pt x="81794" y="127453"/>
                </a:lnTo>
                <a:lnTo>
                  <a:pt x="85153" y="125886"/>
                </a:lnTo>
                <a:lnTo>
                  <a:pt x="88381" y="124715"/>
                </a:lnTo>
                <a:lnTo>
                  <a:pt x="91642" y="123474"/>
                </a:lnTo>
                <a:lnTo>
                  <a:pt x="94901" y="122233"/>
                </a:lnTo>
                <a:lnTo>
                  <a:pt x="98256" y="121023"/>
                </a:lnTo>
                <a:lnTo>
                  <a:pt x="101354" y="120009"/>
                </a:lnTo>
                <a:lnTo>
                  <a:pt x="104453" y="118995"/>
                </a:lnTo>
                <a:lnTo>
                  <a:pt x="107300" y="118118"/>
                </a:lnTo>
                <a:lnTo>
                  <a:pt x="110233" y="117390"/>
                </a:lnTo>
                <a:lnTo>
                  <a:pt x="113166" y="116661"/>
                </a:lnTo>
                <a:lnTo>
                  <a:pt x="116160" y="116101"/>
                </a:lnTo>
                <a:lnTo>
                  <a:pt x="118954" y="115639"/>
                </a:lnTo>
                <a:lnTo>
                  <a:pt x="121748" y="115177"/>
                </a:lnTo>
                <a:lnTo>
                  <a:pt x="124601" y="114870"/>
                </a:lnTo>
                <a:lnTo>
                  <a:pt x="126998" y="114620"/>
                </a:lnTo>
                <a:lnTo>
                  <a:pt x="129395" y="114370"/>
                </a:lnTo>
                <a:lnTo>
                  <a:pt x="132280" y="114220"/>
                </a:lnTo>
                <a:lnTo>
                  <a:pt x="133337" y="114140"/>
                </a:lnTo>
              </a:path>
            </a:pathLst>
          </a:custGeom>
          <a:ln w="19050">
            <a:solidFill>
              <a:srgbClr val="3C00B8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9" name="object 9"/>
          <p:cNvGrpSpPr/>
          <p:nvPr/>
        </p:nvGrpSpPr>
        <p:grpSpPr>
          <a:xfrm>
            <a:off x="4119312" y="2926152"/>
            <a:ext cx="106680" cy="81915"/>
            <a:chOff x="4119312" y="2926152"/>
            <a:chExt cx="106680" cy="81915"/>
          </a:xfrm>
        </p:grpSpPr>
        <p:sp>
          <p:nvSpPr>
            <p:cNvPr id="10" name="object 10"/>
            <p:cNvSpPr/>
            <p:nvPr/>
          </p:nvSpPr>
          <p:spPr>
            <a:xfrm>
              <a:off x="4119312" y="2935677"/>
              <a:ext cx="71120" cy="0"/>
            </a:xfrm>
            <a:custGeom>
              <a:avLst/>
              <a:gdLst/>
              <a:ahLst/>
              <a:cxnLst/>
              <a:rect l="l" t="t" r="r" b="b"/>
              <a:pathLst>
                <a:path w="71120">
                  <a:moveTo>
                    <a:pt x="0" y="0"/>
                  </a:moveTo>
                  <a:lnTo>
                    <a:pt x="0" y="0"/>
                  </a:lnTo>
                  <a:lnTo>
                    <a:pt x="69470" y="0"/>
                  </a:lnTo>
                  <a:lnTo>
                    <a:pt x="70669" y="0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134920" y="2994927"/>
              <a:ext cx="81915" cy="3810"/>
            </a:xfrm>
            <a:custGeom>
              <a:avLst/>
              <a:gdLst/>
              <a:ahLst/>
              <a:cxnLst/>
              <a:rect l="l" t="t" r="r" b="b"/>
              <a:pathLst>
                <a:path w="81914" h="3810">
                  <a:moveTo>
                    <a:pt x="0" y="3182"/>
                  </a:moveTo>
                  <a:lnTo>
                    <a:pt x="0" y="3182"/>
                  </a:lnTo>
                  <a:lnTo>
                    <a:pt x="45200" y="3182"/>
                  </a:lnTo>
                  <a:lnTo>
                    <a:pt x="49504" y="3330"/>
                  </a:lnTo>
                  <a:lnTo>
                    <a:pt x="53409" y="3182"/>
                  </a:lnTo>
                  <a:lnTo>
                    <a:pt x="57314" y="3035"/>
                  </a:lnTo>
                  <a:lnTo>
                    <a:pt x="61127" y="2642"/>
                  </a:lnTo>
                  <a:lnTo>
                    <a:pt x="80282" y="187"/>
                  </a:lnTo>
                  <a:lnTo>
                    <a:pt x="81488" y="0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66126" y="2852965"/>
            <a:ext cx="209102" cy="161786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3172000" y="3200623"/>
            <a:ext cx="1919605" cy="379730"/>
            <a:chOff x="3172000" y="3200623"/>
            <a:chExt cx="1919605" cy="37973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96857" y="3295290"/>
              <a:ext cx="144477" cy="14068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630102" y="3288241"/>
              <a:ext cx="10160" cy="136525"/>
            </a:xfrm>
            <a:custGeom>
              <a:avLst/>
              <a:gdLst/>
              <a:ahLst/>
              <a:cxnLst/>
              <a:rect l="l" t="t" r="r" b="b"/>
              <a:pathLst>
                <a:path w="10160" h="136525">
                  <a:moveTo>
                    <a:pt x="147" y="6429"/>
                  </a:moveTo>
                  <a:lnTo>
                    <a:pt x="147" y="6281"/>
                  </a:lnTo>
                  <a:lnTo>
                    <a:pt x="147" y="6035"/>
                  </a:lnTo>
                  <a:lnTo>
                    <a:pt x="147" y="5544"/>
                  </a:lnTo>
                  <a:lnTo>
                    <a:pt x="147" y="5053"/>
                  </a:lnTo>
                  <a:lnTo>
                    <a:pt x="0" y="4210"/>
                  </a:lnTo>
                  <a:lnTo>
                    <a:pt x="147" y="3483"/>
                  </a:lnTo>
                  <a:lnTo>
                    <a:pt x="294" y="2757"/>
                  </a:lnTo>
                  <a:lnTo>
                    <a:pt x="688" y="1758"/>
                  </a:lnTo>
                  <a:lnTo>
                    <a:pt x="1031" y="1184"/>
                  </a:lnTo>
                  <a:lnTo>
                    <a:pt x="1375" y="611"/>
                  </a:lnTo>
                  <a:lnTo>
                    <a:pt x="1825" y="0"/>
                  </a:lnTo>
                  <a:lnTo>
                    <a:pt x="2208" y="42"/>
                  </a:lnTo>
                  <a:lnTo>
                    <a:pt x="2591" y="85"/>
                  </a:lnTo>
                  <a:lnTo>
                    <a:pt x="2992" y="360"/>
                  </a:lnTo>
                  <a:lnTo>
                    <a:pt x="3330" y="1441"/>
                  </a:lnTo>
                  <a:lnTo>
                    <a:pt x="3668" y="2521"/>
                  </a:lnTo>
                  <a:lnTo>
                    <a:pt x="3977" y="4373"/>
                  </a:lnTo>
                  <a:lnTo>
                    <a:pt x="4235" y="6526"/>
                  </a:lnTo>
                  <a:lnTo>
                    <a:pt x="4492" y="8679"/>
                  </a:lnTo>
                  <a:lnTo>
                    <a:pt x="5277" y="24888"/>
                  </a:lnTo>
                  <a:lnTo>
                    <a:pt x="5380" y="28766"/>
                  </a:lnTo>
                  <a:lnTo>
                    <a:pt x="5441" y="33115"/>
                  </a:lnTo>
                  <a:lnTo>
                    <a:pt x="5491" y="37627"/>
                  </a:lnTo>
                  <a:lnTo>
                    <a:pt x="5540" y="42140"/>
                  </a:lnTo>
                  <a:lnTo>
                    <a:pt x="5559" y="47014"/>
                  </a:lnTo>
                  <a:lnTo>
                    <a:pt x="5573" y="51960"/>
                  </a:lnTo>
                  <a:lnTo>
                    <a:pt x="5588" y="56907"/>
                  </a:lnTo>
                  <a:lnTo>
                    <a:pt x="5582" y="62247"/>
                  </a:lnTo>
                  <a:lnTo>
                    <a:pt x="5576" y="67307"/>
                  </a:lnTo>
                  <a:lnTo>
                    <a:pt x="5571" y="72367"/>
                  </a:lnTo>
                  <a:lnTo>
                    <a:pt x="5407" y="77475"/>
                  </a:lnTo>
                  <a:lnTo>
                    <a:pt x="5539" y="82321"/>
                  </a:lnTo>
                  <a:lnTo>
                    <a:pt x="5672" y="87167"/>
                  </a:lnTo>
                  <a:lnTo>
                    <a:pt x="6046" y="91879"/>
                  </a:lnTo>
                  <a:lnTo>
                    <a:pt x="6373" y="96384"/>
                  </a:lnTo>
                  <a:lnTo>
                    <a:pt x="6700" y="100889"/>
                  </a:lnTo>
                  <a:lnTo>
                    <a:pt x="7132" y="105340"/>
                  </a:lnTo>
                  <a:lnTo>
                    <a:pt x="7500" y="109351"/>
                  </a:lnTo>
                  <a:lnTo>
                    <a:pt x="7869" y="113362"/>
                  </a:lnTo>
                  <a:lnTo>
                    <a:pt x="8256" y="117073"/>
                  </a:lnTo>
                  <a:lnTo>
                    <a:pt x="8583" y="120449"/>
                  </a:lnTo>
                  <a:lnTo>
                    <a:pt x="8909" y="123826"/>
                  </a:lnTo>
                  <a:lnTo>
                    <a:pt x="9209" y="126978"/>
                  </a:lnTo>
                  <a:lnTo>
                    <a:pt x="9459" y="129611"/>
                  </a:lnTo>
                  <a:lnTo>
                    <a:pt x="9709" y="132244"/>
                  </a:lnTo>
                  <a:lnTo>
                    <a:pt x="9979" y="135141"/>
                  </a:lnTo>
                  <a:lnTo>
                    <a:pt x="10083" y="136247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588627" y="3358218"/>
              <a:ext cx="93980" cy="4445"/>
            </a:xfrm>
            <a:custGeom>
              <a:avLst/>
              <a:gdLst/>
              <a:ahLst/>
              <a:cxnLst/>
              <a:rect l="l" t="t" r="r" b="b"/>
              <a:pathLst>
                <a:path w="93979" h="4445">
                  <a:moveTo>
                    <a:pt x="0" y="4087"/>
                  </a:moveTo>
                  <a:lnTo>
                    <a:pt x="0" y="4087"/>
                  </a:lnTo>
                  <a:lnTo>
                    <a:pt x="41002" y="4087"/>
                  </a:lnTo>
                  <a:lnTo>
                    <a:pt x="45342" y="4235"/>
                  </a:lnTo>
                  <a:lnTo>
                    <a:pt x="49564" y="4087"/>
                  </a:lnTo>
                  <a:lnTo>
                    <a:pt x="53786" y="3940"/>
                  </a:lnTo>
                  <a:lnTo>
                    <a:pt x="58317" y="3546"/>
                  </a:lnTo>
                  <a:lnTo>
                    <a:pt x="62415" y="3202"/>
                  </a:lnTo>
                  <a:lnTo>
                    <a:pt x="66512" y="2859"/>
                  </a:lnTo>
                  <a:lnTo>
                    <a:pt x="70369" y="2409"/>
                  </a:lnTo>
                  <a:lnTo>
                    <a:pt x="74150" y="2026"/>
                  </a:lnTo>
                  <a:lnTo>
                    <a:pt x="77932" y="1643"/>
                  </a:lnTo>
                  <a:lnTo>
                    <a:pt x="81827" y="1242"/>
                  </a:lnTo>
                  <a:lnTo>
                    <a:pt x="85102" y="904"/>
                  </a:lnTo>
                  <a:lnTo>
                    <a:pt x="88377" y="566"/>
                  </a:lnTo>
                  <a:lnTo>
                    <a:pt x="92350" y="150"/>
                  </a:lnTo>
                  <a:lnTo>
                    <a:pt x="93800" y="0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186948" y="3310725"/>
              <a:ext cx="61594" cy="5080"/>
            </a:xfrm>
            <a:custGeom>
              <a:avLst/>
              <a:gdLst/>
              <a:ahLst/>
              <a:cxnLst/>
              <a:rect l="l" t="t" r="r" b="b"/>
              <a:pathLst>
                <a:path w="61595" h="5079">
                  <a:moveTo>
                    <a:pt x="0" y="4756"/>
                  </a:moveTo>
                  <a:lnTo>
                    <a:pt x="147" y="4756"/>
                  </a:lnTo>
                  <a:lnTo>
                    <a:pt x="884" y="4756"/>
                  </a:lnTo>
                  <a:lnTo>
                    <a:pt x="1522" y="4756"/>
                  </a:lnTo>
                  <a:lnTo>
                    <a:pt x="2464" y="4903"/>
                  </a:lnTo>
                  <a:lnTo>
                    <a:pt x="3829" y="4756"/>
                  </a:lnTo>
                  <a:lnTo>
                    <a:pt x="5194" y="4608"/>
                  </a:lnTo>
                  <a:lnTo>
                    <a:pt x="6987" y="4215"/>
                  </a:lnTo>
                  <a:lnTo>
                    <a:pt x="9073" y="3871"/>
                  </a:lnTo>
                  <a:lnTo>
                    <a:pt x="11159" y="3528"/>
                  </a:lnTo>
                  <a:lnTo>
                    <a:pt x="13663" y="3078"/>
                  </a:lnTo>
                  <a:lnTo>
                    <a:pt x="16344" y="2695"/>
                  </a:lnTo>
                  <a:lnTo>
                    <a:pt x="38263" y="410"/>
                  </a:lnTo>
                  <a:lnTo>
                    <a:pt x="41709" y="53"/>
                  </a:lnTo>
                  <a:lnTo>
                    <a:pt x="44612" y="26"/>
                  </a:lnTo>
                  <a:lnTo>
                    <a:pt x="47514" y="0"/>
                  </a:lnTo>
                  <a:lnTo>
                    <a:pt x="50197" y="121"/>
                  </a:lnTo>
                  <a:lnTo>
                    <a:pt x="61008" y="4204"/>
                  </a:lnTo>
                  <a:lnTo>
                    <a:pt x="61600" y="4573"/>
                  </a:lnTo>
                </a:path>
              </a:pathLst>
            </a:custGeom>
            <a:ln w="19049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171340" y="3361432"/>
              <a:ext cx="88900" cy="11430"/>
            </a:xfrm>
            <a:custGeom>
              <a:avLst/>
              <a:gdLst/>
              <a:ahLst/>
              <a:cxnLst/>
              <a:rect l="l" t="t" r="r" b="b"/>
              <a:pathLst>
                <a:path w="88900" h="11429">
                  <a:moveTo>
                    <a:pt x="0" y="11279"/>
                  </a:moveTo>
                  <a:lnTo>
                    <a:pt x="0" y="11279"/>
                  </a:lnTo>
                  <a:lnTo>
                    <a:pt x="11307" y="11279"/>
                  </a:lnTo>
                  <a:lnTo>
                    <a:pt x="14056" y="11426"/>
                  </a:lnTo>
                  <a:lnTo>
                    <a:pt x="17228" y="11279"/>
                  </a:lnTo>
                  <a:lnTo>
                    <a:pt x="20401" y="11132"/>
                  </a:lnTo>
                  <a:lnTo>
                    <a:pt x="24267" y="10738"/>
                  </a:lnTo>
                  <a:lnTo>
                    <a:pt x="28107" y="10395"/>
                  </a:lnTo>
                  <a:lnTo>
                    <a:pt x="31946" y="10051"/>
                  </a:lnTo>
                  <a:lnTo>
                    <a:pt x="36008" y="9749"/>
                  </a:lnTo>
                  <a:lnTo>
                    <a:pt x="40265" y="9218"/>
                  </a:lnTo>
                  <a:lnTo>
                    <a:pt x="44523" y="8688"/>
                  </a:lnTo>
                  <a:lnTo>
                    <a:pt x="49172" y="7893"/>
                  </a:lnTo>
                  <a:lnTo>
                    <a:pt x="53651" y="7211"/>
                  </a:lnTo>
                  <a:lnTo>
                    <a:pt x="58131" y="6530"/>
                  </a:lnTo>
                  <a:lnTo>
                    <a:pt x="62872" y="5919"/>
                  </a:lnTo>
                  <a:lnTo>
                    <a:pt x="67144" y="5130"/>
                  </a:lnTo>
                  <a:lnTo>
                    <a:pt x="71416" y="4342"/>
                  </a:lnTo>
                  <a:lnTo>
                    <a:pt x="75692" y="3337"/>
                  </a:lnTo>
                  <a:lnTo>
                    <a:pt x="79281" y="2482"/>
                  </a:lnTo>
                  <a:lnTo>
                    <a:pt x="82870" y="1627"/>
                  </a:lnTo>
                  <a:lnTo>
                    <a:pt x="87110" y="413"/>
                  </a:lnTo>
                  <a:lnTo>
                    <a:pt x="88676" y="0"/>
                  </a:lnTo>
                </a:path>
              </a:pathLst>
            </a:custGeom>
            <a:ln w="19049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27158" y="3200623"/>
              <a:ext cx="90760" cy="16247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57080" y="3201546"/>
              <a:ext cx="141182" cy="16187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72000" y="3259774"/>
              <a:ext cx="1919043" cy="320316"/>
            </a:xfrm>
            <a:prstGeom prst="rect">
              <a:avLst/>
            </a:prstGeom>
          </p:spPr>
        </p:pic>
      </p:grpSp>
      <p:sp>
        <p:nvSpPr>
          <p:cNvPr id="22" name="object 22"/>
          <p:cNvSpPr/>
          <p:nvPr/>
        </p:nvSpPr>
        <p:spPr>
          <a:xfrm>
            <a:off x="3921607" y="3764116"/>
            <a:ext cx="120014" cy="236220"/>
          </a:xfrm>
          <a:custGeom>
            <a:avLst/>
            <a:gdLst/>
            <a:ahLst/>
            <a:cxnLst/>
            <a:rect l="l" t="t" r="r" b="b"/>
            <a:pathLst>
              <a:path w="120014" h="236220">
                <a:moveTo>
                  <a:pt x="5201" y="9210"/>
                </a:moveTo>
                <a:lnTo>
                  <a:pt x="5201" y="9210"/>
                </a:lnTo>
                <a:lnTo>
                  <a:pt x="5201" y="4786"/>
                </a:lnTo>
                <a:lnTo>
                  <a:pt x="5201" y="4915"/>
                </a:lnTo>
                <a:lnTo>
                  <a:pt x="5201" y="5541"/>
                </a:lnTo>
                <a:lnTo>
                  <a:pt x="5201" y="6654"/>
                </a:lnTo>
                <a:lnTo>
                  <a:pt x="5201" y="7766"/>
                </a:lnTo>
                <a:lnTo>
                  <a:pt x="5054" y="9343"/>
                </a:lnTo>
                <a:lnTo>
                  <a:pt x="5201" y="11528"/>
                </a:lnTo>
                <a:lnTo>
                  <a:pt x="5348" y="13713"/>
                </a:lnTo>
                <a:lnTo>
                  <a:pt x="5743" y="16676"/>
                </a:lnTo>
                <a:lnTo>
                  <a:pt x="6086" y="19762"/>
                </a:lnTo>
                <a:lnTo>
                  <a:pt x="6429" y="22848"/>
                </a:lnTo>
                <a:lnTo>
                  <a:pt x="6732" y="26443"/>
                </a:lnTo>
                <a:lnTo>
                  <a:pt x="7262" y="30045"/>
                </a:lnTo>
                <a:lnTo>
                  <a:pt x="7793" y="33647"/>
                </a:lnTo>
                <a:lnTo>
                  <a:pt x="8588" y="37537"/>
                </a:lnTo>
                <a:lnTo>
                  <a:pt x="9269" y="41374"/>
                </a:lnTo>
                <a:lnTo>
                  <a:pt x="9950" y="45212"/>
                </a:lnTo>
                <a:lnTo>
                  <a:pt x="10562" y="49324"/>
                </a:lnTo>
                <a:lnTo>
                  <a:pt x="11350" y="53070"/>
                </a:lnTo>
                <a:lnTo>
                  <a:pt x="21403" y="79104"/>
                </a:lnTo>
                <a:lnTo>
                  <a:pt x="22838" y="81029"/>
                </a:lnTo>
                <a:lnTo>
                  <a:pt x="24388" y="82589"/>
                </a:lnTo>
                <a:lnTo>
                  <a:pt x="25975" y="83878"/>
                </a:lnTo>
                <a:lnTo>
                  <a:pt x="27561" y="85168"/>
                </a:lnTo>
                <a:lnTo>
                  <a:pt x="36981" y="88389"/>
                </a:lnTo>
                <a:lnTo>
                  <a:pt x="39070" y="88598"/>
                </a:lnTo>
                <a:lnTo>
                  <a:pt x="60056" y="71060"/>
                </a:lnTo>
                <a:lnTo>
                  <a:pt x="61466" y="67761"/>
                </a:lnTo>
                <a:lnTo>
                  <a:pt x="62705" y="63910"/>
                </a:lnTo>
                <a:lnTo>
                  <a:pt x="63735" y="59811"/>
                </a:lnTo>
                <a:lnTo>
                  <a:pt x="64765" y="55713"/>
                </a:lnTo>
                <a:lnTo>
                  <a:pt x="68614" y="15976"/>
                </a:lnTo>
                <a:lnTo>
                  <a:pt x="68707" y="6086"/>
                </a:lnTo>
                <a:lnTo>
                  <a:pt x="68659" y="3362"/>
                </a:lnTo>
                <a:lnTo>
                  <a:pt x="68615" y="1927"/>
                </a:lnTo>
                <a:lnTo>
                  <a:pt x="68571" y="493"/>
                </a:lnTo>
                <a:lnTo>
                  <a:pt x="68488" y="0"/>
                </a:lnTo>
                <a:lnTo>
                  <a:pt x="68416" y="473"/>
                </a:lnTo>
                <a:lnTo>
                  <a:pt x="68344" y="947"/>
                </a:lnTo>
                <a:lnTo>
                  <a:pt x="67974" y="13864"/>
                </a:lnTo>
                <a:lnTo>
                  <a:pt x="67912" y="17627"/>
                </a:lnTo>
                <a:lnTo>
                  <a:pt x="67857" y="22280"/>
                </a:lnTo>
                <a:lnTo>
                  <a:pt x="67812" y="27349"/>
                </a:lnTo>
                <a:lnTo>
                  <a:pt x="67766" y="32417"/>
                </a:lnTo>
                <a:lnTo>
                  <a:pt x="67608" y="75618"/>
                </a:lnTo>
                <a:lnTo>
                  <a:pt x="67590" y="102639"/>
                </a:lnTo>
                <a:lnTo>
                  <a:pt x="67588" y="109504"/>
                </a:lnTo>
                <a:lnTo>
                  <a:pt x="67590" y="116489"/>
                </a:lnTo>
                <a:lnTo>
                  <a:pt x="67592" y="123472"/>
                </a:lnTo>
                <a:lnTo>
                  <a:pt x="67594" y="130455"/>
                </a:lnTo>
                <a:lnTo>
                  <a:pt x="67598" y="137650"/>
                </a:lnTo>
                <a:lnTo>
                  <a:pt x="67600" y="144536"/>
                </a:lnTo>
                <a:lnTo>
                  <a:pt x="67604" y="151422"/>
                </a:lnTo>
                <a:lnTo>
                  <a:pt x="67607" y="158384"/>
                </a:lnTo>
                <a:lnTo>
                  <a:pt x="67611" y="164788"/>
                </a:lnTo>
                <a:lnTo>
                  <a:pt x="67614" y="171193"/>
                </a:lnTo>
                <a:lnTo>
                  <a:pt x="67764" y="177297"/>
                </a:lnTo>
                <a:lnTo>
                  <a:pt x="67620" y="182961"/>
                </a:lnTo>
                <a:lnTo>
                  <a:pt x="67475" y="188625"/>
                </a:lnTo>
                <a:lnTo>
                  <a:pt x="67084" y="193999"/>
                </a:lnTo>
                <a:lnTo>
                  <a:pt x="66742" y="198773"/>
                </a:lnTo>
                <a:lnTo>
                  <a:pt x="66401" y="203546"/>
                </a:lnTo>
                <a:lnTo>
                  <a:pt x="66100" y="207790"/>
                </a:lnTo>
                <a:lnTo>
                  <a:pt x="65571" y="211601"/>
                </a:lnTo>
                <a:lnTo>
                  <a:pt x="46342" y="235687"/>
                </a:lnTo>
                <a:lnTo>
                  <a:pt x="44164" y="235644"/>
                </a:lnTo>
                <a:lnTo>
                  <a:pt x="41986" y="235602"/>
                </a:lnTo>
                <a:lnTo>
                  <a:pt x="12333" y="211664"/>
                </a:lnTo>
                <a:lnTo>
                  <a:pt x="10518" y="208279"/>
                </a:lnTo>
                <a:lnTo>
                  <a:pt x="8703" y="204894"/>
                </a:lnTo>
                <a:lnTo>
                  <a:pt x="7062" y="201189"/>
                </a:lnTo>
                <a:lnTo>
                  <a:pt x="5696" y="197226"/>
                </a:lnTo>
                <a:lnTo>
                  <a:pt x="4329" y="193263"/>
                </a:lnTo>
                <a:lnTo>
                  <a:pt x="3226" y="188817"/>
                </a:lnTo>
                <a:lnTo>
                  <a:pt x="2316" y="184502"/>
                </a:lnTo>
                <a:lnTo>
                  <a:pt x="1405" y="180187"/>
                </a:lnTo>
                <a:lnTo>
                  <a:pt x="465" y="175832"/>
                </a:lnTo>
                <a:lnTo>
                  <a:pt x="232" y="171337"/>
                </a:lnTo>
                <a:lnTo>
                  <a:pt x="0" y="166843"/>
                </a:lnTo>
                <a:lnTo>
                  <a:pt x="184" y="162093"/>
                </a:lnTo>
                <a:lnTo>
                  <a:pt x="920" y="157536"/>
                </a:lnTo>
                <a:lnTo>
                  <a:pt x="1655" y="152979"/>
                </a:lnTo>
                <a:lnTo>
                  <a:pt x="2960" y="148397"/>
                </a:lnTo>
                <a:lnTo>
                  <a:pt x="4645" y="143994"/>
                </a:lnTo>
                <a:lnTo>
                  <a:pt x="6329" y="139590"/>
                </a:lnTo>
                <a:lnTo>
                  <a:pt x="8562" y="135135"/>
                </a:lnTo>
                <a:lnTo>
                  <a:pt x="11024" y="131115"/>
                </a:lnTo>
                <a:lnTo>
                  <a:pt x="13486" y="127094"/>
                </a:lnTo>
                <a:lnTo>
                  <a:pt x="16393" y="123459"/>
                </a:lnTo>
                <a:lnTo>
                  <a:pt x="19415" y="119872"/>
                </a:lnTo>
                <a:lnTo>
                  <a:pt x="22437" y="116284"/>
                </a:lnTo>
                <a:lnTo>
                  <a:pt x="40566" y="100651"/>
                </a:lnTo>
                <a:lnTo>
                  <a:pt x="44628" y="98037"/>
                </a:lnTo>
                <a:lnTo>
                  <a:pt x="80691" y="84721"/>
                </a:lnTo>
                <a:lnTo>
                  <a:pt x="94248" y="82370"/>
                </a:lnTo>
                <a:lnTo>
                  <a:pt x="98800" y="81774"/>
                </a:lnTo>
                <a:lnTo>
                  <a:pt x="103790" y="81422"/>
                </a:lnTo>
                <a:lnTo>
                  <a:pt x="108001" y="81140"/>
                </a:lnTo>
                <a:lnTo>
                  <a:pt x="112212" y="80859"/>
                </a:lnTo>
                <a:lnTo>
                  <a:pt x="117594" y="80757"/>
                </a:lnTo>
                <a:lnTo>
                  <a:pt x="119513" y="80680"/>
                </a:lnTo>
              </a:path>
            </a:pathLst>
          </a:custGeom>
          <a:ln w="19049">
            <a:solidFill>
              <a:srgbClr val="3C00B8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3" name="object 23"/>
          <p:cNvGrpSpPr/>
          <p:nvPr/>
        </p:nvGrpSpPr>
        <p:grpSpPr>
          <a:xfrm>
            <a:off x="4187829" y="3795018"/>
            <a:ext cx="87630" cy="60960"/>
            <a:chOff x="4187829" y="3795018"/>
            <a:chExt cx="87630" cy="60960"/>
          </a:xfrm>
        </p:grpSpPr>
        <p:sp>
          <p:nvSpPr>
            <p:cNvPr id="24" name="object 24"/>
            <p:cNvSpPr/>
            <p:nvPr/>
          </p:nvSpPr>
          <p:spPr>
            <a:xfrm>
              <a:off x="4207759" y="3804543"/>
              <a:ext cx="50800" cy="0"/>
            </a:xfrm>
            <a:custGeom>
              <a:avLst/>
              <a:gdLst/>
              <a:ahLst/>
              <a:cxnLst/>
              <a:rect l="l" t="t" r="r" b="b"/>
              <a:pathLst>
                <a:path w="50800">
                  <a:moveTo>
                    <a:pt x="0" y="0"/>
                  </a:moveTo>
                  <a:lnTo>
                    <a:pt x="0" y="0"/>
                  </a:lnTo>
                  <a:lnTo>
                    <a:pt x="49263" y="0"/>
                  </a:lnTo>
                  <a:lnTo>
                    <a:pt x="50296" y="0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197354" y="3840922"/>
              <a:ext cx="68580" cy="5715"/>
            </a:xfrm>
            <a:custGeom>
              <a:avLst/>
              <a:gdLst/>
              <a:ahLst/>
              <a:cxnLst/>
              <a:rect l="l" t="t" r="r" b="b"/>
              <a:pathLst>
                <a:path w="68579" h="5714">
                  <a:moveTo>
                    <a:pt x="0" y="5243"/>
                  </a:moveTo>
                  <a:lnTo>
                    <a:pt x="0" y="5243"/>
                  </a:lnTo>
                  <a:lnTo>
                    <a:pt x="30717" y="5243"/>
                  </a:lnTo>
                  <a:lnTo>
                    <a:pt x="34477" y="5391"/>
                  </a:lnTo>
                  <a:lnTo>
                    <a:pt x="38204" y="5243"/>
                  </a:lnTo>
                  <a:lnTo>
                    <a:pt x="41931" y="5096"/>
                  </a:lnTo>
                  <a:lnTo>
                    <a:pt x="45932" y="4850"/>
                  </a:lnTo>
                  <a:lnTo>
                    <a:pt x="49583" y="4359"/>
                  </a:lnTo>
                  <a:lnTo>
                    <a:pt x="53235" y="3868"/>
                  </a:lnTo>
                  <a:lnTo>
                    <a:pt x="56971" y="3025"/>
                  </a:lnTo>
                  <a:lnTo>
                    <a:pt x="60111" y="2298"/>
                  </a:lnTo>
                  <a:lnTo>
                    <a:pt x="63251" y="1572"/>
                  </a:lnTo>
                  <a:lnTo>
                    <a:pt x="67037" y="383"/>
                  </a:lnTo>
                  <a:lnTo>
                    <a:pt x="68422" y="0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6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16553" y="3712575"/>
            <a:ext cx="111799" cy="13979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927542" y="4122107"/>
            <a:ext cx="162326" cy="148759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4198234" y="4158991"/>
            <a:ext cx="109855" cy="76835"/>
            <a:chOff x="4198234" y="4158991"/>
            <a:chExt cx="109855" cy="76835"/>
          </a:xfrm>
        </p:grpSpPr>
        <p:sp>
          <p:nvSpPr>
            <p:cNvPr id="29" name="object 29"/>
            <p:cNvSpPr/>
            <p:nvPr/>
          </p:nvSpPr>
          <p:spPr>
            <a:xfrm>
              <a:off x="4212962" y="4168516"/>
              <a:ext cx="65405" cy="5715"/>
            </a:xfrm>
            <a:custGeom>
              <a:avLst/>
              <a:gdLst/>
              <a:ahLst/>
              <a:cxnLst/>
              <a:rect l="l" t="t" r="r" b="b"/>
              <a:pathLst>
                <a:path w="65404" h="5714">
                  <a:moveTo>
                    <a:pt x="0" y="5426"/>
                  </a:moveTo>
                  <a:lnTo>
                    <a:pt x="147" y="5426"/>
                  </a:lnTo>
                  <a:lnTo>
                    <a:pt x="246" y="5573"/>
                  </a:lnTo>
                  <a:lnTo>
                    <a:pt x="884" y="5426"/>
                  </a:lnTo>
                  <a:lnTo>
                    <a:pt x="1522" y="5278"/>
                  </a:lnTo>
                  <a:lnTo>
                    <a:pt x="2464" y="4884"/>
                  </a:lnTo>
                  <a:lnTo>
                    <a:pt x="3829" y="4541"/>
                  </a:lnTo>
                  <a:lnTo>
                    <a:pt x="5194" y="4197"/>
                  </a:lnTo>
                  <a:lnTo>
                    <a:pt x="6840" y="3748"/>
                  </a:lnTo>
                  <a:lnTo>
                    <a:pt x="9073" y="3364"/>
                  </a:lnTo>
                  <a:lnTo>
                    <a:pt x="11307" y="2981"/>
                  </a:lnTo>
                  <a:lnTo>
                    <a:pt x="14204" y="2580"/>
                  </a:lnTo>
                  <a:lnTo>
                    <a:pt x="17229" y="2242"/>
                  </a:lnTo>
                  <a:lnTo>
                    <a:pt x="20253" y="1904"/>
                  </a:lnTo>
                  <a:lnTo>
                    <a:pt x="48699" y="295"/>
                  </a:lnTo>
                  <a:lnTo>
                    <a:pt x="52007" y="193"/>
                  </a:lnTo>
                  <a:lnTo>
                    <a:pt x="55293" y="131"/>
                  </a:lnTo>
                  <a:lnTo>
                    <a:pt x="58050" y="82"/>
                  </a:lnTo>
                  <a:lnTo>
                    <a:pt x="60807" y="32"/>
                  </a:lnTo>
                  <a:lnTo>
                    <a:pt x="64041" y="13"/>
                  </a:lnTo>
                  <a:lnTo>
                    <a:pt x="65240" y="0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207759" y="4201857"/>
              <a:ext cx="90805" cy="24765"/>
            </a:xfrm>
            <a:custGeom>
              <a:avLst/>
              <a:gdLst/>
              <a:ahLst/>
              <a:cxnLst/>
              <a:rect l="l" t="t" r="r" b="b"/>
              <a:pathLst>
                <a:path w="90804" h="24764">
                  <a:moveTo>
                    <a:pt x="0" y="24112"/>
                  </a:moveTo>
                  <a:lnTo>
                    <a:pt x="147" y="24112"/>
                  </a:lnTo>
                  <a:lnTo>
                    <a:pt x="98" y="24259"/>
                  </a:lnTo>
                  <a:lnTo>
                    <a:pt x="884" y="24112"/>
                  </a:lnTo>
                  <a:lnTo>
                    <a:pt x="1670" y="23964"/>
                  </a:lnTo>
                  <a:lnTo>
                    <a:pt x="3006" y="23718"/>
                  </a:lnTo>
                  <a:lnTo>
                    <a:pt x="4714" y="23227"/>
                  </a:lnTo>
                  <a:lnTo>
                    <a:pt x="6422" y="22736"/>
                  </a:lnTo>
                  <a:lnTo>
                    <a:pt x="8518" y="22040"/>
                  </a:lnTo>
                  <a:lnTo>
                    <a:pt x="11134" y="21166"/>
                  </a:lnTo>
                  <a:lnTo>
                    <a:pt x="13751" y="20292"/>
                  </a:lnTo>
                  <a:lnTo>
                    <a:pt x="16902" y="19048"/>
                  </a:lnTo>
                  <a:lnTo>
                    <a:pt x="20412" y="17983"/>
                  </a:lnTo>
                  <a:lnTo>
                    <a:pt x="23922" y="16919"/>
                  </a:lnTo>
                  <a:lnTo>
                    <a:pt x="27949" y="15906"/>
                  </a:lnTo>
                  <a:lnTo>
                    <a:pt x="32194" y="14780"/>
                  </a:lnTo>
                  <a:lnTo>
                    <a:pt x="36439" y="13654"/>
                  </a:lnTo>
                  <a:lnTo>
                    <a:pt x="41399" y="12340"/>
                  </a:lnTo>
                  <a:lnTo>
                    <a:pt x="45879" y="11227"/>
                  </a:lnTo>
                  <a:lnTo>
                    <a:pt x="50359" y="10114"/>
                  </a:lnTo>
                  <a:lnTo>
                    <a:pt x="54796" y="9168"/>
                  </a:lnTo>
                  <a:lnTo>
                    <a:pt x="59074" y="8103"/>
                  </a:lnTo>
                  <a:lnTo>
                    <a:pt x="63353" y="7039"/>
                  </a:lnTo>
                  <a:lnTo>
                    <a:pt x="67657" y="5847"/>
                  </a:lnTo>
                  <a:lnTo>
                    <a:pt x="71549" y="4840"/>
                  </a:lnTo>
                  <a:lnTo>
                    <a:pt x="75442" y="3833"/>
                  </a:lnTo>
                  <a:lnTo>
                    <a:pt x="79243" y="2869"/>
                  </a:lnTo>
                  <a:lnTo>
                    <a:pt x="82429" y="2063"/>
                  </a:lnTo>
                  <a:lnTo>
                    <a:pt x="85614" y="1256"/>
                  </a:lnTo>
                  <a:lnTo>
                    <a:pt x="89288" y="343"/>
                  </a:lnTo>
                  <a:lnTo>
                    <a:pt x="90660" y="0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1" name="object 3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423308" y="4049411"/>
            <a:ext cx="127697" cy="180695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3375469" y="1349705"/>
            <a:ext cx="297180" cy="212725"/>
            <a:chOff x="3375469" y="1349705"/>
            <a:chExt cx="297180" cy="212725"/>
          </a:xfrm>
        </p:grpSpPr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22870" y="1384821"/>
              <a:ext cx="167373" cy="13388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94710" y="1370516"/>
              <a:ext cx="77708" cy="18925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75469" y="1349705"/>
              <a:ext cx="87049" cy="212219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4514548" y="1349557"/>
            <a:ext cx="347980" cy="229235"/>
            <a:chOff x="4514548" y="1349557"/>
            <a:chExt cx="347980" cy="229235"/>
          </a:xfrm>
        </p:grpSpPr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35122" y="1382207"/>
              <a:ext cx="147841" cy="19627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14548" y="1349557"/>
              <a:ext cx="90632" cy="20311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75744" y="1354761"/>
              <a:ext cx="86180" cy="206737"/>
            </a:xfrm>
            <a:prstGeom prst="rect">
              <a:avLst/>
            </a:prstGeom>
          </p:spPr>
        </p:pic>
      </p:grpSp>
      <p:grpSp>
        <p:nvGrpSpPr>
          <p:cNvPr id="40" name="object 40"/>
          <p:cNvGrpSpPr/>
          <p:nvPr/>
        </p:nvGrpSpPr>
        <p:grpSpPr>
          <a:xfrm>
            <a:off x="4702758" y="3766025"/>
            <a:ext cx="170815" cy="114300"/>
            <a:chOff x="4702758" y="3766025"/>
            <a:chExt cx="170815" cy="114300"/>
          </a:xfrm>
        </p:grpSpPr>
        <p:sp>
          <p:nvSpPr>
            <p:cNvPr id="41" name="object 41"/>
            <p:cNvSpPr/>
            <p:nvPr/>
          </p:nvSpPr>
          <p:spPr>
            <a:xfrm>
              <a:off x="4712283" y="3791800"/>
              <a:ext cx="110489" cy="13335"/>
            </a:xfrm>
            <a:custGeom>
              <a:avLst/>
              <a:gdLst/>
              <a:ahLst/>
              <a:cxnLst/>
              <a:rect l="l" t="t" r="r" b="b"/>
              <a:pathLst>
                <a:path w="110489" h="13335">
                  <a:moveTo>
                    <a:pt x="147" y="12743"/>
                  </a:moveTo>
                  <a:lnTo>
                    <a:pt x="147" y="12595"/>
                  </a:lnTo>
                  <a:lnTo>
                    <a:pt x="0" y="12201"/>
                  </a:lnTo>
                  <a:lnTo>
                    <a:pt x="147" y="11858"/>
                  </a:lnTo>
                  <a:lnTo>
                    <a:pt x="294" y="11515"/>
                  </a:lnTo>
                  <a:lnTo>
                    <a:pt x="393" y="11065"/>
                  </a:lnTo>
                  <a:lnTo>
                    <a:pt x="1032" y="10681"/>
                  </a:lnTo>
                  <a:lnTo>
                    <a:pt x="1670" y="10298"/>
                  </a:lnTo>
                  <a:lnTo>
                    <a:pt x="2612" y="9897"/>
                  </a:lnTo>
                  <a:lnTo>
                    <a:pt x="3977" y="9559"/>
                  </a:lnTo>
                  <a:lnTo>
                    <a:pt x="5341" y="9221"/>
                  </a:lnTo>
                  <a:lnTo>
                    <a:pt x="6987" y="8913"/>
                  </a:lnTo>
                  <a:lnTo>
                    <a:pt x="9221" y="8655"/>
                  </a:lnTo>
                  <a:lnTo>
                    <a:pt x="11454" y="8397"/>
                  </a:lnTo>
                  <a:lnTo>
                    <a:pt x="28254" y="7612"/>
                  </a:lnTo>
                  <a:lnTo>
                    <a:pt x="32093" y="7510"/>
                  </a:lnTo>
                  <a:lnTo>
                    <a:pt x="36155" y="7448"/>
                  </a:lnTo>
                  <a:lnTo>
                    <a:pt x="40413" y="7399"/>
                  </a:lnTo>
                  <a:lnTo>
                    <a:pt x="44670" y="7349"/>
                  </a:lnTo>
                  <a:lnTo>
                    <a:pt x="49319" y="7478"/>
                  </a:lnTo>
                  <a:lnTo>
                    <a:pt x="53799" y="7316"/>
                  </a:lnTo>
                  <a:lnTo>
                    <a:pt x="58279" y="7154"/>
                  </a:lnTo>
                  <a:lnTo>
                    <a:pt x="62872" y="6767"/>
                  </a:lnTo>
                  <a:lnTo>
                    <a:pt x="67291" y="6429"/>
                  </a:lnTo>
                  <a:lnTo>
                    <a:pt x="71710" y="6091"/>
                  </a:lnTo>
                  <a:lnTo>
                    <a:pt x="76233" y="5658"/>
                  </a:lnTo>
                  <a:lnTo>
                    <a:pt x="80312" y="5289"/>
                  </a:lnTo>
                  <a:lnTo>
                    <a:pt x="84392" y="4921"/>
                  </a:lnTo>
                  <a:lnTo>
                    <a:pt x="88258" y="4686"/>
                  </a:lnTo>
                  <a:lnTo>
                    <a:pt x="91769" y="4218"/>
                  </a:lnTo>
                  <a:lnTo>
                    <a:pt x="106102" y="1097"/>
                  </a:lnTo>
                  <a:lnTo>
                    <a:pt x="107550" y="699"/>
                  </a:lnTo>
                  <a:lnTo>
                    <a:pt x="108998" y="301"/>
                  </a:lnTo>
                  <a:lnTo>
                    <a:pt x="110045" y="177"/>
                  </a:lnTo>
                  <a:lnTo>
                    <a:pt x="110086" y="0"/>
                  </a:lnTo>
                  <a:lnTo>
                    <a:pt x="108812" y="84"/>
                  </a:lnTo>
                  <a:lnTo>
                    <a:pt x="107674" y="165"/>
                  </a:lnTo>
                  <a:lnTo>
                    <a:pt x="106535" y="246"/>
                  </a:lnTo>
                  <a:lnTo>
                    <a:pt x="103974" y="505"/>
                  </a:lnTo>
                  <a:lnTo>
                    <a:pt x="103234" y="573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4722836" y="3775550"/>
              <a:ext cx="141605" cy="95250"/>
            </a:xfrm>
            <a:custGeom>
              <a:avLst/>
              <a:gdLst/>
              <a:ahLst/>
              <a:cxnLst/>
              <a:rect l="l" t="t" r="r" b="b"/>
              <a:pathLst>
                <a:path w="141604" h="95250">
                  <a:moveTo>
                    <a:pt x="0" y="60210"/>
                  </a:moveTo>
                  <a:lnTo>
                    <a:pt x="0" y="60210"/>
                  </a:lnTo>
                  <a:lnTo>
                    <a:pt x="39458" y="60210"/>
                  </a:lnTo>
                  <a:lnTo>
                    <a:pt x="42959" y="60357"/>
                  </a:lnTo>
                  <a:lnTo>
                    <a:pt x="46193" y="60210"/>
                  </a:lnTo>
                  <a:lnTo>
                    <a:pt x="49427" y="60062"/>
                  </a:lnTo>
                  <a:lnTo>
                    <a:pt x="52675" y="59669"/>
                  </a:lnTo>
                  <a:lnTo>
                    <a:pt x="55680" y="59325"/>
                  </a:lnTo>
                  <a:lnTo>
                    <a:pt x="58686" y="58982"/>
                  </a:lnTo>
                  <a:lnTo>
                    <a:pt x="61550" y="58679"/>
                  </a:lnTo>
                  <a:lnTo>
                    <a:pt x="64225" y="58149"/>
                  </a:lnTo>
                  <a:lnTo>
                    <a:pt x="66900" y="57618"/>
                  </a:lnTo>
                  <a:lnTo>
                    <a:pt x="69381" y="56971"/>
                  </a:lnTo>
                  <a:lnTo>
                    <a:pt x="71731" y="56142"/>
                  </a:lnTo>
                  <a:lnTo>
                    <a:pt x="74081" y="55314"/>
                  </a:lnTo>
                  <a:lnTo>
                    <a:pt x="76243" y="54309"/>
                  </a:lnTo>
                  <a:lnTo>
                    <a:pt x="78326" y="53177"/>
                  </a:lnTo>
                  <a:lnTo>
                    <a:pt x="80409" y="52045"/>
                  </a:lnTo>
                  <a:lnTo>
                    <a:pt x="82486" y="50737"/>
                  </a:lnTo>
                  <a:lnTo>
                    <a:pt x="84228" y="49352"/>
                  </a:lnTo>
                  <a:lnTo>
                    <a:pt x="85971" y="47966"/>
                  </a:lnTo>
                  <a:lnTo>
                    <a:pt x="94648" y="28476"/>
                  </a:lnTo>
                  <a:lnTo>
                    <a:pt x="94848" y="26343"/>
                  </a:lnTo>
                  <a:lnTo>
                    <a:pt x="95047" y="24088"/>
                  </a:lnTo>
                  <a:lnTo>
                    <a:pt x="94934" y="21910"/>
                  </a:lnTo>
                  <a:lnTo>
                    <a:pt x="94822" y="19732"/>
                  </a:lnTo>
                  <a:lnTo>
                    <a:pt x="94519" y="17386"/>
                  </a:lnTo>
                  <a:lnTo>
                    <a:pt x="93974" y="15409"/>
                  </a:lnTo>
                  <a:lnTo>
                    <a:pt x="93431" y="13432"/>
                  </a:lnTo>
                  <a:lnTo>
                    <a:pt x="92633" y="11734"/>
                  </a:lnTo>
                  <a:lnTo>
                    <a:pt x="91671" y="10045"/>
                  </a:lnTo>
                  <a:lnTo>
                    <a:pt x="90708" y="8357"/>
                  </a:lnTo>
                  <a:lnTo>
                    <a:pt x="89062" y="6682"/>
                  </a:lnTo>
                  <a:lnTo>
                    <a:pt x="88201" y="5277"/>
                  </a:lnTo>
                  <a:lnTo>
                    <a:pt x="87341" y="3873"/>
                  </a:lnTo>
                  <a:lnTo>
                    <a:pt x="86729" y="2495"/>
                  </a:lnTo>
                  <a:lnTo>
                    <a:pt x="86509" y="1619"/>
                  </a:lnTo>
                  <a:lnTo>
                    <a:pt x="86288" y="742"/>
                  </a:lnTo>
                  <a:lnTo>
                    <a:pt x="86298" y="41"/>
                  </a:lnTo>
                  <a:lnTo>
                    <a:pt x="86876" y="20"/>
                  </a:lnTo>
                  <a:lnTo>
                    <a:pt x="87455" y="0"/>
                  </a:lnTo>
                  <a:lnTo>
                    <a:pt x="88511" y="493"/>
                  </a:lnTo>
                  <a:lnTo>
                    <a:pt x="89980" y="1493"/>
                  </a:lnTo>
                  <a:lnTo>
                    <a:pt x="91450" y="2493"/>
                  </a:lnTo>
                  <a:lnTo>
                    <a:pt x="93587" y="4238"/>
                  </a:lnTo>
                  <a:lnTo>
                    <a:pt x="95694" y="6020"/>
                  </a:lnTo>
                  <a:lnTo>
                    <a:pt x="97802" y="7803"/>
                  </a:lnTo>
                  <a:lnTo>
                    <a:pt x="100115" y="9876"/>
                  </a:lnTo>
                  <a:lnTo>
                    <a:pt x="102626" y="12189"/>
                  </a:lnTo>
                  <a:lnTo>
                    <a:pt x="105137" y="14502"/>
                  </a:lnTo>
                  <a:lnTo>
                    <a:pt x="108030" y="17124"/>
                  </a:lnTo>
                  <a:lnTo>
                    <a:pt x="110757" y="19899"/>
                  </a:lnTo>
                  <a:lnTo>
                    <a:pt x="113485" y="22674"/>
                  </a:lnTo>
                  <a:lnTo>
                    <a:pt x="116471" y="25862"/>
                  </a:lnTo>
                  <a:lnTo>
                    <a:pt x="118991" y="28838"/>
                  </a:lnTo>
                  <a:lnTo>
                    <a:pt x="121510" y="31814"/>
                  </a:lnTo>
                  <a:lnTo>
                    <a:pt x="123740" y="34890"/>
                  </a:lnTo>
                  <a:lnTo>
                    <a:pt x="125875" y="37756"/>
                  </a:lnTo>
                  <a:lnTo>
                    <a:pt x="128010" y="40622"/>
                  </a:lnTo>
                  <a:lnTo>
                    <a:pt x="139175" y="60097"/>
                  </a:lnTo>
                  <a:lnTo>
                    <a:pt x="139947" y="62201"/>
                  </a:lnTo>
                  <a:lnTo>
                    <a:pt x="140601" y="64165"/>
                  </a:lnTo>
                  <a:lnTo>
                    <a:pt x="140866" y="66085"/>
                  </a:lnTo>
                  <a:lnTo>
                    <a:pt x="141130" y="68006"/>
                  </a:lnTo>
                  <a:lnTo>
                    <a:pt x="141089" y="69674"/>
                  </a:lnTo>
                  <a:lnTo>
                    <a:pt x="140760" y="71619"/>
                  </a:lnTo>
                  <a:lnTo>
                    <a:pt x="140430" y="73564"/>
                  </a:lnTo>
                  <a:lnTo>
                    <a:pt x="139755" y="75832"/>
                  </a:lnTo>
                  <a:lnTo>
                    <a:pt x="138890" y="77753"/>
                  </a:lnTo>
                  <a:lnTo>
                    <a:pt x="138025" y="79674"/>
                  </a:lnTo>
                  <a:lnTo>
                    <a:pt x="136999" y="81415"/>
                  </a:lnTo>
                  <a:lnTo>
                    <a:pt x="135571" y="83144"/>
                  </a:lnTo>
                  <a:lnTo>
                    <a:pt x="134143" y="84875"/>
                  </a:lnTo>
                  <a:lnTo>
                    <a:pt x="124118" y="92071"/>
                  </a:lnTo>
                  <a:lnTo>
                    <a:pt x="122146" y="93185"/>
                  </a:lnTo>
                  <a:lnTo>
                    <a:pt x="119427" y="94358"/>
                  </a:lnTo>
                  <a:lnTo>
                    <a:pt x="118489" y="94815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3" name="object 4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014926" y="3687880"/>
            <a:ext cx="700356" cy="206075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744528" y="4045842"/>
            <a:ext cx="128371" cy="153320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076871" y="3974636"/>
            <a:ext cx="500224" cy="247482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4534" y="1542412"/>
            <a:ext cx="114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887358" y="1512388"/>
            <a:ext cx="182880" cy="305435"/>
            <a:chOff x="6887358" y="1512388"/>
            <a:chExt cx="182880" cy="30543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887358" y="1512388"/>
              <a:ext cx="182256" cy="30499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5523" y="1524012"/>
              <a:ext cx="104916" cy="23118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392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25" dirty="0"/>
              <a:t> </a:t>
            </a:r>
            <a:r>
              <a:rPr spc="-5" dirty="0"/>
              <a:t>equation</a:t>
            </a:r>
            <a:r>
              <a:rPr spc="25" dirty="0"/>
              <a:t> </a:t>
            </a:r>
            <a:r>
              <a:rPr spc="-10" dirty="0"/>
              <a:t>in</a:t>
            </a:r>
            <a:r>
              <a:rPr spc="30" dirty="0"/>
              <a:t> </a:t>
            </a:r>
            <a:r>
              <a:rPr dirty="0"/>
              <a:t>3</a:t>
            </a:r>
            <a:r>
              <a:rPr spc="25" dirty="0"/>
              <a:t> </a:t>
            </a:r>
            <a:r>
              <a:rPr spc="-5" dirty="0"/>
              <a:t>variables</a:t>
            </a:r>
            <a:r>
              <a:rPr spc="25" dirty="0"/>
              <a:t> </a:t>
            </a:r>
            <a:r>
              <a:rPr dirty="0"/>
              <a:t>-&gt;</a:t>
            </a:r>
            <a:r>
              <a:rPr spc="30" dirty="0"/>
              <a:t> </a:t>
            </a:r>
            <a:r>
              <a:rPr spc="-5" dirty="0"/>
              <a:t>Plane</a:t>
            </a:r>
            <a:endParaRPr spc="-5" dirty="0"/>
          </a:p>
        </p:txBody>
      </p:sp>
      <p:grpSp>
        <p:nvGrpSpPr>
          <p:cNvPr id="7" name="object 7"/>
          <p:cNvGrpSpPr/>
          <p:nvPr/>
        </p:nvGrpSpPr>
        <p:grpSpPr>
          <a:xfrm>
            <a:off x="7663578" y="2487479"/>
            <a:ext cx="216535" cy="234315"/>
            <a:chOff x="7663578" y="2487479"/>
            <a:chExt cx="216535" cy="2343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63578" y="2487479"/>
              <a:ext cx="216243" cy="2342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01678" y="2502591"/>
              <a:ext cx="139444" cy="15762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538195" y="245211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647326" y="731745"/>
            <a:ext cx="226060" cy="234315"/>
            <a:chOff x="5647326" y="731745"/>
            <a:chExt cx="226060" cy="23431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47326" y="731745"/>
              <a:ext cx="225758" cy="2342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85426" y="746779"/>
              <a:ext cx="149558" cy="15799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868004" y="69638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191664" y="907347"/>
            <a:ext cx="3354704" cy="3354070"/>
            <a:chOff x="4191664" y="907347"/>
            <a:chExt cx="3354704" cy="3354070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91664" y="2485130"/>
              <a:ext cx="3354450" cy="19811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338984" y="2564191"/>
              <a:ext cx="3060065" cy="0"/>
            </a:xfrm>
            <a:custGeom>
              <a:avLst/>
              <a:gdLst/>
              <a:ahLst/>
              <a:cxnLst/>
              <a:rect l="l" t="t" r="r" b="b"/>
              <a:pathLst>
                <a:path w="3060065">
                  <a:moveTo>
                    <a:pt x="0" y="0"/>
                  </a:moveTo>
                  <a:lnTo>
                    <a:pt x="12699" y="0"/>
                  </a:lnTo>
                  <a:lnTo>
                    <a:pt x="3047110" y="0"/>
                  </a:lnTo>
                  <a:lnTo>
                    <a:pt x="305981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229760" y="2503233"/>
              <a:ext cx="3278504" cy="121920"/>
            </a:xfrm>
            <a:custGeom>
              <a:avLst/>
              <a:gdLst/>
              <a:ahLst/>
              <a:cxnLst/>
              <a:rect l="l" t="t" r="r" b="b"/>
              <a:pathLst>
                <a:path w="3278504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278504" h="121919">
                  <a:moveTo>
                    <a:pt x="3278251" y="60960"/>
                  </a:moveTo>
                  <a:lnTo>
                    <a:pt x="3156331" y="0"/>
                  </a:lnTo>
                  <a:lnTo>
                    <a:pt x="3156331" y="121920"/>
                  </a:lnTo>
                  <a:lnTo>
                    <a:pt x="3278251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69829" y="907347"/>
              <a:ext cx="198120" cy="335368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868889" y="1034667"/>
              <a:ext cx="0" cy="3059430"/>
            </a:xfrm>
            <a:custGeom>
              <a:avLst/>
              <a:gdLst/>
              <a:ahLst/>
              <a:cxnLst/>
              <a:rect l="l" t="t" r="r" b="b"/>
              <a:pathLst>
                <a:path h="3059429">
                  <a:moveTo>
                    <a:pt x="0" y="0"/>
                  </a:moveTo>
                  <a:lnTo>
                    <a:pt x="0" y="3059046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807926" y="925448"/>
              <a:ext cx="121920" cy="3277870"/>
            </a:xfrm>
            <a:custGeom>
              <a:avLst/>
              <a:gdLst/>
              <a:ahLst/>
              <a:cxnLst/>
              <a:rect l="l" t="t" r="r" b="b"/>
              <a:pathLst>
                <a:path w="121920" h="3277870">
                  <a:moveTo>
                    <a:pt x="121920" y="3155569"/>
                  </a:moveTo>
                  <a:lnTo>
                    <a:pt x="0" y="3155569"/>
                  </a:lnTo>
                  <a:lnTo>
                    <a:pt x="60960" y="3277489"/>
                  </a:lnTo>
                  <a:lnTo>
                    <a:pt x="121920" y="3155569"/>
                  </a:lnTo>
                  <a:close/>
                </a:path>
                <a:path w="121920" h="32778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64060" y="1379360"/>
              <a:ext cx="2409659" cy="240965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838277" y="1533578"/>
              <a:ext cx="2061845" cy="2061845"/>
            </a:xfrm>
            <a:custGeom>
              <a:avLst/>
              <a:gdLst/>
              <a:ahLst/>
              <a:cxnLst/>
              <a:rect l="l" t="t" r="r" b="b"/>
              <a:pathLst>
                <a:path w="2061845" h="2061845">
                  <a:moveTo>
                    <a:pt x="0" y="2061224"/>
                  </a:moveTo>
                  <a:lnTo>
                    <a:pt x="8980" y="2052244"/>
                  </a:lnTo>
                  <a:lnTo>
                    <a:pt x="2052244" y="8980"/>
                  </a:lnTo>
                  <a:lnTo>
                    <a:pt x="2061224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761039" y="1456359"/>
              <a:ext cx="2216150" cy="2216150"/>
            </a:xfrm>
            <a:custGeom>
              <a:avLst/>
              <a:gdLst/>
              <a:ahLst/>
              <a:cxnLst/>
              <a:rect l="l" t="t" r="r" b="b"/>
              <a:pathLst>
                <a:path w="2216150" h="2216150">
                  <a:moveTo>
                    <a:pt x="129311" y="2172576"/>
                  </a:moveTo>
                  <a:lnTo>
                    <a:pt x="43103" y="2086368"/>
                  </a:lnTo>
                  <a:lnTo>
                    <a:pt x="0" y="2215680"/>
                  </a:lnTo>
                  <a:lnTo>
                    <a:pt x="129311" y="2172576"/>
                  </a:lnTo>
                  <a:close/>
                </a:path>
                <a:path w="2216150" h="2216150">
                  <a:moveTo>
                    <a:pt x="2215692" y="0"/>
                  </a:moveTo>
                  <a:lnTo>
                    <a:pt x="2086368" y="43103"/>
                  </a:lnTo>
                  <a:lnTo>
                    <a:pt x="2172576" y="129311"/>
                  </a:lnTo>
                  <a:lnTo>
                    <a:pt x="221569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75199" y="2481412"/>
              <a:ext cx="198120" cy="19811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13299" y="2496511"/>
              <a:ext cx="121920" cy="121920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924424" y="1556200"/>
            <a:ext cx="12712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3a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- 5b + 2c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907278" y="2283574"/>
            <a:ext cx="5397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(0,0,0)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4534" y="1542412"/>
            <a:ext cx="114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887358" y="1512388"/>
            <a:ext cx="182880" cy="305435"/>
            <a:chOff x="6887358" y="1512388"/>
            <a:chExt cx="182880" cy="30543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887358" y="1512388"/>
              <a:ext cx="182256" cy="30499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5523" y="1524012"/>
              <a:ext cx="104916" cy="23118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392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25" dirty="0"/>
              <a:t> </a:t>
            </a:r>
            <a:r>
              <a:rPr spc="-5" dirty="0"/>
              <a:t>equation</a:t>
            </a:r>
            <a:r>
              <a:rPr spc="25" dirty="0"/>
              <a:t> </a:t>
            </a:r>
            <a:r>
              <a:rPr spc="-10" dirty="0"/>
              <a:t>in</a:t>
            </a:r>
            <a:r>
              <a:rPr spc="30" dirty="0"/>
              <a:t> </a:t>
            </a:r>
            <a:r>
              <a:rPr dirty="0"/>
              <a:t>3</a:t>
            </a:r>
            <a:r>
              <a:rPr spc="25" dirty="0"/>
              <a:t> </a:t>
            </a:r>
            <a:r>
              <a:rPr spc="-5" dirty="0"/>
              <a:t>variables</a:t>
            </a:r>
            <a:r>
              <a:rPr spc="25" dirty="0"/>
              <a:t> </a:t>
            </a:r>
            <a:r>
              <a:rPr dirty="0"/>
              <a:t>-&gt;</a:t>
            </a:r>
            <a:r>
              <a:rPr spc="30" dirty="0"/>
              <a:t> </a:t>
            </a:r>
            <a:r>
              <a:rPr spc="-5" dirty="0"/>
              <a:t>Plane</a:t>
            </a:r>
            <a:endParaRPr spc="-5" dirty="0"/>
          </a:p>
        </p:txBody>
      </p:sp>
      <p:grpSp>
        <p:nvGrpSpPr>
          <p:cNvPr id="7" name="object 7"/>
          <p:cNvGrpSpPr/>
          <p:nvPr/>
        </p:nvGrpSpPr>
        <p:grpSpPr>
          <a:xfrm>
            <a:off x="7663578" y="2487479"/>
            <a:ext cx="216535" cy="234315"/>
            <a:chOff x="7663578" y="2487479"/>
            <a:chExt cx="216535" cy="2343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63578" y="2487479"/>
              <a:ext cx="216243" cy="2342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01678" y="2502591"/>
              <a:ext cx="139444" cy="15762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538195" y="245211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647326" y="731745"/>
            <a:ext cx="226060" cy="234315"/>
            <a:chOff x="5647326" y="731745"/>
            <a:chExt cx="226060" cy="23431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47326" y="731745"/>
              <a:ext cx="225758" cy="2342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85426" y="746779"/>
              <a:ext cx="149558" cy="15799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868004" y="69638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825871" y="907347"/>
            <a:ext cx="4086225" cy="3354070"/>
            <a:chOff x="3825871" y="907347"/>
            <a:chExt cx="4086225" cy="3354070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91664" y="2485130"/>
              <a:ext cx="3354450" cy="19811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338984" y="2564191"/>
              <a:ext cx="3060065" cy="0"/>
            </a:xfrm>
            <a:custGeom>
              <a:avLst/>
              <a:gdLst/>
              <a:ahLst/>
              <a:cxnLst/>
              <a:rect l="l" t="t" r="r" b="b"/>
              <a:pathLst>
                <a:path w="3060065">
                  <a:moveTo>
                    <a:pt x="0" y="0"/>
                  </a:moveTo>
                  <a:lnTo>
                    <a:pt x="12699" y="0"/>
                  </a:lnTo>
                  <a:lnTo>
                    <a:pt x="3047110" y="0"/>
                  </a:lnTo>
                  <a:lnTo>
                    <a:pt x="305981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229760" y="2503233"/>
              <a:ext cx="3278504" cy="121920"/>
            </a:xfrm>
            <a:custGeom>
              <a:avLst/>
              <a:gdLst/>
              <a:ahLst/>
              <a:cxnLst/>
              <a:rect l="l" t="t" r="r" b="b"/>
              <a:pathLst>
                <a:path w="3278504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278504" h="121919">
                  <a:moveTo>
                    <a:pt x="3278251" y="60960"/>
                  </a:moveTo>
                  <a:lnTo>
                    <a:pt x="3156331" y="0"/>
                  </a:lnTo>
                  <a:lnTo>
                    <a:pt x="3156331" y="121920"/>
                  </a:lnTo>
                  <a:lnTo>
                    <a:pt x="3278251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69829" y="907347"/>
              <a:ext cx="198120" cy="335368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868889" y="1034667"/>
              <a:ext cx="0" cy="3059430"/>
            </a:xfrm>
            <a:custGeom>
              <a:avLst/>
              <a:gdLst/>
              <a:ahLst/>
              <a:cxnLst/>
              <a:rect l="l" t="t" r="r" b="b"/>
              <a:pathLst>
                <a:path h="3059429">
                  <a:moveTo>
                    <a:pt x="0" y="0"/>
                  </a:moveTo>
                  <a:lnTo>
                    <a:pt x="0" y="3059046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807926" y="925448"/>
              <a:ext cx="121920" cy="3277870"/>
            </a:xfrm>
            <a:custGeom>
              <a:avLst/>
              <a:gdLst/>
              <a:ahLst/>
              <a:cxnLst/>
              <a:rect l="l" t="t" r="r" b="b"/>
              <a:pathLst>
                <a:path w="121920" h="3277870">
                  <a:moveTo>
                    <a:pt x="121920" y="3155569"/>
                  </a:moveTo>
                  <a:lnTo>
                    <a:pt x="0" y="3155569"/>
                  </a:lnTo>
                  <a:lnTo>
                    <a:pt x="60960" y="3277489"/>
                  </a:lnTo>
                  <a:lnTo>
                    <a:pt x="121920" y="3155569"/>
                  </a:lnTo>
                  <a:close/>
                </a:path>
                <a:path w="121920" h="32778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64060" y="1379360"/>
              <a:ext cx="2409659" cy="240965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838277" y="1533578"/>
              <a:ext cx="2061845" cy="2061845"/>
            </a:xfrm>
            <a:custGeom>
              <a:avLst/>
              <a:gdLst/>
              <a:ahLst/>
              <a:cxnLst/>
              <a:rect l="l" t="t" r="r" b="b"/>
              <a:pathLst>
                <a:path w="2061845" h="2061845">
                  <a:moveTo>
                    <a:pt x="0" y="2061224"/>
                  </a:moveTo>
                  <a:lnTo>
                    <a:pt x="8980" y="2052244"/>
                  </a:lnTo>
                  <a:lnTo>
                    <a:pt x="2052244" y="8980"/>
                  </a:lnTo>
                  <a:lnTo>
                    <a:pt x="2061224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761039" y="1456359"/>
              <a:ext cx="2216150" cy="2216150"/>
            </a:xfrm>
            <a:custGeom>
              <a:avLst/>
              <a:gdLst/>
              <a:ahLst/>
              <a:cxnLst/>
              <a:rect l="l" t="t" r="r" b="b"/>
              <a:pathLst>
                <a:path w="2216150" h="2216150">
                  <a:moveTo>
                    <a:pt x="129311" y="2172576"/>
                  </a:moveTo>
                  <a:lnTo>
                    <a:pt x="43103" y="2086368"/>
                  </a:lnTo>
                  <a:lnTo>
                    <a:pt x="0" y="2215680"/>
                  </a:lnTo>
                  <a:lnTo>
                    <a:pt x="129311" y="2172576"/>
                  </a:lnTo>
                  <a:close/>
                </a:path>
                <a:path w="2216150" h="2216150">
                  <a:moveTo>
                    <a:pt x="2215692" y="0"/>
                  </a:moveTo>
                  <a:lnTo>
                    <a:pt x="2086368" y="43103"/>
                  </a:lnTo>
                  <a:lnTo>
                    <a:pt x="2172576" y="129311"/>
                  </a:lnTo>
                  <a:lnTo>
                    <a:pt x="221569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25871" y="1012475"/>
              <a:ext cx="4086037" cy="317629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876671" y="1040274"/>
              <a:ext cx="3984625" cy="3075305"/>
            </a:xfrm>
            <a:custGeom>
              <a:avLst/>
              <a:gdLst/>
              <a:ahLst/>
              <a:cxnLst/>
              <a:rect l="l" t="t" r="r" b="b"/>
              <a:pathLst>
                <a:path w="3984625" h="3075304">
                  <a:moveTo>
                    <a:pt x="1952437" y="0"/>
                  </a:moveTo>
                  <a:lnTo>
                    <a:pt x="0" y="1931695"/>
                  </a:lnTo>
                  <a:lnTo>
                    <a:pt x="2032000" y="3074694"/>
                  </a:lnTo>
                  <a:lnTo>
                    <a:pt x="3984437" y="1142999"/>
                  </a:lnTo>
                  <a:lnTo>
                    <a:pt x="1952437" y="0"/>
                  </a:lnTo>
                  <a:close/>
                </a:path>
              </a:pathLst>
            </a:custGeom>
            <a:solidFill>
              <a:srgbClr val="A7A7A7">
                <a:alpha val="502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876671" y="1040274"/>
              <a:ext cx="3984625" cy="3075305"/>
            </a:xfrm>
            <a:custGeom>
              <a:avLst/>
              <a:gdLst/>
              <a:ahLst/>
              <a:cxnLst/>
              <a:rect l="l" t="t" r="r" b="b"/>
              <a:pathLst>
                <a:path w="3984625" h="3075304">
                  <a:moveTo>
                    <a:pt x="1952437" y="0"/>
                  </a:moveTo>
                  <a:lnTo>
                    <a:pt x="3984437" y="1143000"/>
                  </a:lnTo>
                  <a:lnTo>
                    <a:pt x="2032000" y="3074694"/>
                  </a:lnTo>
                  <a:lnTo>
                    <a:pt x="0" y="1931694"/>
                  </a:lnTo>
                  <a:lnTo>
                    <a:pt x="1952437" y="0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75199" y="2481412"/>
              <a:ext cx="198120" cy="19811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13299" y="2496511"/>
              <a:ext cx="121920" cy="121920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924424" y="1556200"/>
            <a:ext cx="12712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3a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- 5b + 2c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907278" y="2283574"/>
            <a:ext cx="5397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(0,0,0)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4534" y="1542412"/>
            <a:ext cx="114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887358" y="1512388"/>
            <a:ext cx="182880" cy="305435"/>
            <a:chOff x="6887358" y="1512388"/>
            <a:chExt cx="182880" cy="30543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887358" y="1512388"/>
              <a:ext cx="182256" cy="30499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5523" y="1524012"/>
              <a:ext cx="104916" cy="23118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392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25" dirty="0"/>
              <a:t> </a:t>
            </a:r>
            <a:r>
              <a:rPr spc="-5" dirty="0"/>
              <a:t>equation</a:t>
            </a:r>
            <a:r>
              <a:rPr spc="25" dirty="0"/>
              <a:t> </a:t>
            </a:r>
            <a:r>
              <a:rPr spc="-10" dirty="0"/>
              <a:t>in</a:t>
            </a:r>
            <a:r>
              <a:rPr spc="30" dirty="0"/>
              <a:t> </a:t>
            </a:r>
            <a:r>
              <a:rPr dirty="0"/>
              <a:t>3</a:t>
            </a:r>
            <a:r>
              <a:rPr spc="25" dirty="0"/>
              <a:t> </a:t>
            </a:r>
            <a:r>
              <a:rPr spc="-5" dirty="0"/>
              <a:t>variables</a:t>
            </a:r>
            <a:r>
              <a:rPr spc="25" dirty="0"/>
              <a:t> </a:t>
            </a:r>
            <a:r>
              <a:rPr dirty="0"/>
              <a:t>-&gt;</a:t>
            </a:r>
            <a:r>
              <a:rPr spc="30" dirty="0"/>
              <a:t> </a:t>
            </a:r>
            <a:r>
              <a:rPr spc="-5" dirty="0"/>
              <a:t>Plane</a:t>
            </a:r>
            <a:endParaRPr spc="-5" dirty="0"/>
          </a:p>
        </p:txBody>
      </p:sp>
      <p:grpSp>
        <p:nvGrpSpPr>
          <p:cNvPr id="7" name="object 7"/>
          <p:cNvGrpSpPr/>
          <p:nvPr/>
        </p:nvGrpSpPr>
        <p:grpSpPr>
          <a:xfrm>
            <a:off x="7663578" y="2487479"/>
            <a:ext cx="216535" cy="234315"/>
            <a:chOff x="7663578" y="2487479"/>
            <a:chExt cx="216535" cy="2343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63578" y="2487479"/>
              <a:ext cx="216243" cy="2342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01678" y="2502591"/>
              <a:ext cx="139444" cy="15762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538195" y="245211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647326" y="731745"/>
            <a:ext cx="226060" cy="234315"/>
            <a:chOff x="5647326" y="731745"/>
            <a:chExt cx="226060" cy="23431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47326" y="731745"/>
              <a:ext cx="225758" cy="2342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85426" y="746779"/>
              <a:ext cx="149558" cy="15799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868004" y="69638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825871" y="907347"/>
            <a:ext cx="4086225" cy="3354070"/>
            <a:chOff x="3825871" y="907347"/>
            <a:chExt cx="4086225" cy="3354070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91664" y="2485130"/>
              <a:ext cx="3354450" cy="19811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338984" y="2564191"/>
              <a:ext cx="3060065" cy="0"/>
            </a:xfrm>
            <a:custGeom>
              <a:avLst/>
              <a:gdLst/>
              <a:ahLst/>
              <a:cxnLst/>
              <a:rect l="l" t="t" r="r" b="b"/>
              <a:pathLst>
                <a:path w="3060065">
                  <a:moveTo>
                    <a:pt x="0" y="0"/>
                  </a:moveTo>
                  <a:lnTo>
                    <a:pt x="12699" y="0"/>
                  </a:lnTo>
                  <a:lnTo>
                    <a:pt x="3047110" y="0"/>
                  </a:lnTo>
                  <a:lnTo>
                    <a:pt x="305981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229760" y="2503233"/>
              <a:ext cx="3278504" cy="121920"/>
            </a:xfrm>
            <a:custGeom>
              <a:avLst/>
              <a:gdLst/>
              <a:ahLst/>
              <a:cxnLst/>
              <a:rect l="l" t="t" r="r" b="b"/>
              <a:pathLst>
                <a:path w="3278504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278504" h="121919">
                  <a:moveTo>
                    <a:pt x="3278251" y="60960"/>
                  </a:moveTo>
                  <a:lnTo>
                    <a:pt x="3156331" y="0"/>
                  </a:lnTo>
                  <a:lnTo>
                    <a:pt x="3156331" y="121920"/>
                  </a:lnTo>
                  <a:lnTo>
                    <a:pt x="3278251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69829" y="907347"/>
              <a:ext cx="198120" cy="335368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868889" y="1034667"/>
              <a:ext cx="0" cy="3059430"/>
            </a:xfrm>
            <a:custGeom>
              <a:avLst/>
              <a:gdLst/>
              <a:ahLst/>
              <a:cxnLst/>
              <a:rect l="l" t="t" r="r" b="b"/>
              <a:pathLst>
                <a:path h="3059429">
                  <a:moveTo>
                    <a:pt x="0" y="0"/>
                  </a:moveTo>
                  <a:lnTo>
                    <a:pt x="0" y="3059046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807926" y="925448"/>
              <a:ext cx="121920" cy="3277870"/>
            </a:xfrm>
            <a:custGeom>
              <a:avLst/>
              <a:gdLst/>
              <a:ahLst/>
              <a:cxnLst/>
              <a:rect l="l" t="t" r="r" b="b"/>
              <a:pathLst>
                <a:path w="121920" h="3277870">
                  <a:moveTo>
                    <a:pt x="121920" y="3155569"/>
                  </a:moveTo>
                  <a:lnTo>
                    <a:pt x="0" y="3155569"/>
                  </a:lnTo>
                  <a:lnTo>
                    <a:pt x="60960" y="3277489"/>
                  </a:lnTo>
                  <a:lnTo>
                    <a:pt x="121920" y="3155569"/>
                  </a:lnTo>
                  <a:close/>
                </a:path>
                <a:path w="121920" h="32778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64060" y="1379360"/>
              <a:ext cx="2409659" cy="240965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838277" y="1533578"/>
              <a:ext cx="2061845" cy="2061845"/>
            </a:xfrm>
            <a:custGeom>
              <a:avLst/>
              <a:gdLst/>
              <a:ahLst/>
              <a:cxnLst/>
              <a:rect l="l" t="t" r="r" b="b"/>
              <a:pathLst>
                <a:path w="2061845" h="2061845">
                  <a:moveTo>
                    <a:pt x="0" y="2061224"/>
                  </a:moveTo>
                  <a:lnTo>
                    <a:pt x="8980" y="2052244"/>
                  </a:lnTo>
                  <a:lnTo>
                    <a:pt x="2052244" y="8980"/>
                  </a:lnTo>
                  <a:lnTo>
                    <a:pt x="2061224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761039" y="1456359"/>
              <a:ext cx="2216150" cy="2216150"/>
            </a:xfrm>
            <a:custGeom>
              <a:avLst/>
              <a:gdLst/>
              <a:ahLst/>
              <a:cxnLst/>
              <a:rect l="l" t="t" r="r" b="b"/>
              <a:pathLst>
                <a:path w="2216150" h="2216150">
                  <a:moveTo>
                    <a:pt x="129311" y="2172576"/>
                  </a:moveTo>
                  <a:lnTo>
                    <a:pt x="43103" y="2086368"/>
                  </a:lnTo>
                  <a:lnTo>
                    <a:pt x="0" y="2215680"/>
                  </a:lnTo>
                  <a:lnTo>
                    <a:pt x="129311" y="2172576"/>
                  </a:lnTo>
                  <a:close/>
                </a:path>
                <a:path w="2216150" h="2216150">
                  <a:moveTo>
                    <a:pt x="2215692" y="0"/>
                  </a:moveTo>
                  <a:lnTo>
                    <a:pt x="2086368" y="43103"/>
                  </a:lnTo>
                  <a:lnTo>
                    <a:pt x="2172576" y="129311"/>
                  </a:lnTo>
                  <a:lnTo>
                    <a:pt x="221569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25871" y="1012475"/>
              <a:ext cx="4086037" cy="317629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876671" y="1040274"/>
              <a:ext cx="3984625" cy="3075305"/>
            </a:xfrm>
            <a:custGeom>
              <a:avLst/>
              <a:gdLst/>
              <a:ahLst/>
              <a:cxnLst/>
              <a:rect l="l" t="t" r="r" b="b"/>
              <a:pathLst>
                <a:path w="3984625" h="3075304">
                  <a:moveTo>
                    <a:pt x="1952437" y="0"/>
                  </a:moveTo>
                  <a:lnTo>
                    <a:pt x="0" y="1931695"/>
                  </a:lnTo>
                  <a:lnTo>
                    <a:pt x="2032000" y="3074694"/>
                  </a:lnTo>
                  <a:lnTo>
                    <a:pt x="3984437" y="1142999"/>
                  </a:lnTo>
                  <a:lnTo>
                    <a:pt x="1952437" y="0"/>
                  </a:lnTo>
                  <a:close/>
                </a:path>
              </a:pathLst>
            </a:custGeom>
            <a:solidFill>
              <a:srgbClr val="A7A7A7">
                <a:alpha val="502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876671" y="1040274"/>
              <a:ext cx="3984625" cy="3075305"/>
            </a:xfrm>
            <a:custGeom>
              <a:avLst/>
              <a:gdLst/>
              <a:ahLst/>
              <a:cxnLst/>
              <a:rect l="l" t="t" r="r" b="b"/>
              <a:pathLst>
                <a:path w="3984625" h="3075304">
                  <a:moveTo>
                    <a:pt x="1952437" y="0"/>
                  </a:moveTo>
                  <a:lnTo>
                    <a:pt x="3984437" y="1143000"/>
                  </a:lnTo>
                  <a:lnTo>
                    <a:pt x="2032000" y="3074694"/>
                  </a:lnTo>
                  <a:lnTo>
                    <a:pt x="0" y="1931694"/>
                  </a:lnTo>
                  <a:lnTo>
                    <a:pt x="1952437" y="0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75199" y="2481412"/>
              <a:ext cx="198120" cy="19811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13299" y="2496511"/>
              <a:ext cx="121920" cy="121920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924424" y="1556200"/>
            <a:ext cx="12712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3a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- 5b + 2c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907278" y="2283574"/>
            <a:ext cx="5397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(0,0,0)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924424" y="1908770"/>
            <a:ext cx="16808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3(0)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+ 5(0) + 2(0)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1613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</a:t>
            </a:r>
            <a:r>
              <a:rPr spc="-35" dirty="0"/>
              <a:t> </a:t>
            </a:r>
            <a:r>
              <a:rPr dirty="0"/>
              <a:t>1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064534" y="1542412"/>
            <a:ext cx="114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191664" y="731745"/>
            <a:ext cx="3354704" cy="3529329"/>
            <a:chOff x="4191664" y="731745"/>
            <a:chExt cx="3354704" cy="3529329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887358" y="1512388"/>
              <a:ext cx="182256" cy="30499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5523" y="1524012"/>
              <a:ext cx="104916" cy="23118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1664" y="2485130"/>
              <a:ext cx="3354450" cy="19811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338984" y="2564191"/>
              <a:ext cx="3060065" cy="0"/>
            </a:xfrm>
            <a:custGeom>
              <a:avLst/>
              <a:gdLst/>
              <a:ahLst/>
              <a:cxnLst/>
              <a:rect l="l" t="t" r="r" b="b"/>
              <a:pathLst>
                <a:path w="3060065">
                  <a:moveTo>
                    <a:pt x="0" y="0"/>
                  </a:moveTo>
                  <a:lnTo>
                    <a:pt x="12699" y="0"/>
                  </a:lnTo>
                  <a:lnTo>
                    <a:pt x="3047110" y="0"/>
                  </a:lnTo>
                  <a:lnTo>
                    <a:pt x="305981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229760" y="2503233"/>
              <a:ext cx="3278504" cy="121920"/>
            </a:xfrm>
            <a:custGeom>
              <a:avLst/>
              <a:gdLst/>
              <a:ahLst/>
              <a:cxnLst/>
              <a:rect l="l" t="t" r="r" b="b"/>
              <a:pathLst>
                <a:path w="3278504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278504" h="121919">
                  <a:moveTo>
                    <a:pt x="3278251" y="60960"/>
                  </a:moveTo>
                  <a:lnTo>
                    <a:pt x="3156331" y="0"/>
                  </a:lnTo>
                  <a:lnTo>
                    <a:pt x="3156331" y="121920"/>
                  </a:lnTo>
                  <a:lnTo>
                    <a:pt x="3278251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9829" y="907347"/>
              <a:ext cx="198120" cy="335368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868889" y="1034667"/>
              <a:ext cx="0" cy="3059430"/>
            </a:xfrm>
            <a:custGeom>
              <a:avLst/>
              <a:gdLst/>
              <a:ahLst/>
              <a:cxnLst/>
              <a:rect l="l" t="t" r="r" b="b"/>
              <a:pathLst>
                <a:path h="3059429">
                  <a:moveTo>
                    <a:pt x="0" y="0"/>
                  </a:moveTo>
                  <a:lnTo>
                    <a:pt x="0" y="3059046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807926" y="925448"/>
              <a:ext cx="121920" cy="3277870"/>
            </a:xfrm>
            <a:custGeom>
              <a:avLst/>
              <a:gdLst/>
              <a:ahLst/>
              <a:cxnLst/>
              <a:rect l="l" t="t" r="r" b="b"/>
              <a:pathLst>
                <a:path w="121920" h="3277870">
                  <a:moveTo>
                    <a:pt x="121920" y="3155569"/>
                  </a:moveTo>
                  <a:lnTo>
                    <a:pt x="0" y="3155569"/>
                  </a:lnTo>
                  <a:lnTo>
                    <a:pt x="60960" y="3277489"/>
                  </a:lnTo>
                  <a:lnTo>
                    <a:pt x="121920" y="3155569"/>
                  </a:lnTo>
                  <a:close/>
                </a:path>
                <a:path w="121920" h="32778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64060" y="1379360"/>
              <a:ext cx="2409659" cy="240965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838277" y="1533578"/>
              <a:ext cx="2061845" cy="2061845"/>
            </a:xfrm>
            <a:custGeom>
              <a:avLst/>
              <a:gdLst/>
              <a:ahLst/>
              <a:cxnLst/>
              <a:rect l="l" t="t" r="r" b="b"/>
              <a:pathLst>
                <a:path w="2061845" h="2061845">
                  <a:moveTo>
                    <a:pt x="0" y="2061224"/>
                  </a:moveTo>
                  <a:lnTo>
                    <a:pt x="8980" y="2052244"/>
                  </a:lnTo>
                  <a:lnTo>
                    <a:pt x="2052244" y="8980"/>
                  </a:lnTo>
                  <a:lnTo>
                    <a:pt x="2061224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61039" y="1456359"/>
              <a:ext cx="2216150" cy="2216150"/>
            </a:xfrm>
            <a:custGeom>
              <a:avLst/>
              <a:gdLst/>
              <a:ahLst/>
              <a:cxnLst/>
              <a:rect l="l" t="t" r="r" b="b"/>
              <a:pathLst>
                <a:path w="2216150" h="2216150">
                  <a:moveTo>
                    <a:pt x="129311" y="2172576"/>
                  </a:moveTo>
                  <a:lnTo>
                    <a:pt x="43103" y="2086368"/>
                  </a:lnTo>
                  <a:lnTo>
                    <a:pt x="0" y="2215680"/>
                  </a:lnTo>
                  <a:lnTo>
                    <a:pt x="129311" y="2172576"/>
                  </a:lnTo>
                  <a:close/>
                </a:path>
                <a:path w="2216150" h="2216150">
                  <a:moveTo>
                    <a:pt x="2215692" y="0"/>
                  </a:moveTo>
                  <a:lnTo>
                    <a:pt x="2086368" y="43103"/>
                  </a:lnTo>
                  <a:lnTo>
                    <a:pt x="2172576" y="129311"/>
                  </a:lnTo>
                  <a:lnTo>
                    <a:pt x="221569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7326" y="731745"/>
              <a:ext cx="225758" cy="23424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85426" y="746779"/>
              <a:ext cx="149558" cy="15799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92759" y="955676"/>
            <a:ext cx="1159510" cy="67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</a:t>
            </a:r>
            <a:r>
              <a:rPr sz="1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Arial" panose="020B0604020202020204"/>
              <a:cs typeface="Arial" panose="020B0604020202020204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 c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92759" y="1819276"/>
            <a:ext cx="12585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035" indent="-140970">
              <a:lnSpc>
                <a:spcPct val="100000"/>
              </a:lnSpc>
              <a:spcBef>
                <a:spcPts val="100"/>
              </a:spcBef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+ 2b + c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2759" y="2251076"/>
            <a:ext cx="12585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035" indent="-140970">
              <a:lnSpc>
                <a:spcPct val="100000"/>
              </a:lnSpc>
              <a:spcBef>
                <a:spcPts val="100"/>
              </a:spcBef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+ 2c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868004" y="69638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663578" y="2487479"/>
            <a:ext cx="216535" cy="234315"/>
            <a:chOff x="7663578" y="2487479"/>
            <a:chExt cx="216535" cy="234315"/>
          </a:xfrm>
        </p:grpSpPr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63578" y="2487479"/>
              <a:ext cx="216243" cy="23424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01678" y="2502591"/>
              <a:ext cx="139444" cy="157620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7538195" y="245211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789208" y="2508172"/>
            <a:ext cx="198120" cy="198120"/>
            <a:chOff x="5789208" y="2508172"/>
            <a:chExt cx="198120" cy="198120"/>
          </a:xfrm>
        </p:grpSpPr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89208" y="2508172"/>
              <a:ext cx="198120" cy="19811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27308" y="2523271"/>
              <a:ext cx="121920" cy="121920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5222105" y="2264678"/>
            <a:ext cx="5397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(0,0,0)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1613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</a:t>
            </a:r>
            <a:r>
              <a:rPr spc="-35" dirty="0"/>
              <a:t> </a:t>
            </a:r>
            <a:r>
              <a:rPr dirty="0"/>
              <a:t>1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064534" y="1542412"/>
            <a:ext cx="114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191664" y="731745"/>
            <a:ext cx="3354704" cy="3529329"/>
            <a:chOff x="4191664" y="731745"/>
            <a:chExt cx="3354704" cy="3529329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887358" y="1512388"/>
              <a:ext cx="182256" cy="30499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5523" y="1524012"/>
              <a:ext cx="104916" cy="23118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1664" y="2485130"/>
              <a:ext cx="3354450" cy="19811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338984" y="2564191"/>
              <a:ext cx="3060065" cy="0"/>
            </a:xfrm>
            <a:custGeom>
              <a:avLst/>
              <a:gdLst/>
              <a:ahLst/>
              <a:cxnLst/>
              <a:rect l="l" t="t" r="r" b="b"/>
              <a:pathLst>
                <a:path w="3060065">
                  <a:moveTo>
                    <a:pt x="0" y="0"/>
                  </a:moveTo>
                  <a:lnTo>
                    <a:pt x="12699" y="0"/>
                  </a:lnTo>
                  <a:lnTo>
                    <a:pt x="3047110" y="0"/>
                  </a:lnTo>
                  <a:lnTo>
                    <a:pt x="305981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229760" y="2503233"/>
              <a:ext cx="3278504" cy="121920"/>
            </a:xfrm>
            <a:custGeom>
              <a:avLst/>
              <a:gdLst/>
              <a:ahLst/>
              <a:cxnLst/>
              <a:rect l="l" t="t" r="r" b="b"/>
              <a:pathLst>
                <a:path w="3278504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278504" h="121919">
                  <a:moveTo>
                    <a:pt x="3278251" y="60960"/>
                  </a:moveTo>
                  <a:lnTo>
                    <a:pt x="3156331" y="0"/>
                  </a:lnTo>
                  <a:lnTo>
                    <a:pt x="3156331" y="121920"/>
                  </a:lnTo>
                  <a:lnTo>
                    <a:pt x="3278251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9829" y="907347"/>
              <a:ext cx="198120" cy="335368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868889" y="1034667"/>
              <a:ext cx="0" cy="3059430"/>
            </a:xfrm>
            <a:custGeom>
              <a:avLst/>
              <a:gdLst/>
              <a:ahLst/>
              <a:cxnLst/>
              <a:rect l="l" t="t" r="r" b="b"/>
              <a:pathLst>
                <a:path h="3059429">
                  <a:moveTo>
                    <a:pt x="0" y="0"/>
                  </a:moveTo>
                  <a:lnTo>
                    <a:pt x="0" y="3059046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807926" y="925448"/>
              <a:ext cx="121920" cy="3277870"/>
            </a:xfrm>
            <a:custGeom>
              <a:avLst/>
              <a:gdLst/>
              <a:ahLst/>
              <a:cxnLst/>
              <a:rect l="l" t="t" r="r" b="b"/>
              <a:pathLst>
                <a:path w="121920" h="3277870">
                  <a:moveTo>
                    <a:pt x="121920" y="3155569"/>
                  </a:moveTo>
                  <a:lnTo>
                    <a:pt x="0" y="3155569"/>
                  </a:lnTo>
                  <a:lnTo>
                    <a:pt x="60960" y="3277489"/>
                  </a:lnTo>
                  <a:lnTo>
                    <a:pt x="121920" y="3155569"/>
                  </a:lnTo>
                  <a:close/>
                </a:path>
                <a:path w="121920" h="32778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64060" y="1379360"/>
              <a:ext cx="2409659" cy="240965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838277" y="1533578"/>
              <a:ext cx="2061845" cy="2061845"/>
            </a:xfrm>
            <a:custGeom>
              <a:avLst/>
              <a:gdLst/>
              <a:ahLst/>
              <a:cxnLst/>
              <a:rect l="l" t="t" r="r" b="b"/>
              <a:pathLst>
                <a:path w="2061845" h="2061845">
                  <a:moveTo>
                    <a:pt x="0" y="2061224"/>
                  </a:moveTo>
                  <a:lnTo>
                    <a:pt x="8980" y="2052244"/>
                  </a:lnTo>
                  <a:lnTo>
                    <a:pt x="2052244" y="8980"/>
                  </a:lnTo>
                  <a:lnTo>
                    <a:pt x="2061224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61039" y="1456359"/>
              <a:ext cx="2216150" cy="2216150"/>
            </a:xfrm>
            <a:custGeom>
              <a:avLst/>
              <a:gdLst/>
              <a:ahLst/>
              <a:cxnLst/>
              <a:rect l="l" t="t" r="r" b="b"/>
              <a:pathLst>
                <a:path w="2216150" h="2216150">
                  <a:moveTo>
                    <a:pt x="129311" y="2172576"/>
                  </a:moveTo>
                  <a:lnTo>
                    <a:pt x="43103" y="2086368"/>
                  </a:lnTo>
                  <a:lnTo>
                    <a:pt x="0" y="2215680"/>
                  </a:lnTo>
                  <a:lnTo>
                    <a:pt x="129311" y="2172576"/>
                  </a:lnTo>
                  <a:close/>
                </a:path>
                <a:path w="2216150" h="2216150">
                  <a:moveTo>
                    <a:pt x="2215692" y="0"/>
                  </a:moveTo>
                  <a:lnTo>
                    <a:pt x="2086368" y="43103"/>
                  </a:lnTo>
                  <a:lnTo>
                    <a:pt x="2172576" y="129311"/>
                  </a:lnTo>
                  <a:lnTo>
                    <a:pt x="221569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7326" y="731745"/>
              <a:ext cx="225758" cy="23424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85426" y="746779"/>
              <a:ext cx="149558" cy="15799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92759" y="955676"/>
            <a:ext cx="1159510" cy="67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</a:t>
            </a:r>
            <a:r>
              <a:rPr sz="1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Arial" panose="020B0604020202020204"/>
              <a:cs typeface="Arial" panose="020B0604020202020204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 c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92759" y="1819276"/>
            <a:ext cx="12585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035" indent="-140970">
              <a:lnSpc>
                <a:spcPct val="100000"/>
              </a:lnSpc>
              <a:spcBef>
                <a:spcPts val="100"/>
              </a:spcBef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+ 2b + c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2759" y="2251076"/>
            <a:ext cx="12585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035" indent="-140970">
              <a:lnSpc>
                <a:spcPct val="100000"/>
              </a:lnSpc>
              <a:spcBef>
                <a:spcPts val="100"/>
              </a:spcBef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+ 2c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745502" y="1266315"/>
            <a:ext cx="560070" cy="474345"/>
            <a:chOff x="1745502" y="1266315"/>
            <a:chExt cx="560070" cy="474345"/>
          </a:xfrm>
        </p:grpSpPr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45502" y="1266315"/>
              <a:ext cx="559842" cy="47424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796301" y="1294114"/>
              <a:ext cx="458470" cy="372745"/>
            </a:xfrm>
            <a:custGeom>
              <a:avLst/>
              <a:gdLst/>
              <a:ahLst/>
              <a:cxnLst/>
              <a:rect l="l" t="t" r="r" b="b"/>
              <a:pathLst>
                <a:path w="458469" h="372744">
                  <a:moveTo>
                    <a:pt x="251297" y="0"/>
                  </a:moveTo>
                  <a:lnTo>
                    <a:pt x="0" y="186268"/>
                  </a:lnTo>
                  <a:lnTo>
                    <a:pt x="251512" y="372643"/>
                  </a:lnTo>
                  <a:lnTo>
                    <a:pt x="300649" y="305578"/>
                  </a:lnTo>
                  <a:lnTo>
                    <a:pt x="196087" y="229121"/>
                  </a:lnTo>
                  <a:lnTo>
                    <a:pt x="458242" y="229121"/>
                  </a:lnTo>
                  <a:lnTo>
                    <a:pt x="458242" y="143416"/>
                  </a:lnTo>
                  <a:lnTo>
                    <a:pt x="197587" y="143416"/>
                  </a:lnTo>
                  <a:lnTo>
                    <a:pt x="300864" y="66851"/>
                  </a:lnTo>
                  <a:lnTo>
                    <a:pt x="2512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796302" y="1294114"/>
              <a:ext cx="458470" cy="372745"/>
            </a:xfrm>
            <a:custGeom>
              <a:avLst/>
              <a:gdLst/>
              <a:ahLst/>
              <a:cxnLst/>
              <a:rect l="l" t="t" r="r" b="b"/>
              <a:pathLst>
                <a:path w="458469" h="372744">
                  <a:moveTo>
                    <a:pt x="251511" y="372643"/>
                  </a:moveTo>
                  <a:lnTo>
                    <a:pt x="300650" y="305578"/>
                  </a:lnTo>
                  <a:lnTo>
                    <a:pt x="196088" y="229121"/>
                  </a:lnTo>
                  <a:lnTo>
                    <a:pt x="458242" y="229121"/>
                  </a:lnTo>
                  <a:lnTo>
                    <a:pt x="458242" y="143415"/>
                  </a:lnTo>
                  <a:lnTo>
                    <a:pt x="197588" y="143415"/>
                  </a:lnTo>
                  <a:lnTo>
                    <a:pt x="300864" y="66850"/>
                  </a:lnTo>
                  <a:lnTo>
                    <a:pt x="251297" y="0"/>
                  </a:lnTo>
                  <a:lnTo>
                    <a:pt x="0" y="186268"/>
                  </a:lnTo>
                  <a:lnTo>
                    <a:pt x="251511" y="372643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5868004" y="69638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663578" y="2487479"/>
            <a:ext cx="216535" cy="234315"/>
            <a:chOff x="7663578" y="2487479"/>
            <a:chExt cx="216535" cy="234315"/>
          </a:xfrm>
        </p:grpSpPr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63578" y="2487479"/>
              <a:ext cx="216243" cy="23424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01678" y="2502591"/>
              <a:ext cx="139444" cy="157620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7538195" y="245211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789208" y="2508172"/>
            <a:ext cx="198120" cy="198120"/>
            <a:chOff x="5789208" y="2508172"/>
            <a:chExt cx="198120" cy="198120"/>
          </a:xfrm>
        </p:grpSpPr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89208" y="2508172"/>
              <a:ext cx="198120" cy="19811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27308" y="2523271"/>
              <a:ext cx="121920" cy="121920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5222105" y="2264678"/>
            <a:ext cx="5397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(0,0,0)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1613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</a:t>
            </a:r>
            <a:r>
              <a:rPr spc="-35" dirty="0"/>
              <a:t> </a:t>
            </a:r>
            <a:r>
              <a:rPr dirty="0"/>
              <a:t>1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064534" y="1542412"/>
            <a:ext cx="114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191664" y="731745"/>
            <a:ext cx="3354704" cy="3529329"/>
            <a:chOff x="4191664" y="731745"/>
            <a:chExt cx="3354704" cy="3529329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887358" y="1512388"/>
              <a:ext cx="182256" cy="30499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5523" y="1524012"/>
              <a:ext cx="104916" cy="23118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1664" y="2485130"/>
              <a:ext cx="3354450" cy="19811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338984" y="2564191"/>
              <a:ext cx="3060065" cy="0"/>
            </a:xfrm>
            <a:custGeom>
              <a:avLst/>
              <a:gdLst/>
              <a:ahLst/>
              <a:cxnLst/>
              <a:rect l="l" t="t" r="r" b="b"/>
              <a:pathLst>
                <a:path w="3060065">
                  <a:moveTo>
                    <a:pt x="0" y="0"/>
                  </a:moveTo>
                  <a:lnTo>
                    <a:pt x="12699" y="0"/>
                  </a:lnTo>
                  <a:lnTo>
                    <a:pt x="3047110" y="0"/>
                  </a:lnTo>
                  <a:lnTo>
                    <a:pt x="305981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229760" y="2503233"/>
              <a:ext cx="3278504" cy="121920"/>
            </a:xfrm>
            <a:custGeom>
              <a:avLst/>
              <a:gdLst/>
              <a:ahLst/>
              <a:cxnLst/>
              <a:rect l="l" t="t" r="r" b="b"/>
              <a:pathLst>
                <a:path w="3278504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278504" h="121919">
                  <a:moveTo>
                    <a:pt x="3278251" y="60960"/>
                  </a:moveTo>
                  <a:lnTo>
                    <a:pt x="3156331" y="0"/>
                  </a:lnTo>
                  <a:lnTo>
                    <a:pt x="3156331" y="121920"/>
                  </a:lnTo>
                  <a:lnTo>
                    <a:pt x="3278251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9829" y="907347"/>
              <a:ext cx="198120" cy="335368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868889" y="1034667"/>
              <a:ext cx="0" cy="3059430"/>
            </a:xfrm>
            <a:custGeom>
              <a:avLst/>
              <a:gdLst/>
              <a:ahLst/>
              <a:cxnLst/>
              <a:rect l="l" t="t" r="r" b="b"/>
              <a:pathLst>
                <a:path h="3059429">
                  <a:moveTo>
                    <a:pt x="0" y="0"/>
                  </a:moveTo>
                  <a:lnTo>
                    <a:pt x="0" y="3059046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807926" y="925448"/>
              <a:ext cx="121920" cy="3277870"/>
            </a:xfrm>
            <a:custGeom>
              <a:avLst/>
              <a:gdLst/>
              <a:ahLst/>
              <a:cxnLst/>
              <a:rect l="l" t="t" r="r" b="b"/>
              <a:pathLst>
                <a:path w="121920" h="3277870">
                  <a:moveTo>
                    <a:pt x="121920" y="3155569"/>
                  </a:moveTo>
                  <a:lnTo>
                    <a:pt x="0" y="3155569"/>
                  </a:lnTo>
                  <a:lnTo>
                    <a:pt x="60960" y="3277489"/>
                  </a:lnTo>
                  <a:lnTo>
                    <a:pt x="121920" y="3155569"/>
                  </a:lnTo>
                  <a:close/>
                </a:path>
                <a:path w="121920" h="32778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64060" y="1379360"/>
              <a:ext cx="2409659" cy="240965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838277" y="1533578"/>
              <a:ext cx="2061845" cy="2061845"/>
            </a:xfrm>
            <a:custGeom>
              <a:avLst/>
              <a:gdLst/>
              <a:ahLst/>
              <a:cxnLst/>
              <a:rect l="l" t="t" r="r" b="b"/>
              <a:pathLst>
                <a:path w="2061845" h="2061845">
                  <a:moveTo>
                    <a:pt x="0" y="2061224"/>
                  </a:moveTo>
                  <a:lnTo>
                    <a:pt x="8980" y="2052244"/>
                  </a:lnTo>
                  <a:lnTo>
                    <a:pt x="2052244" y="8980"/>
                  </a:lnTo>
                  <a:lnTo>
                    <a:pt x="2061224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61039" y="1456359"/>
              <a:ext cx="2216150" cy="2216150"/>
            </a:xfrm>
            <a:custGeom>
              <a:avLst/>
              <a:gdLst/>
              <a:ahLst/>
              <a:cxnLst/>
              <a:rect l="l" t="t" r="r" b="b"/>
              <a:pathLst>
                <a:path w="2216150" h="2216150">
                  <a:moveTo>
                    <a:pt x="129311" y="2172576"/>
                  </a:moveTo>
                  <a:lnTo>
                    <a:pt x="43103" y="2086368"/>
                  </a:lnTo>
                  <a:lnTo>
                    <a:pt x="0" y="2215680"/>
                  </a:lnTo>
                  <a:lnTo>
                    <a:pt x="129311" y="2172576"/>
                  </a:lnTo>
                  <a:close/>
                </a:path>
                <a:path w="2216150" h="2216150">
                  <a:moveTo>
                    <a:pt x="2215692" y="0"/>
                  </a:moveTo>
                  <a:lnTo>
                    <a:pt x="2086368" y="43103"/>
                  </a:lnTo>
                  <a:lnTo>
                    <a:pt x="2172576" y="129311"/>
                  </a:lnTo>
                  <a:lnTo>
                    <a:pt x="221569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7326" y="731745"/>
              <a:ext cx="225758" cy="23424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85426" y="746779"/>
              <a:ext cx="149558" cy="15799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92759" y="955676"/>
            <a:ext cx="1159510" cy="67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</a:t>
            </a:r>
            <a:r>
              <a:rPr sz="1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Arial" panose="020B0604020202020204"/>
              <a:cs typeface="Arial" panose="020B0604020202020204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 c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92759" y="1819276"/>
            <a:ext cx="12585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035" indent="-140970">
              <a:lnSpc>
                <a:spcPct val="100000"/>
              </a:lnSpc>
              <a:spcBef>
                <a:spcPts val="100"/>
              </a:spcBef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+ 2b + c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2759" y="2251076"/>
            <a:ext cx="12585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035" indent="-140970">
              <a:lnSpc>
                <a:spcPct val="100000"/>
              </a:lnSpc>
              <a:spcBef>
                <a:spcPts val="100"/>
              </a:spcBef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+ 2c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745502" y="1266315"/>
            <a:ext cx="560070" cy="474345"/>
            <a:chOff x="1745502" y="1266315"/>
            <a:chExt cx="560070" cy="474345"/>
          </a:xfrm>
        </p:grpSpPr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45502" y="1266315"/>
              <a:ext cx="559842" cy="47424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796301" y="1294114"/>
              <a:ext cx="458470" cy="372745"/>
            </a:xfrm>
            <a:custGeom>
              <a:avLst/>
              <a:gdLst/>
              <a:ahLst/>
              <a:cxnLst/>
              <a:rect l="l" t="t" r="r" b="b"/>
              <a:pathLst>
                <a:path w="458469" h="372744">
                  <a:moveTo>
                    <a:pt x="251297" y="0"/>
                  </a:moveTo>
                  <a:lnTo>
                    <a:pt x="0" y="186268"/>
                  </a:lnTo>
                  <a:lnTo>
                    <a:pt x="251512" y="372643"/>
                  </a:lnTo>
                  <a:lnTo>
                    <a:pt x="300649" y="305578"/>
                  </a:lnTo>
                  <a:lnTo>
                    <a:pt x="196087" y="229121"/>
                  </a:lnTo>
                  <a:lnTo>
                    <a:pt x="458242" y="229121"/>
                  </a:lnTo>
                  <a:lnTo>
                    <a:pt x="458242" y="143416"/>
                  </a:lnTo>
                  <a:lnTo>
                    <a:pt x="197587" y="143416"/>
                  </a:lnTo>
                  <a:lnTo>
                    <a:pt x="300864" y="66851"/>
                  </a:lnTo>
                  <a:lnTo>
                    <a:pt x="2512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796302" y="1294114"/>
              <a:ext cx="458470" cy="372745"/>
            </a:xfrm>
            <a:custGeom>
              <a:avLst/>
              <a:gdLst/>
              <a:ahLst/>
              <a:cxnLst/>
              <a:rect l="l" t="t" r="r" b="b"/>
              <a:pathLst>
                <a:path w="458469" h="372744">
                  <a:moveTo>
                    <a:pt x="251511" y="372643"/>
                  </a:moveTo>
                  <a:lnTo>
                    <a:pt x="300650" y="305578"/>
                  </a:lnTo>
                  <a:lnTo>
                    <a:pt x="196088" y="229121"/>
                  </a:lnTo>
                  <a:lnTo>
                    <a:pt x="458242" y="229121"/>
                  </a:lnTo>
                  <a:lnTo>
                    <a:pt x="458242" y="143415"/>
                  </a:lnTo>
                  <a:lnTo>
                    <a:pt x="197588" y="143415"/>
                  </a:lnTo>
                  <a:lnTo>
                    <a:pt x="300864" y="66850"/>
                  </a:lnTo>
                  <a:lnTo>
                    <a:pt x="251297" y="0"/>
                  </a:lnTo>
                  <a:lnTo>
                    <a:pt x="0" y="186268"/>
                  </a:lnTo>
                  <a:lnTo>
                    <a:pt x="251511" y="372643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5868004" y="69638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663578" y="2487479"/>
            <a:ext cx="216535" cy="234315"/>
            <a:chOff x="7663578" y="2487479"/>
            <a:chExt cx="216535" cy="234315"/>
          </a:xfrm>
        </p:grpSpPr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63578" y="2487479"/>
              <a:ext cx="216243" cy="23424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01678" y="2502591"/>
              <a:ext cx="139444" cy="157620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7538195" y="245211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825871" y="1012475"/>
            <a:ext cx="4086225" cy="3176905"/>
            <a:chOff x="3825871" y="1012475"/>
            <a:chExt cx="4086225" cy="3176905"/>
          </a:xfrm>
        </p:grpSpPr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25871" y="1012475"/>
              <a:ext cx="4086037" cy="317629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876671" y="1040274"/>
              <a:ext cx="3984625" cy="3075305"/>
            </a:xfrm>
            <a:custGeom>
              <a:avLst/>
              <a:gdLst/>
              <a:ahLst/>
              <a:cxnLst/>
              <a:rect l="l" t="t" r="r" b="b"/>
              <a:pathLst>
                <a:path w="3984625" h="3075304">
                  <a:moveTo>
                    <a:pt x="1952437" y="0"/>
                  </a:moveTo>
                  <a:lnTo>
                    <a:pt x="0" y="1931695"/>
                  </a:lnTo>
                  <a:lnTo>
                    <a:pt x="2032000" y="3074694"/>
                  </a:lnTo>
                  <a:lnTo>
                    <a:pt x="3984437" y="1142999"/>
                  </a:lnTo>
                  <a:lnTo>
                    <a:pt x="1952437" y="0"/>
                  </a:lnTo>
                  <a:close/>
                </a:path>
              </a:pathLst>
            </a:custGeom>
            <a:solidFill>
              <a:srgbClr val="A7A7A7">
                <a:alpha val="502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876671" y="1040274"/>
              <a:ext cx="3984625" cy="3075305"/>
            </a:xfrm>
            <a:custGeom>
              <a:avLst/>
              <a:gdLst/>
              <a:ahLst/>
              <a:cxnLst/>
              <a:rect l="l" t="t" r="r" b="b"/>
              <a:pathLst>
                <a:path w="3984625" h="3075304">
                  <a:moveTo>
                    <a:pt x="1952437" y="0"/>
                  </a:moveTo>
                  <a:lnTo>
                    <a:pt x="3984437" y="1143000"/>
                  </a:lnTo>
                  <a:lnTo>
                    <a:pt x="2032000" y="3074694"/>
                  </a:lnTo>
                  <a:lnTo>
                    <a:pt x="0" y="1931694"/>
                  </a:lnTo>
                  <a:lnTo>
                    <a:pt x="1952437" y="0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89208" y="2508172"/>
              <a:ext cx="198120" cy="19811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27308" y="2523271"/>
              <a:ext cx="121920" cy="121920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5222105" y="2264678"/>
            <a:ext cx="5397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(0,0,0)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1613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</a:t>
            </a:r>
            <a:r>
              <a:rPr spc="-35" dirty="0"/>
              <a:t> </a:t>
            </a:r>
            <a:r>
              <a:rPr dirty="0"/>
              <a:t>1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064534" y="1542412"/>
            <a:ext cx="114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191664" y="731745"/>
            <a:ext cx="3354704" cy="3529329"/>
            <a:chOff x="4191664" y="731745"/>
            <a:chExt cx="3354704" cy="3529329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887358" y="1512388"/>
              <a:ext cx="182256" cy="30499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5523" y="1524012"/>
              <a:ext cx="104916" cy="23118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1664" y="2485130"/>
              <a:ext cx="3354450" cy="19811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338984" y="2564191"/>
              <a:ext cx="3060065" cy="0"/>
            </a:xfrm>
            <a:custGeom>
              <a:avLst/>
              <a:gdLst/>
              <a:ahLst/>
              <a:cxnLst/>
              <a:rect l="l" t="t" r="r" b="b"/>
              <a:pathLst>
                <a:path w="3060065">
                  <a:moveTo>
                    <a:pt x="0" y="0"/>
                  </a:moveTo>
                  <a:lnTo>
                    <a:pt x="12699" y="0"/>
                  </a:lnTo>
                  <a:lnTo>
                    <a:pt x="3047110" y="0"/>
                  </a:lnTo>
                  <a:lnTo>
                    <a:pt x="305981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229760" y="2503233"/>
              <a:ext cx="3278504" cy="121920"/>
            </a:xfrm>
            <a:custGeom>
              <a:avLst/>
              <a:gdLst/>
              <a:ahLst/>
              <a:cxnLst/>
              <a:rect l="l" t="t" r="r" b="b"/>
              <a:pathLst>
                <a:path w="3278504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278504" h="121919">
                  <a:moveTo>
                    <a:pt x="3278251" y="60960"/>
                  </a:moveTo>
                  <a:lnTo>
                    <a:pt x="3156331" y="0"/>
                  </a:lnTo>
                  <a:lnTo>
                    <a:pt x="3156331" y="121920"/>
                  </a:lnTo>
                  <a:lnTo>
                    <a:pt x="3278251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9829" y="907347"/>
              <a:ext cx="198120" cy="335368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868889" y="1034667"/>
              <a:ext cx="0" cy="3059430"/>
            </a:xfrm>
            <a:custGeom>
              <a:avLst/>
              <a:gdLst/>
              <a:ahLst/>
              <a:cxnLst/>
              <a:rect l="l" t="t" r="r" b="b"/>
              <a:pathLst>
                <a:path h="3059429">
                  <a:moveTo>
                    <a:pt x="0" y="0"/>
                  </a:moveTo>
                  <a:lnTo>
                    <a:pt x="0" y="3059046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807926" y="925448"/>
              <a:ext cx="121920" cy="3277870"/>
            </a:xfrm>
            <a:custGeom>
              <a:avLst/>
              <a:gdLst/>
              <a:ahLst/>
              <a:cxnLst/>
              <a:rect l="l" t="t" r="r" b="b"/>
              <a:pathLst>
                <a:path w="121920" h="3277870">
                  <a:moveTo>
                    <a:pt x="121920" y="3155569"/>
                  </a:moveTo>
                  <a:lnTo>
                    <a:pt x="0" y="3155569"/>
                  </a:lnTo>
                  <a:lnTo>
                    <a:pt x="60960" y="3277489"/>
                  </a:lnTo>
                  <a:lnTo>
                    <a:pt x="121920" y="3155569"/>
                  </a:lnTo>
                  <a:close/>
                </a:path>
                <a:path w="121920" h="32778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64060" y="1379360"/>
              <a:ext cx="2409659" cy="240965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838277" y="1533578"/>
              <a:ext cx="2061845" cy="2061845"/>
            </a:xfrm>
            <a:custGeom>
              <a:avLst/>
              <a:gdLst/>
              <a:ahLst/>
              <a:cxnLst/>
              <a:rect l="l" t="t" r="r" b="b"/>
              <a:pathLst>
                <a:path w="2061845" h="2061845">
                  <a:moveTo>
                    <a:pt x="0" y="2061224"/>
                  </a:moveTo>
                  <a:lnTo>
                    <a:pt x="8980" y="2052244"/>
                  </a:lnTo>
                  <a:lnTo>
                    <a:pt x="2052244" y="8980"/>
                  </a:lnTo>
                  <a:lnTo>
                    <a:pt x="2061224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61039" y="1456359"/>
              <a:ext cx="2216150" cy="2216150"/>
            </a:xfrm>
            <a:custGeom>
              <a:avLst/>
              <a:gdLst/>
              <a:ahLst/>
              <a:cxnLst/>
              <a:rect l="l" t="t" r="r" b="b"/>
              <a:pathLst>
                <a:path w="2216150" h="2216150">
                  <a:moveTo>
                    <a:pt x="129311" y="2172576"/>
                  </a:moveTo>
                  <a:lnTo>
                    <a:pt x="43103" y="2086368"/>
                  </a:lnTo>
                  <a:lnTo>
                    <a:pt x="0" y="2215680"/>
                  </a:lnTo>
                  <a:lnTo>
                    <a:pt x="129311" y="2172576"/>
                  </a:lnTo>
                  <a:close/>
                </a:path>
                <a:path w="2216150" h="2216150">
                  <a:moveTo>
                    <a:pt x="2215692" y="0"/>
                  </a:moveTo>
                  <a:lnTo>
                    <a:pt x="2086368" y="43103"/>
                  </a:lnTo>
                  <a:lnTo>
                    <a:pt x="2172576" y="129311"/>
                  </a:lnTo>
                  <a:lnTo>
                    <a:pt x="221569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7326" y="731745"/>
              <a:ext cx="225758" cy="23424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85426" y="746779"/>
              <a:ext cx="149558" cy="15799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92759" y="955676"/>
            <a:ext cx="1159510" cy="67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</a:t>
            </a:r>
            <a:r>
              <a:rPr sz="1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Arial" panose="020B0604020202020204"/>
              <a:cs typeface="Arial" panose="020B0604020202020204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 c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92759" y="1819276"/>
            <a:ext cx="12585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035" indent="-140970">
              <a:lnSpc>
                <a:spcPct val="100000"/>
              </a:lnSpc>
              <a:spcBef>
                <a:spcPts val="100"/>
              </a:spcBef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+ 2b + c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2759" y="2251076"/>
            <a:ext cx="12585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035" indent="-140970">
              <a:lnSpc>
                <a:spcPct val="100000"/>
              </a:lnSpc>
              <a:spcBef>
                <a:spcPts val="100"/>
              </a:spcBef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+ 2c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777473" y="1712036"/>
            <a:ext cx="560070" cy="474345"/>
            <a:chOff x="1777473" y="1712036"/>
            <a:chExt cx="560070" cy="474345"/>
          </a:xfrm>
        </p:grpSpPr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77473" y="1712036"/>
              <a:ext cx="559842" cy="47424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828274" y="1739836"/>
              <a:ext cx="458470" cy="372745"/>
            </a:xfrm>
            <a:custGeom>
              <a:avLst/>
              <a:gdLst/>
              <a:ahLst/>
              <a:cxnLst/>
              <a:rect l="l" t="t" r="r" b="b"/>
              <a:pathLst>
                <a:path w="458469" h="372744">
                  <a:moveTo>
                    <a:pt x="251297" y="0"/>
                  </a:moveTo>
                  <a:lnTo>
                    <a:pt x="0" y="186267"/>
                  </a:lnTo>
                  <a:lnTo>
                    <a:pt x="251510" y="372643"/>
                  </a:lnTo>
                  <a:lnTo>
                    <a:pt x="300649" y="305577"/>
                  </a:lnTo>
                  <a:lnTo>
                    <a:pt x="196087" y="229120"/>
                  </a:lnTo>
                  <a:lnTo>
                    <a:pt x="458241" y="229120"/>
                  </a:lnTo>
                  <a:lnTo>
                    <a:pt x="458241" y="143414"/>
                  </a:lnTo>
                  <a:lnTo>
                    <a:pt x="197587" y="143414"/>
                  </a:lnTo>
                  <a:lnTo>
                    <a:pt x="300864" y="66850"/>
                  </a:lnTo>
                  <a:lnTo>
                    <a:pt x="2512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828273" y="1739836"/>
              <a:ext cx="458470" cy="372745"/>
            </a:xfrm>
            <a:custGeom>
              <a:avLst/>
              <a:gdLst/>
              <a:ahLst/>
              <a:cxnLst/>
              <a:rect l="l" t="t" r="r" b="b"/>
              <a:pathLst>
                <a:path w="458469" h="372744">
                  <a:moveTo>
                    <a:pt x="251511" y="372643"/>
                  </a:moveTo>
                  <a:lnTo>
                    <a:pt x="300650" y="305578"/>
                  </a:lnTo>
                  <a:lnTo>
                    <a:pt x="196088" y="229121"/>
                  </a:lnTo>
                  <a:lnTo>
                    <a:pt x="458242" y="229121"/>
                  </a:lnTo>
                  <a:lnTo>
                    <a:pt x="458242" y="143415"/>
                  </a:lnTo>
                  <a:lnTo>
                    <a:pt x="197588" y="143415"/>
                  </a:lnTo>
                  <a:lnTo>
                    <a:pt x="300864" y="66850"/>
                  </a:lnTo>
                  <a:lnTo>
                    <a:pt x="251297" y="0"/>
                  </a:lnTo>
                  <a:lnTo>
                    <a:pt x="0" y="186268"/>
                  </a:lnTo>
                  <a:lnTo>
                    <a:pt x="251511" y="372643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5868004" y="69638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663578" y="2487479"/>
            <a:ext cx="216535" cy="234315"/>
            <a:chOff x="7663578" y="2487479"/>
            <a:chExt cx="216535" cy="234315"/>
          </a:xfrm>
        </p:grpSpPr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63578" y="2487479"/>
              <a:ext cx="216243" cy="23424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01678" y="2502591"/>
              <a:ext cx="139444" cy="157620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7538195" y="245211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825871" y="1012475"/>
            <a:ext cx="4086225" cy="3176905"/>
            <a:chOff x="3825871" y="1012475"/>
            <a:chExt cx="4086225" cy="3176905"/>
          </a:xfrm>
        </p:grpSpPr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25871" y="1012475"/>
              <a:ext cx="4086037" cy="317629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876671" y="1040274"/>
              <a:ext cx="3984625" cy="3075305"/>
            </a:xfrm>
            <a:custGeom>
              <a:avLst/>
              <a:gdLst/>
              <a:ahLst/>
              <a:cxnLst/>
              <a:rect l="l" t="t" r="r" b="b"/>
              <a:pathLst>
                <a:path w="3984625" h="3075304">
                  <a:moveTo>
                    <a:pt x="1952437" y="0"/>
                  </a:moveTo>
                  <a:lnTo>
                    <a:pt x="0" y="1931695"/>
                  </a:lnTo>
                  <a:lnTo>
                    <a:pt x="2032000" y="3074694"/>
                  </a:lnTo>
                  <a:lnTo>
                    <a:pt x="3984437" y="1142999"/>
                  </a:lnTo>
                  <a:lnTo>
                    <a:pt x="1952437" y="0"/>
                  </a:lnTo>
                  <a:close/>
                </a:path>
              </a:pathLst>
            </a:custGeom>
            <a:solidFill>
              <a:srgbClr val="A7A7A7">
                <a:alpha val="502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876671" y="1040274"/>
              <a:ext cx="3984625" cy="3075305"/>
            </a:xfrm>
            <a:custGeom>
              <a:avLst/>
              <a:gdLst/>
              <a:ahLst/>
              <a:cxnLst/>
              <a:rect l="l" t="t" r="r" b="b"/>
              <a:pathLst>
                <a:path w="3984625" h="3075304">
                  <a:moveTo>
                    <a:pt x="1952437" y="0"/>
                  </a:moveTo>
                  <a:lnTo>
                    <a:pt x="3984437" y="1143000"/>
                  </a:lnTo>
                  <a:lnTo>
                    <a:pt x="2032000" y="3074694"/>
                  </a:lnTo>
                  <a:lnTo>
                    <a:pt x="0" y="1931694"/>
                  </a:lnTo>
                  <a:lnTo>
                    <a:pt x="1952437" y="0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89208" y="2508172"/>
              <a:ext cx="198120" cy="19811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27308" y="2523271"/>
              <a:ext cx="121920" cy="121920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5222105" y="2264678"/>
            <a:ext cx="5397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(0,0,0)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1613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</a:t>
            </a:r>
            <a:r>
              <a:rPr spc="-35" dirty="0"/>
              <a:t> </a:t>
            </a:r>
            <a:r>
              <a:rPr dirty="0"/>
              <a:t>1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064534" y="1542412"/>
            <a:ext cx="114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191664" y="731745"/>
            <a:ext cx="3354704" cy="3529329"/>
            <a:chOff x="4191664" y="731745"/>
            <a:chExt cx="3354704" cy="3529329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887358" y="1512388"/>
              <a:ext cx="182256" cy="30499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5523" y="1524012"/>
              <a:ext cx="104916" cy="23118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1664" y="2485130"/>
              <a:ext cx="3354450" cy="19811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338984" y="2564191"/>
              <a:ext cx="3060065" cy="0"/>
            </a:xfrm>
            <a:custGeom>
              <a:avLst/>
              <a:gdLst/>
              <a:ahLst/>
              <a:cxnLst/>
              <a:rect l="l" t="t" r="r" b="b"/>
              <a:pathLst>
                <a:path w="3060065">
                  <a:moveTo>
                    <a:pt x="0" y="0"/>
                  </a:moveTo>
                  <a:lnTo>
                    <a:pt x="12699" y="0"/>
                  </a:lnTo>
                  <a:lnTo>
                    <a:pt x="3047110" y="0"/>
                  </a:lnTo>
                  <a:lnTo>
                    <a:pt x="305981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229760" y="2503233"/>
              <a:ext cx="3278504" cy="121920"/>
            </a:xfrm>
            <a:custGeom>
              <a:avLst/>
              <a:gdLst/>
              <a:ahLst/>
              <a:cxnLst/>
              <a:rect l="l" t="t" r="r" b="b"/>
              <a:pathLst>
                <a:path w="3278504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278504" h="121919">
                  <a:moveTo>
                    <a:pt x="3278251" y="60960"/>
                  </a:moveTo>
                  <a:lnTo>
                    <a:pt x="3156331" y="0"/>
                  </a:lnTo>
                  <a:lnTo>
                    <a:pt x="3156331" y="121920"/>
                  </a:lnTo>
                  <a:lnTo>
                    <a:pt x="3278251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9829" y="907347"/>
              <a:ext cx="198120" cy="335368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868889" y="1034667"/>
              <a:ext cx="0" cy="3059430"/>
            </a:xfrm>
            <a:custGeom>
              <a:avLst/>
              <a:gdLst/>
              <a:ahLst/>
              <a:cxnLst/>
              <a:rect l="l" t="t" r="r" b="b"/>
              <a:pathLst>
                <a:path h="3059429">
                  <a:moveTo>
                    <a:pt x="0" y="0"/>
                  </a:moveTo>
                  <a:lnTo>
                    <a:pt x="0" y="3059046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807926" y="925448"/>
              <a:ext cx="121920" cy="3277870"/>
            </a:xfrm>
            <a:custGeom>
              <a:avLst/>
              <a:gdLst/>
              <a:ahLst/>
              <a:cxnLst/>
              <a:rect l="l" t="t" r="r" b="b"/>
              <a:pathLst>
                <a:path w="121920" h="3277870">
                  <a:moveTo>
                    <a:pt x="121920" y="3155569"/>
                  </a:moveTo>
                  <a:lnTo>
                    <a:pt x="0" y="3155569"/>
                  </a:lnTo>
                  <a:lnTo>
                    <a:pt x="60960" y="3277489"/>
                  </a:lnTo>
                  <a:lnTo>
                    <a:pt x="121920" y="3155569"/>
                  </a:lnTo>
                  <a:close/>
                </a:path>
                <a:path w="121920" h="32778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64060" y="1379360"/>
              <a:ext cx="2409659" cy="240965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838277" y="1533578"/>
              <a:ext cx="2061845" cy="2061845"/>
            </a:xfrm>
            <a:custGeom>
              <a:avLst/>
              <a:gdLst/>
              <a:ahLst/>
              <a:cxnLst/>
              <a:rect l="l" t="t" r="r" b="b"/>
              <a:pathLst>
                <a:path w="2061845" h="2061845">
                  <a:moveTo>
                    <a:pt x="0" y="2061224"/>
                  </a:moveTo>
                  <a:lnTo>
                    <a:pt x="8980" y="2052244"/>
                  </a:lnTo>
                  <a:lnTo>
                    <a:pt x="2052244" y="8980"/>
                  </a:lnTo>
                  <a:lnTo>
                    <a:pt x="2061224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61039" y="1456359"/>
              <a:ext cx="2216150" cy="2216150"/>
            </a:xfrm>
            <a:custGeom>
              <a:avLst/>
              <a:gdLst/>
              <a:ahLst/>
              <a:cxnLst/>
              <a:rect l="l" t="t" r="r" b="b"/>
              <a:pathLst>
                <a:path w="2216150" h="2216150">
                  <a:moveTo>
                    <a:pt x="129311" y="2172576"/>
                  </a:moveTo>
                  <a:lnTo>
                    <a:pt x="43103" y="2086368"/>
                  </a:lnTo>
                  <a:lnTo>
                    <a:pt x="0" y="2215680"/>
                  </a:lnTo>
                  <a:lnTo>
                    <a:pt x="129311" y="2172576"/>
                  </a:lnTo>
                  <a:close/>
                </a:path>
                <a:path w="2216150" h="2216150">
                  <a:moveTo>
                    <a:pt x="2215692" y="0"/>
                  </a:moveTo>
                  <a:lnTo>
                    <a:pt x="2086368" y="43103"/>
                  </a:lnTo>
                  <a:lnTo>
                    <a:pt x="2172576" y="129311"/>
                  </a:lnTo>
                  <a:lnTo>
                    <a:pt x="221569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7326" y="731745"/>
              <a:ext cx="225758" cy="23424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85426" y="746779"/>
              <a:ext cx="149558" cy="15799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92759" y="955676"/>
            <a:ext cx="1159510" cy="67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</a:t>
            </a:r>
            <a:r>
              <a:rPr sz="1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Arial" panose="020B0604020202020204"/>
              <a:cs typeface="Arial" panose="020B0604020202020204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 c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92759" y="1819276"/>
            <a:ext cx="12585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035" indent="-140970">
              <a:lnSpc>
                <a:spcPct val="100000"/>
              </a:lnSpc>
              <a:spcBef>
                <a:spcPts val="100"/>
              </a:spcBef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+ 2b + c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2759" y="2251076"/>
            <a:ext cx="12585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035" indent="-140970">
              <a:lnSpc>
                <a:spcPct val="100000"/>
              </a:lnSpc>
              <a:spcBef>
                <a:spcPts val="100"/>
              </a:spcBef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+ 2c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777473" y="1712036"/>
            <a:ext cx="560070" cy="474345"/>
            <a:chOff x="1777473" y="1712036"/>
            <a:chExt cx="560070" cy="474345"/>
          </a:xfrm>
        </p:grpSpPr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77473" y="1712036"/>
              <a:ext cx="559842" cy="47424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828274" y="1739836"/>
              <a:ext cx="458470" cy="372745"/>
            </a:xfrm>
            <a:custGeom>
              <a:avLst/>
              <a:gdLst/>
              <a:ahLst/>
              <a:cxnLst/>
              <a:rect l="l" t="t" r="r" b="b"/>
              <a:pathLst>
                <a:path w="458469" h="372744">
                  <a:moveTo>
                    <a:pt x="251297" y="0"/>
                  </a:moveTo>
                  <a:lnTo>
                    <a:pt x="0" y="186267"/>
                  </a:lnTo>
                  <a:lnTo>
                    <a:pt x="251510" y="372643"/>
                  </a:lnTo>
                  <a:lnTo>
                    <a:pt x="300649" y="305577"/>
                  </a:lnTo>
                  <a:lnTo>
                    <a:pt x="196087" y="229120"/>
                  </a:lnTo>
                  <a:lnTo>
                    <a:pt x="458241" y="229120"/>
                  </a:lnTo>
                  <a:lnTo>
                    <a:pt x="458241" y="143414"/>
                  </a:lnTo>
                  <a:lnTo>
                    <a:pt x="197587" y="143414"/>
                  </a:lnTo>
                  <a:lnTo>
                    <a:pt x="300864" y="66850"/>
                  </a:lnTo>
                  <a:lnTo>
                    <a:pt x="2512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828273" y="1739836"/>
              <a:ext cx="458470" cy="372745"/>
            </a:xfrm>
            <a:custGeom>
              <a:avLst/>
              <a:gdLst/>
              <a:ahLst/>
              <a:cxnLst/>
              <a:rect l="l" t="t" r="r" b="b"/>
              <a:pathLst>
                <a:path w="458469" h="372744">
                  <a:moveTo>
                    <a:pt x="251511" y="372643"/>
                  </a:moveTo>
                  <a:lnTo>
                    <a:pt x="300650" y="305578"/>
                  </a:lnTo>
                  <a:lnTo>
                    <a:pt x="196088" y="229121"/>
                  </a:lnTo>
                  <a:lnTo>
                    <a:pt x="458242" y="229121"/>
                  </a:lnTo>
                  <a:lnTo>
                    <a:pt x="458242" y="143415"/>
                  </a:lnTo>
                  <a:lnTo>
                    <a:pt x="197588" y="143415"/>
                  </a:lnTo>
                  <a:lnTo>
                    <a:pt x="300864" y="66850"/>
                  </a:lnTo>
                  <a:lnTo>
                    <a:pt x="251297" y="0"/>
                  </a:lnTo>
                  <a:lnTo>
                    <a:pt x="0" y="186268"/>
                  </a:lnTo>
                  <a:lnTo>
                    <a:pt x="251511" y="372643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5868004" y="69638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663578" y="2487479"/>
            <a:ext cx="216535" cy="234315"/>
            <a:chOff x="7663578" y="2487479"/>
            <a:chExt cx="216535" cy="234315"/>
          </a:xfrm>
        </p:grpSpPr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63578" y="2487479"/>
              <a:ext cx="216243" cy="23424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01678" y="2502591"/>
              <a:ext cx="139444" cy="157620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7538195" y="245211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281274" y="91920"/>
            <a:ext cx="5175250" cy="5005705"/>
            <a:chOff x="3281274" y="91920"/>
            <a:chExt cx="5175250" cy="5005705"/>
          </a:xfrm>
        </p:grpSpPr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25871" y="1012475"/>
              <a:ext cx="4086037" cy="317629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876671" y="1040274"/>
              <a:ext cx="3984625" cy="3075305"/>
            </a:xfrm>
            <a:custGeom>
              <a:avLst/>
              <a:gdLst/>
              <a:ahLst/>
              <a:cxnLst/>
              <a:rect l="l" t="t" r="r" b="b"/>
              <a:pathLst>
                <a:path w="3984625" h="3075304">
                  <a:moveTo>
                    <a:pt x="1952437" y="0"/>
                  </a:moveTo>
                  <a:lnTo>
                    <a:pt x="0" y="1931695"/>
                  </a:lnTo>
                  <a:lnTo>
                    <a:pt x="2032000" y="3074694"/>
                  </a:lnTo>
                  <a:lnTo>
                    <a:pt x="3984437" y="1142999"/>
                  </a:lnTo>
                  <a:lnTo>
                    <a:pt x="1952437" y="0"/>
                  </a:lnTo>
                  <a:close/>
                </a:path>
              </a:pathLst>
            </a:custGeom>
            <a:solidFill>
              <a:srgbClr val="A7A7A7">
                <a:alpha val="502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876671" y="1040274"/>
              <a:ext cx="3984625" cy="3075305"/>
            </a:xfrm>
            <a:custGeom>
              <a:avLst/>
              <a:gdLst/>
              <a:ahLst/>
              <a:cxnLst/>
              <a:rect l="l" t="t" r="r" b="b"/>
              <a:pathLst>
                <a:path w="3984625" h="3075304">
                  <a:moveTo>
                    <a:pt x="1952437" y="0"/>
                  </a:moveTo>
                  <a:lnTo>
                    <a:pt x="3984437" y="1143000"/>
                  </a:lnTo>
                  <a:lnTo>
                    <a:pt x="2032000" y="3074694"/>
                  </a:lnTo>
                  <a:lnTo>
                    <a:pt x="0" y="1931694"/>
                  </a:lnTo>
                  <a:lnTo>
                    <a:pt x="1952437" y="0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81274" y="91920"/>
              <a:ext cx="5175231" cy="500566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047138" y="1326711"/>
              <a:ext cx="3643629" cy="2490470"/>
            </a:xfrm>
            <a:custGeom>
              <a:avLst/>
              <a:gdLst/>
              <a:ahLst/>
              <a:cxnLst/>
              <a:rect l="l" t="t" r="r" b="b"/>
              <a:pathLst>
                <a:path w="3643629" h="2490470">
                  <a:moveTo>
                    <a:pt x="2724470" y="0"/>
                  </a:moveTo>
                  <a:lnTo>
                    <a:pt x="0" y="347449"/>
                  </a:lnTo>
                  <a:lnTo>
                    <a:pt x="919032" y="2490076"/>
                  </a:lnTo>
                  <a:lnTo>
                    <a:pt x="3643503" y="2142627"/>
                  </a:lnTo>
                  <a:lnTo>
                    <a:pt x="2724470" y="0"/>
                  </a:lnTo>
                  <a:close/>
                </a:path>
              </a:pathLst>
            </a:custGeom>
            <a:solidFill>
              <a:srgbClr val="CC8933">
                <a:alpha val="502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4047138" y="1326711"/>
              <a:ext cx="3643629" cy="2490470"/>
            </a:xfrm>
            <a:custGeom>
              <a:avLst/>
              <a:gdLst/>
              <a:ahLst/>
              <a:cxnLst/>
              <a:rect l="l" t="t" r="r" b="b"/>
              <a:pathLst>
                <a:path w="3643629" h="2490470">
                  <a:moveTo>
                    <a:pt x="2724469" y="0"/>
                  </a:moveTo>
                  <a:lnTo>
                    <a:pt x="3643502" y="2142627"/>
                  </a:lnTo>
                  <a:lnTo>
                    <a:pt x="919033" y="2490075"/>
                  </a:lnTo>
                  <a:lnTo>
                    <a:pt x="0" y="347448"/>
                  </a:lnTo>
                  <a:lnTo>
                    <a:pt x="2724469" y="0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66760" y="1290273"/>
              <a:ext cx="1204258" cy="260295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5322753" y="1322991"/>
              <a:ext cx="1092835" cy="2498090"/>
            </a:xfrm>
            <a:custGeom>
              <a:avLst/>
              <a:gdLst/>
              <a:ahLst/>
              <a:cxnLst/>
              <a:rect l="l" t="t" r="r" b="b"/>
              <a:pathLst>
                <a:path w="1092835" h="2498090">
                  <a:moveTo>
                    <a:pt x="0" y="2497514"/>
                  </a:moveTo>
                  <a:lnTo>
                    <a:pt x="1092274" y="0"/>
                  </a:lnTo>
                </a:path>
              </a:pathLst>
            </a:custGeom>
            <a:ln w="127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89208" y="2508172"/>
              <a:ext cx="198120" cy="19811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27308" y="2523271"/>
              <a:ext cx="121920" cy="121920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5222105" y="2264678"/>
            <a:ext cx="5397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(0,0,0)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1613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</a:t>
            </a:r>
            <a:r>
              <a:rPr spc="-35" dirty="0"/>
              <a:t> </a:t>
            </a:r>
            <a:r>
              <a:rPr dirty="0"/>
              <a:t>1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064534" y="1542412"/>
            <a:ext cx="114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191664" y="731745"/>
            <a:ext cx="3354704" cy="3529329"/>
            <a:chOff x="4191664" y="731745"/>
            <a:chExt cx="3354704" cy="3529329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887358" y="1512388"/>
              <a:ext cx="182256" cy="30499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5523" y="1524012"/>
              <a:ext cx="104916" cy="23118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1664" y="2485130"/>
              <a:ext cx="3354450" cy="19811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338984" y="2564191"/>
              <a:ext cx="3060065" cy="0"/>
            </a:xfrm>
            <a:custGeom>
              <a:avLst/>
              <a:gdLst/>
              <a:ahLst/>
              <a:cxnLst/>
              <a:rect l="l" t="t" r="r" b="b"/>
              <a:pathLst>
                <a:path w="3060065">
                  <a:moveTo>
                    <a:pt x="0" y="0"/>
                  </a:moveTo>
                  <a:lnTo>
                    <a:pt x="12699" y="0"/>
                  </a:lnTo>
                  <a:lnTo>
                    <a:pt x="3047110" y="0"/>
                  </a:lnTo>
                  <a:lnTo>
                    <a:pt x="305981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229760" y="2503233"/>
              <a:ext cx="3278504" cy="121920"/>
            </a:xfrm>
            <a:custGeom>
              <a:avLst/>
              <a:gdLst/>
              <a:ahLst/>
              <a:cxnLst/>
              <a:rect l="l" t="t" r="r" b="b"/>
              <a:pathLst>
                <a:path w="3278504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278504" h="121919">
                  <a:moveTo>
                    <a:pt x="3278251" y="60960"/>
                  </a:moveTo>
                  <a:lnTo>
                    <a:pt x="3156331" y="0"/>
                  </a:lnTo>
                  <a:lnTo>
                    <a:pt x="3156331" y="121920"/>
                  </a:lnTo>
                  <a:lnTo>
                    <a:pt x="3278251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9829" y="907347"/>
              <a:ext cx="198120" cy="335368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868889" y="1034667"/>
              <a:ext cx="0" cy="3059430"/>
            </a:xfrm>
            <a:custGeom>
              <a:avLst/>
              <a:gdLst/>
              <a:ahLst/>
              <a:cxnLst/>
              <a:rect l="l" t="t" r="r" b="b"/>
              <a:pathLst>
                <a:path h="3059429">
                  <a:moveTo>
                    <a:pt x="0" y="0"/>
                  </a:moveTo>
                  <a:lnTo>
                    <a:pt x="0" y="3059046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807926" y="925448"/>
              <a:ext cx="121920" cy="3277870"/>
            </a:xfrm>
            <a:custGeom>
              <a:avLst/>
              <a:gdLst/>
              <a:ahLst/>
              <a:cxnLst/>
              <a:rect l="l" t="t" r="r" b="b"/>
              <a:pathLst>
                <a:path w="121920" h="3277870">
                  <a:moveTo>
                    <a:pt x="121920" y="3155569"/>
                  </a:moveTo>
                  <a:lnTo>
                    <a:pt x="0" y="3155569"/>
                  </a:lnTo>
                  <a:lnTo>
                    <a:pt x="60960" y="3277489"/>
                  </a:lnTo>
                  <a:lnTo>
                    <a:pt x="121920" y="3155569"/>
                  </a:lnTo>
                  <a:close/>
                </a:path>
                <a:path w="121920" h="32778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64060" y="1379360"/>
              <a:ext cx="2409659" cy="240965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838277" y="1533578"/>
              <a:ext cx="2061845" cy="2061845"/>
            </a:xfrm>
            <a:custGeom>
              <a:avLst/>
              <a:gdLst/>
              <a:ahLst/>
              <a:cxnLst/>
              <a:rect l="l" t="t" r="r" b="b"/>
              <a:pathLst>
                <a:path w="2061845" h="2061845">
                  <a:moveTo>
                    <a:pt x="0" y="2061224"/>
                  </a:moveTo>
                  <a:lnTo>
                    <a:pt x="8980" y="2052244"/>
                  </a:lnTo>
                  <a:lnTo>
                    <a:pt x="2052244" y="8980"/>
                  </a:lnTo>
                  <a:lnTo>
                    <a:pt x="2061224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61039" y="1456359"/>
              <a:ext cx="2216150" cy="2216150"/>
            </a:xfrm>
            <a:custGeom>
              <a:avLst/>
              <a:gdLst/>
              <a:ahLst/>
              <a:cxnLst/>
              <a:rect l="l" t="t" r="r" b="b"/>
              <a:pathLst>
                <a:path w="2216150" h="2216150">
                  <a:moveTo>
                    <a:pt x="129311" y="2172576"/>
                  </a:moveTo>
                  <a:lnTo>
                    <a:pt x="43103" y="2086368"/>
                  </a:lnTo>
                  <a:lnTo>
                    <a:pt x="0" y="2215680"/>
                  </a:lnTo>
                  <a:lnTo>
                    <a:pt x="129311" y="2172576"/>
                  </a:lnTo>
                  <a:close/>
                </a:path>
                <a:path w="2216150" h="2216150">
                  <a:moveTo>
                    <a:pt x="2215692" y="0"/>
                  </a:moveTo>
                  <a:lnTo>
                    <a:pt x="2086368" y="43103"/>
                  </a:lnTo>
                  <a:lnTo>
                    <a:pt x="2172576" y="129311"/>
                  </a:lnTo>
                  <a:lnTo>
                    <a:pt x="221569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7326" y="731745"/>
              <a:ext cx="225758" cy="23424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85426" y="746779"/>
              <a:ext cx="149558" cy="15799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92759" y="955676"/>
            <a:ext cx="1159510" cy="67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</a:t>
            </a:r>
            <a:r>
              <a:rPr sz="1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Arial" panose="020B0604020202020204"/>
              <a:cs typeface="Arial" panose="020B0604020202020204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 c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92759" y="1819276"/>
            <a:ext cx="12585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035" indent="-140970">
              <a:lnSpc>
                <a:spcPct val="100000"/>
              </a:lnSpc>
              <a:spcBef>
                <a:spcPts val="100"/>
              </a:spcBef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+ 2b + c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2759" y="2251076"/>
            <a:ext cx="12585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035" indent="-140970">
              <a:lnSpc>
                <a:spcPct val="100000"/>
              </a:lnSpc>
              <a:spcBef>
                <a:spcPts val="100"/>
              </a:spcBef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+ 2c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800606" y="2146310"/>
            <a:ext cx="560070" cy="474345"/>
            <a:chOff x="1800606" y="2146310"/>
            <a:chExt cx="560070" cy="474345"/>
          </a:xfrm>
        </p:grpSpPr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00606" y="2146310"/>
              <a:ext cx="559842" cy="47424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851405" y="2174109"/>
              <a:ext cx="458470" cy="372745"/>
            </a:xfrm>
            <a:custGeom>
              <a:avLst/>
              <a:gdLst/>
              <a:ahLst/>
              <a:cxnLst/>
              <a:rect l="l" t="t" r="r" b="b"/>
              <a:pathLst>
                <a:path w="458469" h="372744">
                  <a:moveTo>
                    <a:pt x="251297" y="0"/>
                  </a:moveTo>
                  <a:lnTo>
                    <a:pt x="0" y="186268"/>
                  </a:lnTo>
                  <a:lnTo>
                    <a:pt x="251512" y="372643"/>
                  </a:lnTo>
                  <a:lnTo>
                    <a:pt x="300649" y="305578"/>
                  </a:lnTo>
                  <a:lnTo>
                    <a:pt x="196087" y="229121"/>
                  </a:lnTo>
                  <a:lnTo>
                    <a:pt x="458242" y="229121"/>
                  </a:lnTo>
                  <a:lnTo>
                    <a:pt x="458242" y="143416"/>
                  </a:lnTo>
                  <a:lnTo>
                    <a:pt x="197587" y="143416"/>
                  </a:lnTo>
                  <a:lnTo>
                    <a:pt x="300864" y="66851"/>
                  </a:lnTo>
                  <a:lnTo>
                    <a:pt x="2512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851406" y="2174109"/>
              <a:ext cx="458470" cy="372745"/>
            </a:xfrm>
            <a:custGeom>
              <a:avLst/>
              <a:gdLst/>
              <a:ahLst/>
              <a:cxnLst/>
              <a:rect l="l" t="t" r="r" b="b"/>
              <a:pathLst>
                <a:path w="458469" h="372744">
                  <a:moveTo>
                    <a:pt x="251511" y="372643"/>
                  </a:moveTo>
                  <a:lnTo>
                    <a:pt x="300650" y="305578"/>
                  </a:lnTo>
                  <a:lnTo>
                    <a:pt x="196088" y="229121"/>
                  </a:lnTo>
                  <a:lnTo>
                    <a:pt x="458242" y="229121"/>
                  </a:lnTo>
                  <a:lnTo>
                    <a:pt x="458242" y="143415"/>
                  </a:lnTo>
                  <a:lnTo>
                    <a:pt x="197588" y="143415"/>
                  </a:lnTo>
                  <a:lnTo>
                    <a:pt x="300864" y="66850"/>
                  </a:lnTo>
                  <a:lnTo>
                    <a:pt x="251297" y="0"/>
                  </a:lnTo>
                  <a:lnTo>
                    <a:pt x="0" y="186268"/>
                  </a:lnTo>
                  <a:lnTo>
                    <a:pt x="251511" y="372643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5868004" y="69638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663578" y="2487479"/>
            <a:ext cx="216535" cy="234315"/>
            <a:chOff x="7663578" y="2487479"/>
            <a:chExt cx="216535" cy="234315"/>
          </a:xfrm>
        </p:grpSpPr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63578" y="2487479"/>
              <a:ext cx="216243" cy="23424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01678" y="2502591"/>
              <a:ext cx="139444" cy="157620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7538195" y="245211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281274" y="91920"/>
            <a:ext cx="5175250" cy="5005705"/>
            <a:chOff x="3281274" y="91920"/>
            <a:chExt cx="5175250" cy="5005705"/>
          </a:xfrm>
        </p:grpSpPr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25871" y="1012475"/>
              <a:ext cx="4086037" cy="317629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876671" y="1040274"/>
              <a:ext cx="3984625" cy="3075305"/>
            </a:xfrm>
            <a:custGeom>
              <a:avLst/>
              <a:gdLst/>
              <a:ahLst/>
              <a:cxnLst/>
              <a:rect l="l" t="t" r="r" b="b"/>
              <a:pathLst>
                <a:path w="3984625" h="3075304">
                  <a:moveTo>
                    <a:pt x="1952437" y="0"/>
                  </a:moveTo>
                  <a:lnTo>
                    <a:pt x="0" y="1931695"/>
                  </a:lnTo>
                  <a:lnTo>
                    <a:pt x="2032000" y="3074694"/>
                  </a:lnTo>
                  <a:lnTo>
                    <a:pt x="3984437" y="1142999"/>
                  </a:lnTo>
                  <a:lnTo>
                    <a:pt x="1952437" y="0"/>
                  </a:lnTo>
                  <a:close/>
                </a:path>
              </a:pathLst>
            </a:custGeom>
            <a:solidFill>
              <a:srgbClr val="A7A7A7">
                <a:alpha val="502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876671" y="1040274"/>
              <a:ext cx="3984625" cy="3075305"/>
            </a:xfrm>
            <a:custGeom>
              <a:avLst/>
              <a:gdLst/>
              <a:ahLst/>
              <a:cxnLst/>
              <a:rect l="l" t="t" r="r" b="b"/>
              <a:pathLst>
                <a:path w="3984625" h="3075304">
                  <a:moveTo>
                    <a:pt x="1952437" y="0"/>
                  </a:moveTo>
                  <a:lnTo>
                    <a:pt x="3984437" y="1143000"/>
                  </a:lnTo>
                  <a:lnTo>
                    <a:pt x="2032000" y="3074694"/>
                  </a:lnTo>
                  <a:lnTo>
                    <a:pt x="0" y="1931694"/>
                  </a:lnTo>
                  <a:lnTo>
                    <a:pt x="1952437" y="0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81274" y="91920"/>
              <a:ext cx="5175231" cy="500566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047138" y="1326711"/>
              <a:ext cx="3643629" cy="2490470"/>
            </a:xfrm>
            <a:custGeom>
              <a:avLst/>
              <a:gdLst/>
              <a:ahLst/>
              <a:cxnLst/>
              <a:rect l="l" t="t" r="r" b="b"/>
              <a:pathLst>
                <a:path w="3643629" h="2490470">
                  <a:moveTo>
                    <a:pt x="2724470" y="0"/>
                  </a:moveTo>
                  <a:lnTo>
                    <a:pt x="0" y="347449"/>
                  </a:lnTo>
                  <a:lnTo>
                    <a:pt x="919032" y="2490076"/>
                  </a:lnTo>
                  <a:lnTo>
                    <a:pt x="3643503" y="2142627"/>
                  </a:lnTo>
                  <a:lnTo>
                    <a:pt x="2724470" y="0"/>
                  </a:lnTo>
                  <a:close/>
                </a:path>
              </a:pathLst>
            </a:custGeom>
            <a:solidFill>
              <a:srgbClr val="CC8933">
                <a:alpha val="502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4047138" y="1326711"/>
              <a:ext cx="3643629" cy="2490470"/>
            </a:xfrm>
            <a:custGeom>
              <a:avLst/>
              <a:gdLst/>
              <a:ahLst/>
              <a:cxnLst/>
              <a:rect l="l" t="t" r="r" b="b"/>
              <a:pathLst>
                <a:path w="3643629" h="2490470">
                  <a:moveTo>
                    <a:pt x="2724469" y="0"/>
                  </a:moveTo>
                  <a:lnTo>
                    <a:pt x="3643502" y="2142627"/>
                  </a:lnTo>
                  <a:lnTo>
                    <a:pt x="919033" y="2490075"/>
                  </a:lnTo>
                  <a:lnTo>
                    <a:pt x="0" y="347448"/>
                  </a:lnTo>
                  <a:lnTo>
                    <a:pt x="2724469" y="0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66760" y="1290273"/>
              <a:ext cx="1204258" cy="260295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5322753" y="1322991"/>
              <a:ext cx="1092835" cy="2498090"/>
            </a:xfrm>
            <a:custGeom>
              <a:avLst/>
              <a:gdLst/>
              <a:ahLst/>
              <a:cxnLst/>
              <a:rect l="l" t="t" r="r" b="b"/>
              <a:pathLst>
                <a:path w="1092835" h="2498090">
                  <a:moveTo>
                    <a:pt x="0" y="2497514"/>
                  </a:moveTo>
                  <a:lnTo>
                    <a:pt x="1092274" y="0"/>
                  </a:lnTo>
                </a:path>
              </a:pathLst>
            </a:custGeom>
            <a:ln w="127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89208" y="2508172"/>
              <a:ext cx="198120" cy="19811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27308" y="2523271"/>
              <a:ext cx="121920" cy="121920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5222105" y="2264678"/>
            <a:ext cx="5397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(0,0,0)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1613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</a:t>
            </a:r>
            <a:r>
              <a:rPr spc="-35" dirty="0"/>
              <a:t> </a:t>
            </a:r>
            <a:r>
              <a:rPr dirty="0"/>
              <a:t>1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064534" y="1542412"/>
            <a:ext cx="114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191664" y="731745"/>
            <a:ext cx="3354704" cy="3529329"/>
            <a:chOff x="4191664" y="731745"/>
            <a:chExt cx="3354704" cy="3529329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887358" y="1512388"/>
              <a:ext cx="182256" cy="30499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5523" y="1524012"/>
              <a:ext cx="104916" cy="23118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1664" y="2485130"/>
              <a:ext cx="3354450" cy="19811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338984" y="2564191"/>
              <a:ext cx="3060065" cy="0"/>
            </a:xfrm>
            <a:custGeom>
              <a:avLst/>
              <a:gdLst/>
              <a:ahLst/>
              <a:cxnLst/>
              <a:rect l="l" t="t" r="r" b="b"/>
              <a:pathLst>
                <a:path w="3060065">
                  <a:moveTo>
                    <a:pt x="0" y="0"/>
                  </a:moveTo>
                  <a:lnTo>
                    <a:pt x="12699" y="0"/>
                  </a:lnTo>
                  <a:lnTo>
                    <a:pt x="3047110" y="0"/>
                  </a:lnTo>
                  <a:lnTo>
                    <a:pt x="305981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229760" y="2503233"/>
              <a:ext cx="3278504" cy="121920"/>
            </a:xfrm>
            <a:custGeom>
              <a:avLst/>
              <a:gdLst/>
              <a:ahLst/>
              <a:cxnLst/>
              <a:rect l="l" t="t" r="r" b="b"/>
              <a:pathLst>
                <a:path w="3278504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278504" h="121919">
                  <a:moveTo>
                    <a:pt x="3278251" y="60960"/>
                  </a:moveTo>
                  <a:lnTo>
                    <a:pt x="3156331" y="0"/>
                  </a:lnTo>
                  <a:lnTo>
                    <a:pt x="3156331" y="121920"/>
                  </a:lnTo>
                  <a:lnTo>
                    <a:pt x="3278251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9829" y="907347"/>
              <a:ext cx="198120" cy="335368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868889" y="1034667"/>
              <a:ext cx="0" cy="3059430"/>
            </a:xfrm>
            <a:custGeom>
              <a:avLst/>
              <a:gdLst/>
              <a:ahLst/>
              <a:cxnLst/>
              <a:rect l="l" t="t" r="r" b="b"/>
              <a:pathLst>
                <a:path h="3059429">
                  <a:moveTo>
                    <a:pt x="0" y="0"/>
                  </a:moveTo>
                  <a:lnTo>
                    <a:pt x="0" y="3059046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807926" y="925448"/>
              <a:ext cx="121920" cy="3277870"/>
            </a:xfrm>
            <a:custGeom>
              <a:avLst/>
              <a:gdLst/>
              <a:ahLst/>
              <a:cxnLst/>
              <a:rect l="l" t="t" r="r" b="b"/>
              <a:pathLst>
                <a:path w="121920" h="3277870">
                  <a:moveTo>
                    <a:pt x="121920" y="3155569"/>
                  </a:moveTo>
                  <a:lnTo>
                    <a:pt x="0" y="3155569"/>
                  </a:lnTo>
                  <a:lnTo>
                    <a:pt x="60960" y="3277489"/>
                  </a:lnTo>
                  <a:lnTo>
                    <a:pt x="121920" y="3155569"/>
                  </a:lnTo>
                  <a:close/>
                </a:path>
                <a:path w="121920" h="32778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64060" y="1379360"/>
              <a:ext cx="2409659" cy="240965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838277" y="1533578"/>
              <a:ext cx="2061845" cy="2061845"/>
            </a:xfrm>
            <a:custGeom>
              <a:avLst/>
              <a:gdLst/>
              <a:ahLst/>
              <a:cxnLst/>
              <a:rect l="l" t="t" r="r" b="b"/>
              <a:pathLst>
                <a:path w="2061845" h="2061845">
                  <a:moveTo>
                    <a:pt x="0" y="2061224"/>
                  </a:moveTo>
                  <a:lnTo>
                    <a:pt x="8980" y="2052244"/>
                  </a:lnTo>
                  <a:lnTo>
                    <a:pt x="2052244" y="8980"/>
                  </a:lnTo>
                  <a:lnTo>
                    <a:pt x="2061224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61039" y="1456359"/>
              <a:ext cx="2216150" cy="2216150"/>
            </a:xfrm>
            <a:custGeom>
              <a:avLst/>
              <a:gdLst/>
              <a:ahLst/>
              <a:cxnLst/>
              <a:rect l="l" t="t" r="r" b="b"/>
              <a:pathLst>
                <a:path w="2216150" h="2216150">
                  <a:moveTo>
                    <a:pt x="129311" y="2172576"/>
                  </a:moveTo>
                  <a:lnTo>
                    <a:pt x="43103" y="2086368"/>
                  </a:lnTo>
                  <a:lnTo>
                    <a:pt x="0" y="2215680"/>
                  </a:lnTo>
                  <a:lnTo>
                    <a:pt x="129311" y="2172576"/>
                  </a:lnTo>
                  <a:close/>
                </a:path>
                <a:path w="2216150" h="2216150">
                  <a:moveTo>
                    <a:pt x="2215692" y="0"/>
                  </a:moveTo>
                  <a:lnTo>
                    <a:pt x="2086368" y="43103"/>
                  </a:lnTo>
                  <a:lnTo>
                    <a:pt x="2172576" y="129311"/>
                  </a:lnTo>
                  <a:lnTo>
                    <a:pt x="221569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7326" y="731745"/>
              <a:ext cx="225758" cy="23424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85426" y="746779"/>
              <a:ext cx="149558" cy="15799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92759" y="955676"/>
            <a:ext cx="1159510" cy="67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</a:t>
            </a:r>
            <a:r>
              <a:rPr sz="1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Arial" panose="020B0604020202020204"/>
              <a:cs typeface="Arial" panose="020B0604020202020204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 c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92759" y="1819276"/>
            <a:ext cx="12585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035" indent="-140970">
              <a:lnSpc>
                <a:spcPct val="100000"/>
              </a:lnSpc>
              <a:spcBef>
                <a:spcPts val="100"/>
              </a:spcBef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+ 2b + c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2759" y="2251076"/>
            <a:ext cx="12585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035" indent="-140970">
              <a:lnSpc>
                <a:spcPct val="100000"/>
              </a:lnSpc>
              <a:spcBef>
                <a:spcPts val="100"/>
              </a:spcBef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+ 2c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800606" y="2146310"/>
            <a:ext cx="560070" cy="474345"/>
            <a:chOff x="1800606" y="2146310"/>
            <a:chExt cx="560070" cy="474345"/>
          </a:xfrm>
        </p:grpSpPr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00606" y="2146310"/>
              <a:ext cx="559842" cy="47424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851405" y="2174109"/>
              <a:ext cx="458470" cy="372745"/>
            </a:xfrm>
            <a:custGeom>
              <a:avLst/>
              <a:gdLst/>
              <a:ahLst/>
              <a:cxnLst/>
              <a:rect l="l" t="t" r="r" b="b"/>
              <a:pathLst>
                <a:path w="458469" h="372744">
                  <a:moveTo>
                    <a:pt x="251297" y="0"/>
                  </a:moveTo>
                  <a:lnTo>
                    <a:pt x="0" y="186268"/>
                  </a:lnTo>
                  <a:lnTo>
                    <a:pt x="251512" y="372643"/>
                  </a:lnTo>
                  <a:lnTo>
                    <a:pt x="300649" y="305578"/>
                  </a:lnTo>
                  <a:lnTo>
                    <a:pt x="196087" y="229121"/>
                  </a:lnTo>
                  <a:lnTo>
                    <a:pt x="458242" y="229121"/>
                  </a:lnTo>
                  <a:lnTo>
                    <a:pt x="458242" y="143416"/>
                  </a:lnTo>
                  <a:lnTo>
                    <a:pt x="197587" y="143416"/>
                  </a:lnTo>
                  <a:lnTo>
                    <a:pt x="300864" y="66851"/>
                  </a:lnTo>
                  <a:lnTo>
                    <a:pt x="2512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851406" y="2174109"/>
              <a:ext cx="458470" cy="372745"/>
            </a:xfrm>
            <a:custGeom>
              <a:avLst/>
              <a:gdLst/>
              <a:ahLst/>
              <a:cxnLst/>
              <a:rect l="l" t="t" r="r" b="b"/>
              <a:pathLst>
                <a:path w="458469" h="372744">
                  <a:moveTo>
                    <a:pt x="251511" y="372643"/>
                  </a:moveTo>
                  <a:lnTo>
                    <a:pt x="300650" y="305578"/>
                  </a:lnTo>
                  <a:lnTo>
                    <a:pt x="196088" y="229121"/>
                  </a:lnTo>
                  <a:lnTo>
                    <a:pt x="458242" y="229121"/>
                  </a:lnTo>
                  <a:lnTo>
                    <a:pt x="458242" y="143415"/>
                  </a:lnTo>
                  <a:lnTo>
                    <a:pt x="197588" y="143415"/>
                  </a:lnTo>
                  <a:lnTo>
                    <a:pt x="300864" y="66850"/>
                  </a:lnTo>
                  <a:lnTo>
                    <a:pt x="251297" y="0"/>
                  </a:lnTo>
                  <a:lnTo>
                    <a:pt x="0" y="186268"/>
                  </a:lnTo>
                  <a:lnTo>
                    <a:pt x="251511" y="372643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5868004" y="69638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663578" y="2487479"/>
            <a:ext cx="216535" cy="234315"/>
            <a:chOff x="7663578" y="2487479"/>
            <a:chExt cx="216535" cy="234315"/>
          </a:xfrm>
        </p:grpSpPr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63578" y="2487479"/>
              <a:ext cx="216243" cy="23424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01678" y="2502591"/>
              <a:ext cx="139444" cy="157620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7538195" y="245211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281274" y="91920"/>
            <a:ext cx="5175250" cy="5005705"/>
            <a:chOff x="3281274" y="91920"/>
            <a:chExt cx="5175250" cy="5005705"/>
          </a:xfrm>
        </p:grpSpPr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25871" y="1012475"/>
              <a:ext cx="4086037" cy="317629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876671" y="1040274"/>
              <a:ext cx="3984625" cy="3075305"/>
            </a:xfrm>
            <a:custGeom>
              <a:avLst/>
              <a:gdLst/>
              <a:ahLst/>
              <a:cxnLst/>
              <a:rect l="l" t="t" r="r" b="b"/>
              <a:pathLst>
                <a:path w="3984625" h="3075304">
                  <a:moveTo>
                    <a:pt x="1952437" y="0"/>
                  </a:moveTo>
                  <a:lnTo>
                    <a:pt x="0" y="1931695"/>
                  </a:lnTo>
                  <a:lnTo>
                    <a:pt x="2032000" y="3074694"/>
                  </a:lnTo>
                  <a:lnTo>
                    <a:pt x="3984437" y="1142999"/>
                  </a:lnTo>
                  <a:lnTo>
                    <a:pt x="1952437" y="0"/>
                  </a:lnTo>
                  <a:close/>
                </a:path>
              </a:pathLst>
            </a:custGeom>
            <a:solidFill>
              <a:srgbClr val="A7A7A7">
                <a:alpha val="502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876671" y="1040274"/>
              <a:ext cx="3984625" cy="3075305"/>
            </a:xfrm>
            <a:custGeom>
              <a:avLst/>
              <a:gdLst/>
              <a:ahLst/>
              <a:cxnLst/>
              <a:rect l="l" t="t" r="r" b="b"/>
              <a:pathLst>
                <a:path w="3984625" h="3075304">
                  <a:moveTo>
                    <a:pt x="1952437" y="0"/>
                  </a:moveTo>
                  <a:lnTo>
                    <a:pt x="3984437" y="1143000"/>
                  </a:lnTo>
                  <a:lnTo>
                    <a:pt x="2032000" y="3074694"/>
                  </a:lnTo>
                  <a:lnTo>
                    <a:pt x="0" y="1931694"/>
                  </a:lnTo>
                  <a:lnTo>
                    <a:pt x="1952437" y="0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81274" y="91920"/>
              <a:ext cx="5175231" cy="500566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047138" y="1326711"/>
              <a:ext cx="3643629" cy="2490470"/>
            </a:xfrm>
            <a:custGeom>
              <a:avLst/>
              <a:gdLst/>
              <a:ahLst/>
              <a:cxnLst/>
              <a:rect l="l" t="t" r="r" b="b"/>
              <a:pathLst>
                <a:path w="3643629" h="2490470">
                  <a:moveTo>
                    <a:pt x="2724470" y="0"/>
                  </a:moveTo>
                  <a:lnTo>
                    <a:pt x="0" y="347449"/>
                  </a:lnTo>
                  <a:lnTo>
                    <a:pt x="919032" y="2490076"/>
                  </a:lnTo>
                  <a:lnTo>
                    <a:pt x="3643503" y="2142627"/>
                  </a:lnTo>
                  <a:lnTo>
                    <a:pt x="2724470" y="0"/>
                  </a:lnTo>
                  <a:close/>
                </a:path>
              </a:pathLst>
            </a:custGeom>
            <a:solidFill>
              <a:srgbClr val="CC8933">
                <a:alpha val="502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4047138" y="1326711"/>
              <a:ext cx="3643629" cy="2490470"/>
            </a:xfrm>
            <a:custGeom>
              <a:avLst/>
              <a:gdLst/>
              <a:ahLst/>
              <a:cxnLst/>
              <a:rect l="l" t="t" r="r" b="b"/>
              <a:pathLst>
                <a:path w="3643629" h="2490470">
                  <a:moveTo>
                    <a:pt x="2724469" y="0"/>
                  </a:moveTo>
                  <a:lnTo>
                    <a:pt x="3643502" y="2142627"/>
                  </a:lnTo>
                  <a:lnTo>
                    <a:pt x="919033" y="2490075"/>
                  </a:lnTo>
                  <a:lnTo>
                    <a:pt x="0" y="347448"/>
                  </a:lnTo>
                  <a:lnTo>
                    <a:pt x="2724469" y="0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66760" y="1290273"/>
              <a:ext cx="1204258" cy="260295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5322753" y="1322991"/>
              <a:ext cx="1092835" cy="2498090"/>
            </a:xfrm>
            <a:custGeom>
              <a:avLst/>
              <a:gdLst/>
              <a:ahLst/>
              <a:cxnLst/>
              <a:rect l="l" t="t" r="r" b="b"/>
              <a:pathLst>
                <a:path w="1092835" h="2498090">
                  <a:moveTo>
                    <a:pt x="0" y="2497514"/>
                  </a:moveTo>
                  <a:lnTo>
                    <a:pt x="1092274" y="0"/>
                  </a:lnTo>
                </a:path>
              </a:pathLst>
            </a:custGeom>
            <a:ln w="127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74417" y="128830"/>
              <a:ext cx="4388944" cy="4885837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4461408" y="877790"/>
              <a:ext cx="2815590" cy="3388360"/>
            </a:xfrm>
            <a:custGeom>
              <a:avLst/>
              <a:gdLst/>
              <a:ahLst/>
              <a:cxnLst/>
              <a:rect l="l" t="t" r="r" b="b"/>
              <a:pathLst>
                <a:path w="2815590" h="3388360">
                  <a:moveTo>
                    <a:pt x="287237" y="0"/>
                  </a:moveTo>
                  <a:lnTo>
                    <a:pt x="0" y="2313647"/>
                  </a:lnTo>
                  <a:lnTo>
                    <a:pt x="2527726" y="3387917"/>
                  </a:lnTo>
                  <a:lnTo>
                    <a:pt x="2814962" y="1074270"/>
                  </a:lnTo>
                  <a:lnTo>
                    <a:pt x="287237" y="0"/>
                  </a:lnTo>
                  <a:close/>
                </a:path>
              </a:pathLst>
            </a:custGeom>
            <a:solidFill>
              <a:srgbClr val="007986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4461408" y="877791"/>
              <a:ext cx="2815590" cy="3388360"/>
            </a:xfrm>
            <a:custGeom>
              <a:avLst/>
              <a:gdLst/>
              <a:ahLst/>
              <a:cxnLst/>
              <a:rect l="l" t="t" r="r" b="b"/>
              <a:pathLst>
                <a:path w="2815590" h="3388360">
                  <a:moveTo>
                    <a:pt x="2814962" y="1074269"/>
                  </a:moveTo>
                  <a:lnTo>
                    <a:pt x="2527725" y="3387917"/>
                  </a:lnTo>
                  <a:lnTo>
                    <a:pt x="0" y="2313648"/>
                  </a:lnTo>
                  <a:lnTo>
                    <a:pt x="287236" y="0"/>
                  </a:lnTo>
                  <a:lnTo>
                    <a:pt x="2814962" y="1074269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02982" y="1558991"/>
              <a:ext cx="2522951" cy="2039758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660491" y="1597499"/>
              <a:ext cx="2408555" cy="1922780"/>
            </a:xfrm>
            <a:custGeom>
              <a:avLst/>
              <a:gdLst/>
              <a:ahLst/>
              <a:cxnLst/>
              <a:rect l="l" t="t" r="r" b="b"/>
              <a:pathLst>
                <a:path w="2408554" h="1922779">
                  <a:moveTo>
                    <a:pt x="2407933" y="1922740"/>
                  </a:moveTo>
                  <a:lnTo>
                    <a:pt x="0" y="0"/>
                  </a:lnTo>
                </a:path>
              </a:pathLst>
            </a:custGeom>
            <a:ln w="12699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181129" y="1995620"/>
              <a:ext cx="3375521" cy="1177139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231140" y="2029697"/>
              <a:ext cx="3275965" cy="1069340"/>
            </a:xfrm>
            <a:custGeom>
              <a:avLst/>
              <a:gdLst/>
              <a:ahLst/>
              <a:cxnLst/>
              <a:rect l="l" t="t" r="r" b="b"/>
              <a:pathLst>
                <a:path w="3275965" h="1069339">
                  <a:moveTo>
                    <a:pt x="3275499" y="0"/>
                  </a:moveTo>
                  <a:lnTo>
                    <a:pt x="0" y="1068984"/>
                  </a:lnTo>
                </a:path>
              </a:pathLst>
            </a:custGeom>
            <a:ln w="12699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89208" y="2508172"/>
              <a:ext cx="198120" cy="19811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827308" y="2523271"/>
              <a:ext cx="121920" cy="121920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5222105" y="2264678"/>
            <a:ext cx="5397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(0,0,0)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5746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Solution:</a:t>
            </a:r>
            <a:r>
              <a:rPr spc="20" dirty="0"/>
              <a:t> </a:t>
            </a: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  <a:r>
              <a:rPr spc="25" dirty="0"/>
              <a:t> </a:t>
            </a:r>
            <a:r>
              <a:rPr dirty="0"/>
              <a:t>1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55650" y="1104526"/>
            <a:ext cx="6435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 indent="-180975">
              <a:lnSpc>
                <a:spcPct val="100000"/>
              </a:lnSpc>
              <a:spcBef>
                <a:spcPts val="100"/>
              </a:spcBef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1:</a:t>
            </a:r>
            <a:r>
              <a:rPr sz="1800" b="1" spc="-4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$10.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5650" y="2711076"/>
            <a:ext cx="6777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 indent="-180975">
              <a:lnSpc>
                <a:spcPct val="100000"/>
              </a:lnSpc>
              <a:spcBef>
                <a:spcPts val="100"/>
              </a:spcBef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2:</a:t>
            </a:r>
            <a:r>
              <a:rPr sz="1800" b="1" spc="-4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$12.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5650" y="3996316"/>
            <a:ext cx="5123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 indent="-180975">
              <a:lnSpc>
                <a:spcPct val="100000"/>
              </a:lnSpc>
              <a:spcBef>
                <a:spcPts val="100"/>
              </a:spcBef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Solution:</a:t>
            </a:r>
            <a:r>
              <a:rPr sz="1800" b="1" spc="-10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costs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$8,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costs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$2.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4534" y="1542412"/>
            <a:ext cx="114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191664" y="907347"/>
            <a:ext cx="3354704" cy="3354070"/>
            <a:chOff x="4191664" y="907347"/>
            <a:chExt cx="3354704" cy="335407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887358" y="1512388"/>
              <a:ext cx="182256" cy="30499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5523" y="1524012"/>
              <a:ext cx="104916" cy="2311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1664" y="2485130"/>
              <a:ext cx="3354450" cy="1981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338984" y="2564191"/>
              <a:ext cx="3060065" cy="0"/>
            </a:xfrm>
            <a:custGeom>
              <a:avLst/>
              <a:gdLst/>
              <a:ahLst/>
              <a:cxnLst/>
              <a:rect l="l" t="t" r="r" b="b"/>
              <a:pathLst>
                <a:path w="3060065">
                  <a:moveTo>
                    <a:pt x="0" y="0"/>
                  </a:moveTo>
                  <a:lnTo>
                    <a:pt x="12699" y="0"/>
                  </a:lnTo>
                  <a:lnTo>
                    <a:pt x="3047110" y="0"/>
                  </a:lnTo>
                  <a:lnTo>
                    <a:pt x="305981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229760" y="2503233"/>
              <a:ext cx="3278504" cy="121920"/>
            </a:xfrm>
            <a:custGeom>
              <a:avLst/>
              <a:gdLst/>
              <a:ahLst/>
              <a:cxnLst/>
              <a:rect l="l" t="t" r="r" b="b"/>
              <a:pathLst>
                <a:path w="3278504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278504" h="121919">
                  <a:moveTo>
                    <a:pt x="3278251" y="60960"/>
                  </a:moveTo>
                  <a:lnTo>
                    <a:pt x="3156331" y="0"/>
                  </a:lnTo>
                  <a:lnTo>
                    <a:pt x="3156331" y="121920"/>
                  </a:lnTo>
                  <a:lnTo>
                    <a:pt x="3278251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9829" y="907347"/>
              <a:ext cx="198120" cy="335368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868889" y="1034667"/>
              <a:ext cx="0" cy="3059430"/>
            </a:xfrm>
            <a:custGeom>
              <a:avLst/>
              <a:gdLst/>
              <a:ahLst/>
              <a:cxnLst/>
              <a:rect l="l" t="t" r="r" b="b"/>
              <a:pathLst>
                <a:path h="3059429">
                  <a:moveTo>
                    <a:pt x="0" y="0"/>
                  </a:moveTo>
                  <a:lnTo>
                    <a:pt x="0" y="3059046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807926" y="925448"/>
              <a:ext cx="121920" cy="3277870"/>
            </a:xfrm>
            <a:custGeom>
              <a:avLst/>
              <a:gdLst/>
              <a:ahLst/>
              <a:cxnLst/>
              <a:rect l="l" t="t" r="r" b="b"/>
              <a:pathLst>
                <a:path w="121920" h="3277870">
                  <a:moveTo>
                    <a:pt x="121920" y="3155569"/>
                  </a:moveTo>
                  <a:lnTo>
                    <a:pt x="0" y="3155569"/>
                  </a:lnTo>
                  <a:lnTo>
                    <a:pt x="60960" y="3277489"/>
                  </a:lnTo>
                  <a:lnTo>
                    <a:pt x="121920" y="3155569"/>
                  </a:lnTo>
                  <a:close/>
                </a:path>
                <a:path w="121920" h="32778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64060" y="1379360"/>
              <a:ext cx="2409659" cy="240965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838277" y="1533578"/>
              <a:ext cx="2061845" cy="2061845"/>
            </a:xfrm>
            <a:custGeom>
              <a:avLst/>
              <a:gdLst/>
              <a:ahLst/>
              <a:cxnLst/>
              <a:rect l="l" t="t" r="r" b="b"/>
              <a:pathLst>
                <a:path w="2061845" h="2061845">
                  <a:moveTo>
                    <a:pt x="0" y="2061224"/>
                  </a:moveTo>
                  <a:lnTo>
                    <a:pt x="8980" y="2052244"/>
                  </a:lnTo>
                  <a:lnTo>
                    <a:pt x="2052244" y="8980"/>
                  </a:lnTo>
                  <a:lnTo>
                    <a:pt x="2061224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761039" y="1456359"/>
              <a:ext cx="2216150" cy="2216150"/>
            </a:xfrm>
            <a:custGeom>
              <a:avLst/>
              <a:gdLst/>
              <a:ahLst/>
              <a:cxnLst/>
              <a:rect l="l" t="t" r="r" b="b"/>
              <a:pathLst>
                <a:path w="2216150" h="2216150">
                  <a:moveTo>
                    <a:pt x="129311" y="2172576"/>
                  </a:moveTo>
                  <a:lnTo>
                    <a:pt x="43103" y="2086368"/>
                  </a:lnTo>
                  <a:lnTo>
                    <a:pt x="0" y="2215680"/>
                  </a:lnTo>
                  <a:lnTo>
                    <a:pt x="129311" y="2172576"/>
                  </a:lnTo>
                  <a:close/>
                </a:path>
                <a:path w="2216150" h="2216150">
                  <a:moveTo>
                    <a:pt x="2215692" y="0"/>
                  </a:moveTo>
                  <a:lnTo>
                    <a:pt x="2086368" y="43103"/>
                  </a:lnTo>
                  <a:lnTo>
                    <a:pt x="2172576" y="129311"/>
                  </a:lnTo>
                  <a:lnTo>
                    <a:pt x="221569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1613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</a:t>
            </a:r>
            <a:r>
              <a:rPr spc="-35" dirty="0"/>
              <a:t> </a:t>
            </a:r>
            <a:r>
              <a:rPr dirty="0"/>
              <a:t>2</a:t>
            </a:r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292759" y="955676"/>
            <a:ext cx="1159510" cy="67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</a:t>
            </a:r>
            <a:r>
              <a:rPr sz="1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2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Arial" panose="020B0604020202020204"/>
              <a:cs typeface="Arial" panose="020B0604020202020204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 c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92759" y="1819276"/>
            <a:ext cx="1258570" cy="67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035" indent="-140970">
              <a:lnSpc>
                <a:spcPct val="100000"/>
              </a:lnSpc>
              <a:spcBef>
                <a:spcPts val="100"/>
              </a:spcBef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2c =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Microsoft Sans Serif" panose="020B0604020202020204"/>
              <a:buChar char="•"/>
            </a:pPr>
            <a:endParaRPr sz="1450">
              <a:latin typeface="Arial" panose="020B0604020202020204"/>
              <a:cs typeface="Arial" panose="020B0604020202020204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3c =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663578" y="2487479"/>
            <a:ext cx="216535" cy="234315"/>
            <a:chOff x="7663578" y="2487479"/>
            <a:chExt cx="216535" cy="234315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63578" y="2487479"/>
              <a:ext cx="216243" cy="23424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01678" y="2502591"/>
              <a:ext cx="139444" cy="157620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7538195" y="245211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647326" y="731745"/>
            <a:ext cx="226060" cy="234315"/>
            <a:chOff x="5647326" y="731745"/>
            <a:chExt cx="226060" cy="234315"/>
          </a:xfrm>
        </p:grpSpPr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47326" y="731745"/>
              <a:ext cx="225758" cy="23424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85426" y="746779"/>
              <a:ext cx="149558" cy="157995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5868004" y="69638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4534" y="1542412"/>
            <a:ext cx="114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191664" y="907347"/>
            <a:ext cx="3354704" cy="3354070"/>
            <a:chOff x="4191664" y="907347"/>
            <a:chExt cx="3354704" cy="335407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887358" y="1512388"/>
              <a:ext cx="182256" cy="30499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5523" y="1524012"/>
              <a:ext cx="104916" cy="2311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1664" y="2485130"/>
              <a:ext cx="3354450" cy="1981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338984" y="2564191"/>
              <a:ext cx="3060065" cy="0"/>
            </a:xfrm>
            <a:custGeom>
              <a:avLst/>
              <a:gdLst/>
              <a:ahLst/>
              <a:cxnLst/>
              <a:rect l="l" t="t" r="r" b="b"/>
              <a:pathLst>
                <a:path w="3060065">
                  <a:moveTo>
                    <a:pt x="0" y="0"/>
                  </a:moveTo>
                  <a:lnTo>
                    <a:pt x="12699" y="0"/>
                  </a:lnTo>
                  <a:lnTo>
                    <a:pt x="3047110" y="0"/>
                  </a:lnTo>
                  <a:lnTo>
                    <a:pt x="305981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229760" y="2503233"/>
              <a:ext cx="3278504" cy="121920"/>
            </a:xfrm>
            <a:custGeom>
              <a:avLst/>
              <a:gdLst/>
              <a:ahLst/>
              <a:cxnLst/>
              <a:rect l="l" t="t" r="r" b="b"/>
              <a:pathLst>
                <a:path w="3278504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278504" h="121919">
                  <a:moveTo>
                    <a:pt x="3278251" y="60960"/>
                  </a:moveTo>
                  <a:lnTo>
                    <a:pt x="3156331" y="0"/>
                  </a:lnTo>
                  <a:lnTo>
                    <a:pt x="3156331" y="121920"/>
                  </a:lnTo>
                  <a:lnTo>
                    <a:pt x="3278251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9829" y="907347"/>
              <a:ext cx="198120" cy="335368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868889" y="1034667"/>
              <a:ext cx="0" cy="3059430"/>
            </a:xfrm>
            <a:custGeom>
              <a:avLst/>
              <a:gdLst/>
              <a:ahLst/>
              <a:cxnLst/>
              <a:rect l="l" t="t" r="r" b="b"/>
              <a:pathLst>
                <a:path h="3059429">
                  <a:moveTo>
                    <a:pt x="0" y="0"/>
                  </a:moveTo>
                  <a:lnTo>
                    <a:pt x="0" y="3059046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807926" y="925448"/>
              <a:ext cx="121920" cy="3277870"/>
            </a:xfrm>
            <a:custGeom>
              <a:avLst/>
              <a:gdLst/>
              <a:ahLst/>
              <a:cxnLst/>
              <a:rect l="l" t="t" r="r" b="b"/>
              <a:pathLst>
                <a:path w="121920" h="3277870">
                  <a:moveTo>
                    <a:pt x="121920" y="3155569"/>
                  </a:moveTo>
                  <a:lnTo>
                    <a:pt x="0" y="3155569"/>
                  </a:lnTo>
                  <a:lnTo>
                    <a:pt x="60960" y="3277489"/>
                  </a:lnTo>
                  <a:lnTo>
                    <a:pt x="121920" y="3155569"/>
                  </a:lnTo>
                  <a:close/>
                </a:path>
                <a:path w="121920" h="32778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64060" y="1379360"/>
              <a:ext cx="2409659" cy="240965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838277" y="1533578"/>
              <a:ext cx="2061845" cy="2061845"/>
            </a:xfrm>
            <a:custGeom>
              <a:avLst/>
              <a:gdLst/>
              <a:ahLst/>
              <a:cxnLst/>
              <a:rect l="l" t="t" r="r" b="b"/>
              <a:pathLst>
                <a:path w="2061845" h="2061845">
                  <a:moveTo>
                    <a:pt x="0" y="2061224"/>
                  </a:moveTo>
                  <a:lnTo>
                    <a:pt x="8980" y="2052244"/>
                  </a:lnTo>
                  <a:lnTo>
                    <a:pt x="2052244" y="8980"/>
                  </a:lnTo>
                  <a:lnTo>
                    <a:pt x="2061224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761039" y="1456359"/>
              <a:ext cx="2216150" cy="2216150"/>
            </a:xfrm>
            <a:custGeom>
              <a:avLst/>
              <a:gdLst/>
              <a:ahLst/>
              <a:cxnLst/>
              <a:rect l="l" t="t" r="r" b="b"/>
              <a:pathLst>
                <a:path w="2216150" h="2216150">
                  <a:moveTo>
                    <a:pt x="129311" y="2172576"/>
                  </a:moveTo>
                  <a:lnTo>
                    <a:pt x="43103" y="2086368"/>
                  </a:lnTo>
                  <a:lnTo>
                    <a:pt x="0" y="2215680"/>
                  </a:lnTo>
                  <a:lnTo>
                    <a:pt x="129311" y="2172576"/>
                  </a:lnTo>
                  <a:close/>
                </a:path>
                <a:path w="2216150" h="2216150">
                  <a:moveTo>
                    <a:pt x="2215692" y="0"/>
                  </a:moveTo>
                  <a:lnTo>
                    <a:pt x="2086368" y="43103"/>
                  </a:lnTo>
                  <a:lnTo>
                    <a:pt x="2172576" y="129311"/>
                  </a:lnTo>
                  <a:lnTo>
                    <a:pt x="221569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1613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</a:t>
            </a:r>
            <a:r>
              <a:rPr spc="-35" dirty="0"/>
              <a:t> </a:t>
            </a:r>
            <a:r>
              <a:rPr dirty="0"/>
              <a:t>2</a:t>
            </a:r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292759" y="955676"/>
            <a:ext cx="1159510" cy="67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</a:t>
            </a:r>
            <a:r>
              <a:rPr sz="1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2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Arial" panose="020B0604020202020204"/>
              <a:cs typeface="Arial" panose="020B0604020202020204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 c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92759" y="1819276"/>
            <a:ext cx="1258570" cy="67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035" indent="-140970">
              <a:lnSpc>
                <a:spcPct val="100000"/>
              </a:lnSpc>
              <a:spcBef>
                <a:spcPts val="100"/>
              </a:spcBef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2c =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Microsoft Sans Serif" panose="020B0604020202020204"/>
              <a:buChar char="•"/>
            </a:pPr>
            <a:endParaRPr sz="1450">
              <a:latin typeface="Arial" panose="020B0604020202020204"/>
              <a:cs typeface="Arial" panose="020B0604020202020204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3c =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745502" y="1266315"/>
            <a:ext cx="560070" cy="474345"/>
            <a:chOff x="1745502" y="1266315"/>
            <a:chExt cx="560070" cy="474345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5502" y="1266315"/>
              <a:ext cx="559842" cy="47424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796301" y="1294114"/>
              <a:ext cx="458470" cy="372745"/>
            </a:xfrm>
            <a:custGeom>
              <a:avLst/>
              <a:gdLst/>
              <a:ahLst/>
              <a:cxnLst/>
              <a:rect l="l" t="t" r="r" b="b"/>
              <a:pathLst>
                <a:path w="458469" h="372744">
                  <a:moveTo>
                    <a:pt x="251297" y="0"/>
                  </a:moveTo>
                  <a:lnTo>
                    <a:pt x="0" y="186268"/>
                  </a:lnTo>
                  <a:lnTo>
                    <a:pt x="251512" y="372643"/>
                  </a:lnTo>
                  <a:lnTo>
                    <a:pt x="300649" y="305578"/>
                  </a:lnTo>
                  <a:lnTo>
                    <a:pt x="196087" y="229121"/>
                  </a:lnTo>
                  <a:lnTo>
                    <a:pt x="458242" y="229121"/>
                  </a:lnTo>
                  <a:lnTo>
                    <a:pt x="458242" y="143416"/>
                  </a:lnTo>
                  <a:lnTo>
                    <a:pt x="197587" y="143416"/>
                  </a:lnTo>
                  <a:lnTo>
                    <a:pt x="300864" y="66851"/>
                  </a:lnTo>
                  <a:lnTo>
                    <a:pt x="2512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796302" y="1294114"/>
              <a:ext cx="458470" cy="372745"/>
            </a:xfrm>
            <a:custGeom>
              <a:avLst/>
              <a:gdLst/>
              <a:ahLst/>
              <a:cxnLst/>
              <a:rect l="l" t="t" r="r" b="b"/>
              <a:pathLst>
                <a:path w="458469" h="372744">
                  <a:moveTo>
                    <a:pt x="251511" y="372643"/>
                  </a:moveTo>
                  <a:lnTo>
                    <a:pt x="300650" y="305578"/>
                  </a:lnTo>
                  <a:lnTo>
                    <a:pt x="196088" y="229121"/>
                  </a:lnTo>
                  <a:lnTo>
                    <a:pt x="458242" y="229121"/>
                  </a:lnTo>
                  <a:lnTo>
                    <a:pt x="458242" y="143415"/>
                  </a:lnTo>
                  <a:lnTo>
                    <a:pt x="197588" y="143415"/>
                  </a:lnTo>
                  <a:lnTo>
                    <a:pt x="300864" y="66850"/>
                  </a:lnTo>
                  <a:lnTo>
                    <a:pt x="251297" y="0"/>
                  </a:lnTo>
                  <a:lnTo>
                    <a:pt x="0" y="186268"/>
                  </a:lnTo>
                  <a:lnTo>
                    <a:pt x="251511" y="372643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/>
          <p:cNvGrpSpPr/>
          <p:nvPr/>
        </p:nvGrpSpPr>
        <p:grpSpPr>
          <a:xfrm>
            <a:off x="7663578" y="2487479"/>
            <a:ext cx="216535" cy="234315"/>
            <a:chOff x="7663578" y="2487479"/>
            <a:chExt cx="216535" cy="234315"/>
          </a:xfrm>
        </p:grpSpPr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63578" y="2487479"/>
              <a:ext cx="216243" cy="23424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01678" y="2502591"/>
              <a:ext cx="139444" cy="157620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7538195" y="245211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647326" y="731745"/>
            <a:ext cx="226060" cy="234315"/>
            <a:chOff x="5647326" y="731745"/>
            <a:chExt cx="226060" cy="234315"/>
          </a:xfrm>
        </p:grpSpPr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47326" y="731745"/>
              <a:ext cx="225758" cy="23424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85426" y="746779"/>
              <a:ext cx="149558" cy="157995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5868004" y="69638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4534" y="1542412"/>
            <a:ext cx="114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45502" y="111888"/>
            <a:ext cx="6803390" cy="4894580"/>
            <a:chOff x="1745502" y="111888"/>
            <a:chExt cx="6803390" cy="489458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887358" y="1512387"/>
              <a:ext cx="182256" cy="30499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5523" y="1524012"/>
              <a:ext cx="104916" cy="2311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1664" y="2485130"/>
              <a:ext cx="3354450" cy="1981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338984" y="2564190"/>
              <a:ext cx="3060065" cy="0"/>
            </a:xfrm>
            <a:custGeom>
              <a:avLst/>
              <a:gdLst/>
              <a:ahLst/>
              <a:cxnLst/>
              <a:rect l="l" t="t" r="r" b="b"/>
              <a:pathLst>
                <a:path w="3060065">
                  <a:moveTo>
                    <a:pt x="0" y="0"/>
                  </a:moveTo>
                  <a:lnTo>
                    <a:pt x="12699" y="0"/>
                  </a:lnTo>
                  <a:lnTo>
                    <a:pt x="3047110" y="0"/>
                  </a:lnTo>
                  <a:lnTo>
                    <a:pt x="305981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229760" y="2503233"/>
              <a:ext cx="3278504" cy="121920"/>
            </a:xfrm>
            <a:custGeom>
              <a:avLst/>
              <a:gdLst/>
              <a:ahLst/>
              <a:cxnLst/>
              <a:rect l="l" t="t" r="r" b="b"/>
              <a:pathLst>
                <a:path w="3278504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278504" h="121919">
                  <a:moveTo>
                    <a:pt x="3278251" y="60960"/>
                  </a:moveTo>
                  <a:lnTo>
                    <a:pt x="3156331" y="0"/>
                  </a:lnTo>
                  <a:lnTo>
                    <a:pt x="3156331" y="121920"/>
                  </a:lnTo>
                  <a:lnTo>
                    <a:pt x="3278251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9829" y="907347"/>
              <a:ext cx="198120" cy="335368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868889" y="1034667"/>
              <a:ext cx="0" cy="3059430"/>
            </a:xfrm>
            <a:custGeom>
              <a:avLst/>
              <a:gdLst/>
              <a:ahLst/>
              <a:cxnLst/>
              <a:rect l="l" t="t" r="r" b="b"/>
              <a:pathLst>
                <a:path h="3059429">
                  <a:moveTo>
                    <a:pt x="0" y="0"/>
                  </a:moveTo>
                  <a:lnTo>
                    <a:pt x="0" y="3059046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807926" y="925448"/>
              <a:ext cx="121920" cy="3277870"/>
            </a:xfrm>
            <a:custGeom>
              <a:avLst/>
              <a:gdLst/>
              <a:ahLst/>
              <a:cxnLst/>
              <a:rect l="l" t="t" r="r" b="b"/>
              <a:pathLst>
                <a:path w="121920" h="3277870">
                  <a:moveTo>
                    <a:pt x="121920" y="3155569"/>
                  </a:moveTo>
                  <a:lnTo>
                    <a:pt x="0" y="3155569"/>
                  </a:lnTo>
                  <a:lnTo>
                    <a:pt x="60960" y="3277489"/>
                  </a:lnTo>
                  <a:lnTo>
                    <a:pt x="121920" y="3155569"/>
                  </a:lnTo>
                  <a:close/>
                </a:path>
                <a:path w="121920" h="32778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64060" y="1379360"/>
              <a:ext cx="2409659" cy="240965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838277" y="1533578"/>
              <a:ext cx="2061845" cy="2061845"/>
            </a:xfrm>
            <a:custGeom>
              <a:avLst/>
              <a:gdLst/>
              <a:ahLst/>
              <a:cxnLst/>
              <a:rect l="l" t="t" r="r" b="b"/>
              <a:pathLst>
                <a:path w="2061845" h="2061845">
                  <a:moveTo>
                    <a:pt x="0" y="2061224"/>
                  </a:moveTo>
                  <a:lnTo>
                    <a:pt x="8980" y="2052244"/>
                  </a:lnTo>
                  <a:lnTo>
                    <a:pt x="2052244" y="8980"/>
                  </a:lnTo>
                  <a:lnTo>
                    <a:pt x="2061224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761039" y="1456359"/>
              <a:ext cx="2216150" cy="2216150"/>
            </a:xfrm>
            <a:custGeom>
              <a:avLst/>
              <a:gdLst/>
              <a:ahLst/>
              <a:cxnLst/>
              <a:rect l="l" t="t" r="r" b="b"/>
              <a:pathLst>
                <a:path w="2216150" h="2216150">
                  <a:moveTo>
                    <a:pt x="129311" y="2172576"/>
                  </a:moveTo>
                  <a:lnTo>
                    <a:pt x="43103" y="2086368"/>
                  </a:lnTo>
                  <a:lnTo>
                    <a:pt x="0" y="2215680"/>
                  </a:lnTo>
                  <a:lnTo>
                    <a:pt x="129311" y="2172576"/>
                  </a:lnTo>
                  <a:close/>
                </a:path>
                <a:path w="2216150" h="2216150">
                  <a:moveTo>
                    <a:pt x="2215692" y="0"/>
                  </a:moveTo>
                  <a:lnTo>
                    <a:pt x="2086368" y="43103"/>
                  </a:lnTo>
                  <a:lnTo>
                    <a:pt x="2172576" y="129311"/>
                  </a:lnTo>
                  <a:lnTo>
                    <a:pt x="221569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99508" y="111888"/>
              <a:ext cx="5548961" cy="48940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586041" y="931073"/>
              <a:ext cx="4376420" cy="3209925"/>
            </a:xfrm>
            <a:custGeom>
              <a:avLst/>
              <a:gdLst/>
              <a:ahLst/>
              <a:cxnLst/>
              <a:rect l="l" t="t" r="r" b="b"/>
              <a:pathLst>
                <a:path w="4376420" h="3209925">
                  <a:moveTo>
                    <a:pt x="2559016" y="0"/>
                  </a:moveTo>
                  <a:lnTo>
                    <a:pt x="0" y="997440"/>
                  </a:lnTo>
                  <a:lnTo>
                    <a:pt x="1816878" y="3209629"/>
                  </a:lnTo>
                  <a:lnTo>
                    <a:pt x="4375894" y="2212190"/>
                  </a:lnTo>
                  <a:lnTo>
                    <a:pt x="2559016" y="0"/>
                  </a:lnTo>
                  <a:close/>
                </a:path>
              </a:pathLst>
            </a:custGeom>
            <a:solidFill>
              <a:srgbClr val="A7A7A7">
                <a:alpha val="502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586041" y="931073"/>
              <a:ext cx="4376420" cy="3209925"/>
            </a:xfrm>
            <a:custGeom>
              <a:avLst/>
              <a:gdLst/>
              <a:ahLst/>
              <a:cxnLst/>
              <a:rect l="l" t="t" r="r" b="b"/>
              <a:pathLst>
                <a:path w="4376420" h="3209925">
                  <a:moveTo>
                    <a:pt x="2559016" y="0"/>
                  </a:moveTo>
                  <a:lnTo>
                    <a:pt x="4375894" y="2212190"/>
                  </a:lnTo>
                  <a:lnTo>
                    <a:pt x="1816877" y="3209630"/>
                  </a:lnTo>
                  <a:lnTo>
                    <a:pt x="0" y="997439"/>
                  </a:lnTo>
                  <a:lnTo>
                    <a:pt x="2559016" y="0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45502" y="1266315"/>
              <a:ext cx="559842" cy="47424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796301" y="1294114"/>
              <a:ext cx="458470" cy="372745"/>
            </a:xfrm>
            <a:custGeom>
              <a:avLst/>
              <a:gdLst/>
              <a:ahLst/>
              <a:cxnLst/>
              <a:rect l="l" t="t" r="r" b="b"/>
              <a:pathLst>
                <a:path w="458469" h="372744">
                  <a:moveTo>
                    <a:pt x="251297" y="0"/>
                  </a:moveTo>
                  <a:lnTo>
                    <a:pt x="0" y="186268"/>
                  </a:lnTo>
                  <a:lnTo>
                    <a:pt x="251512" y="372643"/>
                  </a:lnTo>
                  <a:lnTo>
                    <a:pt x="300649" y="305578"/>
                  </a:lnTo>
                  <a:lnTo>
                    <a:pt x="196087" y="229121"/>
                  </a:lnTo>
                  <a:lnTo>
                    <a:pt x="458242" y="229121"/>
                  </a:lnTo>
                  <a:lnTo>
                    <a:pt x="458242" y="143416"/>
                  </a:lnTo>
                  <a:lnTo>
                    <a:pt x="197587" y="143416"/>
                  </a:lnTo>
                  <a:lnTo>
                    <a:pt x="300864" y="66851"/>
                  </a:lnTo>
                  <a:lnTo>
                    <a:pt x="2512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796302" y="1294114"/>
              <a:ext cx="458470" cy="372745"/>
            </a:xfrm>
            <a:custGeom>
              <a:avLst/>
              <a:gdLst/>
              <a:ahLst/>
              <a:cxnLst/>
              <a:rect l="l" t="t" r="r" b="b"/>
              <a:pathLst>
                <a:path w="458469" h="372744">
                  <a:moveTo>
                    <a:pt x="251511" y="372643"/>
                  </a:moveTo>
                  <a:lnTo>
                    <a:pt x="300650" y="305578"/>
                  </a:lnTo>
                  <a:lnTo>
                    <a:pt x="196088" y="229121"/>
                  </a:lnTo>
                  <a:lnTo>
                    <a:pt x="458242" y="229121"/>
                  </a:lnTo>
                  <a:lnTo>
                    <a:pt x="458242" y="143415"/>
                  </a:lnTo>
                  <a:lnTo>
                    <a:pt x="197588" y="143415"/>
                  </a:lnTo>
                  <a:lnTo>
                    <a:pt x="300864" y="66850"/>
                  </a:lnTo>
                  <a:lnTo>
                    <a:pt x="251297" y="0"/>
                  </a:lnTo>
                  <a:lnTo>
                    <a:pt x="0" y="186268"/>
                  </a:lnTo>
                  <a:lnTo>
                    <a:pt x="251511" y="372643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63578" y="2487480"/>
              <a:ext cx="216243" cy="23424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01678" y="2502591"/>
              <a:ext cx="139444" cy="157620"/>
            </a:xfrm>
            <a:prstGeom prst="rect">
              <a:avLst/>
            </a:prstGeom>
          </p:spPr>
        </p:pic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1613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</a:t>
            </a:r>
            <a:r>
              <a:rPr spc="-35" dirty="0"/>
              <a:t> </a:t>
            </a:r>
            <a:r>
              <a:rPr dirty="0"/>
              <a:t>2</a:t>
            </a:r>
            <a:endParaRPr dirty="0"/>
          </a:p>
        </p:txBody>
      </p:sp>
      <p:sp>
        <p:nvSpPr>
          <p:cNvPr id="24" name="object 24"/>
          <p:cNvSpPr txBox="1"/>
          <p:nvPr/>
        </p:nvSpPr>
        <p:spPr>
          <a:xfrm>
            <a:off x="292759" y="955676"/>
            <a:ext cx="1159510" cy="67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</a:t>
            </a:r>
            <a:r>
              <a:rPr sz="1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2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Arial" panose="020B0604020202020204"/>
              <a:cs typeface="Arial" panose="020B0604020202020204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 c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92759" y="1819276"/>
            <a:ext cx="1258570" cy="67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035" indent="-140970">
              <a:lnSpc>
                <a:spcPct val="100000"/>
              </a:lnSpc>
              <a:spcBef>
                <a:spcPts val="100"/>
              </a:spcBef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2c =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Microsoft Sans Serif" panose="020B0604020202020204"/>
              <a:buChar char="•"/>
            </a:pPr>
            <a:endParaRPr sz="1450">
              <a:latin typeface="Arial" panose="020B0604020202020204"/>
              <a:cs typeface="Arial" panose="020B0604020202020204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3c =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538195" y="245211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647326" y="731745"/>
            <a:ext cx="226060" cy="234315"/>
            <a:chOff x="5647326" y="731745"/>
            <a:chExt cx="226060" cy="234315"/>
          </a:xfrm>
        </p:grpSpPr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47326" y="731745"/>
              <a:ext cx="225758" cy="23424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85426" y="746779"/>
              <a:ext cx="149558" cy="157995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5868004" y="69638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4534" y="1542412"/>
            <a:ext cx="114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77473" y="111888"/>
            <a:ext cx="6771005" cy="4894580"/>
            <a:chOff x="1777473" y="111888"/>
            <a:chExt cx="6771005" cy="489458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887358" y="1512387"/>
              <a:ext cx="182256" cy="30499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5523" y="1524012"/>
              <a:ext cx="104916" cy="2311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1664" y="2485130"/>
              <a:ext cx="3354450" cy="1981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338984" y="2564190"/>
              <a:ext cx="3060065" cy="0"/>
            </a:xfrm>
            <a:custGeom>
              <a:avLst/>
              <a:gdLst/>
              <a:ahLst/>
              <a:cxnLst/>
              <a:rect l="l" t="t" r="r" b="b"/>
              <a:pathLst>
                <a:path w="3060065">
                  <a:moveTo>
                    <a:pt x="0" y="0"/>
                  </a:moveTo>
                  <a:lnTo>
                    <a:pt x="12699" y="0"/>
                  </a:lnTo>
                  <a:lnTo>
                    <a:pt x="3047110" y="0"/>
                  </a:lnTo>
                  <a:lnTo>
                    <a:pt x="305981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229760" y="2503233"/>
              <a:ext cx="3278504" cy="121920"/>
            </a:xfrm>
            <a:custGeom>
              <a:avLst/>
              <a:gdLst/>
              <a:ahLst/>
              <a:cxnLst/>
              <a:rect l="l" t="t" r="r" b="b"/>
              <a:pathLst>
                <a:path w="3278504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278504" h="121919">
                  <a:moveTo>
                    <a:pt x="3278251" y="60960"/>
                  </a:moveTo>
                  <a:lnTo>
                    <a:pt x="3156331" y="0"/>
                  </a:lnTo>
                  <a:lnTo>
                    <a:pt x="3156331" y="121920"/>
                  </a:lnTo>
                  <a:lnTo>
                    <a:pt x="3278251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9829" y="907347"/>
              <a:ext cx="198120" cy="335368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868889" y="1034667"/>
              <a:ext cx="0" cy="3059430"/>
            </a:xfrm>
            <a:custGeom>
              <a:avLst/>
              <a:gdLst/>
              <a:ahLst/>
              <a:cxnLst/>
              <a:rect l="l" t="t" r="r" b="b"/>
              <a:pathLst>
                <a:path h="3059429">
                  <a:moveTo>
                    <a:pt x="0" y="0"/>
                  </a:moveTo>
                  <a:lnTo>
                    <a:pt x="0" y="3059046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807926" y="925448"/>
              <a:ext cx="121920" cy="3277870"/>
            </a:xfrm>
            <a:custGeom>
              <a:avLst/>
              <a:gdLst/>
              <a:ahLst/>
              <a:cxnLst/>
              <a:rect l="l" t="t" r="r" b="b"/>
              <a:pathLst>
                <a:path w="121920" h="3277870">
                  <a:moveTo>
                    <a:pt x="121920" y="3155569"/>
                  </a:moveTo>
                  <a:lnTo>
                    <a:pt x="0" y="3155569"/>
                  </a:lnTo>
                  <a:lnTo>
                    <a:pt x="60960" y="3277489"/>
                  </a:lnTo>
                  <a:lnTo>
                    <a:pt x="121920" y="3155569"/>
                  </a:lnTo>
                  <a:close/>
                </a:path>
                <a:path w="121920" h="32778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64060" y="1379360"/>
              <a:ext cx="2409659" cy="240965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838277" y="1533578"/>
              <a:ext cx="2061845" cy="2061845"/>
            </a:xfrm>
            <a:custGeom>
              <a:avLst/>
              <a:gdLst/>
              <a:ahLst/>
              <a:cxnLst/>
              <a:rect l="l" t="t" r="r" b="b"/>
              <a:pathLst>
                <a:path w="2061845" h="2061845">
                  <a:moveTo>
                    <a:pt x="0" y="2061224"/>
                  </a:moveTo>
                  <a:lnTo>
                    <a:pt x="8980" y="2052244"/>
                  </a:lnTo>
                  <a:lnTo>
                    <a:pt x="2052244" y="8980"/>
                  </a:lnTo>
                  <a:lnTo>
                    <a:pt x="2061224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761039" y="1456359"/>
              <a:ext cx="2216150" cy="2216150"/>
            </a:xfrm>
            <a:custGeom>
              <a:avLst/>
              <a:gdLst/>
              <a:ahLst/>
              <a:cxnLst/>
              <a:rect l="l" t="t" r="r" b="b"/>
              <a:pathLst>
                <a:path w="2216150" h="2216150">
                  <a:moveTo>
                    <a:pt x="129311" y="2172576"/>
                  </a:moveTo>
                  <a:lnTo>
                    <a:pt x="43103" y="2086368"/>
                  </a:lnTo>
                  <a:lnTo>
                    <a:pt x="0" y="2215680"/>
                  </a:lnTo>
                  <a:lnTo>
                    <a:pt x="129311" y="2172576"/>
                  </a:lnTo>
                  <a:close/>
                </a:path>
                <a:path w="2216150" h="2216150">
                  <a:moveTo>
                    <a:pt x="2215692" y="0"/>
                  </a:moveTo>
                  <a:lnTo>
                    <a:pt x="2086368" y="43103"/>
                  </a:lnTo>
                  <a:lnTo>
                    <a:pt x="2172576" y="129311"/>
                  </a:lnTo>
                  <a:lnTo>
                    <a:pt x="221569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99508" y="111888"/>
              <a:ext cx="5548961" cy="48940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586041" y="931073"/>
              <a:ext cx="4376420" cy="3209925"/>
            </a:xfrm>
            <a:custGeom>
              <a:avLst/>
              <a:gdLst/>
              <a:ahLst/>
              <a:cxnLst/>
              <a:rect l="l" t="t" r="r" b="b"/>
              <a:pathLst>
                <a:path w="4376420" h="3209925">
                  <a:moveTo>
                    <a:pt x="2559016" y="0"/>
                  </a:moveTo>
                  <a:lnTo>
                    <a:pt x="0" y="997440"/>
                  </a:lnTo>
                  <a:lnTo>
                    <a:pt x="1816878" y="3209629"/>
                  </a:lnTo>
                  <a:lnTo>
                    <a:pt x="4375894" y="2212190"/>
                  </a:lnTo>
                  <a:lnTo>
                    <a:pt x="2559016" y="0"/>
                  </a:lnTo>
                  <a:close/>
                </a:path>
              </a:pathLst>
            </a:custGeom>
            <a:solidFill>
              <a:srgbClr val="A7A7A7">
                <a:alpha val="502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586041" y="931073"/>
              <a:ext cx="4376420" cy="3209925"/>
            </a:xfrm>
            <a:custGeom>
              <a:avLst/>
              <a:gdLst/>
              <a:ahLst/>
              <a:cxnLst/>
              <a:rect l="l" t="t" r="r" b="b"/>
              <a:pathLst>
                <a:path w="4376420" h="3209925">
                  <a:moveTo>
                    <a:pt x="2559016" y="0"/>
                  </a:moveTo>
                  <a:lnTo>
                    <a:pt x="4375894" y="2212190"/>
                  </a:lnTo>
                  <a:lnTo>
                    <a:pt x="1816877" y="3209630"/>
                  </a:lnTo>
                  <a:lnTo>
                    <a:pt x="0" y="997439"/>
                  </a:lnTo>
                  <a:lnTo>
                    <a:pt x="2559016" y="0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77473" y="1673936"/>
              <a:ext cx="559842" cy="47424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828274" y="1701736"/>
              <a:ext cx="458470" cy="372745"/>
            </a:xfrm>
            <a:custGeom>
              <a:avLst/>
              <a:gdLst/>
              <a:ahLst/>
              <a:cxnLst/>
              <a:rect l="l" t="t" r="r" b="b"/>
              <a:pathLst>
                <a:path w="458469" h="372744">
                  <a:moveTo>
                    <a:pt x="251297" y="0"/>
                  </a:moveTo>
                  <a:lnTo>
                    <a:pt x="0" y="186267"/>
                  </a:lnTo>
                  <a:lnTo>
                    <a:pt x="251510" y="372643"/>
                  </a:lnTo>
                  <a:lnTo>
                    <a:pt x="300649" y="305577"/>
                  </a:lnTo>
                  <a:lnTo>
                    <a:pt x="196087" y="229120"/>
                  </a:lnTo>
                  <a:lnTo>
                    <a:pt x="458241" y="229120"/>
                  </a:lnTo>
                  <a:lnTo>
                    <a:pt x="458241" y="143414"/>
                  </a:lnTo>
                  <a:lnTo>
                    <a:pt x="197587" y="143414"/>
                  </a:lnTo>
                  <a:lnTo>
                    <a:pt x="300864" y="66850"/>
                  </a:lnTo>
                  <a:lnTo>
                    <a:pt x="2512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828273" y="1701736"/>
              <a:ext cx="458470" cy="372745"/>
            </a:xfrm>
            <a:custGeom>
              <a:avLst/>
              <a:gdLst/>
              <a:ahLst/>
              <a:cxnLst/>
              <a:rect l="l" t="t" r="r" b="b"/>
              <a:pathLst>
                <a:path w="458469" h="372744">
                  <a:moveTo>
                    <a:pt x="251511" y="372643"/>
                  </a:moveTo>
                  <a:lnTo>
                    <a:pt x="300650" y="305578"/>
                  </a:lnTo>
                  <a:lnTo>
                    <a:pt x="196088" y="229121"/>
                  </a:lnTo>
                  <a:lnTo>
                    <a:pt x="458242" y="229121"/>
                  </a:lnTo>
                  <a:lnTo>
                    <a:pt x="458242" y="143415"/>
                  </a:lnTo>
                  <a:lnTo>
                    <a:pt x="197588" y="143415"/>
                  </a:lnTo>
                  <a:lnTo>
                    <a:pt x="300864" y="66850"/>
                  </a:lnTo>
                  <a:lnTo>
                    <a:pt x="251297" y="0"/>
                  </a:lnTo>
                  <a:lnTo>
                    <a:pt x="0" y="186268"/>
                  </a:lnTo>
                  <a:lnTo>
                    <a:pt x="251511" y="372643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63578" y="2487480"/>
              <a:ext cx="216243" cy="23424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01678" y="2502591"/>
              <a:ext cx="139444" cy="157620"/>
            </a:xfrm>
            <a:prstGeom prst="rect">
              <a:avLst/>
            </a:prstGeom>
          </p:spPr>
        </p:pic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1613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</a:t>
            </a:r>
            <a:r>
              <a:rPr spc="-35" dirty="0"/>
              <a:t> </a:t>
            </a:r>
            <a:r>
              <a:rPr dirty="0"/>
              <a:t>2</a:t>
            </a:r>
            <a:endParaRPr dirty="0"/>
          </a:p>
        </p:txBody>
      </p:sp>
      <p:sp>
        <p:nvSpPr>
          <p:cNvPr id="24" name="object 24"/>
          <p:cNvSpPr txBox="1"/>
          <p:nvPr/>
        </p:nvSpPr>
        <p:spPr>
          <a:xfrm>
            <a:off x="292759" y="955676"/>
            <a:ext cx="1159510" cy="67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</a:t>
            </a:r>
            <a:r>
              <a:rPr sz="1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2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Arial" panose="020B0604020202020204"/>
              <a:cs typeface="Arial" panose="020B0604020202020204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 c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92759" y="1819276"/>
            <a:ext cx="1258570" cy="67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035" indent="-140970">
              <a:lnSpc>
                <a:spcPct val="100000"/>
              </a:lnSpc>
              <a:spcBef>
                <a:spcPts val="100"/>
              </a:spcBef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2c =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Microsoft Sans Serif" panose="020B0604020202020204"/>
              <a:buChar char="•"/>
            </a:pPr>
            <a:endParaRPr sz="1450">
              <a:latin typeface="Arial" panose="020B0604020202020204"/>
              <a:cs typeface="Arial" panose="020B0604020202020204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3c =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538195" y="245211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647326" y="731745"/>
            <a:ext cx="226060" cy="234315"/>
            <a:chOff x="5647326" y="731745"/>
            <a:chExt cx="226060" cy="234315"/>
          </a:xfrm>
        </p:grpSpPr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47326" y="731745"/>
              <a:ext cx="225758" cy="23424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85426" y="746779"/>
              <a:ext cx="149558" cy="157995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5868004" y="69638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4534" y="1542412"/>
            <a:ext cx="114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77473" y="80"/>
            <a:ext cx="6771005" cy="5058410"/>
            <a:chOff x="1777473" y="80"/>
            <a:chExt cx="6771005" cy="505841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887358" y="1512388"/>
              <a:ext cx="182256" cy="30499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5523" y="1524012"/>
              <a:ext cx="104916" cy="2311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1664" y="2485130"/>
              <a:ext cx="3354450" cy="1981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338984" y="2564190"/>
              <a:ext cx="3060065" cy="0"/>
            </a:xfrm>
            <a:custGeom>
              <a:avLst/>
              <a:gdLst/>
              <a:ahLst/>
              <a:cxnLst/>
              <a:rect l="l" t="t" r="r" b="b"/>
              <a:pathLst>
                <a:path w="3060065">
                  <a:moveTo>
                    <a:pt x="0" y="0"/>
                  </a:moveTo>
                  <a:lnTo>
                    <a:pt x="12699" y="0"/>
                  </a:lnTo>
                  <a:lnTo>
                    <a:pt x="3047110" y="0"/>
                  </a:lnTo>
                  <a:lnTo>
                    <a:pt x="305981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229760" y="2503233"/>
              <a:ext cx="3278504" cy="121920"/>
            </a:xfrm>
            <a:custGeom>
              <a:avLst/>
              <a:gdLst/>
              <a:ahLst/>
              <a:cxnLst/>
              <a:rect l="l" t="t" r="r" b="b"/>
              <a:pathLst>
                <a:path w="3278504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278504" h="121919">
                  <a:moveTo>
                    <a:pt x="3278251" y="60960"/>
                  </a:moveTo>
                  <a:lnTo>
                    <a:pt x="3156331" y="0"/>
                  </a:lnTo>
                  <a:lnTo>
                    <a:pt x="3156331" y="121920"/>
                  </a:lnTo>
                  <a:lnTo>
                    <a:pt x="3278251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9829" y="907347"/>
              <a:ext cx="198120" cy="335368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868889" y="1034667"/>
              <a:ext cx="0" cy="3059430"/>
            </a:xfrm>
            <a:custGeom>
              <a:avLst/>
              <a:gdLst/>
              <a:ahLst/>
              <a:cxnLst/>
              <a:rect l="l" t="t" r="r" b="b"/>
              <a:pathLst>
                <a:path h="3059429">
                  <a:moveTo>
                    <a:pt x="0" y="0"/>
                  </a:moveTo>
                  <a:lnTo>
                    <a:pt x="0" y="3059046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807926" y="925448"/>
              <a:ext cx="121920" cy="3277870"/>
            </a:xfrm>
            <a:custGeom>
              <a:avLst/>
              <a:gdLst/>
              <a:ahLst/>
              <a:cxnLst/>
              <a:rect l="l" t="t" r="r" b="b"/>
              <a:pathLst>
                <a:path w="121920" h="3277870">
                  <a:moveTo>
                    <a:pt x="121920" y="3155569"/>
                  </a:moveTo>
                  <a:lnTo>
                    <a:pt x="0" y="3155569"/>
                  </a:lnTo>
                  <a:lnTo>
                    <a:pt x="60960" y="3277489"/>
                  </a:lnTo>
                  <a:lnTo>
                    <a:pt x="121920" y="3155569"/>
                  </a:lnTo>
                  <a:close/>
                </a:path>
                <a:path w="121920" h="32778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64060" y="1379360"/>
              <a:ext cx="2409659" cy="240965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838277" y="1533578"/>
              <a:ext cx="2061845" cy="2061845"/>
            </a:xfrm>
            <a:custGeom>
              <a:avLst/>
              <a:gdLst/>
              <a:ahLst/>
              <a:cxnLst/>
              <a:rect l="l" t="t" r="r" b="b"/>
              <a:pathLst>
                <a:path w="2061845" h="2061845">
                  <a:moveTo>
                    <a:pt x="0" y="2061224"/>
                  </a:moveTo>
                  <a:lnTo>
                    <a:pt x="8980" y="2052244"/>
                  </a:lnTo>
                  <a:lnTo>
                    <a:pt x="2052244" y="8980"/>
                  </a:lnTo>
                  <a:lnTo>
                    <a:pt x="2061224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761039" y="1456359"/>
              <a:ext cx="2216150" cy="2216150"/>
            </a:xfrm>
            <a:custGeom>
              <a:avLst/>
              <a:gdLst/>
              <a:ahLst/>
              <a:cxnLst/>
              <a:rect l="l" t="t" r="r" b="b"/>
              <a:pathLst>
                <a:path w="2216150" h="2216150">
                  <a:moveTo>
                    <a:pt x="129311" y="2172576"/>
                  </a:moveTo>
                  <a:lnTo>
                    <a:pt x="43103" y="2086368"/>
                  </a:lnTo>
                  <a:lnTo>
                    <a:pt x="0" y="2215680"/>
                  </a:lnTo>
                  <a:lnTo>
                    <a:pt x="129311" y="2172576"/>
                  </a:lnTo>
                  <a:close/>
                </a:path>
                <a:path w="2216150" h="2216150">
                  <a:moveTo>
                    <a:pt x="2215692" y="0"/>
                  </a:moveTo>
                  <a:lnTo>
                    <a:pt x="2086368" y="43103"/>
                  </a:lnTo>
                  <a:lnTo>
                    <a:pt x="2172576" y="129311"/>
                  </a:lnTo>
                  <a:lnTo>
                    <a:pt x="221569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99508" y="111888"/>
              <a:ext cx="5548961" cy="48940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586041" y="931073"/>
              <a:ext cx="4376420" cy="3209925"/>
            </a:xfrm>
            <a:custGeom>
              <a:avLst/>
              <a:gdLst/>
              <a:ahLst/>
              <a:cxnLst/>
              <a:rect l="l" t="t" r="r" b="b"/>
              <a:pathLst>
                <a:path w="4376420" h="3209925">
                  <a:moveTo>
                    <a:pt x="2559016" y="0"/>
                  </a:moveTo>
                  <a:lnTo>
                    <a:pt x="0" y="997440"/>
                  </a:lnTo>
                  <a:lnTo>
                    <a:pt x="1816878" y="3209629"/>
                  </a:lnTo>
                  <a:lnTo>
                    <a:pt x="4375894" y="2212190"/>
                  </a:lnTo>
                  <a:lnTo>
                    <a:pt x="2559016" y="0"/>
                  </a:lnTo>
                  <a:close/>
                </a:path>
              </a:pathLst>
            </a:custGeom>
            <a:solidFill>
              <a:srgbClr val="A7A7A7">
                <a:alpha val="502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586041" y="931073"/>
              <a:ext cx="4376420" cy="3209925"/>
            </a:xfrm>
            <a:custGeom>
              <a:avLst/>
              <a:gdLst/>
              <a:ahLst/>
              <a:cxnLst/>
              <a:rect l="l" t="t" r="r" b="b"/>
              <a:pathLst>
                <a:path w="4376420" h="3209925">
                  <a:moveTo>
                    <a:pt x="2559016" y="0"/>
                  </a:moveTo>
                  <a:lnTo>
                    <a:pt x="4375894" y="2212190"/>
                  </a:lnTo>
                  <a:lnTo>
                    <a:pt x="1816877" y="3209630"/>
                  </a:lnTo>
                  <a:lnTo>
                    <a:pt x="0" y="997439"/>
                  </a:lnTo>
                  <a:lnTo>
                    <a:pt x="2559016" y="0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77473" y="1673936"/>
              <a:ext cx="559842" cy="47424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828274" y="1701736"/>
              <a:ext cx="458470" cy="372745"/>
            </a:xfrm>
            <a:custGeom>
              <a:avLst/>
              <a:gdLst/>
              <a:ahLst/>
              <a:cxnLst/>
              <a:rect l="l" t="t" r="r" b="b"/>
              <a:pathLst>
                <a:path w="458469" h="372744">
                  <a:moveTo>
                    <a:pt x="251297" y="0"/>
                  </a:moveTo>
                  <a:lnTo>
                    <a:pt x="0" y="186267"/>
                  </a:lnTo>
                  <a:lnTo>
                    <a:pt x="251510" y="372643"/>
                  </a:lnTo>
                  <a:lnTo>
                    <a:pt x="300649" y="305577"/>
                  </a:lnTo>
                  <a:lnTo>
                    <a:pt x="196087" y="229120"/>
                  </a:lnTo>
                  <a:lnTo>
                    <a:pt x="458241" y="229120"/>
                  </a:lnTo>
                  <a:lnTo>
                    <a:pt x="458241" y="143414"/>
                  </a:lnTo>
                  <a:lnTo>
                    <a:pt x="197587" y="143414"/>
                  </a:lnTo>
                  <a:lnTo>
                    <a:pt x="300864" y="66850"/>
                  </a:lnTo>
                  <a:lnTo>
                    <a:pt x="2512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828273" y="1701736"/>
              <a:ext cx="458470" cy="372745"/>
            </a:xfrm>
            <a:custGeom>
              <a:avLst/>
              <a:gdLst/>
              <a:ahLst/>
              <a:cxnLst/>
              <a:rect l="l" t="t" r="r" b="b"/>
              <a:pathLst>
                <a:path w="458469" h="372744">
                  <a:moveTo>
                    <a:pt x="251511" y="372643"/>
                  </a:moveTo>
                  <a:lnTo>
                    <a:pt x="300650" y="305578"/>
                  </a:lnTo>
                  <a:lnTo>
                    <a:pt x="196088" y="229121"/>
                  </a:lnTo>
                  <a:lnTo>
                    <a:pt x="458242" y="229121"/>
                  </a:lnTo>
                  <a:lnTo>
                    <a:pt x="458242" y="143415"/>
                  </a:lnTo>
                  <a:lnTo>
                    <a:pt x="197588" y="143415"/>
                  </a:lnTo>
                  <a:lnTo>
                    <a:pt x="300864" y="66850"/>
                  </a:lnTo>
                  <a:lnTo>
                    <a:pt x="251297" y="0"/>
                  </a:lnTo>
                  <a:lnTo>
                    <a:pt x="0" y="186268"/>
                  </a:lnTo>
                  <a:lnTo>
                    <a:pt x="251511" y="372643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20813" y="80"/>
              <a:ext cx="5243768" cy="505783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683586" y="684386"/>
              <a:ext cx="4318635" cy="3643629"/>
            </a:xfrm>
            <a:custGeom>
              <a:avLst/>
              <a:gdLst/>
              <a:ahLst/>
              <a:cxnLst/>
              <a:rect l="l" t="t" r="r" b="b"/>
              <a:pathLst>
                <a:path w="4318634" h="3643629">
                  <a:moveTo>
                    <a:pt x="1756201" y="0"/>
                  </a:moveTo>
                  <a:lnTo>
                    <a:pt x="0" y="1849751"/>
                  </a:lnTo>
                  <a:lnTo>
                    <a:pt x="2562021" y="3643222"/>
                  </a:lnTo>
                  <a:lnTo>
                    <a:pt x="4318223" y="1793472"/>
                  </a:lnTo>
                  <a:lnTo>
                    <a:pt x="1756201" y="0"/>
                  </a:lnTo>
                  <a:close/>
                </a:path>
              </a:pathLst>
            </a:custGeom>
            <a:solidFill>
              <a:srgbClr val="CC8933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683586" y="684386"/>
              <a:ext cx="4318635" cy="3643629"/>
            </a:xfrm>
            <a:custGeom>
              <a:avLst/>
              <a:gdLst/>
              <a:ahLst/>
              <a:cxnLst/>
              <a:rect l="l" t="t" r="r" b="b"/>
              <a:pathLst>
                <a:path w="4318634" h="3643629">
                  <a:moveTo>
                    <a:pt x="4318222" y="1793471"/>
                  </a:moveTo>
                  <a:lnTo>
                    <a:pt x="2562020" y="3643222"/>
                  </a:lnTo>
                  <a:lnTo>
                    <a:pt x="0" y="1849751"/>
                  </a:lnTo>
                  <a:lnTo>
                    <a:pt x="1756202" y="0"/>
                  </a:lnTo>
                  <a:lnTo>
                    <a:pt x="4318222" y="1793471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63578" y="2487479"/>
              <a:ext cx="216243" cy="23424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01678" y="2502591"/>
              <a:ext cx="139444" cy="157620"/>
            </a:xfrm>
            <a:prstGeom prst="rect">
              <a:avLst/>
            </a:prstGeom>
          </p:spPr>
        </p:pic>
      </p:grp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1613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</a:t>
            </a:r>
            <a:r>
              <a:rPr spc="-35" dirty="0"/>
              <a:t> </a:t>
            </a:r>
            <a:r>
              <a:rPr dirty="0"/>
              <a:t>2</a:t>
            </a:r>
            <a:endParaRPr dirty="0"/>
          </a:p>
        </p:txBody>
      </p:sp>
      <p:sp>
        <p:nvSpPr>
          <p:cNvPr id="27" name="object 27"/>
          <p:cNvSpPr txBox="1"/>
          <p:nvPr/>
        </p:nvSpPr>
        <p:spPr>
          <a:xfrm>
            <a:off x="292759" y="955676"/>
            <a:ext cx="1159510" cy="67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</a:t>
            </a:r>
            <a:r>
              <a:rPr sz="1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2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Arial" panose="020B0604020202020204"/>
              <a:cs typeface="Arial" panose="020B0604020202020204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 c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92759" y="1819276"/>
            <a:ext cx="1258570" cy="67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035" indent="-140970">
              <a:lnSpc>
                <a:spcPct val="100000"/>
              </a:lnSpc>
              <a:spcBef>
                <a:spcPts val="100"/>
              </a:spcBef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2c =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Microsoft Sans Serif" panose="020B0604020202020204"/>
              <a:buChar char="•"/>
            </a:pPr>
            <a:endParaRPr sz="1450">
              <a:latin typeface="Arial" panose="020B0604020202020204"/>
              <a:cs typeface="Arial" panose="020B0604020202020204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3c =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538195" y="245211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647326" y="731745"/>
            <a:ext cx="226060" cy="234315"/>
            <a:chOff x="5647326" y="731745"/>
            <a:chExt cx="226060" cy="234315"/>
          </a:xfrm>
        </p:grpSpPr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47326" y="731745"/>
              <a:ext cx="225758" cy="23424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85426" y="746779"/>
              <a:ext cx="149558" cy="157995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5868004" y="69638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291912" y="1232762"/>
            <a:ext cx="3027045" cy="2529840"/>
            <a:chOff x="4291912" y="1232762"/>
            <a:chExt cx="3027045" cy="2529840"/>
          </a:xfrm>
        </p:grpSpPr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91912" y="1232762"/>
              <a:ext cx="3026954" cy="252966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349609" y="1271298"/>
              <a:ext cx="2912110" cy="2413000"/>
            </a:xfrm>
            <a:custGeom>
              <a:avLst/>
              <a:gdLst/>
              <a:ahLst/>
              <a:cxnLst/>
              <a:rect l="l" t="t" r="r" b="b"/>
              <a:pathLst>
                <a:path w="2912109" h="2413000">
                  <a:moveTo>
                    <a:pt x="2911559" y="2412596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4534" y="1542412"/>
            <a:ext cx="114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800606" y="80"/>
            <a:ext cx="6748145" cy="5058410"/>
            <a:chOff x="1800606" y="80"/>
            <a:chExt cx="6748145" cy="505841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887358" y="1512388"/>
              <a:ext cx="182256" cy="30499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5523" y="1524012"/>
              <a:ext cx="104916" cy="2311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1664" y="2485130"/>
              <a:ext cx="3354450" cy="1981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338984" y="2564190"/>
              <a:ext cx="3060065" cy="0"/>
            </a:xfrm>
            <a:custGeom>
              <a:avLst/>
              <a:gdLst/>
              <a:ahLst/>
              <a:cxnLst/>
              <a:rect l="l" t="t" r="r" b="b"/>
              <a:pathLst>
                <a:path w="3060065">
                  <a:moveTo>
                    <a:pt x="0" y="0"/>
                  </a:moveTo>
                  <a:lnTo>
                    <a:pt x="12699" y="0"/>
                  </a:lnTo>
                  <a:lnTo>
                    <a:pt x="3047110" y="0"/>
                  </a:lnTo>
                  <a:lnTo>
                    <a:pt x="305981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229760" y="2503233"/>
              <a:ext cx="3278504" cy="121920"/>
            </a:xfrm>
            <a:custGeom>
              <a:avLst/>
              <a:gdLst/>
              <a:ahLst/>
              <a:cxnLst/>
              <a:rect l="l" t="t" r="r" b="b"/>
              <a:pathLst>
                <a:path w="3278504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278504" h="121919">
                  <a:moveTo>
                    <a:pt x="3278251" y="60960"/>
                  </a:moveTo>
                  <a:lnTo>
                    <a:pt x="3156331" y="0"/>
                  </a:lnTo>
                  <a:lnTo>
                    <a:pt x="3156331" y="121920"/>
                  </a:lnTo>
                  <a:lnTo>
                    <a:pt x="3278251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9829" y="907347"/>
              <a:ext cx="198120" cy="335368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868889" y="1034667"/>
              <a:ext cx="0" cy="3059430"/>
            </a:xfrm>
            <a:custGeom>
              <a:avLst/>
              <a:gdLst/>
              <a:ahLst/>
              <a:cxnLst/>
              <a:rect l="l" t="t" r="r" b="b"/>
              <a:pathLst>
                <a:path h="3059429">
                  <a:moveTo>
                    <a:pt x="0" y="0"/>
                  </a:moveTo>
                  <a:lnTo>
                    <a:pt x="0" y="3059046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807926" y="925448"/>
              <a:ext cx="121920" cy="3277870"/>
            </a:xfrm>
            <a:custGeom>
              <a:avLst/>
              <a:gdLst/>
              <a:ahLst/>
              <a:cxnLst/>
              <a:rect l="l" t="t" r="r" b="b"/>
              <a:pathLst>
                <a:path w="121920" h="3277870">
                  <a:moveTo>
                    <a:pt x="121920" y="3155569"/>
                  </a:moveTo>
                  <a:lnTo>
                    <a:pt x="0" y="3155569"/>
                  </a:lnTo>
                  <a:lnTo>
                    <a:pt x="60960" y="3277489"/>
                  </a:lnTo>
                  <a:lnTo>
                    <a:pt x="121920" y="3155569"/>
                  </a:lnTo>
                  <a:close/>
                </a:path>
                <a:path w="121920" h="32778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64060" y="1379360"/>
              <a:ext cx="2409659" cy="240965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838277" y="1533578"/>
              <a:ext cx="2061845" cy="2061845"/>
            </a:xfrm>
            <a:custGeom>
              <a:avLst/>
              <a:gdLst/>
              <a:ahLst/>
              <a:cxnLst/>
              <a:rect l="l" t="t" r="r" b="b"/>
              <a:pathLst>
                <a:path w="2061845" h="2061845">
                  <a:moveTo>
                    <a:pt x="0" y="2061224"/>
                  </a:moveTo>
                  <a:lnTo>
                    <a:pt x="8980" y="2052244"/>
                  </a:lnTo>
                  <a:lnTo>
                    <a:pt x="2052244" y="8980"/>
                  </a:lnTo>
                  <a:lnTo>
                    <a:pt x="2061224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761039" y="1456359"/>
              <a:ext cx="2216150" cy="2216150"/>
            </a:xfrm>
            <a:custGeom>
              <a:avLst/>
              <a:gdLst/>
              <a:ahLst/>
              <a:cxnLst/>
              <a:rect l="l" t="t" r="r" b="b"/>
              <a:pathLst>
                <a:path w="2216150" h="2216150">
                  <a:moveTo>
                    <a:pt x="129311" y="2172576"/>
                  </a:moveTo>
                  <a:lnTo>
                    <a:pt x="43103" y="2086368"/>
                  </a:lnTo>
                  <a:lnTo>
                    <a:pt x="0" y="2215680"/>
                  </a:lnTo>
                  <a:lnTo>
                    <a:pt x="129311" y="2172576"/>
                  </a:lnTo>
                  <a:close/>
                </a:path>
                <a:path w="2216150" h="2216150">
                  <a:moveTo>
                    <a:pt x="2215692" y="0"/>
                  </a:moveTo>
                  <a:lnTo>
                    <a:pt x="2086368" y="43103"/>
                  </a:lnTo>
                  <a:lnTo>
                    <a:pt x="2172576" y="129311"/>
                  </a:lnTo>
                  <a:lnTo>
                    <a:pt x="221569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99508" y="111888"/>
              <a:ext cx="5548961" cy="48940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586041" y="931073"/>
              <a:ext cx="4376420" cy="3209925"/>
            </a:xfrm>
            <a:custGeom>
              <a:avLst/>
              <a:gdLst/>
              <a:ahLst/>
              <a:cxnLst/>
              <a:rect l="l" t="t" r="r" b="b"/>
              <a:pathLst>
                <a:path w="4376420" h="3209925">
                  <a:moveTo>
                    <a:pt x="2559016" y="0"/>
                  </a:moveTo>
                  <a:lnTo>
                    <a:pt x="0" y="997440"/>
                  </a:lnTo>
                  <a:lnTo>
                    <a:pt x="1816878" y="3209629"/>
                  </a:lnTo>
                  <a:lnTo>
                    <a:pt x="4375894" y="2212190"/>
                  </a:lnTo>
                  <a:lnTo>
                    <a:pt x="2559016" y="0"/>
                  </a:lnTo>
                  <a:close/>
                </a:path>
              </a:pathLst>
            </a:custGeom>
            <a:solidFill>
              <a:srgbClr val="A7A7A7">
                <a:alpha val="502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586041" y="931073"/>
              <a:ext cx="4376420" cy="3209925"/>
            </a:xfrm>
            <a:custGeom>
              <a:avLst/>
              <a:gdLst/>
              <a:ahLst/>
              <a:cxnLst/>
              <a:rect l="l" t="t" r="r" b="b"/>
              <a:pathLst>
                <a:path w="4376420" h="3209925">
                  <a:moveTo>
                    <a:pt x="2559016" y="0"/>
                  </a:moveTo>
                  <a:lnTo>
                    <a:pt x="4375894" y="2212190"/>
                  </a:lnTo>
                  <a:lnTo>
                    <a:pt x="1816877" y="3209630"/>
                  </a:lnTo>
                  <a:lnTo>
                    <a:pt x="0" y="997439"/>
                  </a:lnTo>
                  <a:lnTo>
                    <a:pt x="2559016" y="0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00606" y="2070110"/>
              <a:ext cx="559842" cy="47424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851405" y="2097910"/>
              <a:ext cx="458470" cy="372745"/>
            </a:xfrm>
            <a:custGeom>
              <a:avLst/>
              <a:gdLst/>
              <a:ahLst/>
              <a:cxnLst/>
              <a:rect l="l" t="t" r="r" b="b"/>
              <a:pathLst>
                <a:path w="458469" h="372744">
                  <a:moveTo>
                    <a:pt x="251297" y="0"/>
                  </a:moveTo>
                  <a:lnTo>
                    <a:pt x="0" y="186267"/>
                  </a:lnTo>
                  <a:lnTo>
                    <a:pt x="251512" y="372642"/>
                  </a:lnTo>
                  <a:lnTo>
                    <a:pt x="300649" y="305577"/>
                  </a:lnTo>
                  <a:lnTo>
                    <a:pt x="196087" y="229120"/>
                  </a:lnTo>
                  <a:lnTo>
                    <a:pt x="458242" y="229120"/>
                  </a:lnTo>
                  <a:lnTo>
                    <a:pt x="458242" y="143414"/>
                  </a:lnTo>
                  <a:lnTo>
                    <a:pt x="197587" y="143414"/>
                  </a:lnTo>
                  <a:lnTo>
                    <a:pt x="300864" y="66850"/>
                  </a:lnTo>
                  <a:lnTo>
                    <a:pt x="2512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851406" y="2097909"/>
              <a:ext cx="458470" cy="372745"/>
            </a:xfrm>
            <a:custGeom>
              <a:avLst/>
              <a:gdLst/>
              <a:ahLst/>
              <a:cxnLst/>
              <a:rect l="l" t="t" r="r" b="b"/>
              <a:pathLst>
                <a:path w="458469" h="372744">
                  <a:moveTo>
                    <a:pt x="251511" y="372643"/>
                  </a:moveTo>
                  <a:lnTo>
                    <a:pt x="300650" y="305578"/>
                  </a:lnTo>
                  <a:lnTo>
                    <a:pt x="196088" y="229121"/>
                  </a:lnTo>
                  <a:lnTo>
                    <a:pt x="458242" y="229121"/>
                  </a:lnTo>
                  <a:lnTo>
                    <a:pt x="458242" y="143415"/>
                  </a:lnTo>
                  <a:lnTo>
                    <a:pt x="197588" y="143415"/>
                  </a:lnTo>
                  <a:lnTo>
                    <a:pt x="300864" y="66850"/>
                  </a:lnTo>
                  <a:lnTo>
                    <a:pt x="251297" y="0"/>
                  </a:lnTo>
                  <a:lnTo>
                    <a:pt x="0" y="186268"/>
                  </a:lnTo>
                  <a:lnTo>
                    <a:pt x="251511" y="372643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20813" y="80"/>
              <a:ext cx="5243768" cy="505783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683586" y="684386"/>
              <a:ext cx="4318635" cy="3643629"/>
            </a:xfrm>
            <a:custGeom>
              <a:avLst/>
              <a:gdLst/>
              <a:ahLst/>
              <a:cxnLst/>
              <a:rect l="l" t="t" r="r" b="b"/>
              <a:pathLst>
                <a:path w="4318634" h="3643629">
                  <a:moveTo>
                    <a:pt x="1756201" y="0"/>
                  </a:moveTo>
                  <a:lnTo>
                    <a:pt x="0" y="1849751"/>
                  </a:lnTo>
                  <a:lnTo>
                    <a:pt x="2562021" y="3643222"/>
                  </a:lnTo>
                  <a:lnTo>
                    <a:pt x="4318223" y="1793472"/>
                  </a:lnTo>
                  <a:lnTo>
                    <a:pt x="1756201" y="0"/>
                  </a:lnTo>
                  <a:close/>
                </a:path>
              </a:pathLst>
            </a:custGeom>
            <a:solidFill>
              <a:srgbClr val="CC8933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683586" y="684386"/>
              <a:ext cx="4318635" cy="3643629"/>
            </a:xfrm>
            <a:custGeom>
              <a:avLst/>
              <a:gdLst/>
              <a:ahLst/>
              <a:cxnLst/>
              <a:rect l="l" t="t" r="r" b="b"/>
              <a:pathLst>
                <a:path w="4318634" h="3643629">
                  <a:moveTo>
                    <a:pt x="4318222" y="1793471"/>
                  </a:moveTo>
                  <a:lnTo>
                    <a:pt x="2562020" y="3643222"/>
                  </a:lnTo>
                  <a:lnTo>
                    <a:pt x="0" y="1849751"/>
                  </a:lnTo>
                  <a:lnTo>
                    <a:pt x="1756202" y="0"/>
                  </a:lnTo>
                  <a:lnTo>
                    <a:pt x="4318222" y="1793471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63578" y="2487479"/>
              <a:ext cx="216243" cy="23424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01678" y="2502591"/>
              <a:ext cx="139444" cy="157620"/>
            </a:xfrm>
            <a:prstGeom prst="rect">
              <a:avLst/>
            </a:prstGeom>
          </p:spPr>
        </p:pic>
      </p:grp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1613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</a:t>
            </a:r>
            <a:r>
              <a:rPr spc="-35" dirty="0"/>
              <a:t> </a:t>
            </a:r>
            <a:r>
              <a:rPr dirty="0"/>
              <a:t>2</a:t>
            </a:r>
            <a:endParaRPr dirty="0"/>
          </a:p>
        </p:txBody>
      </p:sp>
      <p:sp>
        <p:nvSpPr>
          <p:cNvPr id="27" name="object 27"/>
          <p:cNvSpPr txBox="1"/>
          <p:nvPr/>
        </p:nvSpPr>
        <p:spPr>
          <a:xfrm>
            <a:off x="292759" y="955676"/>
            <a:ext cx="1159510" cy="67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</a:t>
            </a:r>
            <a:r>
              <a:rPr sz="1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2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Arial" panose="020B0604020202020204"/>
              <a:cs typeface="Arial" panose="020B0604020202020204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 c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92759" y="1819276"/>
            <a:ext cx="1258570" cy="67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035" indent="-140970">
              <a:lnSpc>
                <a:spcPct val="100000"/>
              </a:lnSpc>
              <a:spcBef>
                <a:spcPts val="100"/>
              </a:spcBef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2c =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Microsoft Sans Serif" panose="020B0604020202020204"/>
              <a:buChar char="•"/>
            </a:pPr>
            <a:endParaRPr sz="1450">
              <a:latin typeface="Arial" panose="020B0604020202020204"/>
              <a:cs typeface="Arial" panose="020B0604020202020204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3c =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538195" y="245211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647326" y="731745"/>
            <a:ext cx="226060" cy="234315"/>
            <a:chOff x="5647326" y="731745"/>
            <a:chExt cx="226060" cy="234315"/>
          </a:xfrm>
        </p:grpSpPr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47326" y="731745"/>
              <a:ext cx="225758" cy="23424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85426" y="746779"/>
              <a:ext cx="149558" cy="157995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5868004" y="69638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291912" y="1232762"/>
            <a:ext cx="3027045" cy="2529840"/>
            <a:chOff x="4291912" y="1232762"/>
            <a:chExt cx="3027045" cy="2529840"/>
          </a:xfrm>
        </p:grpSpPr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91912" y="1232762"/>
              <a:ext cx="3026954" cy="252966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349609" y="1271298"/>
              <a:ext cx="2912110" cy="2413000"/>
            </a:xfrm>
            <a:custGeom>
              <a:avLst/>
              <a:gdLst/>
              <a:ahLst/>
              <a:cxnLst/>
              <a:rect l="l" t="t" r="r" b="b"/>
              <a:pathLst>
                <a:path w="2912109" h="2413000">
                  <a:moveTo>
                    <a:pt x="2911559" y="2412596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4534" y="1542412"/>
            <a:ext cx="114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800606" y="80"/>
            <a:ext cx="6748145" cy="5058410"/>
            <a:chOff x="1800606" y="80"/>
            <a:chExt cx="6748145" cy="505841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887358" y="1512388"/>
              <a:ext cx="182256" cy="30499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5523" y="1524012"/>
              <a:ext cx="104916" cy="2311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1664" y="2485130"/>
              <a:ext cx="3354450" cy="1981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338984" y="2564190"/>
              <a:ext cx="3060065" cy="0"/>
            </a:xfrm>
            <a:custGeom>
              <a:avLst/>
              <a:gdLst/>
              <a:ahLst/>
              <a:cxnLst/>
              <a:rect l="l" t="t" r="r" b="b"/>
              <a:pathLst>
                <a:path w="3060065">
                  <a:moveTo>
                    <a:pt x="0" y="0"/>
                  </a:moveTo>
                  <a:lnTo>
                    <a:pt x="12699" y="0"/>
                  </a:lnTo>
                  <a:lnTo>
                    <a:pt x="3047110" y="0"/>
                  </a:lnTo>
                  <a:lnTo>
                    <a:pt x="305981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229760" y="2503233"/>
              <a:ext cx="3278504" cy="121920"/>
            </a:xfrm>
            <a:custGeom>
              <a:avLst/>
              <a:gdLst/>
              <a:ahLst/>
              <a:cxnLst/>
              <a:rect l="l" t="t" r="r" b="b"/>
              <a:pathLst>
                <a:path w="3278504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278504" h="121919">
                  <a:moveTo>
                    <a:pt x="3278251" y="60960"/>
                  </a:moveTo>
                  <a:lnTo>
                    <a:pt x="3156331" y="0"/>
                  </a:lnTo>
                  <a:lnTo>
                    <a:pt x="3156331" y="121920"/>
                  </a:lnTo>
                  <a:lnTo>
                    <a:pt x="3278251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9829" y="907347"/>
              <a:ext cx="198120" cy="335368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868889" y="1034667"/>
              <a:ext cx="0" cy="3059430"/>
            </a:xfrm>
            <a:custGeom>
              <a:avLst/>
              <a:gdLst/>
              <a:ahLst/>
              <a:cxnLst/>
              <a:rect l="l" t="t" r="r" b="b"/>
              <a:pathLst>
                <a:path h="3059429">
                  <a:moveTo>
                    <a:pt x="0" y="0"/>
                  </a:moveTo>
                  <a:lnTo>
                    <a:pt x="0" y="3059046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807926" y="925448"/>
              <a:ext cx="121920" cy="3277870"/>
            </a:xfrm>
            <a:custGeom>
              <a:avLst/>
              <a:gdLst/>
              <a:ahLst/>
              <a:cxnLst/>
              <a:rect l="l" t="t" r="r" b="b"/>
              <a:pathLst>
                <a:path w="121920" h="3277870">
                  <a:moveTo>
                    <a:pt x="121920" y="3155569"/>
                  </a:moveTo>
                  <a:lnTo>
                    <a:pt x="0" y="3155569"/>
                  </a:lnTo>
                  <a:lnTo>
                    <a:pt x="60960" y="3277489"/>
                  </a:lnTo>
                  <a:lnTo>
                    <a:pt x="121920" y="3155569"/>
                  </a:lnTo>
                  <a:close/>
                </a:path>
                <a:path w="121920" h="32778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64060" y="1379360"/>
              <a:ext cx="2409659" cy="240965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838277" y="1533578"/>
              <a:ext cx="2061845" cy="2061845"/>
            </a:xfrm>
            <a:custGeom>
              <a:avLst/>
              <a:gdLst/>
              <a:ahLst/>
              <a:cxnLst/>
              <a:rect l="l" t="t" r="r" b="b"/>
              <a:pathLst>
                <a:path w="2061845" h="2061845">
                  <a:moveTo>
                    <a:pt x="0" y="2061224"/>
                  </a:moveTo>
                  <a:lnTo>
                    <a:pt x="8980" y="2052244"/>
                  </a:lnTo>
                  <a:lnTo>
                    <a:pt x="2052244" y="8980"/>
                  </a:lnTo>
                  <a:lnTo>
                    <a:pt x="2061224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761039" y="1456359"/>
              <a:ext cx="2216150" cy="2216150"/>
            </a:xfrm>
            <a:custGeom>
              <a:avLst/>
              <a:gdLst/>
              <a:ahLst/>
              <a:cxnLst/>
              <a:rect l="l" t="t" r="r" b="b"/>
              <a:pathLst>
                <a:path w="2216150" h="2216150">
                  <a:moveTo>
                    <a:pt x="129311" y="2172576"/>
                  </a:moveTo>
                  <a:lnTo>
                    <a:pt x="43103" y="2086368"/>
                  </a:lnTo>
                  <a:lnTo>
                    <a:pt x="0" y="2215680"/>
                  </a:lnTo>
                  <a:lnTo>
                    <a:pt x="129311" y="2172576"/>
                  </a:lnTo>
                  <a:close/>
                </a:path>
                <a:path w="2216150" h="2216150">
                  <a:moveTo>
                    <a:pt x="2215692" y="0"/>
                  </a:moveTo>
                  <a:lnTo>
                    <a:pt x="2086368" y="43103"/>
                  </a:lnTo>
                  <a:lnTo>
                    <a:pt x="2172576" y="129311"/>
                  </a:lnTo>
                  <a:lnTo>
                    <a:pt x="221569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99508" y="111888"/>
              <a:ext cx="5548961" cy="48940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586041" y="931073"/>
              <a:ext cx="4376420" cy="3209925"/>
            </a:xfrm>
            <a:custGeom>
              <a:avLst/>
              <a:gdLst/>
              <a:ahLst/>
              <a:cxnLst/>
              <a:rect l="l" t="t" r="r" b="b"/>
              <a:pathLst>
                <a:path w="4376420" h="3209925">
                  <a:moveTo>
                    <a:pt x="2559016" y="0"/>
                  </a:moveTo>
                  <a:lnTo>
                    <a:pt x="0" y="997440"/>
                  </a:lnTo>
                  <a:lnTo>
                    <a:pt x="1816878" y="3209629"/>
                  </a:lnTo>
                  <a:lnTo>
                    <a:pt x="4375894" y="2212190"/>
                  </a:lnTo>
                  <a:lnTo>
                    <a:pt x="2559016" y="0"/>
                  </a:lnTo>
                  <a:close/>
                </a:path>
              </a:pathLst>
            </a:custGeom>
            <a:solidFill>
              <a:srgbClr val="A7A7A7">
                <a:alpha val="502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586041" y="931073"/>
              <a:ext cx="4376420" cy="3209925"/>
            </a:xfrm>
            <a:custGeom>
              <a:avLst/>
              <a:gdLst/>
              <a:ahLst/>
              <a:cxnLst/>
              <a:rect l="l" t="t" r="r" b="b"/>
              <a:pathLst>
                <a:path w="4376420" h="3209925">
                  <a:moveTo>
                    <a:pt x="2559016" y="0"/>
                  </a:moveTo>
                  <a:lnTo>
                    <a:pt x="4375894" y="2212190"/>
                  </a:lnTo>
                  <a:lnTo>
                    <a:pt x="1816877" y="3209630"/>
                  </a:lnTo>
                  <a:lnTo>
                    <a:pt x="0" y="997439"/>
                  </a:lnTo>
                  <a:lnTo>
                    <a:pt x="2559016" y="0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00606" y="2070110"/>
              <a:ext cx="559842" cy="47424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851405" y="2097910"/>
              <a:ext cx="458470" cy="372745"/>
            </a:xfrm>
            <a:custGeom>
              <a:avLst/>
              <a:gdLst/>
              <a:ahLst/>
              <a:cxnLst/>
              <a:rect l="l" t="t" r="r" b="b"/>
              <a:pathLst>
                <a:path w="458469" h="372744">
                  <a:moveTo>
                    <a:pt x="251297" y="0"/>
                  </a:moveTo>
                  <a:lnTo>
                    <a:pt x="0" y="186267"/>
                  </a:lnTo>
                  <a:lnTo>
                    <a:pt x="251512" y="372642"/>
                  </a:lnTo>
                  <a:lnTo>
                    <a:pt x="300649" y="305577"/>
                  </a:lnTo>
                  <a:lnTo>
                    <a:pt x="196087" y="229120"/>
                  </a:lnTo>
                  <a:lnTo>
                    <a:pt x="458242" y="229120"/>
                  </a:lnTo>
                  <a:lnTo>
                    <a:pt x="458242" y="143414"/>
                  </a:lnTo>
                  <a:lnTo>
                    <a:pt x="197587" y="143414"/>
                  </a:lnTo>
                  <a:lnTo>
                    <a:pt x="300864" y="66850"/>
                  </a:lnTo>
                  <a:lnTo>
                    <a:pt x="2512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851406" y="2097909"/>
              <a:ext cx="458470" cy="372745"/>
            </a:xfrm>
            <a:custGeom>
              <a:avLst/>
              <a:gdLst/>
              <a:ahLst/>
              <a:cxnLst/>
              <a:rect l="l" t="t" r="r" b="b"/>
              <a:pathLst>
                <a:path w="458469" h="372744">
                  <a:moveTo>
                    <a:pt x="251511" y="372643"/>
                  </a:moveTo>
                  <a:lnTo>
                    <a:pt x="300650" y="305578"/>
                  </a:lnTo>
                  <a:lnTo>
                    <a:pt x="196088" y="229121"/>
                  </a:lnTo>
                  <a:lnTo>
                    <a:pt x="458242" y="229121"/>
                  </a:lnTo>
                  <a:lnTo>
                    <a:pt x="458242" y="143415"/>
                  </a:lnTo>
                  <a:lnTo>
                    <a:pt x="197588" y="143415"/>
                  </a:lnTo>
                  <a:lnTo>
                    <a:pt x="300864" y="66850"/>
                  </a:lnTo>
                  <a:lnTo>
                    <a:pt x="251297" y="0"/>
                  </a:lnTo>
                  <a:lnTo>
                    <a:pt x="0" y="186268"/>
                  </a:lnTo>
                  <a:lnTo>
                    <a:pt x="251511" y="372643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20813" y="80"/>
              <a:ext cx="5243768" cy="505783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683586" y="684386"/>
              <a:ext cx="4318635" cy="3643629"/>
            </a:xfrm>
            <a:custGeom>
              <a:avLst/>
              <a:gdLst/>
              <a:ahLst/>
              <a:cxnLst/>
              <a:rect l="l" t="t" r="r" b="b"/>
              <a:pathLst>
                <a:path w="4318634" h="3643629">
                  <a:moveTo>
                    <a:pt x="1756201" y="0"/>
                  </a:moveTo>
                  <a:lnTo>
                    <a:pt x="0" y="1849751"/>
                  </a:lnTo>
                  <a:lnTo>
                    <a:pt x="2562021" y="3643222"/>
                  </a:lnTo>
                  <a:lnTo>
                    <a:pt x="4318223" y="1793472"/>
                  </a:lnTo>
                  <a:lnTo>
                    <a:pt x="1756201" y="0"/>
                  </a:lnTo>
                  <a:close/>
                </a:path>
              </a:pathLst>
            </a:custGeom>
            <a:solidFill>
              <a:srgbClr val="CC8933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683586" y="684386"/>
              <a:ext cx="4318635" cy="3643629"/>
            </a:xfrm>
            <a:custGeom>
              <a:avLst/>
              <a:gdLst/>
              <a:ahLst/>
              <a:cxnLst/>
              <a:rect l="l" t="t" r="r" b="b"/>
              <a:pathLst>
                <a:path w="4318634" h="3643629">
                  <a:moveTo>
                    <a:pt x="4318222" y="1793471"/>
                  </a:moveTo>
                  <a:lnTo>
                    <a:pt x="2562020" y="3643222"/>
                  </a:lnTo>
                  <a:lnTo>
                    <a:pt x="0" y="1849751"/>
                  </a:lnTo>
                  <a:lnTo>
                    <a:pt x="1756202" y="0"/>
                  </a:lnTo>
                  <a:lnTo>
                    <a:pt x="4318222" y="1793471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86164" y="160644"/>
              <a:ext cx="4870220" cy="479953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044934" y="751956"/>
              <a:ext cx="3552825" cy="3571240"/>
            </a:xfrm>
            <a:custGeom>
              <a:avLst/>
              <a:gdLst/>
              <a:ahLst/>
              <a:cxnLst/>
              <a:rect l="l" t="t" r="r" b="b"/>
              <a:pathLst>
                <a:path w="3552825" h="3571240">
                  <a:moveTo>
                    <a:pt x="871484" y="0"/>
                  </a:moveTo>
                  <a:lnTo>
                    <a:pt x="0" y="2371406"/>
                  </a:lnTo>
                  <a:lnTo>
                    <a:pt x="2681194" y="3570913"/>
                  </a:lnTo>
                  <a:lnTo>
                    <a:pt x="3552678" y="1199507"/>
                  </a:lnTo>
                  <a:lnTo>
                    <a:pt x="871484" y="0"/>
                  </a:lnTo>
                  <a:close/>
                </a:path>
              </a:pathLst>
            </a:custGeom>
            <a:solidFill>
              <a:srgbClr val="00798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044934" y="751956"/>
              <a:ext cx="3552825" cy="3571240"/>
            </a:xfrm>
            <a:custGeom>
              <a:avLst/>
              <a:gdLst/>
              <a:ahLst/>
              <a:cxnLst/>
              <a:rect l="l" t="t" r="r" b="b"/>
              <a:pathLst>
                <a:path w="3552825" h="3571240">
                  <a:moveTo>
                    <a:pt x="871483" y="0"/>
                  </a:moveTo>
                  <a:lnTo>
                    <a:pt x="3552678" y="1199507"/>
                  </a:lnTo>
                  <a:lnTo>
                    <a:pt x="2681194" y="3570913"/>
                  </a:lnTo>
                  <a:lnTo>
                    <a:pt x="0" y="2371406"/>
                  </a:lnTo>
                  <a:lnTo>
                    <a:pt x="871483" y="0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63578" y="2487479"/>
              <a:ext cx="216243" cy="23424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01678" y="2502591"/>
              <a:ext cx="139444" cy="157620"/>
            </a:xfrm>
            <a:prstGeom prst="rect">
              <a:avLst/>
            </a:prstGeom>
          </p:spPr>
        </p:pic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1613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</a:t>
            </a:r>
            <a:r>
              <a:rPr spc="-35" dirty="0"/>
              <a:t> </a:t>
            </a:r>
            <a:r>
              <a:rPr dirty="0"/>
              <a:t>2</a:t>
            </a:r>
            <a:endParaRPr dirty="0"/>
          </a:p>
        </p:txBody>
      </p:sp>
      <p:sp>
        <p:nvSpPr>
          <p:cNvPr id="30" name="object 30"/>
          <p:cNvSpPr txBox="1"/>
          <p:nvPr/>
        </p:nvSpPr>
        <p:spPr>
          <a:xfrm>
            <a:off x="292759" y="955676"/>
            <a:ext cx="1159510" cy="67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</a:t>
            </a:r>
            <a:r>
              <a:rPr sz="1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2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Arial" panose="020B0604020202020204"/>
              <a:cs typeface="Arial" panose="020B0604020202020204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 c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92759" y="1819276"/>
            <a:ext cx="1258570" cy="67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035" indent="-140970">
              <a:lnSpc>
                <a:spcPct val="100000"/>
              </a:lnSpc>
              <a:spcBef>
                <a:spcPts val="100"/>
              </a:spcBef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2c =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Microsoft Sans Serif" panose="020B0604020202020204"/>
              <a:buChar char="•"/>
            </a:pPr>
            <a:endParaRPr sz="1450">
              <a:latin typeface="Arial" panose="020B0604020202020204"/>
              <a:cs typeface="Arial" panose="020B0604020202020204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3c =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538195" y="245211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647326" y="731745"/>
            <a:ext cx="226060" cy="234315"/>
            <a:chOff x="5647326" y="731745"/>
            <a:chExt cx="226060" cy="234315"/>
          </a:xfrm>
        </p:grpSpPr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47326" y="731745"/>
              <a:ext cx="225758" cy="23424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85426" y="746779"/>
              <a:ext cx="149558" cy="157995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5868004" y="69638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4291912" y="1232762"/>
            <a:ext cx="3027045" cy="2529840"/>
            <a:chOff x="4291912" y="1232762"/>
            <a:chExt cx="3027045" cy="2529840"/>
          </a:xfrm>
        </p:grpSpPr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91912" y="1232762"/>
              <a:ext cx="3026954" cy="2529668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4349609" y="1271298"/>
              <a:ext cx="2912110" cy="2413000"/>
            </a:xfrm>
            <a:custGeom>
              <a:avLst/>
              <a:gdLst/>
              <a:ahLst/>
              <a:cxnLst/>
              <a:rect l="l" t="t" r="r" b="b"/>
              <a:pathLst>
                <a:path w="2912109" h="2413000">
                  <a:moveTo>
                    <a:pt x="2911559" y="2412596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4534" y="1542412"/>
            <a:ext cx="114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800606" y="80"/>
            <a:ext cx="6748145" cy="5058410"/>
            <a:chOff x="1800606" y="80"/>
            <a:chExt cx="6748145" cy="505841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887358" y="1512388"/>
              <a:ext cx="182256" cy="30499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5523" y="1524012"/>
              <a:ext cx="104916" cy="2311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1664" y="2485130"/>
              <a:ext cx="3354450" cy="1981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338984" y="2564190"/>
              <a:ext cx="3060065" cy="0"/>
            </a:xfrm>
            <a:custGeom>
              <a:avLst/>
              <a:gdLst/>
              <a:ahLst/>
              <a:cxnLst/>
              <a:rect l="l" t="t" r="r" b="b"/>
              <a:pathLst>
                <a:path w="3060065">
                  <a:moveTo>
                    <a:pt x="0" y="0"/>
                  </a:moveTo>
                  <a:lnTo>
                    <a:pt x="12699" y="0"/>
                  </a:lnTo>
                  <a:lnTo>
                    <a:pt x="3047110" y="0"/>
                  </a:lnTo>
                  <a:lnTo>
                    <a:pt x="305981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229760" y="2503233"/>
              <a:ext cx="3278504" cy="121920"/>
            </a:xfrm>
            <a:custGeom>
              <a:avLst/>
              <a:gdLst/>
              <a:ahLst/>
              <a:cxnLst/>
              <a:rect l="l" t="t" r="r" b="b"/>
              <a:pathLst>
                <a:path w="3278504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278504" h="121919">
                  <a:moveTo>
                    <a:pt x="3278251" y="60960"/>
                  </a:moveTo>
                  <a:lnTo>
                    <a:pt x="3156331" y="0"/>
                  </a:lnTo>
                  <a:lnTo>
                    <a:pt x="3156331" y="121920"/>
                  </a:lnTo>
                  <a:lnTo>
                    <a:pt x="3278251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9829" y="907347"/>
              <a:ext cx="198120" cy="335368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868889" y="1034667"/>
              <a:ext cx="0" cy="3059430"/>
            </a:xfrm>
            <a:custGeom>
              <a:avLst/>
              <a:gdLst/>
              <a:ahLst/>
              <a:cxnLst/>
              <a:rect l="l" t="t" r="r" b="b"/>
              <a:pathLst>
                <a:path h="3059429">
                  <a:moveTo>
                    <a:pt x="0" y="0"/>
                  </a:moveTo>
                  <a:lnTo>
                    <a:pt x="0" y="3059046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807926" y="925448"/>
              <a:ext cx="121920" cy="3277870"/>
            </a:xfrm>
            <a:custGeom>
              <a:avLst/>
              <a:gdLst/>
              <a:ahLst/>
              <a:cxnLst/>
              <a:rect l="l" t="t" r="r" b="b"/>
              <a:pathLst>
                <a:path w="121920" h="3277870">
                  <a:moveTo>
                    <a:pt x="121920" y="3155569"/>
                  </a:moveTo>
                  <a:lnTo>
                    <a:pt x="0" y="3155569"/>
                  </a:lnTo>
                  <a:lnTo>
                    <a:pt x="60960" y="3277489"/>
                  </a:lnTo>
                  <a:lnTo>
                    <a:pt x="121920" y="3155569"/>
                  </a:lnTo>
                  <a:close/>
                </a:path>
                <a:path w="121920" h="32778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64060" y="1379360"/>
              <a:ext cx="2409659" cy="240965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838277" y="1533578"/>
              <a:ext cx="2061845" cy="2061845"/>
            </a:xfrm>
            <a:custGeom>
              <a:avLst/>
              <a:gdLst/>
              <a:ahLst/>
              <a:cxnLst/>
              <a:rect l="l" t="t" r="r" b="b"/>
              <a:pathLst>
                <a:path w="2061845" h="2061845">
                  <a:moveTo>
                    <a:pt x="0" y="2061224"/>
                  </a:moveTo>
                  <a:lnTo>
                    <a:pt x="8980" y="2052244"/>
                  </a:lnTo>
                  <a:lnTo>
                    <a:pt x="2052244" y="8980"/>
                  </a:lnTo>
                  <a:lnTo>
                    <a:pt x="2061224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761039" y="1456359"/>
              <a:ext cx="2216150" cy="2216150"/>
            </a:xfrm>
            <a:custGeom>
              <a:avLst/>
              <a:gdLst/>
              <a:ahLst/>
              <a:cxnLst/>
              <a:rect l="l" t="t" r="r" b="b"/>
              <a:pathLst>
                <a:path w="2216150" h="2216150">
                  <a:moveTo>
                    <a:pt x="129311" y="2172576"/>
                  </a:moveTo>
                  <a:lnTo>
                    <a:pt x="43103" y="2086368"/>
                  </a:lnTo>
                  <a:lnTo>
                    <a:pt x="0" y="2215680"/>
                  </a:lnTo>
                  <a:lnTo>
                    <a:pt x="129311" y="2172576"/>
                  </a:lnTo>
                  <a:close/>
                </a:path>
                <a:path w="2216150" h="2216150">
                  <a:moveTo>
                    <a:pt x="2215692" y="0"/>
                  </a:moveTo>
                  <a:lnTo>
                    <a:pt x="2086368" y="43103"/>
                  </a:lnTo>
                  <a:lnTo>
                    <a:pt x="2172576" y="129311"/>
                  </a:lnTo>
                  <a:lnTo>
                    <a:pt x="221569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99508" y="111888"/>
              <a:ext cx="5548961" cy="48940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586041" y="931073"/>
              <a:ext cx="4376420" cy="3209925"/>
            </a:xfrm>
            <a:custGeom>
              <a:avLst/>
              <a:gdLst/>
              <a:ahLst/>
              <a:cxnLst/>
              <a:rect l="l" t="t" r="r" b="b"/>
              <a:pathLst>
                <a:path w="4376420" h="3209925">
                  <a:moveTo>
                    <a:pt x="2559016" y="0"/>
                  </a:moveTo>
                  <a:lnTo>
                    <a:pt x="0" y="997440"/>
                  </a:lnTo>
                  <a:lnTo>
                    <a:pt x="1816878" y="3209629"/>
                  </a:lnTo>
                  <a:lnTo>
                    <a:pt x="4375894" y="2212190"/>
                  </a:lnTo>
                  <a:lnTo>
                    <a:pt x="2559016" y="0"/>
                  </a:lnTo>
                  <a:close/>
                </a:path>
              </a:pathLst>
            </a:custGeom>
            <a:solidFill>
              <a:srgbClr val="A7A7A7">
                <a:alpha val="502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586041" y="931073"/>
              <a:ext cx="4376420" cy="3209925"/>
            </a:xfrm>
            <a:custGeom>
              <a:avLst/>
              <a:gdLst/>
              <a:ahLst/>
              <a:cxnLst/>
              <a:rect l="l" t="t" r="r" b="b"/>
              <a:pathLst>
                <a:path w="4376420" h="3209925">
                  <a:moveTo>
                    <a:pt x="2559016" y="0"/>
                  </a:moveTo>
                  <a:lnTo>
                    <a:pt x="4375894" y="2212190"/>
                  </a:lnTo>
                  <a:lnTo>
                    <a:pt x="1816877" y="3209630"/>
                  </a:lnTo>
                  <a:lnTo>
                    <a:pt x="0" y="997439"/>
                  </a:lnTo>
                  <a:lnTo>
                    <a:pt x="2559016" y="0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00606" y="2070110"/>
              <a:ext cx="559842" cy="47424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851405" y="2097910"/>
              <a:ext cx="458470" cy="372745"/>
            </a:xfrm>
            <a:custGeom>
              <a:avLst/>
              <a:gdLst/>
              <a:ahLst/>
              <a:cxnLst/>
              <a:rect l="l" t="t" r="r" b="b"/>
              <a:pathLst>
                <a:path w="458469" h="372744">
                  <a:moveTo>
                    <a:pt x="251297" y="0"/>
                  </a:moveTo>
                  <a:lnTo>
                    <a:pt x="0" y="186267"/>
                  </a:lnTo>
                  <a:lnTo>
                    <a:pt x="251512" y="372642"/>
                  </a:lnTo>
                  <a:lnTo>
                    <a:pt x="300649" y="305577"/>
                  </a:lnTo>
                  <a:lnTo>
                    <a:pt x="196087" y="229120"/>
                  </a:lnTo>
                  <a:lnTo>
                    <a:pt x="458242" y="229120"/>
                  </a:lnTo>
                  <a:lnTo>
                    <a:pt x="458242" y="143414"/>
                  </a:lnTo>
                  <a:lnTo>
                    <a:pt x="197587" y="143414"/>
                  </a:lnTo>
                  <a:lnTo>
                    <a:pt x="300864" y="66850"/>
                  </a:lnTo>
                  <a:lnTo>
                    <a:pt x="2512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851406" y="2097909"/>
              <a:ext cx="458470" cy="372745"/>
            </a:xfrm>
            <a:custGeom>
              <a:avLst/>
              <a:gdLst/>
              <a:ahLst/>
              <a:cxnLst/>
              <a:rect l="l" t="t" r="r" b="b"/>
              <a:pathLst>
                <a:path w="458469" h="372744">
                  <a:moveTo>
                    <a:pt x="251511" y="372643"/>
                  </a:moveTo>
                  <a:lnTo>
                    <a:pt x="300650" y="305578"/>
                  </a:lnTo>
                  <a:lnTo>
                    <a:pt x="196088" y="229121"/>
                  </a:lnTo>
                  <a:lnTo>
                    <a:pt x="458242" y="229121"/>
                  </a:lnTo>
                  <a:lnTo>
                    <a:pt x="458242" y="143415"/>
                  </a:lnTo>
                  <a:lnTo>
                    <a:pt x="197588" y="143415"/>
                  </a:lnTo>
                  <a:lnTo>
                    <a:pt x="300864" y="66850"/>
                  </a:lnTo>
                  <a:lnTo>
                    <a:pt x="251297" y="0"/>
                  </a:lnTo>
                  <a:lnTo>
                    <a:pt x="0" y="186268"/>
                  </a:lnTo>
                  <a:lnTo>
                    <a:pt x="251511" y="372643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20813" y="80"/>
              <a:ext cx="5243768" cy="505783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683586" y="684386"/>
              <a:ext cx="4318635" cy="3643629"/>
            </a:xfrm>
            <a:custGeom>
              <a:avLst/>
              <a:gdLst/>
              <a:ahLst/>
              <a:cxnLst/>
              <a:rect l="l" t="t" r="r" b="b"/>
              <a:pathLst>
                <a:path w="4318634" h="3643629">
                  <a:moveTo>
                    <a:pt x="1756201" y="0"/>
                  </a:moveTo>
                  <a:lnTo>
                    <a:pt x="0" y="1849751"/>
                  </a:lnTo>
                  <a:lnTo>
                    <a:pt x="2562021" y="3643222"/>
                  </a:lnTo>
                  <a:lnTo>
                    <a:pt x="4318223" y="1793472"/>
                  </a:lnTo>
                  <a:lnTo>
                    <a:pt x="1756201" y="0"/>
                  </a:lnTo>
                  <a:close/>
                </a:path>
              </a:pathLst>
            </a:custGeom>
            <a:solidFill>
              <a:srgbClr val="CC8933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683586" y="684386"/>
              <a:ext cx="4318635" cy="3643629"/>
            </a:xfrm>
            <a:custGeom>
              <a:avLst/>
              <a:gdLst/>
              <a:ahLst/>
              <a:cxnLst/>
              <a:rect l="l" t="t" r="r" b="b"/>
              <a:pathLst>
                <a:path w="4318634" h="3643629">
                  <a:moveTo>
                    <a:pt x="4318222" y="1793471"/>
                  </a:moveTo>
                  <a:lnTo>
                    <a:pt x="2562020" y="3643222"/>
                  </a:lnTo>
                  <a:lnTo>
                    <a:pt x="0" y="1849751"/>
                  </a:lnTo>
                  <a:lnTo>
                    <a:pt x="1756202" y="0"/>
                  </a:lnTo>
                  <a:lnTo>
                    <a:pt x="4318222" y="1793471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86164" y="160644"/>
              <a:ext cx="4870220" cy="479953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044934" y="751956"/>
              <a:ext cx="3552825" cy="3571240"/>
            </a:xfrm>
            <a:custGeom>
              <a:avLst/>
              <a:gdLst/>
              <a:ahLst/>
              <a:cxnLst/>
              <a:rect l="l" t="t" r="r" b="b"/>
              <a:pathLst>
                <a:path w="3552825" h="3571240">
                  <a:moveTo>
                    <a:pt x="871484" y="0"/>
                  </a:moveTo>
                  <a:lnTo>
                    <a:pt x="0" y="2371406"/>
                  </a:lnTo>
                  <a:lnTo>
                    <a:pt x="2681194" y="3570913"/>
                  </a:lnTo>
                  <a:lnTo>
                    <a:pt x="3552678" y="1199507"/>
                  </a:lnTo>
                  <a:lnTo>
                    <a:pt x="871484" y="0"/>
                  </a:lnTo>
                  <a:close/>
                </a:path>
              </a:pathLst>
            </a:custGeom>
            <a:solidFill>
              <a:srgbClr val="00798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044934" y="751956"/>
              <a:ext cx="3552825" cy="3571240"/>
            </a:xfrm>
            <a:custGeom>
              <a:avLst/>
              <a:gdLst/>
              <a:ahLst/>
              <a:cxnLst/>
              <a:rect l="l" t="t" r="r" b="b"/>
              <a:pathLst>
                <a:path w="3552825" h="3571240">
                  <a:moveTo>
                    <a:pt x="871483" y="0"/>
                  </a:moveTo>
                  <a:lnTo>
                    <a:pt x="3552678" y="1199507"/>
                  </a:lnTo>
                  <a:lnTo>
                    <a:pt x="2681194" y="3570913"/>
                  </a:lnTo>
                  <a:lnTo>
                    <a:pt x="0" y="2371406"/>
                  </a:lnTo>
                  <a:lnTo>
                    <a:pt x="871483" y="0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87860" y="1227872"/>
              <a:ext cx="3035058" cy="2539447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349609" y="1271298"/>
              <a:ext cx="2912110" cy="2413000"/>
            </a:xfrm>
            <a:custGeom>
              <a:avLst/>
              <a:gdLst/>
              <a:ahLst/>
              <a:cxnLst/>
              <a:rect l="l" t="t" r="r" b="b"/>
              <a:pathLst>
                <a:path w="2912109" h="2413000">
                  <a:moveTo>
                    <a:pt x="2911559" y="2412596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63578" y="2487479"/>
              <a:ext cx="216243" cy="2342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01678" y="2502591"/>
              <a:ext cx="139444" cy="157620"/>
            </a:xfrm>
            <a:prstGeom prst="rect">
              <a:avLst/>
            </a:prstGeom>
          </p:spPr>
        </p:pic>
      </p:grp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1613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</a:t>
            </a:r>
            <a:r>
              <a:rPr spc="-35" dirty="0"/>
              <a:t> </a:t>
            </a:r>
            <a:r>
              <a:rPr dirty="0"/>
              <a:t>2</a:t>
            </a:r>
            <a:endParaRPr dirty="0"/>
          </a:p>
        </p:txBody>
      </p:sp>
      <p:sp>
        <p:nvSpPr>
          <p:cNvPr id="32" name="object 32"/>
          <p:cNvSpPr txBox="1"/>
          <p:nvPr/>
        </p:nvSpPr>
        <p:spPr>
          <a:xfrm>
            <a:off x="292759" y="955676"/>
            <a:ext cx="1159510" cy="67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</a:t>
            </a:r>
            <a:r>
              <a:rPr sz="1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2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Arial" panose="020B0604020202020204"/>
              <a:cs typeface="Arial" panose="020B0604020202020204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 c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92759" y="1819276"/>
            <a:ext cx="1258570" cy="67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035" indent="-140970">
              <a:lnSpc>
                <a:spcPct val="100000"/>
              </a:lnSpc>
              <a:spcBef>
                <a:spcPts val="100"/>
              </a:spcBef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2c =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Microsoft Sans Serif" panose="020B0604020202020204"/>
              <a:buChar char="•"/>
            </a:pPr>
            <a:endParaRPr sz="1450">
              <a:latin typeface="Arial" panose="020B0604020202020204"/>
              <a:cs typeface="Arial" panose="020B0604020202020204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3c =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538195" y="245211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647326" y="731745"/>
            <a:ext cx="226060" cy="234315"/>
            <a:chOff x="5647326" y="731745"/>
            <a:chExt cx="226060" cy="234315"/>
          </a:xfrm>
        </p:grpSpPr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47326" y="731745"/>
              <a:ext cx="225758" cy="23424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85426" y="746779"/>
              <a:ext cx="149558" cy="157995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5868004" y="69638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4534" y="1542412"/>
            <a:ext cx="114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914026" y="1512388"/>
            <a:ext cx="1155700" cy="2603500"/>
            <a:chOff x="5914026" y="1512388"/>
            <a:chExt cx="1155700" cy="260350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887358" y="1512388"/>
              <a:ext cx="182256" cy="30499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5523" y="1524012"/>
              <a:ext cx="104916" cy="2311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4026" y="3881344"/>
              <a:ext cx="225758" cy="2342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52126" y="3896379"/>
              <a:ext cx="149558" cy="15799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134704" y="384598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191664" y="731745"/>
            <a:ext cx="3354704" cy="3529329"/>
            <a:chOff x="4191664" y="731745"/>
            <a:chExt cx="3354704" cy="3529329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91664" y="2485130"/>
              <a:ext cx="3354450" cy="19811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338984" y="2564191"/>
              <a:ext cx="3060065" cy="0"/>
            </a:xfrm>
            <a:custGeom>
              <a:avLst/>
              <a:gdLst/>
              <a:ahLst/>
              <a:cxnLst/>
              <a:rect l="l" t="t" r="r" b="b"/>
              <a:pathLst>
                <a:path w="3060065">
                  <a:moveTo>
                    <a:pt x="0" y="0"/>
                  </a:moveTo>
                  <a:lnTo>
                    <a:pt x="12699" y="0"/>
                  </a:lnTo>
                  <a:lnTo>
                    <a:pt x="3047110" y="0"/>
                  </a:lnTo>
                  <a:lnTo>
                    <a:pt x="305981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229760" y="2503233"/>
              <a:ext cx="3278504" cy="121920"/>
            </a:xfrm>
            <a:custGeom>
              <a:avLst/>
              <a:gdLst/>
              <a:ahLst/>
              <a:cxnLst/>
              <a:rect l="l" t="t" r="r" b="b"/>
              <a:pathLst>
                <a:path w="3278504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278504" h="121919">
                  <a:moveTo>
                    <a:pt x="3278251" y="60960"/>
                  </a:moveTo>
                  <a:lnTo>
                    <a:pt x="3156331" y="0"/>
                  </a:lnTo>
                  <a:lnTo>
                    <a:pt x="3156331" y="121920"/>
                  </a:lnTo>
                  <a:lnTo>
                    <a:pt x="3278251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69829" y="907347"/>
              <a:ext cx="198120" cy="335368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868889" y="1034667"/>
              <a:ext cx="0" cy="3059430"/>
            </a:xfrm>
            <a:custGeom>
              <a:avLst/>
              <a:gdLst/>
              <a:ahLst/>
              <a:cxnLst/>
              <a:rect l="l" t="t" r="r" b="b"/>
              <a:pathLst>
                <a:path h="3059429">
                  <a:moveTo>
                    <a:pt x="0" y="0"/>
                  </a:moveTo>
                  <a:lnTo>
                    <a:pt x="0" y="3059046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807926" y="925448"/>
              <a:ext cx="121920" cy="3277870"/>
            </a:xfrm>
            <a:custGeom>
              <a:avLst/>
              <a:gdLst/>
              <a:ahLst/>
              <a:cxnLst/>
              <a:rect l="l" t="t" r="r" b="b"/>
              <a:pathLst>
                <a:path w="121920" h="3277870">
                  <a:moveTo>
                    <a:pt x="121920" y="3155569"/>
                  </a:moveTo>
                  <a:lnTo>
                    <a:pt x="0" y="3155569"/>
                  </a:lnTo>
                  <a:lnTo>
                    <a:pt x="60960" y="3277489"/>
                  </a:lnTo>
                  <a:lnTo>
                    <a:pt x="121920" y="3155569"/>
                  </a:lnTo>
                  <a:close/>
                </a:path>
                <a:path w="121920" h="32778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64060" y="1379360"/>
              <a:ext cx="2409659" cy="240965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838277" y="1533578"/>
              <a:ext cx="2061845" cy="2061845"/>
            </a:xfrm>
            <a:custGeom>
              <a:avLst/>
              <a:gdLst/>
              <a:ahLst/>
              <a:cxnLst/>
              <a:rect l="l" t="t" r="r" b="b"/>
              <a:pathLst>
                <a:path w="2061845" h="2061845">
                  <a:moveTo>
                    <a:pt x="0" y="2061224"/>
                  </a:moveTo>
                  <a:lnTo>
                    <a:pt x="8980" y="2052244"/>
                  </a:lnTo>
                  <a:lnTo>
                    <a:pt x="2052244" y="8980"/>
                  </a:lnTo>
                  <a:lnTo>
                    <a:pt x="2061224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761039" y="1456359"/>
              <a:ext cx="2216150" cy="2216150"/>
            </a:xfrm>
            <a:custGeom>
              <a:avLst/>
              <a:gdLst/>
              <a:ahLst/>
              <a:cxnLst/>
              <a:rect l="l" t="t" r="r" b="b"/>
              <a:pathLst>
                <a:path w="2216150" h="2216150">
                  <a:moveTo>
                    <a:pt x="129311" y="2172576"/>
                  </a:moveTo>
                  <a:lnTo>
                    <a:pt x="43103" y="2086368"/>
                  </a:lnTo>
                  <a:lnTo>
                    <a:pt x="0" y="2215680"/>
                  </a:lnTo>
                  <a:lnTo>
                    <a:pt x="129311" y="2172576"/>
                  </a:lnTo>
                  <a:close/>
                </a:path>
                <a:path w="2216150" h="2216150">
                  <a:moveTo>
                    <a:pt x="2215692" y="0"/>
                  </a:moveTo>
                  <a:lnTo>
                    <a:pt x="2086368" y="43103"/>
                  </a:lnTo>
                  <a:lnTo>
                    <a:pt x="2172576" y="129311"/>
                  </a:lnTo>
                  <a:lnTo>
                    <a:pt x="221569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7326" y="731745"/>
              <a:ext cx="225758" cy="23424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85426" y="746779"/>
              <a:ext cx="149558" cy="157995"/>
            </a:xfrm>
            <a:prstGeom prst="rect">
              <a:avLst/>
            </a:prstGeom>
          </p:spPr>
        </p:pic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1613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</a:t>
            </a:r>
            <a:r>
              <a:rPr spc="-35" dirty="0"/>
              <a:t> </a:t>
            </a:r>
            <a:r>
              <a:rPr dirty="0"/>
              <a:t>3</a:t>
            </a:r>
            <a:endParaRPr dirty="0"/>
          </a:p>
        </p:txBody>
      </p:sp>
      <p:sp>
        <p:nvSpPr>
          <p:cNvPr id="22" name="object 22"/>
          <p:cNvSpPr txBox="1"/>
          <p:nvPr/>
        </p:nvSpPr>
        <p:spPr>
          <a:xfrm>
            <a:off x="292759" y="955676"/>
            <a:ext cx="1159510" cy="67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</a:t>
            </a:r>
            <a:r>
              <a:rPr sz="1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Arial" panose="020B0604020202020204"/>
              <a:cs typeface="Arial" panose="020B0604020202020204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 c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92759" y="1819276"/>
            <a:ext cx="1456055" cy="67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035" indent="-140970">
              <a:lnSpc>
                <a:spcPct val="100000"/>
              </a:lnSpc>
              <a:spcBef>
                <a:spcPts val="100"/>
              </a:spcBef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2a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+ 2b +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2c =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Microsoft Sans Serif" panose="020B0604020202020204"/>
              <a:buChar char="•"/>
            </a:pPr>
            <a:endParaRPr sz="1450">
              <a:latin typeface="Arial" panose="020B0604020202020204"/>
              <a:cs typeface="Arial" panose="020B0604020202020204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3a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+ 3b +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3c =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868004" y="69638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663578" y="2487479"/>
            <a:ext cx="216535" cy="234315"/>
            <a:chOff x="7663578" y="2487479"/>
            <a:chExt cx="216535" cy="234315"/>
          </a:xfrm>
        </p:grpSpPr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63578" y="2487479"/>
              <a:ext cx="216243" cy="23424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01678" y="2502591"/>
              <a:ext cx="139444" cy="157620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7538195" y="245211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25871" y="1012475"/>
            <a:ext cx="4086225" cy="3176905"/>
            <a:chOff x="3825871" y="1012475"/>
            <a:chExt cx="4086225" cy="317690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825871" y="1012475"/>
              <a:ext cx="4086037" cy="31762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876671" y="1040274"/>
              <a:ext cx="3984625" cy="3075305"/>
            </a:xfrm>
            <a:custGeom>
              <a:avLst/>
              <a:gdLst/>
              <a:ahLst/>
              <a:cxnLst/>
              <a:rect l="l" t="t" r="r" b="b"/>
              <a:pathLst>
                <a:path w="3984625" h="3075304">
                  <a:moveTo>
                    <a:pt x="1952437" y="0"/>
                  </a:moveTo>
                  <a:lnTo>
                    <a:pt x="0" y="1931695"/>
                  </a:lnTo>
                  <a:lnTo>
                    <a:pt x="2032000" y="3074694"/>
                  </a:lnTo>
                  <a:lnTo>
                    <a:pt x="3984437" y="1142999"/>
                  </a:lnTo>
                  <a:lnTo>
                    <a:pt x="1952437" y="0"/>
                  </a:lnTo>
                  <a:close/>
                </a:path>
              </a:pathLst>
            </a:custGeom>
            <a:solidFill>
              <a:srgbClr val="A7A7A7">
                <a:alpha val="502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876671" y="1040274"/>
              <a:ext cx="3984625" cy="3075305"/>
            </a:xfrm>
            <a:custGeom>
              <a:avLst/>
              <a:gdLst/>
              <a:ahLst/>
              <a:cxnLst/>
              <a:rect l="l" t="t" r="r" b="b"/>
              <a:pathLst>
                <a:path w="3984625" h="3075304">
                  <a:moveTo>
                    <a:pt x="1952437" y="0"/>
                  </a:moveTo>
                  <a:lnTo>
                    <a:pt x="3984437" y="1143000"/>
                  </a:lnTo>
                  <a:lnTo>
                    <a:pt x="2032000" y="3074694"/>
                  </a:lnTo>
                  <a:lnTo>
                    <a:pt x="0" y="1931694"/>
                  </a:lnTo>
                  <a:lnTo>
                    <a:pt x="1952437" y="0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7064534" y="1542412"/>
            <a:ext cx="114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914026" y="1512388"/>
            <a:ext cx="1155700" cy="2603500"/>
            <a:chOff x="5914026" y="1512388"/>
            <a:chExt cx="1155700" cy="260350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87358" y="1512388"/>
              <a:ext cx="182256" cy="30499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25523" y="1524012"/>
              <a:ext cx="104916" cy="23118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4026" y="3881344"/>
              <a:ext cx="225758" cy="23424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52126" y="3896379"/>
              <a:ext cx="149558" cy="15799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134704" y="384598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191664" y="731745"/>
            <a:ext cx="3354704" cy="3529329"/>
            <a:chOff x="4191664" y="731745"/>
            <a:chExt cx="3354704" cy="3529329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91664" y="2485130"/>
              <a:ext cx="3354450" cy="19811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338984" y="2564191"/>
              <a:ext cx="3060065" cy="0"/>
            </a:xfrm>
            <a:custGeom>
              <a:avLst/>
              <a:gdLst/>
              <a:ahLst/>
              <a:cxnLst/>
              <a:rect l="l" t="t" r="r" b="b"/>
              <a:pathLst>
                <a:path w="3060065">
                  <a:moveTo>
                    <a:pt x="0" y="0"/>
                  </a:moveTo>
                  <a:lnTo>
                    <a:pt x="12699" y="0"/>
                  </a:lnTo>
                  <a:lnTo>
                    <a:pt x="3047110" y="0"/>
                  </a:lnTo>
                  <a:lnTo>
                    <a:pt x="305981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229760" y="2503233"/>
              <a:ext cx="3278504" cy="121920"/>
            </a:xfrm>
            <a:custGeom>
              <a:avLst/>
              <a:gdLst/>
              <a:ahLst/>
              <a:cxnLst/>
              <a:rect l="l" t="t" r="r" b="b"/>
              <a:pathLst>
                <a:path w="3278504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278504" h="121919">
                  <a:moveTo>
                    <a:pt x="3278251" y="60960"/>
                  </a:moveTo>
                  <a:lnTo>
                    <a:pt x="3156331" y="0"/>
                  </a:lnTo>
                  <a:lnTo>
                    <a:pt x="3156331" y="121920"/>
                  </a:lnTo>
                  <a:lnTo>
                    <a:pt x="3278251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69829" y="907347"/>
              <a:ext cx="198120" cy="335368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868889" y="1034667"/>
              <a:ext cx="0" cy="3059430"/>
            </a:xfrm>
            <a:custGeom>
              <a:avLst/>
              <a:gdLst/>
              <a:ahLst/>
              <a:cxnLst/>
              <a:rect l="l" t="t" r="r" b="b"/>
              <a:pathLst>
                <a:path h="3059429">
                  <a:moveTo>
                    <a:pt x="0" y="0"/>
                  </a:moveTo>
                  <a:lnTo>
                    <a:pt x="0" y="3059046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807926" y="925448"/>
              <a:ext cx="121920" cy="3277870"/>
            </a:xfrm>
            <a:custGeom>
              <a:avLst/>
              <a:gdLst/>
              <a:ahLst/>
              <a:cxnLst/>
              <a:rect l="l" t="t" r="r" b="b"/>
              <a:pathLst>
                <a:path w="121920" h="3277870">
                  <a:moveTo>
                    <a:pt x="121920" y="3155569"/>
                  </a:moveTo>
                  <a:lnTo>
                    <a:pt x="0" y="3155569"/>
                  </a:lnTo>
                  <a:lnTo>
                    <a:pt x="60960" y="3277489"/>
                  </a:lnTo>
                  <a:lnTo>
                    <a:pt x="121920" y="3155569"/>
                  </a:lnTo>
                  <a:close/>
                </a:path>
                <a:path w="121920" h="32778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64060" y="1379360"/>
              <a:ext cx="2409659" cy="240965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838277" y="1533578"/>
              <a:ext cx="2061845" cy="2061845"/>
            </a:xfrm>
            <a:custGeom>
              <a:avLst/>
              <a:gdLst/>
              <a:ahLst/>
              <a:cxnLst/>
              <a:rect l="l" t="t" r="r" b="b"/>
              <a:pathLst>
                <a:path w="2061845" h="2061845">
                  <a:moveTo>
                    <a:pt x="0" y="2061224"/>
                  </a:moveTo>
                  <a:lnTo>
                    <a:pt x="8980" y="2052244"/>
                  </a:lnTo>
                  <a:lnTo>
                    <a:pt x="2052244" y="8980"/>
                  </a:lnTo>
                  <a:lnTo>
                    <a:pt x="2061224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761039" y="1456359"/>
              <a:ext cx="2216150" cy="2216150"/>
            </a:xfrm>
            <a:custGeom>
              <a:avLst/>
              <a:gdLst/>
              <a:ahLst/>
              <a:cxnLst/>
              <a:rect l="l" t="t" r="r" b="b"/>
              <a:pathLst>
                <a:path w="2216150" h="2216150">
                  <a:moveTo>
                    <a:pt x="129311" y="2172576"/>
                  </a:moveTo>
                  <a:lnTo>
                    <a:pt x="43103" y="2086368"/>
                  </a:lnTo>
                  <a:lnTo>
                    <a:pt x="0" y="2215680"/>
                  </a:lnTo>
                  <a:lnTo>
                    <a:pt x="129311" y="2172576"/>
                  </a:lnTo>
                  <a:close/>
                </a:path>
                <a:path w="2216150" h="2216150">
                  <a:moveTo>
                    <a:pt x="2215692" y="0"/>
                  </a:moveTo>
                  <a:lnTo>
                    <a:pt x="2086368" y="43103"/>
                  </a:lnTo>
                  <a:lnTo>
                    <a:pt x="2172576" y="129311"/>
                  </a:lnTo>
                  <a:lnTo>
                    <a:pt x="221569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47326" y="731745"/>
              <a:ext cx="225758" cy="23424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85426" y="746779"/>
              <a:ext cx="149558" cy="157995"/>
            </a:xfrm>
            <a:prstGeom prst="rect">
              <a:avLst/>
            </a:prstGeom>
          </p:spPr>
        </p:pic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1613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</a:t>
            </a:r>
            <a:r>
              <a:rPr spc="-35" dirty="0"/>
              <a:t> </a:t>
            </a:r>
            <a:r>
              <a:rPr dirty="0"/>
              <a:t>3</a:t>
            </a:r>
            <a:endParaRPr dirty="0"/>
          </a:p>
        </p:txBody>
      </p:sp>
      <p:sp>
        <p:nvSpPr>
          <p:cNvPr id="26" name="object 26"/>
          <p:cNvSpPr txBox="1"/>
          <p:nvPr/>
        </p:nvSpPr>
        <p:spPr>
          <a:xfrm>
            <a:off x="292759" y="955676"/>
            <a:ext cx="1159510" cy="67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</a:t>
            </a:r>
            <a:r>
              <a:rPr sz="1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Arial" panose="020B0604020202020204"/>
              <a:cs typeface="Arial" panose="020B0604020202020204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 c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92759" y="1819276"/>
            <a:ext cx="1456055" cy="67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035" indent="-140970">
              <a:lnSpc>
                <a:spcPct val="100000"/>
              </a:lnSpc>
              <a:spcBef>
                <a:spcPts val="100"/>
              </a:spcBef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2a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+ 2b +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2c =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Microsoft Sans Serif" panose="020B0604020202020204"/>
              <a:buChar char="•"/>
            </a:pPr>
            <a:endParaRPr sz="1450">
              <a:latin typeface="Arial" panose="020B0604020202020204"/>
              <a:cs typeface="Arial" panose="020B0604020202020204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3a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+ 3b +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3c =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745502" y="1266315"/>
            <a:ext cx="560070" cy="474345"/>
            <a:chOff x="1745502" y="1266315"/>
            <a:chExt cx="560070" cy="474345"/>
          </a:xfrm>
        </p:grpSpPr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45502" y="1266315"/>
              <a:ext cx="559842" cy="47424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796301" y="1294114"/>
              <a:ext cx="458470" cy="372745"/>
            </a:xfrm>
            <a:custGeom>
              <a:avLst/>
              <a:gdLst/>
              <a:ahLst/>
              <a:cxnLst/>
              <a:rect l="l" t="t" r="r" b="b"/>
              <a:pathLst>
                <a:path w="458469" h="372744">
                  <a:moveTo>
                    <a:pt x="251297" y="0"/>
                  </a:moveTo>
                  <a:lnTo>
                    <a:pt x="0" y="186268"/>
                  </a:lnTo>
                  <a:lnTo>
                    <a:pt x="251512" y="372643"/>
                  </a:lnTo>
                  <a:lnTo>
                    <a:pt x="300649" y="305578"/>
                  </a:lnTo>
                  <a:lnTo>
                    <a:pt x="196087" y="229121"/>
                  </a:lnTo>
                  <a:lnTo>
                    <a:pt x="458242" y="229121"/>
                  </a:lnTo>
                  <a:lnTo>
                    <a:pt x="458242" y="143416"/>
                  </a:lnTo>
                  <a:lnTo>
                    <a:pt x="197587" y="143416"/>
                  </a:lnTo>
                  <a:lnTo>
                    <a:pt x="300864" y="66851"/>
                  </a:lnTo>
                  <a:lnTo>
                    <a:pt x="2512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796302" y="1294114"/>
              <a:ext cx="458470" cy="372745"/>
            </a:xfrm>
            <a:custGeom>
              <a:avLst/>
              <a:gdLst/>
              <a:ahLst/>
              <a:cxnLst/>
              <a:rect l="l" t="t" r="r" b="b"/>
              <a:pathLst>
                <a:path w="458469" h="372744">
                  <a:moveTo>
                    <a:pt x="251511" y="372643"/>
                  </a:moveTo>
                  <a:lnTo>
                    <a:pt x="300650" y="305578"/>
                  </a:lnTo>
                  <a:lnTo>
                    <a:pt x="196088" y="229121"/>
                  </a:lnTo>
                  <a:lnTo>
                    <a:pt x="458242" y="229121"/>
                  </a:lnTo>
                  <a:lnTo>
                    <a:pt x="458242" y="143415"/>
                  </a:lnTo>
                  <a:lnTo>
                    <a:pt x="197588" y="143415"/>
                  </a:lnTo>
                  <a:lnTo>
                    <a:pt x="300864" y="66850"/>
                  </a:lnTo>
                  <a:lnTo>
                    <a:pt x="251297" y="0"/>
                  </a:lnTo>
                  <a:lnTo>
                    <a:pt x="0" y="186268"/>
                  </a:lnTo>
                  <a:lnTo>
                    <a:pt x="251511" y="372643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5868004" y="69638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7663578" y="2487479"/>
            <a:ext cx="216535" cy="234315"/>
            <a:chOff x="7663578" y="2487479"/>
            <a:chExt cx="216535" cy="234315"/>
          </a:xfrm>
        </p:grpSpPr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63578" y="2487479"/>
              <a:ext cx="216243" cy="23424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01678" y="2502591"/>
              <a:ext cx="139444" cy="157620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7538195" y="245211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5746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Solution:</a:t>
            </a:r>
            <a:r>
              <a:rPr spc="20" dirty="0"/>
              <a:t> </a:t>
            </a: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  <a:r>
              <a:rPr spc="25" dirty="0"/>
              <a:t> </a:t>
            </a:r>
            <a:r>
              <a:rPr dirty="0"/>
              <a:t>1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55650" y="2711076"/>
            <a:ext cx="6777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 indent="-180975">
              <a:lnSpc>
                <a:spcPct val="100000"/>
              </a:lnSpc>
              <a:spcBef>
                <a:spcPts val="100"/>
              </a:spcBef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2:</a:t>
            </a:r>
            <a:r>
              <a:rPr sz="1800" b="1" spc="-4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$12.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5650" y="3996316"/>
            <a:ext cx="5123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 indent="-180975">
              <a:lnSpc>
                <a:spcPct val="100000"/>
              </a:lnSpc>
              <a:spcBef>
                <a:spcPts val="100"/>
              </a:spcBef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Solution:</a:t>
            </a:r>
            <a:r>
              <a:rPr sz="1800" b="1" spc="-10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costs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$8,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costs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$2.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535280" y="1524667"/>
            <a:ext cx="346075" cy="381635"/>
            <a:chOff x="2535280" y="1524667"/>
            <a:chExt cx="346075" cy="381635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535280" y="1524667"/>
              <a:ext cx="345534" cy="38136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578143" y="1544551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2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8" y="243452"/>
                  </a:lnTo>
                  <a:lnTo>
                    <a:pt x="52706" y="274944"/>
                  </a:lnTo>
                  <a:lnTo>
                    <a:pt x="92204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5" y="239383"/>
                  </a:lnTo>
                  <a:lnTo>
                    <a:pt x="254609" y="191245"/>
                  </a:lnTo>
                  <a:lnTo>
                    <a:pt x="258616" y="138393"/>
                  </a:lnTo>
                  <a:lnTo>
                    <a:pt x="234363" y="91832"/>
                  </a:lnTo>
                  <a:lnTo>
                    <a:pt x="226077" y="86589"/>
                  </a:lnTo>
                  <a:lnTo>
                    <a:pt x="124468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80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80" h="295275">
                  <a:moveTo>
                    <a:pt x="116228" y="48479"/>
                  </a:moveTo>
                  <a:lnTo>
                    <a:pt x="104119" y="48479"/>
                  </a:lnTo>
                  <a:lnTo>
                    <a:pt x="108700" y="51304"/>
                  </a:lnTo>
                  <a:lnTo>
                    <a:pt x="114839" y="55864"/>
                  </a:lnTo>
                  <a:lnTo>
                    <a:pt x="121484" y="62119"/>
                  </a:lnTo>
                  <a:lnTo>
                    <a:pt x="127586" y="70029"/>
                  </a:lnTo>
                  <a:lnTo>
                    <a:pt x="126155" y="75302"/>
                  </a:lnTo>
                  <a:lnTo>
                    <a:pt x="125150" y="80803"/>
                  </a:lnTo>
                  <a:lnTo>
                    <a:pt x="124468" y="86589"/>
                  </a:lnTo>
                  <a:lnTo>
                    <a:pt x="226077" y="86589"/>
                  </a:lnTo>
                  <a:lnTo>
                    <a:pt x="224325" y="85481"/>
                  </a:lnTo>
                  <a:lnTo>
                    <a:pt x="134238" y="85481"/>
                  </a:lnTo>
                  <a:lnTo>
                    <a:pt x="139937" y="68136"/>
                  </a:lnTo>
                  <a:lnTo>
                    <a:pt x="143399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80" h="295275">
                  <a:moveTo>
                    <a:pt x="174769" y="68580"/>
                  </a:moveTo>
                  <a:lnTo>
                    <a:pt x="151264" y="75186"/>
                  </a:lnTo>
                  <a:lnTo>
                    <a:pt x="134238" y="85481"/>
                  </a:lnTo>
                  <a:lnTo>
                    <a:pt x="224325" y="85481"/>
                  </a:lnTo>
                  <a:lnTo>
                    <a:pt x="203040" y="72013"/>
                  </a:lnTo>
                  <a:lnTo>
                    <a:pt x="174769" y="68580"/>
                  </a:lnTo>
                  <a:close/>
                </a:path>
                <a:path w="259080" h="295275">
                  <a:moveTo>
                    <a:pt x="169796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399" y="62038"/>
                  </a:lnTo>
                  <a:lnTo>
                    <a:pt x="148864" y="52413"/>
                  </a:lnTo>
                  <a:lnTo>
                    <a:pt x="161050" y="38367"/>
                  </a:lnTo>
                  <a:lnTo>
                    <a:pt x="176528" y="26052"/>
                  </a:lnTo>
                  <a:lnTo>
                    <a:pt x="177380" y="22925"/>
                  </a:lnTo>
                  <a:lnTo>
                    <a:pt x="174517" y="19308"/>
                  </a:lnTo>
                  <a:lnTo>
                    <a:pt x="169796" y="16973"/>
                  </a:lnTo>
                  <a:close/>
                </a:path>
                <a:path w="259080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2"/>
                  </a:lnTo>
                  <a:lnTo>
                    <a:pt x="79433" y="55351"/>
                  </a:lnTo>
                  <a:lnTo>
                    <a:pt x="104119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7"/>
                  </a:lnTo>
                  <a:lnTo>
                    <a:pt x="103229" y="33286"/>
                  </a:lnTo>
                  <a:lnTo>
                    <a:pt x="97162" y="22129"/>
                  </a:lnTo>
                  <a:lnTo>
                    <a:pt x="87702" y="11323"/>
                  </a:lnTo>
                  <a:lnTo>
                    <a:pt x="76721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80" h="295275">
                  <a:moveTo>
                    <a:pt x="53762" y="19"/>
                  </a:moveTo>
                  <a:lnTo>
                    <a:pt x="38119" y="2705"/>
                  </a:lnTo>
                  <a:lnTo>
                    <a:pt x="21980" y="4905"/>
                  </a:lnTo>
                  <a:lnTo>
                    <a:pt x="76721" y="4905"/>
                  </a:lnTo>
                  <a:lnTo>
                    <a:pt x="74255" y="3464"/>
                  </a:lnTo>
                  <a:lnTo>
                    <a:pt x="53762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578143" y="1544550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3192527" y="1524667"/>
            <a:ext cx="364490" cy="381635"/>
            <a:chOff x="3192527" y="1524667"/>
            <a:chExt cx="364490" cy="38163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2527" y="1524667"/>
              <a:ext cx="364476" cy="38136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235389" y="1544397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3" y="0"/>
                  </a:moveTo>
                  <a:lnTo>
                    <a:pt x="242703" y="389"/>
                  </a:lnTo>
                  <a:lnTo>
                    <a:pt x="235431" y="3624"/>
                  </a:lnTo>
                  <a:lnTo>
                    <a:pt x="235861" y="6830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9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3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2" y="37774"/>
                  </a:lnTo>
                  <a:lnTo>
                    <a:pt x="256659" y="18522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235389" y="1544398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755650" y="1104526"/>
            <a:ext cx="6435090" cy="697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 indent="-180975">
              <a:lnSpc>
                <a:spcPct val="100000"/>
              </a:lnSpc>
              <a:spcBef>
                <a:spcPts val="100"/>
              </a:spcBef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1:</a:t>
            </a:r>
            <a:r>
              <a:rPr sz="1800" b="1" spc="-4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$10.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R="800735" algn="ctr">
              <a:lnSpc>
                <a:spcPct val="100000"/>
              </a:lnSpc>
              <a:spcBef>
                <a:spcPts val="1445"/>
              </a:spcBef>
              <a:tabLst>
                <a:tab pos="675640" algn="l"/>
              </a:tabLst>
            </a:pPr>
            <a:r>
              <a:rPr sz="1400" dirty="0">
                <a:latin typeface="Arial MT"/>
                <a:cs typeface="Arial MT"/>
              </a:rPr>
              <a:t>+	</a:t>
            </a:r>
            <a:r>
              <a:rPr sz="2100" baseline="2000" dirty="0">
                <a:latin typeface="Arial MT"/>
                <a:cs typeface="Arial MT"/>
              </a:rPr>
              <a:t>=</a:t>
            </a:r>
            <a:r>
              <a:rPr sz="2100" spc="487" baseline="2000" dirty="0">
                <a:latin typeface="Arial MT"/>
                <a:cs typeface="Arial MT"/>
              </a:rPr>
              <a:t> </a:t>
            </a:r>
            <a:r>
              <a:rPr sz="2100" baseline="2000" dirty="0">
                <a:latin typeface="Arial MT"/>
                <a:cs typeface="Arial MT"/>
              </a:rPr>
              <a:t>$10</a:t>
            </a:r>
            <a:endParaRPr sz="2100" baseline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25871" y="1012475"/>
            <a:ext cx="4086225" cy="3176905"/>
            <a:chOff x="3825871" y="1012475"/>
            <a:chExt cx="4086225" cy="317690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825871" y="1012475"/>
              <a:ext cx="4086037" cy="31762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876671" y="1040274"/>
              <a:ext cx="3984625" cy="3075305"/>
            </a:xfrm>
            <a:custGeom>
              <a:avLst/>
              <a:gdLst/>
              <a:ahLst/>
              <a:cxnLst/>
              <a:rect l="l" t="t" r="r" b="b"/>
              <a:pathLst>
                <a:path w="3984625" h="3075304">
                  <a:moveTo>
                    <a:pt x="1952437" y="0"/>
                  </a:moveTo>
                  <a:lnTo>
                    <a:pt x="0" y="1931695"/>
                  </a:lnTo>
                  <a:lnTo>
                    <a:pt x="2032000" y="3074694"/>
                  </a:lnTo>
                  <a:lnTo>
                    <a:pt x="3984437" y="1142999"/>
                  </a:lnTo>
                  <a:lnTo>
                    <a:pt x="1952437" y="0"/>
                  </a:lnTo>
                  <a:close/>
                </a:path>
              </a:pathLst>
            </a:custGeom>
            <a:solidFill>
              <a:srgbClr val="A7A7A7">
                <a:alpha val="502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876671" y="1040274"/>
              <a:ext cx="3984625" cy="3075305"/>
            </a:xfrm>
            <a:custGeom>
              <a:avLst/>
              <a:gdLst/>
              <a:ahLst/>
              <a:cxnLst/>
              <a:rect l="l" t="t" r="r" b="b"/>
              <a:pathLst>
                <a:path w="3984625" h="3075304">
                  <a:moveTo>
                    <a:pt x="1952437" y="0"/>
                  </a:moveTo>
                  <a:lnTo>
                    <a:pt x="3984437" y="1143000"/>
                  </a:lnTo>
                  <a:lnTo>
                    <a:pt x="2032000" y="3074694"/>
                  </a:lnTo>
                  <a:lnTo>
                    <a:pt x="0" y="1931694"/>
                  </a:lnTo>
                  <a:lnTo>
                    <a:pt x="1952437" y="0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825871" y="1012475"/>
              <a:ext cx="4086037" cy="317629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876671" y="1040274"/>
              <a:ext cx="3984625" cy="3075305"/>
            </a:xfrm>
            <a:custGeom>
              <a:avLst/>
              <a:gdLst/>
              <a:ahLst/>
              <a:cxnLst/>
              <a:rect l="l" t="t" r="r" b="b"/>
              <a:pathLst>
                <a:path w="3984625" h="3075304">
                  <a:moveTo>
                    <a:pt x="1952437" y="0"/>
                  </a:moveTo>
                  <a:lnTo>
                    <a:pt x="0" y="1931695"/>
                  </a:lnTo>
                  <a:lnTo>
                    <a:pt x="2032000" y="3074694"/>
                  </a:lnTo>
                  <a:lnTo>
                    <a:pt x="3984437" y="1142999"/>
                  </a:lnTo>
                  <a:lnTo>
                    <a:pt x="1952437" y="0"/>
                  </a:lnTo>
                  <a:close/>
                </a:path>
              </a:pathLst>
            </a:custGeom>
            <a:solidFill>
              <a:srgbClr val="CC8933">
                <a:alpha val="502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876671" y="1040274"/>
              <a:ext cx="3984625" cy="3075305"/>
            </a:xfrm>
            <a:custGeom>
              <a:avLst/>
              <a:gdLst/>
              <a:ahLst/>
              <a:cxnLst/>
              <a:rect l="l" t="t" r="r" b="b"/>
              <a:pathLst>
                <a:path w="3984625" h="3075304">
                  <a:moveTo>
                    <a:pt x="1952437" y="0"/>
                  </a:moveTo>
                  <a:lnTo>
                    <a:pt x="3984437" y="1143000"/>
                  </a:lnTo>
                  <a:lnTo>
                    <a:pt x="2032000" y="3074694"/>
                  </a:lnTo>
                  <a:lnTo>
                    <a:pt x="0" y="1931694"/>
                  </a:lnTo>
                  <a:lnTo>
                    <a:pt x="1952437" y="0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7064534" y="1542412"/>
            <a:ext cx="114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914026" y="1512388"/>
            <a:ext cx="1155700" cy="2603500"/>
            <a:chOff x="5914026" y="1512388"/>
            <a:chExt cx="1155700" cy="260350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87358" y="1512388"/>
              <a:ext cx="182256" cy="30499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25523" y="1524012"/>
              <a:ext cx="104916" cy="23118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4026" y="3881344"/>
              <a:ext cx="225758" cy="23424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52126" y="3896379"/>
              <a:ext cx="149558" cy="157995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6134704" y="384598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191664" y="731745"/>
            <a:ext cx="3354704" cy="3529329"/>
            <a:chOff x="4191664" y="731745"/>
            <a:chExt cx="3354704" cy="3529329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91664" y="2485130"/>
              <a:ext cx="3354450" cy="19811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338984" y="2564191"/>
              <a:ext cx="3060065" cy="0"/>
            </a:xfrm>
            <a:custGeom>
              <a:avLst/>
              <a:gdLst/>
              <a:ahLst/>
              <a:cxnLst/>
              <a:rect l="l" t="t" r="r" b="b"/>
              <a:pathLst>
                <a:path w="3060065">
                  <a:moveTo>
                    <a:pt x="0" y="0"/>
                  </a:moveTo>
                  <a:lnTo>
                    <a:pt x="12699" y="0"/>
                  </a:lnTo>
                  <a:lnTo>
                    <a:pt x="3047110" y="0"/>
                  </a:lnTo>
                  <a:lnTo>
                    <a:pt x="305981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229760" y="2503233"/>
              <a:ext cx="3278504" cy="121920"/>
            </a:xfrm>
            <a:custGeom>
              <a:avLst/>
              <a:gdLst/>
              <a:ahLst/>
              <a:cxnLst/>
              <a:rect l="l" t="t" r="r" b="b"/>
              <a:pathLst>
                <a:path w="3278504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278504" h="121919">
                  <a:moveTo>
                    <a:pt x="3278251" y="60960"/>
                  </a:moveTo>
                  <a:lnTo>
                    <a:pt x="3156331" y="0"/>
                  </a:lnTo>
                  <a:lnTo>
                    <a:pt x="3156331" y="121920"/>
                  </a:lnTo>
                  <a:lnTo>
                    <a:pt x="3278251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69829" y="907347"/>
              <a:ext cx="198120" cy="335368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868889" y="1034667"/>
              <a:ext cx="0" cy="3059430"/>
            </a:xfrm>
            <a:custGeom>
              <a:avLst/>
              <a:gdLst/>
              <a:ahLst/>
              <a:cxnLst/>
              <a:rect l="l" t="t" r="r" b="b"/>
              <a:pathLst>
                <a:path h="3059429">
                  <a:moveTo>
                    <a:pt x="0" y="0"/>
                  </a:moveTo>
                  <a:lnTo>
                    <a:pt x="0" y="3059046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807926" y="925448"/>
              <a:ext cx="121920" cy="3277870"/>
            </a:xfrm>
            <a:custGeom>
              <a:avLst/>
              <a:gdLst/>
              <a:ahLst/>
              <a:cxnLst/>
              <a:rect l="l" t="t" r="r" b="b"/>
              <a:pathLst>
                <a:path w="121920" h="3277870">
                  <a:moveTo>
                    <a:pt x="121920" y="3155569"/>
                  </a:moveTo>
                  <a:lnTo>
                    <a:pt x="0" y="3155569"/>
                  </a:lnTo>
                  <a:lnTo>
                    <a:pt x="60960" y="3277489"/>
                  </a:lnTo>
                  <a:lnTo>
                    <a:pt x="121920" y="3155569"/>
                  </a:lnTo>
                  <a:close/>
                </a:path>
                <a:path w="121920" h="32778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64060" y="1379360"/>
              <a:ext cx="2409659" cy="240965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838277" y="1533578"/>
              <a:ext cx="2061845" cy="2061845"/>
            </a:xfrm>
            <a:custGeom>
              <a:avLst/>
              <a:gdLst/>
              <a:ahLst/>
              <a:cxnLst/>
              <a:rect l="l" t="t" r="r" b="b"/>
              <a:pathLst>
                <a:path w="2061845" h="2061845">
                  <a:moveTo>
                    <a:pt x="0" y="2061224"/>
                  </a:moveTo>
                  <a:lnTo>
                    <a:pt x="8980" y="2052244"/>
                  </a:lnTo>
                  <a:lnTo>
                    <a:pt x="2052244" y="8980"/>
                  </a:lnTo>
                  <a:lnTo>
                    <a:pt x="2061224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761039" y="1456359"/>
              <a:ext cx="2216150" cy="2216150"/>
            </a:xfrm>
            <a:custGeom>
              <a:avLst/>
              <a:gdLst/>
              <a:ahLst/>
              <a:cxnLst/>
              <a:rect l="l" t="t" r="r" b="b"/>
              <a:pathLst>
                <a:path w="2216150" h="2216150">
                  <a:moveTo>
                    <a:pt x="129311" y="2172576"/>
                  </a:moveTo>
                  <a:lnTo>
                    <a:pt x="43103" y="2086368"/>
                  </a:lnTo>
                  <a:lnTo>
                    <a:pt x="0" y="2215680"/>
                  </a:lnTo>
                  <a:lnTo>
                    <a:pt x="129311" y="2172576"/>
                  </a:lnTo>
                  <a:close/>
                </a:path>
                <a:path w="2216150" h="2216150">
                  <a:moveTo>
                    <a:pt x="2215692" y="0"/>
                  </a:moveTo>
                  <a:lnTo>
                    <a:pt x="2086368" y="43103"/>
                  </a:lnTo>
                  <a:lnTo>
                    <a:pt x="2172576" y="129311"/>
                  </a:lnTo>
                  <a:lnTo>
                    <a:pt x="221569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47326" y="731745"/>
              <a:ext cx="225758" cy="23424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85426" y="746779"/>
              <a:ext cx="149558" cy="157995"/>
            </a:xfrm>
            <a:prstGeom prst="rect">
              <a:avLst/>
            </a:prstGeom>
          </p:spPr>
        </p:pic>
      </p:grp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1613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</a:t>
            </a:r>
            <a:r>
              <a:rPr spc="-35" dirty="0"/>
              <a:t> </a:t>
            </a:r>
            <a:r>
              <a:rPr dirty="0"/>
              <a:t>3</a:t>
            </a:r>
            <a:endParaRPr dirty="0"/>
          </a:p>
        </p:txBody>
      </p:sp>
      <p:sp>
        <p:nvSpPr>
          <p:cNvPr id="29" name="object 29"/>
          <p:cNvSpPr txBox="1"/>
          <p:nvPr/>
        </p:nvSpPr>
        <p:spPr>
          <a:xfrm>
            <a:off x="292759" y="955676"/>
            <a:ext cx="1159510" cy="67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</a:t>
            </a:r>
            <a:r>
              <a:rPr sz="1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Arial" panose="020B0604020202020204"/>
              <a:cs typeface="Arial" panose="020B0604020202020204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 c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92759" y="1819276"/>
            <a:ext cx="1456055" cy="67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035" indent="-140970">
              <a:lnSpc>
                <a:spcPct val="100000"/>
              </a:lnSpc>
              <a:spcBef>
                <a:spcPts val="100"/>
              </a:spcBef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2a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+ 2b +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2c =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Microsoft Sans Serif" panose="020B0604020202020204"/>
              <a:buChar char="•"/>
            </a:pPr>
            <a:endParaRPr sz="1450">
              <a:latin typeface="Arial" panose="020B0604020202020204"/>
              <a:cs typeface="Arial" panose="020B0604020202020204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3a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+ 3b +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3c =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777473" y="1724736"/>
            <a:ext cx="560070" cy="474345"/>
            <a:chOff x="1777473" y="1724736"/>
            <a:chExt cx="560070" cy="474345"/>
          </a:xfrm>
        </p:grpSpPr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77473" y="1724736"/>
              <a:ext cx="559842" cy="47424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828274" y="1752536"/>
              <a:ext cx="458470" cy="372745"/>
            </a:xfrm>
            <a:custGeom>
              <a:avLst/>
              <a:gdLst/>
              <a:ahLst/>
              <a:cxnLst/>
              <a:rect l="l" t="t" r="r" b="b"/>
              <a:pathLst>
                <a:path w="458469" h="372744">
                  <a:moveTo>
                    <a:pt x="251297" y="0"/>
                  </a:moveTo>
                  <a:lnTo>
                    <a:pt x="0" y="186267"/>
                  </a:lnTo>
                  <a:lnTo>
                    <a:pt x="251510" y="372643"/>
                  </a:lnTo>
                  <a:lnTo>
                    <a:pt x="300649" y="305577"/>
                  </a:lnTo>
                  <a:lnTo>
                    <a:pt x="196087" y="229120"/>
                  </a:lnTo>
                  <a:lnTo>
                    <a:pt x="458241" y="229120"/>
                  </a:lnTo>
                  <a:lnTo>
                    <a:pt x="458241" y="143414"/>
                  </a:lnTo>
                  <a:lnTo>
                    <a:pt x="197587" y="143414"/>
                  </a:lnTo>
                  <a:lnTo>
                    <a:pt x="300864" y="66850"/>
                  </a:lnTo>
                  <a:lnTo>
                    <a:pt x="2512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828273" y="1752536"/>
              <a:ext cx="458470" cy="372745"/>
            </a:xfrm>
            <a:custGeom>
              <a:avLst/>
              <a:gdLst/>
              <a:ahLst/>
              <a:cxnLst/>
              <a:rect l="l" t="t" r="r" b="b"/>
              <a:pathLst>
                <a:path w="458469" h="372744">
                  <a:moveTo>
                    <a:pt x="251511" y="372643"/>
                  </a:moveTo>
                  <a:lnTo>
                    <a:pt x="300650" y="305578"/>
                  </a:lnTo>
                  <a:lnTo>
                    <a:pt x="196088" y="229121"/>
                  </a:lnTo>
                  <a:lnTo>
                    <a:pt x="458242" y="229121"/>
                  </a:lnTo>
                  <a:lnTo>
                    <a:pt x="458242" y="143415"/>
                  </a:lnTo>
                  <a:lnTo>
                    <a:pt x="197588" y="143415"/>
                  </a:lnTo>
                  <a:lnTo>
                    <a:pt x="300864" y="66850"/>
                  </a:lnTo>
                  <a:lnTo>
                    <a:pt x="251297" y="0"/>
                  </a:lnTo>
                  <a:lnTo>
                    <a:pt x="0" y="186268"/>
                  </a:lnTo>
                  <a:lnTo>
                    <a:pt x="251511" y="372643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5868004" y="69638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7663578" y="2487479"/>
            <a:ext cx="216535" cy="234315"/>
            <a:chOff x="7663578" y="2487479"/>
            <a:chExt cx="216535" cy="234315"/>
          </a:xfrm>
        </p:grpSpPr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63578" y="2487479"/>
              <a:ext cx="216243" cy="23424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01678" y="2502591"/>
              <a:ext cx="139444" cy="157620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7538195" y="245211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25871" y="1012475"/>
            <a:ext cx="4086225" cy="3176905"/>
            <a:chOff x="3825871" y="1012475"/>
            <a:chExt cx="4086225" cy="317690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825871" y="1012475"/>
              <a:ext cx="4086037" cy="31762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876671" y="1040274"/>
              <a:ext cx="3984625" cy="3075305"/>
            </a:xfrm>
            <a:custGeom>
              <a:avLst/>
              <a:gdLst/>
              <a:ahLst/>
              <a:cxnLst/>
              <a:rect l="l" t="t" r="r" b="b"/>
              <a:pathLst>
                <a:path w="3984625" h="3075304">
                  <a:moveTo>
                    <a:pt x="1952437" y="0"/>
                  </a:moveTo>
                  <a:lnTo>
                    <a:pt x="0" y="1931695"/>
                  </a:lnTo>
                  <a:lnTo>
                    <a:pt x="2032000" y="3074694"/>
                  </a:lnTo>
                  <a:lnTo>
                    <a:pt x="3984437" y="1142999"/>
                  </a:lnTo>
                  <a:lnTo>
                    <a:pt x="1952437" y="0"/>
                  </a:lnTo>
                  <a:close/>
                </a:path>
              </a:pathLst>
            </a:custGeom>
            <a:solidFill>
              <a:srgbClr val="A7A7A7">
                <a:alpha val="502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876671" y="1040274"/>
              <a:ext cx="3984625" cy="3075305"/>
            </a:xfrm>
            <a:custGeom>
              <a:avLst/>
              <a:gdLst/>
              <a:ahLst/>
              <a:cxnLst/>
              <a:rect l="l" t="t" r="r" b="b"/>
              <a:pathLst>
                <a:path w="3984625" h="3075304">
                  <a:moveTo>
                    <a:pt x="1952437" y="0"/>
                  </a:moveTo>
                  <a:lnTo>
                    <a:pt x="3984437" y="1143000"/>
                  </a:lnTo>
                  <a:lnTo>
                    <a:pt x="2032000" y="3074694"/>
                  </a:lnTo>
                  <a:lnTo>
                    <a:pt x="0" y="1931694"/>
                  </a:lnTo>
                  <a:lnTo>
                    <a:pt x="1952437" y="0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825871" y="1012475"/>
              <a:ext cx="4086037" cy="317629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876671" y="1040274"/>
              <a:ext cx="3984625" cy="3075305"/>
            </a:xfrm>
            <a:custGeom>
              <a:avLst/>
              <a:gdLst/>
              <a:ahLst/>
              <a:cxnLst/>
              <a:rect l="l" t="t" r="r" b="b"/>
              <a:pathLst>
                <a:path w="3984625" h="3075304">
                  <a:moveTo>
                    <a:pt x="1952437" y="0"/>
                  </a:moveTo>
                  <a:lnTo>
                    <a:pt x="0" y="1931695"/>
                  </a:lnTo>
                  <a:lnTo>
                    <a:pt x="2032000" y="3074694"/>
                  </a:lnTo>
                  <a:lnTo>
                    <a:pt x="3984437" y="1142999"/>
                  </a:lnTo>
                  <a:lnTo>
                    <a:pt x="1952437" y="0"/>
                  </a:lnTo>
                  <a:close/>
                </a:path>
              </a:pathLst>
            </a:custGeom>
            <a:solidFill>
              <a:srgbClr val="CC8933">
                <a:alpha val="502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876671" y="1040274"/>
              <a:ext cx="3984625" cy="3075305"/>
            </a:xfrm>
            <a:custGeom>
              <a:avLst/>
              <a:gdLst/>
              <a:ahLst/>
              <a:cxnLst/>
              <a:rect l="l" t="t" r="r" b="b"/>
              <a:pathLst>
                <a:path w="3984625" h="3075304">
                  <a:moveTo>
                    <a:pt x="1952437" y="0"/>
                  </a:moveTo>
                  <a:lnTo>
                    <a:pt x="3984437" y="1143000"/>
                  </a:lnTo>
                  <a:lnTo>
                    <a:pt x="2032000" y="3074694"/>
                  </a:lnTo>
                  <a:lnTo>
                    <a:pt x="0" y="1931694"/>
                  </a:lnTo>
                  <a:lnTo>
                    <a:pt x="1952437" y="0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825871" y="1012475"/>
              <a:ext cx="4086037" cy="317629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876671" y="1040274"/>
              <a:ext cx="3984625" cy="3075305"/>
            </a:xfrm>
            <a:custGeom>
              <a:avLst/>
              <a:gdLst/>
              <a:ahLst/>
              <a:cxnLst/>
              <a:rect l="l" t="t" r="r" b="b"/>
              <a:pathLst>
                <a:path w="3984625" h="3075304">
                  <a:moveTo>
                    <a:pt x="1952437" y="0"/>
                  </a:moveTo>
                  <a:lnTo>
                    <a:pt x="0" y="1931695"/>
                  </a:lnTo>
                  <a:lnTo>
                    <a:pt x="2032000" y="3074694"/>
                  </a:lnTo>
                  <a:lnTo>
                    <a:pt x="3984437" y="1142999"/>
                  </a:lnTo>
                  <a:lnTo>
                    <a:pt x="1952437" y="0"/>
                  </a:lnTo>
                  <a:close/>
                </a:path>
              </a:pathLst>
            </a:custGeom>
            <a:solidFill>
              <a:srgbClr val="007986">
                <a:alpha val="502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876671" y="1040274"/>
              <a:ext cx="3984625" cy="3075305"/>
            </a:xfrm>
            <a:custGeom>
              <a:avLst/>
              <a:gdLst/>
              <a:ahLst/>
              <a:cxnLst/>
              <a:rect l="l" t="t" r="r" b="b"/>
              <a:pathLst>
                <a:path w="3984625" h="3075304">
                  <a:moveTo>
                    <a:pt x="1952437" y="0"/>
                  </a:moveTo>
                  <a:lnTo>
                    <a:pt x="3984437" y="1143000"/>
                  </a:lnTo>
                  <a:lnTo>
                    <a:pt x="2032000" y="3074694"/>
                  </a:lnTo>
                  <a:lnTo>
                    <a:pt x="0" y="1931694"/>
                  </a:lnTo>
                  <a:lnTo>
                    <a:pt x="1952437" y="0"/>
                  </a:lnTo>
                  <a:close/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7064534" y="1542412"/>
            <a:ext cx="114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914026" y="1512388"/>
            <a:ext cx="1155700" cy="2603500"/>
            <a:chOff x="5914026" y="1512388"/>
            <a:chExt cx="1155700" cy="260350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87358" y="1512388"/>
              <a:ext cx="182256" cy="30499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25523" y="1524012"/>
              <a:ext cx="104916" cy="23118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4026" y="3881344"/>
              <a:ext cx="225758" cy="23424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52126" y="3896379"/>
              <a:ext cx="149558" cy="15799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6134704" y="384598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191664" y="731745"/>
            <a:ext cx="3354704" cy="3529329"/>
            <a:chOff x="4191664" y="731745"/>
            <a:chExt cx="3354704" cy="3529329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91664" y="2485130"/>
              <a:ext cx="3354450" cy="19811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338984" y="2564191"/>
              <a:ext cx="3060065" cy="0"/>
            </a:xfrm>
            <a:custGeom>
              <a:avLst/>
              <a:gdLst/>
              <a:ahLst/>
              <a:cxnLst/>
              <a:rect l="l" t="t" r="r" b="b"/>
              <a:pathLst>
                <a:path w="3060065">
                  <a:moveTo>
                    <a:pt x="0" y="0"/>
                  </a:moveTo>
                  <a:lnTo>
                    <a:pt x="12699" y="0"/>
                  </a:lnTo>
                  <a:lnTo>
                    <a:pt x="3047110" y="0"/>
                  </a:lnTo>
                  <a:lnTo>
                    <a:pt x="305981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229760" y="2503233"/>
              <a:ext cx="3278504" cy="121920"/>
            </a:xfrm>
            <a:custGeom>
              <a:avLst/>
              <a:gdLst/>
              <a:ahLst/>
              <a:cxnLst/>
              <a:rect l="l" t="t" r="r" b="b"/>
              <a:pathLst>
                <a:path w="3278504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278504" h="121919">
                  <a:moveTo>
                    <a:pt x="3278251" y="60960"/>
                  </a:moveTo>
                  <a:lnTo>
                    <a:pt x="3156331" y="0"/>
                  </a:lnTo>
                  <a:lnTo>
                    <a:pt x="3156331" y="121920"/>
                  </a:lnTo>
                  <a:lnTo>
                    <a:pt x="3278251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69829" y="907347"/>
              <a:ext cx="198120" cy="335368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868889" y="1034667"/>
              <a:ext cx="0" cy="3059430"/>
            </a:xfrm>
            <a:custGeom>
              <a:avLst/>
              <a:gdLst/>
              <a:ahLst/>
              <a:cxnLst/>
              <a:rect l="l" t="t" r="r" b="b"/>
              <a:pathLst>
                <a:path h="3059429">
                  <a:moveTo>
                    <a:pt x="0" y="0"/>
                  </a:moveTo>
                  <a:lnTo>
                    <a:pt x="0" y="3059046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807926" y="925448"/>
              <a:ext cx="121920" cy="3277870"/>
            </a:xfrm>
            <a:custGeom>
              <a:avLst/>
              <a:gdLst/>
              <a:ahLst/>
              <a:cxnLst/>
              <a:rect l="l" t="t" r="r" b="b"/>
              <a:pathLst>
                <a:path w="121920" h="3277870">
                  <a:moveTo>
                    <a:pt x="121920" y="3155569"/>
                  </a:moveTo>
                  <a:lnTo>
                    <a:pt x="0" y="3155569"/>
                  </a:lnTo>
                  <a:lnTo>
                    <a:pt x="60960" y="3277489"/>
                  </a:lnTo>
                  <a:lnTo>
                    <a:pt x="121920" y="3155569"/>
                  </a:lnTo>
                  <a:close/>
                </a:path>
                <a:path w="121920" h="3277870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64060" y="1379360"/>
              <a:ext cx="2409659" cy="240965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838277" y="1533578"/>
              <a:ext cx="2061845" cy="2061845"/>
            </a:xfrm>
            <a:custGeom>
              <a:avLst/>
              <a:gdLst/>
              <a:ahLst/>
              <a:cxnLst/>
              <a:rect l="l" t="t" r="r" b="b"/>
              <a:pathLst>
                <a:path w="2061845" h="2061845">
                  <a:moveTo>
                    <a:pt x="0" y="2061224"/>
                  </a:moveTo>
                  <a:lnTo>
                    <a:pt x="8980" y="2052244"/>
                  </a:lnTo>
                  <a:lnTo>
                    <a:pt x="2052244" y="8980"/>
                  </a:lnTo>
                  <a:lnTo>
                    <a:pt x="2061224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761039" y="1456359"/>
              <a:ext cx="2216150" cy="2216150"/>
            </a:xfrm>
            <a:custGeom>
              <a:avLst/>
              <a:gdLst/>
              <a:ahLst/>
              <a:cxnLst/>
              <a:rect l="l" t="t" r="r" b="b"/>
              <a:pathLst>
                <a:path w="2216150" h="2216150">
                  <a:moveTo>
                    <a:pt x="129311" y="2172576"/>
                  </a:moveTo>
                  <a:lnTo>
                    <a:pt x="43103" y="2086368"/>
                  </a:lnTo>
                  <a:lnTo>
                    <a:pt x="0" y="2215680"/>
                  </a:lnTo>
                  <a:lnTo>
                    <a:pt x="129311" y="2172576"/>
                  </a:lnTo>
                  <a:close/>
                </a:path>
                <a:path w="2216150" h="2216150">
                  <a:moveTo>
                    <a:pt x="2215692" y="0"/>
                  </a:moveTo>
                  <a:lnTo>
                    <a:pt x="2086368" y="43103"/>
                  </a:lnTo>
                  <a:lnTo>
                    <a:pt x="2172576" y="129311"/>
                  </a:lnTo>
                  <a:lnTo>
                    <a:pt x="221569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47326" y="731745"/>
              <a:ext cx="225758" cy="2342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85426" y="746779"/>
              <a:ext cx="149558" cy="157995"/>
            </a:xfrm>
            <a:prstGeom prst="rect">
              <a:avLst/>
            </a:prstGeom>
          </p:spPr>
        </p:pic>
      </p:grp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1613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</a:t>
            </a:r>
            <a:r>
              <a:rPr spc="-35" dirty="0"/>
              <a:t> </a:t>
            </a:r>
            <a:r>
              <a:rPr dirty="0"/>
              <a:t>3</a:t>
            </a:r>
            <a:endParaRPr dirty="0"/>
          </a:p>
        </p:txBody>
      </p:sp>
      <p:sp>
        <p:nvSpPr>
          <p:cNvPr id="32" name="object 32"/>
          <p:cNvSpPr txBox="1"/>
          <p:nvPr/>
        </p:nvSpPr>
        <p:spPr>
          <a:xfrm>
            <a:off x="292759" y="955676"/>
            <a:ext cx="1159510" cy="67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</a:t>
            </a:r>
            <a:r>
              <a:rPr sz="1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Arial" panose="020B0604020202020204"/>
              <a:cs typeface="Arial" panose="020B0604020202020204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b + c =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92759" y="1819276"/>
            <a:ext cx="1456055" cy="67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035" indent="-140970">
              <a:lnSpc>
                <a:spcPct val="100000"/>
              </a:lnSpc>
              <a:spcBef>
                <a:spcPts val="100"/>
              </a:spcBef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2a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+ 2b +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2c =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Microsoft Sans Serif" panose="020B0604020202020204"/>
              <a:buChar char="•"/>
            </a:pPr>
            <a:endParaRPr sz="1450">
              <a:latin typeface="Arial" panose="020B0604020202020204"/>
              <a:cs typeface="Arial" panose="020B0604020202020204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3a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+ 3b +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3c = </a:t>
            </a:r>
            <a:r>
              <a:rPr sz="14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800606" y="2146310"/>
            <a:ext cx="560070" cy="474345"/>
            <a:chOff x="1800606" y="2146310"/>
            <a:chExt cx="560070" cy="474345"/>
          </a:xfrm>
        </p:grpSpPr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00606" y="2146310"/>
              <a:ext cx="559842" cy="474243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851405" y="2174109"/>
              <a:ext cx="458470" cy="372745"/>
            </a:xfrm>
            <a:custGeom>
              <a:avLst/>
              <a:gdLst/>
              <a:ahLst/>
              <a:cxnLst/>
              <a:rect l="l" t="t" r="r" b="b"/>
              <a:pathLst>
                <a:path w="458469" h="372744">
                  <a:moveTo>
                    <a:pt x="251297" y="0"/>
                  </a:moveTo>
                  <a:lnTo>
                    <a:pt x="0" y="186268"/>
                  </a:lnTo>
                  <a:lnTo>
                    <a:pt x="251512" y="372643"/>
                  </a:lnTo>
                  <a:lnTo>
                    <a:pt x="300649" y="305578"/>
                  </a:lnTo>
                  <a:lnTo>
                    <a:pt x="196087" y="229121"/>
                  </a:lnTo>
                  <a:lnTo>
                    <a:pt x="458242" y="229121"/>
                  </a:lnTo>
                  <a:lnTo>
                    <a:pt x="458242" y="143416"/>
                  </a:lnTo>
                  <a:lnTo>
                    <a:pt x="197587" y="143416"/>
                  </a:lnTo>
                  <a:lnTo>
                    <a:pt x="300864" y="66851"/>
                  </a:lnTo>
                  <a:lnTo>
                    <a:pt x="2512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851406" y="2174109"/>
              <a:ext cx="458470" cy="372745"/>
            </a:xfrm>
            <a:custGeom>
              <a:avLst/>
              <a:gdLst/>
              <a:ahLst/>
              <a:cxnLst/>
              <a:rect l="l" t="t" r="r" b="b"/>
              <a:pathLst>
                <a:path w="458469" h="372744">
                  <a:moveTo>
                    <a:pt x="251511" y="372643"/>
                  </a:moveTo>
                  <a:lnTo>
                    <a:pt x="300650" y="305578"/>
                  </a:lnTo>
                  <a:lnTo>
                    <a:pt x="196088" y="229121"/>
                  </a:lnTo>
                  <a:lnTo>
                    <a:pt x="458242" y="229121"/>
                  </a:lnTo>
                  <a:lnTo>
                    <a:pt x="458242" y="143415"/>
                  </a:lnTo>
                  <a:lnTo>
                    <a:pt x="197588" y="143415"/>
                  </a:lnTo>
                  <a:lnTo>
                    <a:pt x="300864" y="66850"/>
                  </a:lnTo>
                  <a:lnTo>
                    <a:pt x="251297" y="0"/>
                  </a:lnTo>
                  <a:lnTo>
                    <a:pt x="0" y="186268"/>
                  </a:lnTo>
                  <a:lnTo>
                    <a:pt x="251511" y="372643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5868004" y="69638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7663578" y="2487479"/>
            <a:ext cx="216535" cy="234315"/>
            <a:chOff x="7663578" y="2487479"/>
            <a:chExt cx="216535" cy="234315"/>
          </a:xfrm>
        </p:grpSpPr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63578" y="2487479"/>
              <a:ext cx="216243" cy="23424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01678" y="2502591"/>
              <a:ext cx="139444" cy="157620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7538195" y="245211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693670" cy="5143500"/>
            <a:chOff x="0" y="0"/>
            <a:chExt cx="2693670" cy="51435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2693237" cy="5143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812" y="1615912"/>
              <a:ext cx="1911676" cy="1911676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3045250" y="2584450"/>
            <a:ext cx="5787390" cy="0"/>
          </a:xfrm>
          <a:custGeom>
            <a:avLst/>
            <a:gdLst/>
            <a:ahLst/>
            <a:cxnLst/>
            <a:rect l="l" t="t" r="r" b="b"/>
            <a:pathLst>
              <a:path w="5787390">
                <a:moveTo>
                  <a:pt x="0" y="0"/>
                </a:moveTo>
                <a:lnTo>
                  <a:pt x="5787024" y="0"/>
                </a:lnTo>
              </a:path>
            </a:pathLst>
          </a:custGeom>
          <a:ln w="25400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9135" marR="5080" indent="-521335">
              <a:lnSpc>
                <a:spcPct val="100000"/>
              </a:lnSpc>
              <a:spcBef>
                <a:spcPts val="100"/>
              </a:spcBef>
            </a:pPr>
            <a:r>
              <a:rPr dirty="0"/>
              <a:t>Linear</a:t>
            </a:r>
            <a:r>
              <a:rPr spc="-50" dirty="0"/>
              <a:t> </a:t>
            </a:r>
            <a:r>
              <a:rPr dirty="0"/>
              <a:t>dependence</a:t>
            </a:r>
            <a:r>
              <a:rPr spc="-50" dirty="0"/>
              <a:t> </a:t>
            </a:r>
            <a:r>
              <a:rPr spc="-5" dirty="0"/>
              <a:t>and </a:t>
            </a:r>
            <a:r>
              <a:rPr spc="-819" dirty="0"/>
              <a:t> </a:t>
            </a:r>
            <a:r>
              <a:rPr spc="-5" dirty="0"/>
              <a:t>independence</a:t>
            </a:r>
            <a:r>
              <a:rPr spc="-30" dirty="0"/>
              <a:t> </a:t>
            </a:r>
            <a:r>
              <a:rPr dirty="0"/>
              <a:t>(3x3)</a:t>
            </a: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528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" dirty="0"/>
              <a:t>Linear</a:t>
            </a:r>
            <a:r>
              <a:rPr spc="25" dirty="0"/>
              <a:t> </a:t>
            </a:r>
            <a:r>
              <a:rPr spc="-5" dirty="0"/>
              <a:t>Equations</a:t>
            </a:r>
            <a:endParaRPr spc="-5" dirty="0"/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565581"/>
            <a:ext cx="9144000" cy="578485"/>
            <a:chOff x="0" y="4565581"/>
            <a:chExt cx="9144000" cy="57848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4565581"/>
              <a:ext cx="9144000" cy="57791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1700" y="4694799"/>
              <a:ext cx="1471902" cy="33044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90425" y="354677"/>
            <a:ext cx="65303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Microsoft Sans Serif" panose="020B0604020202020204"/>
                <a:cs typeface="Microsoft Sans Serif" panose="020B0604020202020204"/>
              </a:rPr>
              <a:t>Linear</a:t>
            </a:r>
            <a:r>
              <a:rPr sz="30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dirty="0">
                <a:latin typeface="Microsoft Sans Serif" panose="020B0604020202020204"/>
                <a:cs typeface="Microsoft Sans Serif" panose="020B0604020202020204"/>
              </a:rPr>
              <a:t>dependence</a:t>
            </a:r>
            <a:r>
              <a:rPr sz="30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dirty="0"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30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spc="-5" dirty="0">
                <a:latin typeface="Microsoft Sans Serif" panose="020B0604020202020204"/>
                <a:cs typeface="Microsoft Sans Serif" panose="020B0604020202020204"/>
              </a:rPr>
              <a:t>independence</a:t>
            </a:r>
            <a:endParaRPr sz="30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62933" y="1336845"/>
            <a:ext cx="928369" cy="858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303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20" dirty="0"/>
              <a:t> </a:t>
            </a:r>
            <a:r>
              <a:rPr dirty="0"/>
              <a:t>dependence</a:t>
            </a:r>
            <a:r>
              <a:rPr spc="20" dirty="0"/>
              <a:t> </a:t>
            </a:r>
            <a:r>
              <a:rPr dirty="0"/>
              <a:t>and</a:t>
            </a:r>
            <a:r>
              <a:rPr spc="20" dirty="0"/>
              <a:t> </a:t>
            </a:r>
            <a:r>
              <a:rPr spc="-5" dirty="0"/>
              <a:t>independence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862933" y="1336845"/>
            <a:ext cx="540385" cy="579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62933" y="1895645"/>
            <a:ext cx="9283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33525" y="1161513"/>
            <a:ext cx="1557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0b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0c 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381330" y="1133147"/>
            <a:ext cx="2558415" cy="365760"/>
            <a:chOff x="2381330" y="1133147"/>
            <a:chExt cx="2558415" cy="365760"/>
          </a:xfrm>
        </p:grpSpPr>
        <p:pic>
          <p:nvPicPr>
            <p:cNvPr id="7" name="object 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381330" y="1133147"/>
              <a:ext cx="2558401" cy="36567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425114" y="1175472"/>
              <a:ext cx="2366645" cy="254000"/>
            </a:xfrm>
            <a:custGeom>
              <a:avLst/>
              <a:gdLst/>
              <a:ahLst/>
              <a:cxnLst/>
              <a:rect l="l" t="t" r="r" b="b"/>
              <a:pathLst>
                <a:path w="2366645" h="254000">
                  <a:moveTo>
                    <a:pt x="0" y="253899"/>
                  </a:moveTo>
                  <a:lnTo>
                    <a:pt x="59949" y="225554"/>
                  </a:lnTo>
                  <a:lnTo>
                    <a:pt x="123213" y="198886"/>
                  </a:lnTo>
                  <a:lnTo>
                    <a:pt x="189794" y="173896"/>
                  </a:lnTo>
                  <a:lnTo>
                    <a:pt x="259690" y="150583"/>
                  </a:lnTo>
                  <a:lnTo>
                    <a:pt x="332901" y="128946"/>
                  </a:lnTo>
                  <a:lnTo>
                    <a:pt x="370751" y="118757"/>
                  </a:lnTo>
                  <a:lnTo>
                    <a:pt x="409429" y="108987"/>
                  </a:lnTo>
                  <a:lnTo>
                    <a:pt x="448936" y="99637"/>
                  </a:lnTo>
                  <a:lnTo>
                    <a:pt x="489272" y="90706"/>
                  </a:lnTo>
                  <a:lnTo>
                    <a:pt x="530437" y="82194"/>
                  </a:lnTo>
                  <a:lnTo>
                    <a:pt x="572431" y="74101"/>
                  </a:lnTo>
                  <a:lnTo>
                    <a:pt x="615253" y="66428"/>
                  </a:lnTo>
                  <a:lnTo>
                    <a:pt x="658905" y="59174"/>
                  </a:lnTo>
                  <a:lnTo>
                    <a:pt x="703386" y="52339"/>
                  </a:lnTo>
                  <a:lnTo>
                    <a:pt x="748695" y="45924"/>
                  </a:lnTo>
                  <a:lnTo>
                    <a:pt x="794834" y="39927"/>
                  </a:lnTo>
                  <a:lnTo>
                    <a:pt x="841801" y="34351"/>
                  </a:lnTo>
                  <a:lnTo>
                    <a:pt x="889597" y="29193"/>
                  </a:lnTo>
                  <a:lnTo>
                    <a:pt x="938222" y="24455"/>
                  </a:lnTo>
                  <a:lnTo>
                    <a:pt x="987677" y="20136"/>
                  </a:lnTo>
                  <a:lnTo>
                    <a:pt x="1037960" y="16236"/>
                  </a:lnTo>
                  <a:lnTo>
                    <a:pt x="1089071" y="12756"/>
                  </a:lnTo>
                  <a:lnTo>
                    <a:pt x="1141012" y="9695"/>
                  </a:lnTo>
                  <a:lnTo>
                    <a:pt x="1193782" y="7053"/>
                  </a:lnTo>
                  <a:lnTo>
                    <a:pt x="1247381" y="4831"/>
                  </a:lnTo>
                  <a:lnTo>
                    <a:pt x="1301808" y="3027"/>
                  </a:lnTo>
                  <a:lnTo>
                    <a:pt x="1357065" y="1644"/>
                  </a:lnTo>
                  <a:lnTo>
                    <a:pt x="1413150" y="679"/>
                  </a:lnTo>
                  <a:lnTo>
                    <a:pt x="1470065" y="134"/>
                  </a:lnTo>
                  <a:lnTo>
                    <a:pt x="1527808" y="8"/>
                  </a:lnTo>
                  <a:lnTo>
                    <a:pt x="1586380" y="301"/>
                  </a:lnTo>
                  <a:lnTo>
                    <a:pt x="1645781" y="1014"/>
                  </a:lnTo>
                  <a:lnTo>
                    <a:pt x="1706012" y="2146"/>
                  </a:lnTo>
                  <a:lnTo>
                    <a:pt x="1767071" y="3697"/>
                  </a:lnTo>
                  <a:lnTo>
                    <a:pt x="1828958" y="5668"/>
                  </a:lnTo>
                  <a:lnTo>
                    <a:pt x="1891675" y="8057"/>
                  </a:lnTo>
                  <a:lnTo>
                    <a:pt x="1955221" y="10866"/>
                  </a:lnTo>
                  <a:lnTo>
                    <a:pt x="2019596" y="14095"/>
                  </a:lnTo>
                  <a:lnTo>
                    <a:pt x="2084799" y="17743"/>
                  </a:lnTo>
                  <a:lnTo>
                    <a:pt x="2150832" y="21810"/>
                  </a:lnTo>
                  <a:lnTo>
                    <a:pt x="2217693" y="26296"/>
                  </a:lnTo>
                  <a:lnTo>
                    <a:pt x="2285383" y="31202"/>
                  </a:lnTo>
                  <a:lnTo>
                    <a:pt x="2353903" y="36526"/>
                  </a:lnTo>
                  <a:lnTo>
                    <a:pt x="2366561" y="37599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773875" y="1151247"/>
              <a:ext cx="127000" cy="121920"/>
            </a:xfrm>
            <a:custGeom>
              <a:avLst/>
              <a:gdLst/>
              <a:ahLst/>
              <a:cxnLst/>
              <a:rect l="l" t="t" r="r" b="b"/>
              <a:pathLst>
                <a:path w="127000" h="121919">
                  <a:moveTo>
                    <a:pt x="10290" y="0"/>
                  </a:moveTo>
                  <a:lnTo>
                    <a:pt x="0" y="121485"/>
                  </a:lnTo>
                  <a:lnTo>
                    <a:pt x="126630" y="71033"/>
                  </a:lnTo>
                  <a:lnTo>
                    <a:pt x="1029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303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20" dirty="0"/>
              <a:t> </a:t>
            </a:r>
            <a:r>
              <a:rPr dirty="0"/>
              <a:t>dependence</a:t>
            </a:r>
            <a:r>
              <a:rPr spc="20" dirty="0"/>
              <a:t> </a:t>
            </a:r>
            <a:r>
              <a:rPr dirty="0"/>
              <a:t>and</a:t>
            </a:r>
            <a:r>
              <a:rPr spc="20" dirty="0"/>
              <a:t> </a:t>
            </a:r>
            <a:r>
              <a:rPr spc="-5" dirty="0"/>
              <a:t>independence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862933" y="1336845"/>
            <a:ext cx="928369" cy="858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381330" y="1133147"/>
            <a:ext cx="2558415" cy="365760"/>
            <a:chOff x="2381330" y="1133147"/>
            <a:chExt cx="2558415" cy="365760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381330" y="1133147"/>
              <a:ext cx="2558401" cy="36567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425114" y="1175472"/>
              <a:ext cx="2366645" cy="254000"/>
            </a:xfrm>
            <a:custGeom>
              <a:avLst/>
              <a:gdLst/>
              <a:ahLst/>
              <a:cxnLst/>
              <a:rect l="l" t="t" r="r" b="b"/>
              <a:pathLst>
                <a:path w="2366645" h="254000">
                  <a:moveTo>
                    <a:pt x="0" y="253899"/>
                  </a:moveTo>
                  <a:lnTo>
                    <a:pt x="59949" y="225554"/>
                  </a:lnTo>
                  <a:lnTo>
                    <a:pt x="123213" y="198886"/>
                  </a:lnTo>
                  <a:lnTo>
                    <a:pt x="189794" y="173896"/>
                  </a:lnTo>
                  <a:lnTo>
                    <a:pt x="259690" y="150583"/>
                  </a:lnTo>
                  <a:lnTo>
                    <a:pt x="332901" y="128946"/>
                  </a:lnTo>
                  <a:lnTo>
                    <a:pt x="370751" y="118757"/>
                  </a:lnTo>
                  <a:lnTo>
                    <a:pt x="409429" y="108987"/>
                  </a:lnTo>
                  <a:lnTo>
                    <a:pt x="448936" y="99637"/>
                  </a:lnTo>
                  <a:lnTo>
                    <a:pt x="489272" y="90706"/>
                  </a:lnTo>
                  <a:lnTo>
                    <a:pt x="530437" y="82194"/>
                  </a:lnTo>
                  <a:lnTo>
                    <a:pt x="572431" y="74101"/>
                  </a:lnTo>
                  <a:lnTo>
                    <a:pt x="615253" y="66428"/>
                  </a:lnTo>
                  <a:lnTo>
                    <a:pt x="658905" y="59174"/>
                  </a:lnTo>
                  <a:lnTo>
                    <a:pt x="703386" y="52339"/>
                  </a:lnTo>
                  <a:lnTo>
                    <a:pt x="748695" y="45924"/>
                  </a:lnTo>
                  <a:lnTo>
                    <a:pt x="794834" y="39927"/>
                  </a:lnTo>
                  <a:lnTo>
                    <a:pt x="841801" y="34351"/>
                  </a:lnTo>
                  <a:lnTo>
                    <a:pt x="889597" y="29193"/>
                  </a:lnTo>
                  <a:lnTo>
                    <a:pt x="938222" y="24455"/>
                  </a:lnTo>
                  <a:lnTo>
                    <a:pt x="987677" y="20136"/>
                  </a:lnTo>
                  <a:lnTo>
                    <a:pt x="1037960" y="16236"/>
                  </a:lnTo>
                  <a:lnTo>
                    <a:pt x="1089071" y="12756"/>
                  </a:lnTo>
                  <a:lnTo>
                    <a:pt x="1141012" y="9695"/>
                  </a:lnTo>
                  <a:lnTo>
                    <a:pt x="1193782" y="7053"/>
                  </a:lnTo>
                  <a:lnTo>
                    <a:pt x="1247381" y="4831"/>
                  </a:lnTo>
                  <a:lnTo>
                    <a:pt x="1301808" y="3027"/>
                  </a:lnTo>
                  <a:lnTo>
                    <a:pt x="1357065" y="1644"/>
                  </a:lnTo>
                  <a:lnTo>
                    <a:pt x="1413150" y="679"/>
                  </a:lnTo>
                  <a:lnTo>
                    <a:pt x="1470065" y="134"/>
                  </a:lnTo>
                  <a:lnTo>
                    <a:pt x="1527808" y="8"/>
                  </a:lnTo>
                  <a:lnTo>
                    <a:pt x="1586380" y="301"/>
                  </a:lnTo>
                  <a:lnTo>
                    <a:pt x="1645781" y="1014"/>
                  </a:lnTo>
                  <a:lnTo>
                    <a:pt x="1706012" y="2146"/>
                  </a:lnTo>
                  <a:lnTo>
                    <a:pt x="1767071" y="3697"/>
                  </a:lnTo>
                  <a:lnTo>
                    <a:pt x="1828958" y="5668"/>
                  </a:lnTo>
                  <a:lnTo>
                    <a:pt x="1891675" y="8057"/>
                  </a:lnTo>
                  <a:lnTo>
                    <a:pt x="1955221" y="10866"/>
                  </a:lnTo>
                  <a:lnTo>
                    <a:pt x="2019596" y="14095"/>
                  </a:lnTo>
                  <a:lnTo>
                    <a:pt x="2084799" y="17743"/>
                  </a:lnTo>
                  <a:lnTo>
                    <a:pt x="2150832" y="21810"/>
                  </a:lnTo>
                  <a:lnTo>
                    <a:pt x="2217693" y="26296"/>
                  </a:lnTo>
                  <a:lnTo>
                    <a:pt x="2285383" y="31202"/>
                  </a:lnTo>
                  <a:lnTo>
                    <a:pt x="2353903" y="36526"/>
                  </a:lnTo>
                  <a:lnTo>
                    <a:pt x="2366561" y="37599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773875" y="1151247"/>
              <a:ext cx="127000" cy="121920"/>
            </a:xfrm>
            <a:custGeom>
              <a:avLst/>
              <a:gdLst/>
              <a:ahLst/>
              <a:cxnLst/>
              <a:rect l="l" t="t" r="r" b="b"/>
              <a:pathLst>
                <a:path w="127000" h="121919">
                  <a:moveTo>
                    <a:pt x="10290" y="0"/>
                  </a:moveTo>
                  <a:lnTo>
                    <a:pt x="0" y="121485"/>
                  </a:lnTo>
                  <a:lnTo>
                    <a:pt x="126630" y="71033"/>
                  </a:lnTo>
                  <a:lnTo>
                    <a:pt x="1029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4933525" y="1085172"/>
            <a:ext cx="1557020" cy="72707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0b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+ 0c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0a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+ 0c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420371" y="1457917"/>
            <a:ext cx="2519680" cy="304800"/>
            <a:chOff x="2420371" y="1457917"/>
            <a:chExt cx="2519680" cy="30480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0371" y="1457917"/>
              <a:ext cx="2519582" cy="30452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464530" y="1488755"/>
              <a:ext cx="2327910" cy="204470"/>
            </a:xfrm>
            <a:custGeom>
              <a:avLst/>
              <a:gdLst/>
              <a:ahLst/>
              <a:cxnLst/>
              <a:rect l="l" t="t" r="r" b="b"/>
              <a:pathLst>
                <a:path w="2327910" h="204469">
                  <a:moveTo>
                    <a:pt x="0" y="204459"/>
                  </a:moveTo>
                  <a:lnTo>
                    <a:pt x="51595" y="178451"/>
                  </a:lnTo>
                  <a:lnTo>
                    <a:pt x="107360" y="154212"/>
                  </a:lnTo>
                  <a:lnTo>
                    <a:pt x="167294" y="131741"/>
                  </a:lnTo>
                  <a:lnTo>
                    <a:pt x="231396" y="111039"/>
                  </a:lnTo>
                  <a:lnTo>
                    <a:pt x="299668" y="92105"/>
                  </a:lnTo>
                  <a:lnTo>
                    <a:pt x="372109" y="74940"/>
                  </a:lnTo>
                  <a:lnTo>
                    <a:pt x="409893" y="67020"/>
                  </a:lnTo>
                  <a:lnTo>
                    <a:pt x="448719" y="59543"/>
                  </a:lnTo>
                  <a:lnTo>
                    <a:pt x="488588" y="52508"/>
                  </a:lnTo>
                  <a:lnTo>
                    <a:pt x="529499" y="45915"/>
                  </a:lnTo>
                  <a:lnTo>
                    <a:pt x="571451" y="39764"/>
                  </a:lnTo>
                  <a:lnTo>
                    <a:pt x="614447" y="34055"/>
                  </a:lnTo>
                  <a:lnTo>
                    <a:pt x="658484" y="28789"/>
                  </a:lnTo>
                  <a:lnTo>
                    <a:pt x="703564" y="23964"/>
                  </a:lnTo>
                  <a:lnTo>
                    <a:pt x="749686" y="19582"/>
                  </a:lnTo>
                  <a:lnTo>
                    <a:pt x="796850" y="15642"/>
                  </a:lnTo>
                  <a:lnTo>
                    <a:pt x="845057" y="12144"/>
                  </a:lnTo>
                  <a:lnTo>
                    <a:pt x="894306" y="9088"/>
                  </a:lnTo>
                  <a:lnTo>
                    <a:pt x="944597" y="6474"/>
                  </a:lnTo>
                  <a:lnTo>
                    <a:pt x="995930" y="4302"/>
                  </a:lnTo>
                  <a:lnTo>
                    <a:pt x="1048306" y="2573"/>
                  </a:lnTo>
                  <a:lnTo>
                    <a:pt x="1101724" y="1285"/>
                  </a:lnTo>
                  <a:lnTo>
                    <a:pt x="1156184" y="440"/>
                  </a:lnTo>
                  <a:lnTo>
                    <a:pt x="1211686" y="37"/>
                  </a:lnTo>
                  <a:lnTo>
                    <a:pt x="1268231" y="76"/>
                  </a:lnTo>
                  <a:lnTo>
                    <a:pt x="1325818" y="557"/>
                  </a:lnTo>
                  <a:lnTo>
                    <a:pt x="1384447" y="1480"/>
                  </a:lnTo>
                  <a:lnTo>
                    <a:pt x="1444118" y="2846"/>
                  </a:lnTo>
                  <a:lnTo>
                    <a:pt x="1504832" y="4653"/>
                  </a:lnTo>
                  <a:lnTo>
                    <a:pt x="1566588" y="6903"/>
                  </a:lnTo>
                  <a:lnTo>
                    <a:pt x="1629386" y="9595"/>
                  </a:lnTo>
                  <a:lnTo>
                    <a:pt x="1693227" y="12729"/>
                  </a:lnTo>
                  <a:lnTo>
                    <a:pt x="1758110" y="16305"/>
                  </a:lnTo>
                  <a:lnTo>
                    <a:pt x="1824035" y="20323"/>
                  </a:lnTo>
                  <a:lnTo>
                    <a:pt x="1891002" y="24783"/>
                  </a:lnTo>
                  <a:lnTo>
                    <a:pt x="1959012" y="29686"/>
                  </a:lnTo>
                  <a:lnTo>
                    <a:pt x="2028064" y="35030"/>
                  </a:lnTo>
                  <a:lnTo>
                    <a:pt x="2098158" y="40817"/>
                  </a:lnTo>
                  <a:lnTo>
                    <a:pt x="2169294" y="47046"/>
                  </a:lnTo>
                  <a:lnTo>
                    <a:pt x="2241473" y="53717"/>
                  </a:lnTo>
                  <a:lnTo>
                    <a:pt x="2314694" y="60830"/>
                  </a:lnTo>
                  <a:lnTo>
                    <a:pt x="2327330" y="62133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772974" y="1488909"/>
              <a:ext cx="127635" cy="121285"/>
            </a:xfrm>
            <a:custGeom>
              <a:avLst/>
              <a:gdLst/>
              <a:ahLst/>
              <a:cxnLst/>
              <a:rect l="l" t="t" r="r" b="b"/>
              <a:pathLst>
                <a:path w="127635" h="121284">
                  <a:moveTo>
                    <a:pt x="12508" y="0"/>
                  </a:moveTo>
                  <a:lnTo>
                    <a:pt x="0" y="121277"/>
                  </a:lnTo>
                  <a:lnTo>
                    <a:pt x="127530" y="73148"/>
                  </a:lnTo>
                  <a:lnTo>
                    <a:pt x="12508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303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20" dirty="0"/>
              <a:t> </a:t>
            </a:r>
            <a:r>
              <a:rPr dirty="0"/>
              <a:t>dependence</a:t>
            </a:r>
            <a:r>
              <a:rPr spc="20" dirty="0"/>
              <a:t> </a:t>
            </a:r>
            <a:r>
              <a:rPr dirty="0"/>
              <a:t>and</a:t>
            </a:r>
            <a:r>
              <a:rPr spc="20" dirty="0"/>
              <a:t> </a:t>
            </a:r>
            <a:r>
              <a:rPr spc="-5" dirty="0"/>
              <a:t>independence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862933" y="1336845"/>
            <a:ext cx="928369" cy="858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381330" y="1133147"/>
            <a:ext cx="2558415" cy="365760"/>
            <a:chOff x="2381330" y="1133147"/>
            <a:chExt cx="2558415" cy="365760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381330" y="1133147"/>
              <a:ext cx="2558401" cy="36567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425114" y="1175472"/>
              <a:ext cx="2366645" cy="254000"/>
            </a:xfrm>
            <a:custGeom>
              <a:avLst/>
              <a:gdLst/>
              <a:ahLst/>
              <a:cxnLst/>
              <a:rect l="l" t="t" r="r" b="b"/>
              <a:pathLst>
                <a:path w="2366645" h="254000">
                  <a:moveTo>
                    <a:pt x="0" y="253899"/>
                  </a:moveTo>
                  <a:lnTo>
                    <a:pt x="59949" y="225554"/>
                  </a:lnTo>
                  <a:lnTo>
                    <a:pt x="123213" y="198886"/>
                  </a:lnTo>
                  <a:lnTo>
                    <a:pt x="189794" y="173896"/>
                  </a:lnTo>
                  <a:lnTo>
                    <a:pt x="259690" y="150583"/>
                  </a:lnTo>
                  <a:lnTo>
                    <a:pt x="332901" y="128946"/>
                  </a:lnTo>
                  <a:lnTo>
                    <a:pt x="370751" y="118757"/>
                  </a:lnTo>
                  <a:lnTo>
                    <a:pt x="409429" y="108987"/>
                  </a:lnTo>
                  <a:lnTo>
                    <a:pt x="448936" y="99637"/>
                  </a:lnTo>
                  <a:lnTo>
                    <a:pt x="489272" y="90706"/>
                  </a:lnTo>
                  <a:lnTo>
                    <a:pt x="530437" y="82194"/>
                  </a:lnTo>
                  <a:lnTo>
                    <a:pt x="572431" y="74101"/>
                  </a:lnTo>
                  <a:lnTo>
                    <a:pt x="615253" y="66428"/>
                  </a:lnTo>
                  <a:lnTo>
                    <a:pt x="658905" y="59174"/>
                  </a:lnTo>
                  <a:lnTo>
                    <a:pt x="703386" y="52339"/>
                  </a:lnTo>
                  <a:lnTo>
                    <a:pt x="748695" y="45924"/>
                  </a:lnTo>
                  <a:lnTo>
                    <a:pt x="794834" y="39927"/>
                  </a:lnTo>
                  <a:lnTo>
                    <a:pt x="841801" y="34351"/>
                  </a:lnTo>
                  <a:lnTo>
                    <a:pt x="889597" y="29193"/>
                  </a:lnTo>
                  <a:lnTo>
                    <a:pt x="938222" y="24455"/>
                  </a:lnTo>
                  <a:lnTo>
                    <a:pt x="987677" y="20136"/>
                  </a:lnTo>
                  <a:lnTo>
                    <a:pt x="1037960" y="16236"/>
                  </a:lnTo>
                  <a:lnTo>
                    <a:pt x="1089071" y="12756"/>
                  </a:lnTo>
                  <a:lnTo>
                    <a:pt x="1141012" y="9695"/>
                  </a:lnTo>
                  <a:lnTo>
                    <a:pt x="1193782" y="7053"/>
                  </a:lnTo>
                  <a:lnTo>
                    <a:pt x="1247381" y="4831"/>
                  </a:lnTo>
                  <a:lnTo>
                    <a:pt x="1301808" y="3027"/>
                  </a:lnTo>
                  <a:lnTo>
                    <a:pt x="1357065" y="1644"/>
                  </a:lnTo>
                  <a:lnTo>
                    <a:pt x="1413150" y="679"/>
                  </a:lnTo>
                  <a:lnTo>
                    <a:pt x="1470065" y="134"/>
                  </a:lnTo>
                  <a:lnTo>
                    <a:pt x="1527808" y="8"/>
                  </a:lnTo>
                  <a:lnTo>
                    <a:pt x="1586380" y="301"/>
                  </a:lnTo>
                  <a:lnTo>
                    <a:pt x="1645781" y="1014"/>
                  </a:lnTo>
                  <a:lnTo>
                    <a:pt x="1706012" y="2146"/>
                  </a:lnTo>
                  <a:lnTo>
                    <a:pt x="1767071" y="3697"/>
                  </a:lnTo>
                  <a:lnTo>
                    <a:pt x="1828958" y="5668"/>
                  </a:lnTo>
                  <a:lnTo>
                    <a:pt x="1891675" y="8057"/>
                  </a:lnTo>
                  <a:lnTo>
                    <a:pt x="1955221" y="10866"/>
                  </a:lnTo>
                  <a:lnTo>
                    <a:pt x="2019596" y="14095"/>
                  </a:lnTo>
                  <a:lnTo>
                    <a:pt x="2084799" y="17743"/>
                  </a:lnTo>
                  <a:lnTo>
                    <a:pt x="2150832" y="21810"/>
                  </a:lnTo>
                  <a:lnTo>
                    <a:pt x="2217693" y="26296"/>
                  </a:lnTo>
                  <a:lnTo>
                    <a:pt x="2285383" y="31202"/>
                  </a:lnTo>
                  <a:lnTo>
                    <a:pt x="2353903" y="36526"/>
                  </a:lnTo>
                  <a:lnTo>
                    <a:pt x="2366561" y="37599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773875" y="1151247"/>
              <a:ext cx="127000" cy="121920"/>
            </a:xfrm>
            <a:custGeom>
              <a:avLst/>
              <a:gdLst/>
              <a:ahLst/>
              <a:cxnLst/>
              <a:rect l="l" t="t" r="r" b="b"/>
              <a:pathLst>
                <a:path w="127000" h="121919">
                  <a:moveTo>
                    <a:pt x="10290" y="0"/>
                  </a:moveTo>
                  <a:lnTo>
                    <a:pt x="0" y="121485"/>
                  </a:lnTo>
                  <a:lnTo>
                    <a:pt x="126630" y="71033"/>
                  </a:lnTo>
                  <a:lnTo>
                    <a:pt x="1029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4933525" y="1085172"/>
            <a:ext cx="1557020" cy="72707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0b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+ 0c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0a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+ 0c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420371" y="1457917"/>
            <a:ext cx="2519680" cy="304800"/>
            <a:chOff x="2420371" y="1457917"/>
            <a:chExt cx="2519680" cy="30480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0371" y="1457917"/>
              <a:ext cx="2519582" cy="30452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464530" y="1488755"/>
              <a:ext cx="2327910" cy="204470"/>
            </a:xfrm>
            <a:custGeom>
              <a:avLst/>
              <a:gdLst/>
              <a:ahLst/>
              <a:cxnLst/>
              <a:rect l="l" t="t" r="r" b="b"/>
              <a:pathLst>
                <a:path w="2327910" h="204469">
                  <a:moveTo>
                    <a:pt x="0" y="204459"/>
                  </a:moveTo>
                  <a:lnTo>
                    <a:pt x="51595" y="178451"/>
                  </a:lnTo>
                  <a:lnTo>
                    <a:pt x="107360" y="154212"/>
                  </a:lnTo>
                  <a:lnTo>
                    <a:pt x="167294" y="131741"/>
                  </a:lnTo>
                  <a:lnTo>
                    <a:pt x="231396" y="111039"/>
                  </a:lnTo>
                  <a:lnTo>
                    <a:pt x="299668" y="92105"/>
                  </a:lnTo>
                  <a:lnTo>
                    <a:pt x="372109" y="74940"/>
                  </a:lnTo>
                  <a:lnTo>
                    <a:pt x="409893" y="67020"/>
                  </a:lnTo>
                  <a:lnTo>
                    <a:pt x="448719" y="59543"/>
                  </a:lnTo>
                  <a:lnTo>
                    <a:pt x="488588" y="52508"/>
                  </a:lnTo>
                  <a:lnTo>
                    <a:pt x="529499" y="45915"/>
                  </a:lnTo>
                  <a:lnTo>
                    <a:pt x="571451" y="39764"/>
                  </a:lnTo>
                  <a:lnTo>
                    <a:pt x="614447" y="34055"/>
                  </a:lnTo>
                  <a:lnTo>
                    <a:pt x="658484" y="28789"/>
                  </a:lnTo>
                  <a:lnTo>
                    <a:pt x="703564" y="23964"/>
                  </a:lnTo>
                  <a:lnTo>
                    <a:pt x="749686" y="19582"/>
                  </a:lnTo>
                  <a:lnTo>
                    <a:pt x="796850" y="15642"/>
                  </a:lnTo>
                  <a:lnTo>
                    <a:pt x="845057" y="12144"/>
                  </a:lnTo>
                  <a:lnTo>
                    <a:pt x="894306" y="9088"/>
                  </a:lnTo>
                  <a:lnTo>
                    <a:pt x="944597" y="6474"/>
                  </a:lnTo>
                  <a:lnTo>
                    <a:pt x="995930" y="4302"/>
                  </a:lnTo>
                  <a:lnTo>
                    <a:pt x="1048306" y="2573"/>
                  </a:lnTo>
                  <a:lnTo>
                    <a:pt x="1101724" y="1285"/>
                  </a:lnTo>
                  <a:lnTo>
                    <a:pt x="1156184" y="440"/>
                  </a:lnTo>
                  <a:lnTo>
                    <a:pt x="1211686" y="37"/>
                  </a:lnTo>
                  <a:lnTo>
                    <a:pt x="1268231" y="76"/>
                  </a:lnTo>
                  <a:lnTo>
                    <a:pt x="1325818" y="557"/>
                  </a:lnTo>
                  <a:lnTo>
                    <a:pt x="1384447" y="1480"/>
                  </a:lnTo>
                  <a:lnTo>
                    <a:pt x="1444118" y="2846"/>
                  </a:lnTo>
                  <a:lnTo>
                    <a:pt x="1504832" y="4653"/>
                  </a:lnTo>
                  <a:lnTo>
                    <a:pt x="1566588" y="6903"/>
                  </a:lnTo>
                  <a:lnTo>
                    <a:pt x="1629386" y="9595"/>
                  </a:lnTo>
                  <a:lnTo>
                    <a:pt x="1693227" y="12729"/>
                  </a:lnTo>
                  <a:lnTo>
                    <a:pt x="1758110" y="16305"/>
                  </a:lnTo>
                  <a:lnTo>
                    <a:pt x="1824035" y="20323"/>
                  </a:lnTo>
                  <a:lnTo>
                    <a:pt x="1891002" y="24783"/>
                  </a:lnTo>
                  <a:lnTo>
                    <a:pt x="1959012" y="29686"/>
                  </a:lnTo>
                  <a:lnTo>
                    <a:pt x="2028064" y="35030"/>
                  </a:lnTo>
                  <a:lnTo>
                    <a:pt x="2098158" y="40817"/>
                  </a:lnTo>
                  <a:lnTo>
                    <a:pt x="2169294" y="47046"/>
                  </a:lnTo>
                  <a:lnTo>
                    <a:pt x="2241473" y="53717"/>
                  </a:lnTo>
                  <a:lnTo>
                    <a:pt x="2314694" y="60830"/>
                  </a:lnTo>
                  <a:lnTo>
                    <a:pt x="2327330" y="62133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772974" y="1488909"/>
              <a:ext cx="127635" cy="121285"/>
            </a:xfrm>
            <a:custGeom>
              <a:avLst/>
              <a:gdLst/>
              <a:ahLst/>
              <a:cxnLst/>
              <a:rect l="l" t="t" r="r" b="b"/>
              <a:pathLst>
                <a:path w="127635" h="121284">
                  <a:moveTo>
                    <a:pt x="12508" y="0"/>
                  </a:moveTo>
                  <a:lnTo>
                    <a:pt x="0" y="121277"/>
                  </a:lnTo>
                  <a:lnTo>
                    <a:pt x="127530" y="73148"/>
                  </a:lnTo>
                  <a:lnTo>
                    <a:pt x="12508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4387560" y="1496127"/>
            <a:ext cx="159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+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554079" y="1813490"/>
            <a:ext cx="2074545" cy="101600"/>
            <a:chOff x="4554079" y="1813490"/>
            <a:chExt cx="2074545" cy="10160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4079" y="1813490"/>
              <a:ext cx="2074274" cy="1016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592179" y="1844290"/>
              <a:ext cx="1998345" cy="0"/>
            </a:xfrm>
            <a:custGeom>
              <a:avLst/>
              <a:gdLst/>
              <a:ahLst/>
              <a:cxnLst/>
              <a:rect l="l" t="t" r="r" b="b"/>
              <a:pathLst>
                <a:path w="1998345">
                  <a:moveTo>
                    <a:pt x="0" y="0"/>
                  </a:moveTo>
                  <a:lnTo>
                    <a:pt x="1998074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303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20" dirty="0"/>
              <a:t> </a:t>
            </a:r>
            <a:r>
              <a:rPr dirty="0"/>
              <a:t>dependence</a:t>
            </a:r>
            <a:r>
              <a:rPr spc="20" dirty="0"/>
              <a:t> </a:t>
            </a:r>
            <a:r>
              <a:rPr dirty="0"/>
              <a:t>and</a:t>
            </a:r>
            <a:r>
              <a:rPr spc="20" dirty="0"/>
              <a:t> </a:t>
            </a:r>
            <a:r>
              <a:rPr spc="-5" dirty="0"/>
              <a:t>independence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862933" y="1336845"/>
            <a:ext cx="928369" cy="858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381330" y="1133147"/>
            <a:ext cx="2558415" cy="365760"/>
            <a:chOff x="2381330" y="1133147"/>
            <a:chExt cx="2558415" cy="365760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381330" y="1133147"/>
              <a:ext cx="2558401" cy="36567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425114" y="1175472"/>
              <a:ext cx="2366645" cy="254000"/>
            </a:xfrm>
            <a:custGeom>
              <a:avLst/>
              <a:gdLst/>
              <a:ahLst/>
              <a:cxnLst/>
              <a:rect l="l" t="t" r="r" b="b"/>
              <a:pathLst>
                <a:path w="2366645" h="254000">
                  <a:moveTo>
                    <a:pt x="0" y="253899"/>
                  </a:moveTo>
                  <a:lnTo>
                    <a:pt x="59949" y="225554"/>
                  </a:lnTo>
                  <a:lnTo>
                    <a:pt x="123213" y="198886"/>
                  </a:lnTo>
                  <a:lnTo>
                    <a:pt x="189794" y="173896"/>
                  </a:lnTo>
                  <a:lnTo>
                    <a:pt x="259690" y="150583"/>
                  </a:lnTo>
                  <a:lnTo>
                    <a:pt x="332901" y="128946"/>
                  </a:lnTo>
                  <a:lnTo>
                    <a:pt x="370751" y="118757"/>
                  </a:lnTo>
                  <a:lnTo>
                    <a:pt x="409429" y="108987"/>
                  </a:lnTo>
                  <a:lnTo>
                    <a:pt x="448936" y="99637"/>
                  </a:lnTo>
                  <a:lnTo>
                    <a:pt x="489272" y="90706"/>
                  </a:lnTo>
                  <a:lnTo>
                    <a:pt x="530437" y="82194"/>
                  </a:lnTo>
                  <a:lnTo>
                    <a:pt x="572431" y="74101"/>
                  </a:lnTo>
                  <a:lnTo>
                    <a:pt x="615253" y="66428"/>
                  </a:lnTo>
                  <a:lnTo>
                    <a:pt x="658905" y="59174"/>
                  </a:lnTo>
                  <a:lnTo>
                    <a:pt x="703386" y="52339"/>
                  </a:lnTo>
                  <a:lnTo>
                    <a:pt x="748695" y="45924"/>
                  </a:lnTo>
                  <a:lnTo>
                    <a:pt x="794834" y="39927"/>
                  </a:lnTo>
                  <a:lnTo>
                    <a:pt x="841801" y="34351"/>
                  </a:lnTo>
                  <a:lnTo>
                    <a:pt x="889597" y="29193"/>
                  </a:lnTo>
                  <a:lnTo>
                    <a:pt x="938222" y="24455"/>
                  </a:lnTo>
                  <a:lnTo>
                    <a:pt x="987677" y="20136"/>
                  </a:lnTo>
                  <a:lnTo>
                    <a:pt x="1037960" y="16236"/>
                  </a:lnTo>
                  <a:lnTo>
                    <a:pt x="1089071" y="12756"/>
                  </a:lnTo>
                  <a:lnTo>
                    <a:pt x="1141012" y="9695"/>
                  </a:lnTo>
                  <a:lnTo>
                    <a:pt x="1193782" y="7053"/>
                  </a:lnTo>
                  <a:lnTo>
                    <a:pt x="1247381" y="4831"/>
                  </a:lnTo>
                  <a:lnTo>
                    <a:pt x="1301808" y="3027"/>
                  </a:lnTo>
                  <a:lnTo>
                    <a:pt x="1357065" y="1644"/>
                  </a:lnTo>
                  <a:lnTo>
                    <a:pt x="1413150" y="679"/>
                  </a:lnTo>
                  <a:lnTo>
                    <a:pt x="1470065" y="134"/>
                  </a:lnTo>
                  <a:lnTo>
                    <a:pt x="1527808" y="8"/>
                  </a:lnTo>
                  <a:lnTo>
                    <a:pt x="1586380" y="301"/>
                  </a:lnTo>
                  <a:lnTo>
                    <a:pt x="1645781" y="1014"/>
                  </a:lnTo>
                  <a:lnTo>
                    <a:pt x="1706012" y="2146"/>
                  </a:lnTo>
                  <a:lnTo>
                    <a:pt x="1767071" y="3697"/>
                  </a:lnTo>
                  <a:lnTo>
                    <a:pt x="1828958" y="5668"/>
                  </a:lnTo>
                  <a:lnTo>
                    <a:pt x="1891675" y="8057"/>
                  </a:lnTo>
                  <a:lnTo>
                    <a:pt x="1955221" y="10866"/>
                  </a:lnTo>
                  <a:lnTo>
                    <a:pt x="2019596" y="14095"/>
                  </a:lnTo>
                  <a:lnTo>
                    <a:pt x="2084799" y="17743"/>
                  </a:lnTo>
                  <a:lnTo>
                    <a:pt x="2150832" y="21810"/>
                  </a:lnTo>
                  <a:lnTo>
                    <a:pt x="2217693" y="26296"/>
                  </a:lnTo>
                  <a:lnTo>
                    <a:pt x="2285383" y="31202"/>
                  </a:lnTo>
                  <a:lnTo>
                    <a:pt x="2353903" y="36526"/>
                  </a:lnTo>
                  <a:lnTo>
                    <a:pt x="2366561" y="37599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773875" y="1151247"/>
              <a:ext cx="127000" cy="121920"/>
            </a:xfrm>
            <a:custGeom>
              <a:avLst/>
              <a:gdLst/>
              <a:ahLst/>
              <a:cxnLst/>
              <a:rect l="l" t="t" r="r" b="b"/>
              <a:pathLst>
                <a:path w="127000" h="121919">
                  <a:moveTo>
                    <a:pt x="10290" y="0"/>
                  </a:moveTo>
                  <a:lnTo>
                    <a:pt x="0" y="121485"/>
                  </a:lnTo>
                  <a:lnTo>
                    <a:pt x="126630" y="71033"/>
                  </a:lnTo>
                  <a:lnTo>
                    <a:pt x="1029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4933525" y="1085172"/>
            <a:ext cx="1557020" cy="72707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0b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+ 0c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0a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+ 0c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420371" y="1457917"/>
            <a:ext cx="2519680" cy="304800"/>
            <a:chOff x="2420371" y="1457917"/>
            <a:chExt cx="2519680" cy="30480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0371" y="1457917"/>
              <a:ext cx="2519582" cy="30452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464530" y="1488755"/>
              <a:ext cx="2327910" cy="204470"/>
            </a:xfrm>
            <a:custGeom>
              <a:avLst/>
              <a:gdLst/>
              <a:ahLst/>
              <a:cxnLst/>
              <a:rect l="l" t="t" r="r" b="b"/>
              <a:pathLst>
                <a:path w="2327910" h="204469">
                  <a:moveTo>
                    <a:pt x="0" y="204459"/>
                  </a:moveTo>
                  <a:lnTo>
                    <a:pt x="51595" y="178451"/>
                  </a:lnTo>
                  <a:lnTo>
                    <a:pt x="107360" y="154212"/>
                  </a:lnTo>
                  <a:lnTo>
                    <a:pt x="167294" y="131741"/>
                  </a:lnTo>
                  <a:lnTo>
                    <a:pt x="231396" y="111039"/>
                  </a:lnTo>
                  <a:lnTo>
                    <a:pt x="299668" y="92105"/>
                  </a:lnTo>
                  <a:lnTo>
                    <a:pt x="372109" y="74940"/>
                  </a:lnTo>
                  <a:lnTo>
                    <a:pt x="409893" y="67020"/>
                  </a:lnTo>
                  <a:lnTo>
                    <a:pt x="448719" y="59543"/>
                  </a:lnTo>
                  <a:lnTo>
                    <a:pt x="488588" y="52508"/>
                  </a:lnTo>
                  <a:lnTo>
                    <a:pt x="529499" y="45915"/>
                  </a:lnTo>
                  <a:lnTo>
                    <a:pt x="571451" y="39764"/>
                  </a:lnTo>
                  <a:lnTo>
                    <a:pt x="614447" y="34055"/>
                  </a:lnTo>
                  <a:lnTo>
                    <a:pt x="658484" y="28789"/>
                  </a:lnTo>
                  <a:lnTo>
                    <a:pt x="703564" y="23964"/>
                  </a:lnTo>
                  <a:lnTo>
                    <a:pt x="749686" y="19582"/>
                  </a:lnTo>
                  <a:lnTo>
                    <a:pt x="796850" y="15642"/>
                  </a:lnTo>
                  <a:lnTo>
                    <a:pt x="845057" y="12144"/>
                  </a:lnTo>
                  <a:lnTo>
                    <a:pt x="894306" y="9088"/>
                  </a:lnTo>
                  <a:lnTo>
                    <a:pt x="944597" y="6474"/>
                  </a:lnTo>
                  <a:lnTo>
                    <a:pt x="995930" y="4302"/>
                  </a:lnTo>
                  <a:lnTo>
                    <a:pt x="1048306" y="2573"/>
                  </a:lnTo>
                  <a:lnTo>
                    <a:pt x="1101724" y="1285"/>
                  </a:lnTo>
                  <a:lnTo>
                    <a:pt x="1156184" y="440"/>
                  </a:lnTo>
                  <a:lnTo>
                    <a:pt x="1211686" y="37"/>
                  </a:lnTo>
                  <a:lnTo>
                    <a:pt x="1268231" y="76"/>
                  </a:lnTo>
                  <a:lnTo>
                    <a:pt x="1325818" y="557"/>
                  </a:lnTo>
                  <a:lnTo>
                    <a:pt x="1384447" y="1480"/>
                  </a:lnTo>
                  <a:lnTo>
                    <a:pt x="1444118" y="2846"/>
                  </a:lnTo>
                  <a:lnTo>
                    <a:pt x="1504832" y="4653"/>
                  </a:lnTo>
                  <a:lnTo>
                    <a:pt x="1566588" y="6903"/>
                  </a:lnTo>
                  <a:lnTo>
                    <a:pt x="1629386" y="9595"/>
                  </a:lnTo>
                  <a:lnTo>
                    <a:pt x="1693227" y="12729"/>
                  </a:lnTo>
                  <a:lnTo>
                    <a:pt x="1758110" y="16305"/>
                  </a:lnTo>
                  <a:lnTo>
                    <a:pt x="1824035" y="20323"/>
                  </a:lnTo>
                  <a:lnTo>
                    <a:pt x="1891002" y="24783"/>
                  </a:lnTo>
                  <a:lnTo>
                    <a:pt x="1959012" y="29686"/>
                  </a:lnTo>
                  <a:lnTo>
                    <a:pt x="2028064" y="35030"/>
                  </a:lnTo>
                  <a:lnTo>
                    <a:pt x="2098158" y="40817"/>
                  </a:lnTo>
                  <a:lnTo>
                    <a:pt x="2169294" y="47046"/>
                  </a:lnTo>
                  <a:lnTo>
                    <a:pt x="2241473" y="53717"/>
                  </a:lnTo>
                  <a:lnTo>
                    <a:pt x="2314694" y="60830"/>
                  </a:lnTo>
                  <a:lnTo>
                    <a:pt x="2327330" y="62133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772974" y="1488909"/>
              <a:ext cx="127635" cy="121285"/>
            </a:xfrm>
            <a:custGeom>
              <a:avLst/>
              <a:gdLst/>
              <a:ahLst/>
              <a:cxnLst/>
              <a:rect l="l" t="t" r="r" b="b"/>
              <a:pathLst>
                <a:path w="127635" h="121284">
                  <a:moveTo>
                    <a:pt x="12508" y="0"/>
                  </a:moveTo>
                  <a:lnTo>
                    <a:pt x="0" y="121277"/>
                  </a:lnTo>
                  <a:lnTo>
                    <a:pt x="127530" y="73148"/>
                  </a:lnTo>
                  <a:lnTo>
                    <a:pt x="12508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4387560" y="1496127"/>
            <a:ext cx="159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+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554079" y="1813490"/>
            <a:ext cx="2074545" cy="101600"/>
            <a:chOff x="4554079" y="1813490"/>
            <a:chExt cx="2074545" cy="10160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4079" y="1813490"/>
              <a:ext cx="2074274" cy="1016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592179" y="1844290"/>
              <a:ext cx="1998345" cy="0"/>
            </a:xfrm>
            <a:custGeom>
              <a:avLst/>
              <a:gdLst/>
              <a:ahLst/>
              <a:cxnLst/>
              <a:rect l="l" t="t" r="r" b="b"/>
              <a:pathLst>
                <a:path w="1998345">
                  <a:moveTo>
                    <a:pt x="0" y="0"/>
                  </a:moveTo>
                  <a:lnTo>
                    <a:pt x="1998074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4958925" y="1918574"/>
            <a:ext cx="1430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0c 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303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20" dirty="0"/>
              <a:t> </a:t>
            </a:r>
            <a:r>
              <a:rPr dirty="0"/>
              <a:t>dependence</a:t>
            </a:r>
            <a:r>
              <a:rPr spc="20" dirty="0"/>
              <a:t> </a:t>
            </a:r>
            <a:r>
              <a:rPr dirty="0"/>
              <a:t>and</a:t>
            </a:r>
            <a:r>
              <a:rPr spc="20" dirty="0"/>
              <a:t> </a:t>
            </a:r>
            <a:r>
              <a:rPr spc="-5" dirty="0"/>
              <a:t>independence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862933" y="1336845"/>
            <a:ext cx="928369" cy="858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381330" y="1133147"/>
            <a:ext cx="2558415" cy="365760"/>
            <a:chOff x="2381330" y="1133147"/>
            <a:chExt cx="2558415" cy="365760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381330" y="1133147"/>
              <a:ext cx="2558401" cy="36567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425114" y="1175472"/>
              <a:ext cx="2366645" cy="254000"/>
            </a:xfrm>
            <a:custGeom>
              <a:avLst/>
              <a:gdLst/>
              <a:ahLst/>
              <a:cxnLst/>
              <a:rect l="l" t="t" r="r" b="b"/>
              <a:pathLst>
                <a:path w="2366645" h="254000">
                  <a:moveTo>
                    <a:pt x="0" y="253899"/>
                  </a:moveTo>
                  <a:lnTo>
                    <a:pt x="59949" y="225554"/>
                  </a:lnTo>
                  <a:lnTo>
                    <a:pt x="123213" y="198886"/>
                  </a:lnTo>
                  <a:lnTo>
                    <a:pt x="189794" y="173896"/>
                  </a:lnTo>
                  <a:lnTo>
                    <a:pt x="259690" y="150583"/>
                  </a:lnTo>
                  <a:lnTo>
                    <a:pt x="332901" y="128946"/>
                  </a:lnTo>
                  <a:lnTo>
                    <a:pt x="370751" y="118757"/>
                  </a:lnTo>
                  <a:lnTo>
                    <a:pt x="409429" y="108987"/>
                  </a:lnTo>
                  <a:lnTo>
                    <a:pt x="448936" y="99637"/>
                  </a:lnTo>
                  <a:lnTo>
                    <a:pt x="489272" y="90706"/>
                  </a:lnTo>
                  <a:lnTo>
                    <a:pt x="530437" y="82194"/>
                  </a:lnTo>
                  <a:lnTo>
                    <a:pt x="572431" y="74101"/>
                  </a:lnTo>
                  <a:lnTo>
                    <a:pt x="615253" y="66428"/>
                  </a:lnTo>
                  <a:lnTo>
                    <a:pt x="658905" y="59174"/>
                  </a:lnTo>
                  <a:lnTo>
                    <a:pt x="703386" y="52339"/>
                  </a:lnTo>
                  <a:lnTo>
                    <a:pt x="748695" y="45924"/>
                  </a:lnTo>
                  <a:lnTo>
                    <a:pt x="794834" y="39927"/>
                  </a:lnTo>
                  <a:lnTo>
                    <a:pt x="841801" y="34351"/>
                  </a:lnTo>
                  <a:lnTo>
                    <a:pt x="889597" y="29193"/>
                  </a:lnTo>
                  <a:lnTo>
                    <a:pt x="938222" y="24455"/>
                  </a:lnTo>
                  <a:lnTo>
                    <a:pt x="987677" y="20136"/>
                  </a:lnTo>
                  <a:lnTo>
                    <a:pt x="1037960" y="16236"/>
                  </a:lnTo>
                  <a:lnTo>
                    <a:pt x="1089071" y="12756"/>
                  </a:lnTo>
                  <a:lnTo>
                    <a:pt x="1141012" y="9695"/>
                  </a:lnTo>
                  <a:lnTo>
                    <a:pt x="1193782" y="7053"/>
                  </a:lnTo>
                  <a:lnTo>
                    <a:pt x="1247381" y="4831"/>
                  </a:lnTo>
                  <a:lnTo>
                    <a:pt x="1301808" y="3027"/>
                  </a:lnTo>
                  <a:lnTo>
                    <a:pt x="1357065" y="1644"/>
                  </a:lnTo>
                  <a:lnTo>
                    <a:pt x="1413150" y="679"/>
                  </a:lnTo>
                  <a:lnTo>
                    <a:pt x="1470065" y="134"/>
                  </a:lnTo>
                  <a:lnTo>
                    <a:pt x="1527808" y="8"/>
                  </a:lnTo>
                  <a:lnTo>
                    <a:pt x="1586380" y="301"/>
                  </a:lnTo>
                  <a:lnTo>
                    <a:pt x="1645781" y="1014"/>
                  </a:lnTo>
                  <a:lnTo>
                    <a:pt x="1706012" y="2146"/>
                  </a:lnTo>
                  <a:lnTo>
                    <a:pt x="1767071" y="3697"/>
                  </a:lnTo>
                  <a:lnTo>
                    <a:pt x="1828958" y="5668"/>
                  </a:lnTo>
                  <a:lnTo>
                    <a:pt x="1891675" y="8057"/>
                  </a:lnTo>
                  <a:lnTo>
                    <a:pt x="1955221" y="10866"/>
                  </a:lnTo>
                  <a:lnTo>
                    <a:pt x="2019596" y="14095"/>
                  </a:lnTo>
                  <a:lnTo>
                    <a:pt x="2084799" y="17743"/>
                  </a:lnTo>
                  <a:lnTo>
                    <a:pt x="2150832" y="21810"/>
                  </a:lnTo>
                  <a:lnTo>
                    <a:pt x="2217693" y="26296"/>
                  </a:lnTo>
                  <a:lnTo>
                    <a:pt x="2285383" y="31202"/>
                  </a:lnTo>
                  <a:lnTo>
                    <a:pt x="2353903" y="36526"/>
                  </a:lnTo>
                  <a:lnTo>
                    <a:pt x="2366561" y="37599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773875" y="1151247"/>
              <a:ext cx="127000" cy="121920"/>
            </a:xfrm>
            <a:custGeom>
              <a:avLst/>
              <a:gdLst/>
              <a:ahLst/>
              <a:cxnLst/>
              <a:rect l="l" t="t" r="r" b="b"/>
              <a:pathLst>
                <a:path w="127000" h="121919">
                  <a:moveTo>
                    <a:pt x="10290" y="0"/>
                  </a:moveTo>
                  <a:lnTo>
                    <a:pt x="0" y="121485"/>
                  </a:lnTo>
                  <a:lnTo>
                    <a:pt x="126630" y="71033"/>
                  </a:lnTo>
                  <a:lnTo>
                    <a:pt x="1029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4933525" y="1085172"/>
            <a:ext cx="1557020" cy="72707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0b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+ 0c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0a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+ 0c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420371" y="1457917"/>
            <a:ext cx="2519680" cy="304800"/>
            <a:chOff x="2420371" y="1457917"/>
            <a:chExt cx="2519680" cy="30480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0371" y="1457917"/>
              <a:ext cx="2519582" cy="30452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464530" y="1488755"/>
              <a:ext cx="2327910" cy="204470"/>
            </a:xfrm>
            <a:custGeom>
              <a:avLst/>
              <a:gdLst/>
              <a:ahLst/>
              <a:cxnLst/>
              <a:rect l="l" t="t" r="r" b="b"/>
              <a:pathLst>
                <a:path w="2327910" h="204469">
                  <a:moveTo>
                    <a:pt x="0" y="204459"/>
                  </a:moveTo>
                  <a:lnTo>
                    <a:pt x="51595" y="178451"/>
                  </a:lnTo>
                  <a:lnTo>
                    <a:pt x="107360" y="154212"/>
                  </a:lnTo>
                  <a:lnTo>
                    <a:pt x="167294" y="131741"/>
                  </a:lnTo>
                  <a:lnTo>
                    <a:pt x="231396" y="111039"/>
                  </a:lnTo>
                  <a:lnTo>
                    <a:pt x="299668" y="92105"/>
                  </a:lnTo>
                  <a:lnTo>
                    <a:pt x="372109" y="74940"/>
                  </a:lnTo>
                  <a:lnTo>
                    <a:pt x="409893" y="67020"/>
                  </a:lnTo>
                  <a:lnTo>
                    <a:pt x="448719" y="59543"/>
                  </a:lnTo>
                  <a:lnTo>
                    <a:pt x="488588" y="52508"/>
                  </a:lnTo>
                  <a:lnTo>
                    <a:pt x="529499" y="45915"/>
                  </a:lnTo>
                  <a:lnTo>
                    <a:pt x="571451" y="39764"/>
                  </a:lnTo>
                  <a:lnTo>
                    <a:pt x="614447" y="34055"/>
                  </a:lnTo>
                  <a:lnTo>
                    <a:pt x="658484" y="28789"/>
                  </a:lnTo>
                  <a:lnTo>
                    <a:pt x="703564" y="23964"/>
                  </a:lnTo>
                  <a:lnTo>
                    <a:pt x="749686" y="19582"/>
                  </a:lnTo>
                  <a:lnTo>
                    <a:pt x="796850" y="15642"/>
                  </a:lnTo>
                  <a:lnTo>
                    <a:pt x="845057" y="12144"/>
                  </a:lnTo>
                  <a:lnTo>
                    <a:pt x="894306" y="9088"/>
                  </a:lnTo>
                  <a:lnTo>
                    <a:pt x="944597" y="6474"/>
                  </a:lnTo>
                  <a:lnTo>
                    <a:pt x="995930" y="4302"/>
                  </a:lnTo>
                  <a:lnTo>
                    <a:pt x="1048306" y="2573"/>
                  </a:lnTo>
                  <a:lnTo>
                    <a:pt x="1101724" y="1285"/>
                  </a:lnTo>
                  <a:lnTo>
                    <a:pt x="1156184" y="440"/>
                  </a:lnTo>
                  <a:lnTo>
                    <a:pt x="1211686" y="37"/>
                  </a:lnTo>
                  <a:lnTo>
                    <a:pt x="1268231" y="76"/>
                  </a:lnTo>
                  <a:lnTo>
                    <a:pt x="1325818" y="557"/>
                  </a:lnTo>
                  <a:lnTo>
                    <a:pt x="1384447" y="1480"/>
                  </a:lnTo>
                  <a:lnTo>
                    <a:pt x="1444118" y="2846"/>
                  </a:lnTo>
                  <a:lnTo>
                    <a:pt x="1504832" y="4653"/>
                  </a:lnTo>
                  <a:lnTo>
                    <a:pt x="1566588" y="6903"/>
                  </a:lnTo>
                  <a:lnTo>
                    <a:pt x="1629386" y="9595"/>
                  </a:lnTo>
                  <a:lnTo>
                    <a:pt x="1693227" y="12729"/>
                  </a:lnTo>
                  <a:lnTo>
                    <a:pt x="1758110" y="16305"/>
                  </a:lnTo>
                  <a:lnTo>
                    <a:pt x="1824035" y="20323"/>
                  </a:lnTo>
                  <a:lnTo>
                    <a:pt x="1891002" y="24783"/>
                  </a:lnTo>
                  <a:lnTo>
                    <a:pt x="1959012" y="29686"/>
                  </a:lnTo>
                  <a:lnTo>
                    <a:pt x="2028064" y="35030"/>
                  </a:lnTo>
                  <a:lnTo>
                    <a:pt x="2098158" y="40817"/>
                  </a:lnTo>
                  <a:lnTo>
                    <a:pt x="2169294" y="47046"/>
                  </a:lnTo>
                  <a:lnTo>
                    <a:pt x="2241473" y="53717"/>
                  </a:lnTo>
                  <a:lnTo>
                    <a:pt x="2314694" y="60830"/>
                  </a:lnTo>
                  <a:lnTo>
                    <a:pt x="2327330" y="62133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772974" y="1488909"/>
              <a:ext cx="127635" cy="121285"/>
            </a:xfrm>
            <a:custGeom>
              <a:avLst/>
              <a:gdLst/>
              <a:ahLst/>
              <a:cxnLst/>
              <a:rect l="l" t="t" r="r" b="b"/>
              <a:pathLst>
                <a:path w="127635" h="121284">
                  <a:moveTo>
                    <a:pt x="12508" y="0"/>
                  </a:moveTo>
                  <a:lnTo>
                    <a:pt x="0" y="121277"/>
                  </a:lnTo>
                  <a:lnTo>
                    <a:pt x="127530" y="73148"/>
                  </a:lnTo>
                  <a:lnTo>
                    <a:pt x="12508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4387560" y="1496127"/>
            <a:ext cx="159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+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554079" y="1813490"/>
            <a:ext cx="2074545" cy="101600"/>
            <a:chOff x="4554079" y="1813490"/>
            <a:chExt cx="2074545" cy="10160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4079" y="1813490"/>
              <a:ext cx="2074274" cy="1016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592179" y="1844290"/>
              <a:ext cx="1998345" cy="0"/>
            </a:xfrm>
            <a:custGeom>
              <a:avLst/>
              <a:gdLst/>
              <a:ahLst/>
              <a:cxnLst/>
              <a:rect l="l" t="t" r="r" b="b"/>
              <a:pathLst>
                <a:path w="1998345">
                  <a:moveTo>
                    <a:pt x="0" y="0"/>
                  </a:moveTo>
                  <a:lnTo>
                    <a:pt x="1998074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4958925" y="1918574"/>
            <a:ext cx="1430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0c 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838949" y="1899271"/>
            <a:ext cx="2126615" cy="220979"/>
            <a:chOff x="2838949" y="1899271"/>
            <a:chExt cx="2126615" cy="220979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38949" y="1899271"/>
              <a:ext cx="2126225" cy="22079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882234" y="1930074"/>
              <a:ext cx="1935480" cy="120650"/>
            </a:xfrm>
            <a:custGeom>
              <a:avLst/>
              <a:gdLst/>
              <a:ahLst/>
              <a:cxnLst/>
              <a:rect l="l" t="t" r="r" b="b"/>
              <a:pathLst>
                <a:path w="1935479" h="120650">
                  <a:moveTo>
                    <a:pt x="1934884" y="51121"/>
                  </a:moveTo>
                  <a:lnTo>
                    <a:pt x="1845051" y="43503"/>
                  </a:lnTo>
                  <a:lnTo>
                    <a:pt x="1769306" y="37467"/>
                  </a:lnTo>
                  <a:lnTo>
                    <a:pt x="1694998" y="31881"/>
                  </a:lnTo>
                  <a:lnTo>
                    <a:pt x="1622128" y="26745"/>
                  </a:lnTo>
                  <a:lnTo>
                    <a:pt x="1550696" y="22061"/>
                  </a:lnTo>
                  <a:lnTo>
                    <a:pt x="1480701" y="17827"/>
                  </a:lnTo>
                  <a:lnTo>
                    <a:pt x="1412144" y="14044"/>
                  </a:lnTo>
                  <a:lnTo>
                    <a:pt x="1345025" y="10711"/>
                  </a:lnTo>
                  <a:lnTo>
                    <a:pt x="1279344" y="7829"/>
                  </a:lnTo>
                  <a:lnTo>
                    <a:pt x="1215100" y="5398"/>
                  </a:lnTo>
                  <a:lnTo>
                    <a:pt x="1152294" y="3417"/>
                  </a:lnTo>
                  <a:lnTo>
                    <a:pt x="1090926" y="1888"/>
                  </a:lnTo>
                  <a:lnTo>
                    <a:pt x="1030996" y="808"/>
                  </a:lnTo>
                  <a:lnTo>
                    <a:pt x="972503" y="180"/>
                  </a:lnTo>
                  <a:lnTo>
                    <a:pt x="915448" y="2"/>
                  </a:lnTo>
                  <a:lnTo>
                    <a:pt x="859831" y="275"/>
                  </a:lnTo>
                  <a:lnTo>
                    <a:pt x="805651" y="998"/>
                  </a:lnTo>
                  <a:lnTo>
                    <a:pt x="752910" y="2173"/>
                  </a:lnTo>
                  <a:lnTo>
                    <a:pt x="701606" y="3797"/>
                  </a:lnTo>
                  <a:lnTo>
                    <a:pt x="651740" y="5873"/>
                  </a:lnTo>
                  <a:lnTo>
                    <a:pt x="603311" y="8399"/>
                  </a:lnTo>
                  <a:lnTo>
                    <a:pt x="556320" y="11376"/>
                  </a:lnTo>
                  <a:lnTo>
                    <a:pt x="510767" y="14804"/>
                  </a:lnTo>
                  <a:lnTo>
                    <a:pt x="466652" y="18682"/>
                  </a:lnTo>
                  <a:lnTo>
                    <a:pt x="423974" y="23011"/>
                  </a:lnTo>
                  <a:lnTo>
                    <a:pt x="382734" y="27790"/>
                  </a:lnTo>
                  <a:lnTo>
                    <a:pt x="342932" y="33021"/>
                  </a:lnTo>
                  <a:lnTo>
                    <a:pt x="304568" y="38702"/>
                  </a:lnTo>
                  <a:lnTo>
                    <a:pt x="232152" y="51415"/>
                  </a:lnTo>
                  <a:lnTo>
                    <a:pt x="165488" y="65932"/>
                  </a:lnTo>
                  <a:lnTo>
                    <a:pt x="104574" y="82251"/>
                  </a:lnTo>
                  <a:lnTo>
                    <a:pt x="49411" y="100373"/>
                  </a:lnTo>
                  <a:lnTo>
                    <a:pt x="23987" y="110110"/>
                  </a:lnTo>
                  <a:lnTo>
                    <a:pt x="0" y="120298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799044" y="1919344"/>
              <a:ext cx="127000" cy="121920"/>
            </a:xfrm>
            <a:custGeom>
              <a:avLst/>
              <a:gdLst/>
              <a:ahLst/>
              <a:cxnLst/>
              <a:rect l="l" t="t" r="r" b="b"/>
              <a:pathLst>
                <a:path w="127000" h="121919">
                  <a:moveTo>
                    <a:pt x="10849" y="0"/>
                  </a:moveTo>
                  <a:lnTo>
                    <a:pt x="0" y="121436"/>
                  </a:lnTo>
                  <a:lnTo>
                    <a:pt x="126861" y="71568"/>
                  </a:lnTo>
                  <a:lnTo>
                    <a:pt x="10849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303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20" dirty="0"/>
              <a:t> </a:t>
            </a:r>
            <a:r>
              <a:rPr dirty="0"/>
              <a:t>dependence</a:t>
            </a:r>
            <a:r>
              <a:rPr spc="20" dirty="0"/>
              <a:t> </a:t>
            </a:r>
            <a:r>
              <a:rPr dirty="0"/>
              <a:t>and</a:t>
            </a:r>
            <a:r>
              <a:rPr spc="20" dirty="0"/>
              <a:t> </a:t>
            </a:r>
            <a:r>
              <a:rPr spc="-5" dirty="0"/>
              <a:t>independence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862933" y="1336845"/>
            <a:ext cx="928369" cy="858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822450" y="26225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2381330" y="1133147"/>
            <a:ext cx="2558415" cy="365760"/>
            <a:chOff x="2381330" y="1133147"/>
            <a:chExt cx="2558415" cy="365760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381330" y="1133147"/>
              <a:ext cx="2558401" cy="36567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425114" y="1175472"/>
              <a:ext cx="2366645" cy="254000"/>
            </a:xfrm>
            <a:custGeom>
              <a:avLst/>
              <a:gdLst/>
              <a:ahLst/>
              <a:cxnLst/>
              <a:rect l="l" t="t" r="r" b="b"/>
              <a:pathLst>
                <a:path w="2366645" h="254000">
                  <a:moveTo>
                    <a:pt x="0" y="253899"/>
                  </a:moveTo>
                  <a:lnTo>
                    <a:pt x="59949" y="225554"/>
                  </a:lnTo>
                  <a:lnTo>
                    <a:pt x="123213" y="198886"/>
                  </a:lnTo>
                  <a:lnTo>
                    <a:pt x="189794" y="173896"/>
                  </a:lnTo>
                  <a:lnTo>
                    <a:pt x="259690" y="150583"/>
                  </a:lnTo>
                  <a:lnTo>
                    <a:pt x="332901" y="128946"/>
                  </a:lnTo>
                  <a:lnTo>
                    <a:pt x="370751" y="118757"/>
                  </a:lnTo>
                  <a:lnTo>
                    <a:pt x="409429" y="108987"/>
                  </a:lnTo>
                  <a:lnTo>
                    <a:pt x="448936" y="99637"/>
                  </a:lnTo>
                  <a:lnTo>
                    <a:pt x="489272" y="90706"/>
                  </a:lnTo>
                  <a:lnTo>
                    <a:pt x="530437" y="82194"/>
                  </a:lnTo>
                  <a:lnTo>
                    <a:pt x="572431" y="74101"/>
                  </a:lnTo>
                  <a:lnTo>
                    <a:pt x="615253" y="66428"/>
                  </a:lnTo>
                  <a:lnTo>
                    <a:pt x="658905" y="59174"/>
                  </a:lnTo>
                  <a:lnTo>
                    <a:pt x="703386" y="52339"/>
                  </a:lnTo>
                  <a:lnTo>
                    <a:pt x="748695" y="45924"/>
                  </a:lnTo>
                  <a:lnTo>
                    <a:pt x="794834" y="39927"/>
                  </a:lnTo>
                  <a:lnTo>
                    <a:pt x="841801" y="34351"/>
                  </a:lnTo>
                  <a:lnTo>
                    <a:pt x="889597" y="29193"/>
                  </a:lnTo>
                  <a:lnTo>
                    <a:pt x="938222" y="24455"/>
                  </a:lnTo>
                  <a:lnTo>
                    <a:pt x="987677" y="20136"/>
                  </a:lnTo>
                  <a:lnTo>
                    <a:pt x="1037960" y="16236"/>
                  </a:lnTo>
                  <a:lnTo>
                    <a:pt x="1089071" y="12756"/>
                  </a:lnTo>
                  <a:lnTo>
                    <a:pt x="1141012" y="9695"/>
                  </a:lnTo>
                  <a:lnTo>
                    <a:pt x="1193782" y="7053"/>
                  </a:lnTo>
                  <a:lnTo>
                    <a:pt x="1247381" y="4831"/>
                  </a:lnTo>
                  <a:lnTo>
                    <a:pt x="1301808" y="3027"/>
                  </a:lnTo>
                  <a:lnTo>
                    <a:pt x="1357065" y="1644"/>
                  </a:lnTo>
                  <a:lnTo>
                    <a:pt x="1413150" y="679"/>
                  </a:lnTo>
                  <a:lnTo>
                    <a:pt x="1470065" y="134"/>
                  </a:lnTo>
                  <a:lnTo>
                    <a:pt x="1527808" y="8"/>
                  </a:lnTo>
                  <a:lnTo>
                    <a:pt x="1586380" y="301"/>
                  </a:lnTo>
                  <a:lnTo>
                    <a:pt x="1645781" y="1014"/>
                  </a:lnTo>
                  <a:lnTo>
                    <a:pt x="1706012" y="2146"/>
                  </a:lnTo>
                  <a:lnTo>
                    <a:pt x="1767071" y="3697"/>
                  </a:lnTo>
                  <a:lnTo>
                    <a:pt x="1828958" y="5668"/>
                  </a:lnTo>
                  <a:lnTo>
                    <a:pt x="1891675" y="8057"/>
                  </a:lnTo>
                  <a:lnTo>
                    <a:pt x="1955221" y="10866"/>
                  </a:lnTo>
                  <a:lnTo>
                    <a:pt x="2019596" y="14095"/>
                  </a:lnTo>
                  <a:lnTo>
                    <a:pt x="2084799" y="17743"/>
                  </a:lnTo>
                  <a:lnTo>
                    <a:pt x="2150832" y="21810"/>
                  </a:lnTo>
                  <a:lnTo>
                    <a:pt x="2217693" y="26296"/>
                  </a:lnTo>
                  <a:lnTo>
                    <a:pt x="2285383" y="31202"/>
                  </a:lnTo>
                  <a:lnTo>
                    <a:pt x="2353903" y="36526"/>
                  </a:lnTo>
                  <a:lnTo>
                    <a:pt x="2366561" y="37599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773875" y="1151247"/>
              <a:ext cx="127000" cy="121920"/>
            </a:xfrm>
            <a:custGeom>
              <a:avLst/>
              <a:gdLst/>
              <a:ahLst/>
              <a:cxnLst/>
              <a:rect l="l" t="t" r="r" b="b"/>
              <a:pathLst>
                <a:path w="127000" h="121919">
                  <a:moveTo>
                    <a:pt x="10290" y="0"/>
                  </a:moveTo>
                  <a:lnTo>
                    <a:pt x="0" y="121485"/>
                  </a:lnTo>
                  <a:lnTo>
                    <a:pt x="126630" y="71033"/>
                  </a:lnTo>
                  <a:lnTo>
                    <a:pt x="1029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4933525" y="1085172"/>
            <a:ext cx="1557020" cy="72707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0b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+ 0c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0a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+ 0c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420371" y="1457917"/>
            <a:ext cx="2519680" cy="304800"/>
            <a:chOff x="2420371" y="1457917"/>
            <a:chExt cx="2519680" cy="30480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0371" y="1457917"/>
              <a:ext cx="2519582" cy="30452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464530" y="1488755"/>
              <a:ext cx="2327910" cy="204470"/>
            </a:xfrm>
            <a:custGeom>
              <a:avLst/>
              <a:gdLst/>
              <a:ahLst/>
              <a:cxnLst/>
              <a:rect l="l" t="t" r="r" b="b"/>
              <a:pathLst>
                <a:path w="2327910" h="204469">
                  <a:moveTo>
                    <a:pt x="0" y="204459"/>
                  </a:moveTo>
                  <a:lnTo>
                    <a:pt x="51595" y="178451"/>
                  </a:lnTo>
                  <a:lnTo>
                    <a:pt x="107360" y="154212"/>
                  </a:lnTo>
                  <a:lnTo>
                    <a:pt x="167294" y="131741"/>
                  </a:lnTo>
                  <a:lnTo>
                    <a:pt x="231396" y="111039"/>
                  </a:lnTo>
                  <a:lnTo>
                    <a:pt x="299668" y="92105"/>
                  </a:lnTo>
                  <a:lnTo>
                    <a:pt x="372109" y="74940"/>
                  </a:lnTo>
                  <a:lnTo>
                    <a:pt x="409893" y="67020"/>
                  </a:lnTo>
                  <a:lnTo>
                    <a:pt x="448719" y="59543"/>
                  </a:lnTo>
                  <a:lnTo>
                    <a:pt x="488588" y="52508"/>
                  </a:lnTo>
                  <a:lnTo>
                    <a:pt x="529499" y="45915"/>
                  </a:lnTo>
                  <a:lnTo>
                    <a:pt x="571451" y="39764"/>
                  </a:lnTo>
                  <a:lnTo>
                    <a:pt x="614447" y="34055"/>
                  </a:lnTo>
                  <a:lnTo>
                    <a:pt x="658484" y="28789"/>
                  </a:lnTo>
                  <a:lnTo>
                    <a:pt x="703564" y="23964"/>
                  </a:lnTo>
                  <a:lnTo>
                    <a:pt x="749686" y="19582"/>
                  </a:lnTo>
                  <a:lnTo>
                    <a:pt x="796850" y="15642"/>
                  </a:lnTo>
                  <a:lnTo>
                    <a:pt x="845057" y="12144"/>
                  </a:lnTo>
                  <a:lnTo>
                    <a:pt x="894306" y="9088"/>
                  </a:lnTo>
                  <a:lnTo>
                    <a:pt x="944597" y="6474"/>
                  </a:lnTo>
                  <a:lnTo>
                    <a:pt x="995930" y="4302"/>
                  </a:lnTo>
                  <a:lnTo>
                    <a:pt x="1048306" y="2573"/>
                  </a:lnTo>
                  <a:lnTo>
                    <a:pt x="1101724" y="1285"/>
                  </a:lnTo>
                  <a:lnTo>
                    <a:pt x="1156184" y="440"/>
                  </a:lnTo>
                  <a:lnTo>
                    <a:pt x="1211686" y="37"/>
                  </a:lnTo>
                  <a:lnTo>
                    <a:pt x="1268231" y="76"/>
                  </a:lnTo>
                  <a:lnTo>
                    <a:pt x="1325818" y="557"/>
                  </a:lnTo>
                  <a:lnTo>
                    <a:pt x="1384447" y="1480"/>
                  </a:lnTo>
                  <a:lnTo>
                    <a:pt x="1444118" y="2846"/>
                  </a:lnTo>
                  <a:lnTo>
                    <a:pt x="1504832" y="4653"/>
                  </a:lnTo>
                  <a:lnTo>
                    <a:pt x="1566588" y="6903"/>
                  </a:lnTo>
                  <a:lnTo>
                    <a:pt x="1629386" y="9595"/>
                  </a:lnTo>
                  <a:lnTo>
                    <a:pt x="1693227" y="12729"/>
                  </a:lnTo>
                  <a:lnTo>
                    <a:pt x="1758110" y="16305"/>
                  </a:lnTo>
                  <a:lnTo>
                    <a:pt x="1824035" y="20323"/>
                  </a:lnTo>
                  <a:lnTo>
                    <a:pt x="1891002" y="24783"/>
                  </a:lnTo>
                  <a:lnTo>
                    <a:pt x="1959012" y="29686"/>
                  </a:lnTo>
                  <a:lnTo>
                    <a:pt x="2028064" y="35030"/>
                  </a:lnTo>
                  <a:lnTo>
                    <a:pt x="2098158" y="40817"/>
                  </a:lnTo>
                  <a:lnTo>
                    <a:pt x="2169294" y="47046"/>
                  </a:lnTo>
                  <a:lnTo>
                    <a:pt x="2241473" y="53717"/>
                  </a:lnTo>
                  <a:lnTo>
                    <a:pt x="2314694" y="60830"/>
                  </a:lnTo>
                  <a:lnTo>
                    <a:pt x="2327330" y="62133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772974" y="1488909"/>
              <a:ext cx="127635" cy="121285"/>
            </a:xfrm>
            <a:custGeom>
              <a:avLst/>
              <a:gdLst/>
              <a:ahLst/>
              <a:cxnLst/>
              <a:rect l="l" t="t" r="r" b="b"/>
              <a:pathLst>
                <a:path w="127635" h="121284">
                  <a:moveTo>
                    <a:pt x="12508" y="0"/>
                  </a:moveTo>
                  <a:lnTo>
                    <a:pt x="0" y="121277"/>
                  </a:lnTo>
                  <a:lnTo>
                    <a:pt x="127530" y="73148"/>
                  </a:lnTo>
                  <a:lnTo>
                    <a:pt x="12508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4387560" y="1496127"/>
            <a:ext cx="159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+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554079" y="1813490"/>
            <a:ext cx="2074545" cy="101600"/>
            <a:chOff x="4554079" y="1813490"/>
            <a:chExt cx="2074545" cy="101600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4079" y="1813490"/>
              <a:ext cx="2074274" cy="1016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592179" y="1844290"/>
              <a:ext cx="1998345" cy="0"/>
            </a:xfrm>
            <a:custGeom>
              <a:avLst/>
              <a:gdLst/>
              <a:ahLst/>
              <a:cxnLst/>
              <a:rect l="l" t="t" r="r" b="b"/>
              <a:pathLst>
                <a:path w="1998345">
                  <a:moveTo>
                    <a:pt x="0" y="0"/>
                  </a:moveTo>
                  <a:lnTo>
                    <a:pt x="1998074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4958925" y="1918574"/>
            <a:ext cx="1430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0c 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838949" y="1899271"/>
            <a:ext cx="2126615" cy="220979"/>
            <a:chOff x="2838949" y="1899271"/>
            <a:chExt cx="2126615" cy="220979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38949" y="1899271"/>
              <a:ext cx="2126225" cy="22079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882234" y="1930074"/>
              <a:ext cx="1935480" cy="120650"/>
            </a:xfrm>
            <a:custGeom>
              <a:avLst/>
              <a:gdLst/>
              <a:ahLst/>
              <a:cxnLst/>
              <a:rect l="l" t="t" r="r" b="b"/>
              <a:pathLst>
                <a:path w="1935479" h="120650">
                  <a:moveTo>
                    <a:pt x="1934884" y="51121"/>
                  </a:moveTo>
                  <a:lnTo>
                    <a:pt x="1845051" y="43503"/>
                  </a:lnTo>
                  <a:lnTo>
                    <a:pt x="1769306" y="37467"/>
                  </a:lnTo>
                  <a:lnTo>
                    <a:pt x="1694998" y="31881"/>
                  </a:lnTo>
                  <a:lnTo>
                    <a:pt x="1622128" y="26745"/>
                  </a:lnTo>
                  <a:lnTo>
                    <a:pt x="1550696" y="22061"/>
                  </a:lnTo>
                  <a:lnTo>
                    <a:pt x="1480701" y="17827"/>
                  </a:lnTo>
                  <a:lnTo>
                    <a:pt x="1412144" y="14044"/>
                  </a:lnTo>
                  <a:lnTo>
                    <a:pt x="1345025" y="10711"/>
                  </a:lnTo>
                  <a:lnTo>
                    <a:pt x="1279344" y="7829"/>
                  </a:lnTo>
                  <a:lnTo>
                    <a:pt x="1215100" y="5398"/>
                  </a:lnTo>
                  <a:lnTo>
                    <a:pt x="1152294" y="3417"/>
                  </a:lnTo>
                  <a:lnTo>
                    <a:pt x="1090926" y="1888"/>
                  </a:lnTo>
                  <a:lnTo>
                    <a:pt x="1030996" y="808"/>
                  </a:lnTo>
                  <a:lnTo>
                    <a:pt x="972503" y="180"/>
                  </a:lnTo>
                  <a:lnTo>
                    <a:pt x="915448" y="2"/>
                  </a:lnTo>
                  <a:lnTo>
                    <a:pt x="859831" y="275"/>
                  </a:lnTo>
                  <a:lnTo>
                    <a:pt x="805651" y="998"/>
                  </a:lnTo>
                  <a:lnTo>
                    <a:pt x="752910" y="2173"/>
                  </a:lnTo>
                  <a:lnTo>
                    <a:pt x="701606" y="3797"/>
                  </a:lnTo>
                  <a:lnTo>
                    <a:pt x="651740" y="5873"/>
                  </a:lnTo>
                  <a:lnTo>
                    <a:pt x="603311" y="8399"/>
                  </a:lnTo>
                  <a:lnTo>
                    <a:pt x="556320" y="11376"/>
                  </a:lnTo>
                  <a:lnTo>
                    <a:pt x="510767" y="14804"/>
                  </a:lnTo>
                  <a:lnTo>
                    <a:pt x="466652" y="18682"/>
                  </a:lnTo>
                  <a:lnTo>
                    <a:pt x="423974" y="23011"/>
                  </a:lnTo>
                  <a:lnTo>
                    <a:pt x="382734" y="27790"/>
                  </a:lnTo>
                  <a:lnTo>
                    <a:pt x="342932" y="33021"/>
                  </a:lnTo>
                  <a:lnTo>
                    <a:pt x="304568" y="38702"/>
                  </a:lnTo>
                  <a:lnTo>
                    <a:pt x="232152" y="51415"/>
                  </a:lnTo>
                  <a:lnTo>
                    <a:pt x="165488" y="65932"/>
                  </a:lnTo>
                  <a:lnTo>
                    <a:pt x="104574" y="82251"/>
                  </a:lnTo>
                  <a:lnTo>
                    <a:pt x="49411" y="100373"/>
                  </a:lnTo>
                  <a:lnTo>
                    <a:pt x="23987" y="110110"/>
                  </a:lnTo>
                  <a:lnTo>
                    <a:pt x="0" y="120298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799044" y="1919344"/>
              <a:ext cx="127000" cy="121920"/>
            </a:xfrm>
            <a:custGeom>
              <a:avLst/>
              <a:gdLst/>
              <a:ahLst/>
              <a:cxnLst/>
              <a:rect l="l" t="t" r="r" b="b"/>
              <a:pathLst>
                <a:path w="127000" h="121919">
                  <a:moveTo>
                    <a:pt x="10849" y="0"/>
                  </a:moveTo>
                  <a:lnTo>
                    <a:pt x="0" y="121436"/>
                  </a:lnTo>
                  <a:lnTo>
                    <a:pt x="126861" y="71568"/>
                  </a:lnTo>
                  <a:lnTo>
                    <a:pt x="10849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693670" cy="5143500"/>
            <a:chOff x="0" y="0"/>
            <a:chExt cx="2693670" cy="51435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2693237" cy="5143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812" y="1615912"/>
              <a:ext cx="1911676" cy="1911676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3045250" y="2584450"/>
            <a:ext cx="5787390" cy="0"/>
          </a:xfrm>
          <a:custGeom>
            <a:avLst/>
            <a:gdLst/>
            <a:ahLst/>
            <a:cxnLst/>
            <a:rect l="l" t="t" r="r" b="b"/>
            <a:pathLst>
              <a:path w="5787390">
                <a:moveTo>
                  <a:pt x="0" y="0"/>
                </a:moveTo>
                <a:lnTo>
                  <a:pt x="5787024" y="0"/>
                </a:lnTo>
              </a:path>
            </a:pathLst>
          </a:custGeom>
          <a:ln w="25400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528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" dirty="0"/>
              <a:t>Linear</a:t>
            </a:r>
            <a:r>
              <a:rPr spc="25" dirty="0"/>
              <a:t> </a:t>
            </a:r>
            <a:r>
              <a:rPr spc="-5" dirty="0"/>
              <a:t>Equations</a:t>
            </a:r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3339852" y="3202877"/>
            <a:ext cx="5169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Machine</a:t>
            </a:r>
            <a:r>
              <a:rPr sz="3000" b="1" spc="-1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learning</a:t>
            </a:r>
            <a:r>
              <a:rPr sz="3000" b="1" spc="-2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motivation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5746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Solution:</a:t>
            </a:r>
            <a:r>
              <a:rPr spc="20" dirty="0"/>
              <a:t> </a:t>
            </a: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  <a:r>
              <a:rPr spc="25" dirty="0"/>
              <a:t> </a:t>
            </a:r>
            <a:r>
              <a:rPr dirty="0"/>
              <a:t>1</a:t>
            </a:r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2535280" y="1524667"/>
            <a:ext cx="346075" cy="381635"/>
            <a:chOff x="2535280" y="1524667"/>
            <a:chExt cx="346075" cy="38163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535280" y="1524667"/>
              <a:ext cx="345534" cy="38136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578143" y="1544551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2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8" y="243452"/>
                  </a:lnTo>
                  <a:lnTo>
                    <a:pt x="52706" y="274944"/>
                  </a:lnTo>
                  <a:lnTo>
                    <a:pt x="92204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5" y="239383"/>
                  </a:lnTo>
                  <a:lnTo>
                    <a:pt x="254609" y="191245"/>
                  </a:lnTo>
                  <a:lnTo>
                    <a:pt x="258616" y="138393"/>
                  </a:lnTo>
                  <a:lnTo>
                    <a:pt x="234363" y="91832"/>
                  </a:lnTo>
                  <a:lnTo>
                    <a:pt x="226077" y="86589"/>
                  </a:lnTo>
                  <a:lnTo>
                    <a:pt x="124468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80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80" h="295275">
                  <a:moveTo>
                    <a:pt x="116228" y="48479"/>
                  </a:moveTo>
                  <a:lnTo>
                    <a:pt x="104119" y="48479"/>
                  </a:lnTo>
                  <a:lnTo>
                    <a:pt x="108700" y="51304"/>
                  </a:lnTo>
                  <a:lnTo>
                    <a:pt x="114839" y="55864"/>
                  </a:lnTo>
                  <a:lnTo>
                    <a:pt x="121484" y="62119"/>
                  </a:lnTo>
                  <a:lnTo>
                    <a:pt x="127586" y="70029"/>
                  </a:lnTo>
                  <a:lnTo>
                    <a:pt x="126155" y="75302"/>
                  </a:lnTo>
                  <a:lnTo>
                    <a:pt x="125150" y="80803"/>
                  </a:lnTo>
                  <a:lnTo>
                    <a:pt x="124468" y="86589"/>
                  </a:lnTo>
                  <a:lnTo>
                    <a:pt x="226077" y="86589"/>
                  </a:lnTo>
                  <a:lnTo>
                    <a:pt x="224325" y="85481"/>
                  </a:lnTo>
                  <a:lnTo>
                    <a:pt x="134238" y="85481"/>
                  </a:lnTo>
                  <a:lnTo>
                    <a:pt x="139937" y="68136"/>
                  </a:lnTo>
                  <a:lnTo>
                    <a:pt x="143399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80" h="295275">
                  <a:moveTo>
                    <a:pt x="174769" y="68580"/>
                  </a:moveTo>
                  <a:lnTo>
                    <a:pt x="151264" y="75186"/>
                  </a:lnTo>
                  <a:lnTo>
                    <a:pt x="134238" y="85481"/>
                  </a:lnTo>
                  <a:lnTo>
                    <a:pt x="224325" y="85481"/>
                  </a:lnTo>
                  <a:lnTo>
                    <a:pt x="203040" y="72013"/>
                  </a:lnTo>
                  <a:lnTo>
                    <a:pt x="174769" y="68580"/>
                  </a:lnTo>
                  <a:close/>
                </a:path>
                <a:path w="259080" h="295275">
                  <a:moveTo>
                    <a:pt x="169796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399" y="62038"/>
                  </a:lnTo>
                  <a:lnTo>
                    <a:pt x="148864" y="52413"/>
                  </a:lnTo>
                  <a:lnTo>
                    <a:pt x="161050" y="38367"/>
                  </a:lnTo>
                  <a:lnTo>
                    <a:pt x="176528" y="26052"/>
                  </a:lnTo>
                  <a:lnTo>
                    <a:pt x="177380" y="22925"/>
                  </a:lnTo>
                  <a:lnTo>
                    <a:pt x="174517" y="19308"/>
                  </a:lnTo>
                  <a:lnTo>
                    <a:pt x="169796" y="16973"/>
                  </a:lnTo>
                  <a:close/>
                </a:path>
                <a:path w="259080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2"/>
                  </a:lnTo>
                  <a:lnTo>
                    <a:pt x="79433" y="55351"/>
                  </a:lnTo>
                  <a:lnTo>
                    <a:pt x="104119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7"/>
                  </a:lnTo>
                  <a:lnTo>
                    <a:pt x="103229" y="33286"/>
                  </a:lnTo>
                  <a:lnTo>
                    <a:pt x="97162" y="22129"/>
                  </a:lnTo>
                  <a:lnTo>
                    <a:pt x="87702" y="11323"/>
                  </a:lnTo>
                  <a:lnTo>
                    <a:pt x="76721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80" h="295275">
                  <a:moveTo>
                    <a:pt x="53762" y="19"/>
                  </a:moveTo>
                  <a:lnTo>
                    <a:pt x="38119" y="2705"/>
                  </a:lnTo>
                  <a:lnTo>
                    <a:pt x="21980" y="4905"/>
                  </a:lnTo>
                  <a:lnTo>
                    <a:pt x="76721" y="4905"/>
                  </a:lnTo>
                  <a:lnTo>
                    <a:pt x="74255" y="3464"/>
                  </a:lnTo>
                  <a:lnTo>
                    <a:pt x="53762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578143" y="1544550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3192527" y="1524667"/>
            <a:ext cx="364490" cy="381635"/>
            <a:chOff x="3192527" y="1524667"/>
            <a:chExt cx="364490" cy="38163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2527" y="1524667"/>
              <a:ext cx="364476" cy="38136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35389" y="1544397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3" y="0"/>
                  </a:moveTo>
                  <a:lnTo>
                    <a:pt x="242703" y="389"/>
                  </a:lnTo>
                  <a:lnTo>
                    <a:pt x="235431" y="3624"/>
                  </a:lnTo>
                  <a:lnTo>
                    <a:pt x="235861" y="6830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9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3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2" y="37774"/>
                  </a:lnTo>
                  <a:lnTo>
                    <a:pt x="256659" y="18522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235389" y="1544398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755650" y="1104526"/>
            <a:ext cx="6435090" cy="697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 indent="-180975">
              <a:lnSpc>
                <a:spcPct val="100000"/>
              </a:lnSpc>
              <a:spcBef>
                <a:spcPts val="100"/>
              </a:spcBef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1:</a:t>
            </a:r>
            <a:r>
              <a:rPr sz="1800" b="1" spc="-4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$10.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R="800735" algn="ctr">
              <a:lnSpc>
                <a:spcPct val="100000"/>
              </a:lnSpc>
              <a:spcBef>
                <a:spcPts val="1445"/>
              </a:spcBef>
              <a:tabLst>
                <a:tab pos="675640" algn="l"/>
              </a:tabLst>
            </a:pPr>
            <a:r>
              <a:rPr sz="1400" dirty="0">
                <a:latin typeface="Arial MT"/>
                <a:cs typeface="Arial MT"/>
              </a:rPr>
              <a:t>+	</a:t>
            </a:r>
            <a:r>
              <a:rPr sz="2100" baseline="2000" dirty="0">
                <a:latin typeface="Arial MT"/>
                <a:cs typeface="Arial MT"/>
              </a:rPr>
              <a:t>=</a:t>
            </a:r>
            <a:r>
              <a:rPr sz="2100" spc="487" baseline="2000" dirty="0">
                <a:latin typeface="Arial MT"/>
                <a:cs typeface="Arial MT"/>
              </a:rPr>
              <a:t> </a:t>
            </a:r>
            <a:r>
              <a:rPr sz="2100" baseline="2000" dirty="0">
                <a:latin typeface="Arial MT"/>
                <a:cs typeface="Arial MT"/>
              </a:rPr>
              <a:t>$10</a:t>
            </a:r>
            <a:endParaRPr sz="2100" baseline="20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535280" y="3128751"/>
            <a:ext cx="346075" cy="381635"/>
            <a:chOff x="2535280" y="3128751"/>
            <a:chExt cx="346075" cy="381635"/>
          </a:xfrm>
        </p:grpSpPr>
        <p:pic>
          <p:nvPicPr>
            <p:cNvPr id="13" name="object 1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535280" y="3128751"/>
              <a:ext cx="345534" cy="38136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578143" y="3148635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2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8" y="243452"/>
                  </a:lnTo>
                  <a:lnTo>
                    <a:pt x="52706" y="274944"/>
                  </a:lnTo>
                  <a:lnTo>
                    <a:pt x="92204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5" y="239383"/>
                  </a:lnTo>
                  <a:lnTo>
                    <a:pt x="254609" y="191245"/>
                  </a:lnTo>
                  <a:lnTo>
                    <a:pt x="258616" y="138394"/>
                  </a:lnTo>
                  <a:lnTo>
                    <a:pt x="234363" y="91832"/>
                  </a:lnTo>
                  <a:lnTo>
                    <a:pt x="226077" y="86589"/>
                  </a:lnTo>
                  <a:lnTo>
                    <a:pt x="124468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80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80" h="295275">
                  <a:moveTo>
                    <a:pt x="116228" y="48479"/>
                  </a:moveTo>
                  <a:lnTo>
                    <a:pt x="104119" y="48479"/>
                  </a:lnTo>
                  <a:lnTo>
                    <a:pt x="108700" y="51304"/>
                  </a:lnTo>
                  <a:lnTo>
                    <a:pt x="114839" y="55864"/>
                  </a:lnTo>
                  <a:lnTo>
                    <a:pt x="121484" y="62119"/>
                  </a:lnTo>
                  <a:lnTo>
                    <a:pt x="127586" y="70029"/>
                  </a:lnTo>
                  <a:lnTo>
                    <a:pt x="126155" y="75302"/>
                  </a:lnTo>
                  <a:lnTo>
                    <a:pt x="125150" y="80803"/>
                  </a:lnTo>
                  <a:lnTo>
                    <a:pt x="124468" y="86589"/>
                  </a:lnTo>
                  <a:lnTo>
                    <a:pt x="226077" y="86589"/>
                  </a:lnTo>
                  <a:lnTo>
                    <a:pt x="224325" y="85481"/>
                  </a:lnTo>
                  <a:lnTo>
                    <a:pt x="134238" y="85481"/>
                  </a:lnTo>
                  <a:lnTo>
                    <a:pt x="139937" y="68136"/>
                  </a:lnTo>
                  <a:lnTo>
                    <a:pt x="143399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80" h="295275">
                  <a:moveTo>
                    <a:pt x="174769" y="68580"/>
                  </a:moveTo>
                  <a:lnTo>
                    <a:pt x="151264" y="75186"/>
                  </a:lnTo>
                  <a:lnTo>
                    <a:pt x="134238" y="85481"/>
                  </a:lnTo>
                  <a:lnTo>
                    <a:pt x="224325" y="85481"/>
                  </a:lnTo>
                  <a:lnTo>
                    <a:pt x="203040" y="72013"/>
                  </a:lnTo>
                  <a:lnTo>
                    <a:pt x="174769" y="68580"/>
                  </a:lnTo>
                  <a:close/>
                </a:path>
                <a:path w="259080" h="295275">
                  <a:moveTo>
                    <a:pt x="169796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399" y="62038"/>
                  </a:lnTo>
                  <a:lnTo>
                    <a:pt x="148864" y="52413"/>
                  </a:lnTo>
                  <a:lnTo>
                    <a:pt x="161050" y="38367"/>
                  </a:lnTo>
                  <a:lnTo>
                    <a:pt x="176528" y="26052"/>
                  </a:lnTo>
                  <a:lnTo>
                    <a:pt x="177380" y="22925"/>
                  </a:lnTo>
                  <a:lnTo>
                    <a:pt x="174517" y="19308"/>
                  </a:lnTo>
                  <a:lnTo>
                    <a:pt x="169796" y="16973"/>
                  </a:lnTo>
                  <a:close/>
                </a:path>
                <a:path w="259080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2"/>
                  </a:lnTo>
                  <a:lnTo>
                    <a:pt x="79433" y="55351"/>
                  </a:lnTo>
                  <a:lnTo>
                    <a:pt x="104119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7"/>
                  </a:lnTo>
                  <a:lnTo>
                    <a:pt x="103229" y="33286"/>
                  </a:lnTo>
                  <a:lnTo>
                    <a:pt x="97162" y="22129"/>
                  </a:lnTo>
                  <a:lnTo>
                    <a:pt x="87702" y="11323"/>
                  </a:lnTo>
                  <a:lnTo>
                    <a:pt x="76721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80" h="295275">
                  <a:moveTo>
                    <a:pt x="53762" y="19"/>
                  </a:moveTo>
                  <a:lnTo>
                    <a:pt x="38119" y="2705"/>
                  </a:lnTo>
                  <a:lnTo>
                    <a:pt x="21980" y="4905"/>
                  </a:lnTo>
                  <a:lnTo>
                    <a:pt x="76721" y="4905"/>
                  </a:lnTo>
                  <a:lnTo>
                    <a:pt x="74255" y="3464"/>
                  </a:lnTo>
                  <a:lnTo>
                    <a:pt x="53762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578143" y="3148635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/>
          <p:cNvGrpSpPr/>
          <p:nvPr/>
        </p:nvGrpSpPr>
        <p:grpSpPr>
          <a:xfrm>
            <a:off x="3192527" y="3128751"/>
            <a:ext cx="364490" cy="381635"/>
            <a:chOff x="3192527" y="3128751"/>
            <a:chExt cx="364490" cy="381635"/>
          </a:xfrm>
        </p:grpSpPr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2527" y="3128751"/>
              <a:ext cx="364476" cy="38136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235389" y="3148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3" y="0"/>
                  </a:moveTo>
                  <a:lnTo>
                    <a:pt x="242703" y="389"/>
                  </a:lnTo>
                  <a:lnTo>
                    <a:pt x="235431" y="3625"/>
                  </a:lnTo>
                  <a:lnTo>
                    <a:pt x="235861" y="6830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9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3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2" y="37774"/>
                  </a:lnTo>
                  <a:lnTo>
                    <a:pt x="256659" y="18522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235389" y="3148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3868715" y="3128751"/>
            <a:ext cx="364490" cy="381635"/>
            <a:chOff x="3868715" y="3128751"/>
            <a:chExt cx="364490" cy="381635"/>
          </a:xfrm>
        </p:grpSpPr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68715" y="3128751"/>
              <a:ext cx="364476" cy="38136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911578" y="3148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3" y="0"/>
                  </a:moveTo>
                  <a:lnTo>
                    <a:pt x="242703" y="389"/>
                  </a:lnTo>
                  <a:lnTo>
                    <a:pt x="235431" y="3625"/>
                  </a:lnTo>
                  <a:lnTo>
                    <a:pt x="235861" y="6830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9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7" y="291008"/>
                  </a:lnTo>
                  <a:lnTo>
                    <a:pt x="158135" y="265703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2" y="37774"/>
                  </a:lnTo>
                  <a:lnTo>
                    <a:pt x="256659" y="18522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911578" y="3148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755650" y="2711076"/>
            <a:ext cx="6777990" cy="158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 indent="-180975">
              <a:lnSpc>
                <a:spcPct val="100000"/>
              </a:lnSpc>
              <a:spcBef>
                <a:spcPts val="100"/>
              </a:spcBef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2:</a:t>
            </a:r>
            <a:r>
              <a:rPr sz="1800" b="1" spc="-4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$12.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2225040">
              <a:lnSpc>
                <a:spcPct val="100000"/>
              </a:lnSpc>
              <a:spcBef>
                <a:spcPts val="1430"/>
              </a:spcBef>
              <a:tabLst>
                <a:tab pos="2901315" algn="l"/>
                <a:tab pos="3572510" algn="l"/>
              </a:tabLst>
            </a:pPr>
            <a:r>
              <a:rPr sz="1400" dirty="0">
                <a:latin typeface="Arial MT"/>
                <a:cs typeface="Arial MT"/>
              </a:rPr>
              <a:t>+	+	</a:t>
            </a:r>
            <a:r>
              <a:rPr sz="2100" baseline="2000" dirty="0">
                <a:latin typeface="Arial MT"/>
                <a:cs typeface="Arial MT"/>
              </a:rPr>
              <a:t>=</a:t>
            </a:r>
            <a:r>
              <a:rPr sz="2100" spc="487" baseline="2000" dirty="0">
                <a:latin typeface="Arial MT"/>
                <a:cs typeface="Arial MT"/>
              </a:rPr>
              <a:t> </a:t>
            </a:r>
            <a:r>
              <a:rPr sz="2100" baseline="2000" dirty="0">
                <a:latin typeface="Arial MT"/>
                <a:cs typeface="Arial MT"/>
              </a:rPr>
              <a:t>$12</a:t>
            </a:r>
            <a:endParaRPr sz="2100" baseline="20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600">
              <a:latin typeface="Arial MT"/>
              <a:cs typeface="Arial MT"/>
            </a:endParaRPr>
          </a:p>
          <a:p>
            <a:pPr marL="193040" indent="-180975">
              <a:lnSpc>
                <a:spcPct val="100000"/>
              </a:lnSpc>
              <a:spcBef>
                <a:spcPts val="1170"/>
              </a:spcBef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Solution:</a:t>
            </a:r>
            <a:r>
              <a:rPr sz="1800" b="1" spc="-10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$8,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$2.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303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20" dirty="0"/>
              <a:t> </a:t>
            </a:r>
            <a:r>
              <a:rPr dirty="0"/>
              <a:t>dependence</a:t>
            </a:r>
            <a:r>
              <a:rPr spc="20" dirty="0"/>
              <a:t> </a:t>
            </a:r>
            <a:r>
              <a:rPr dirty="0"/>
              <a:t>and</a:t>
            </a:r>
            <a:r>
              <a:rPr spc="20" dirty="0"/>
              <a:t> </a:t>
            </a:r>
            <a:r>
              <a:rPr spc="-5" dirty="0"/>
              <a:t>independence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862933" y="1336845"/>
            <a:ext cx="928369" cy="858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822450" y="26225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2381330" y="1133147"/>
            <a:ext cx="2558415" cy="365760"/>
            <a:chOff x="2381330" y="1133147"/>
            <a:chExt cx="2558415" cy="365760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381330" y="1133147"/>
              <a:ext cx="2558401" cy="36567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425114" y="1175472"/>
              <a:ext cx="2366645" cy="254000"/>
            </a:xfrm>
            <a:custGeom>
              <a:avLst/>
              <a:gdLst/>
              <a:ahLst/>
              <a:cxnLst/>
              <a:rect l="l" t="t" r="r" b="b"/>
              <a:pathLst>
                <a:path w="2366645" h="254000">
                  <a:moveTo>
                    <a:pt x="0" y="253899"/>
                  </a:moveTo>
                  <a:lnTo>
                    <a:pt x="59949" y="225554"/>
                  </a:lnTo>
                  <a:lnTo>
                    <a:pt x="123213" y="198886"/>
                  </a:lnTo>
                  <a:lnTo>
                    <a:pt x="189794" y="173896"/>
                  </a:lnTo>
                  <a:lnTo>
                    <a:pt x="259690" y="150583"/>
                  </a:lnTo>
                  <a:lnTo>
                    <a:pt x="332901" y="128946"/>
                  </a:lnTo>
                  <a:lnTo>
                    <a:pt x="370751" y="118757"/>
                  </a:lnTo>
                  <a:lnTo>
                    <a:pt x="409429" y="108987"/>
                  </a:lnTo>
                  <a:lnTo>
                    <a:pt x="448936" y="99637"/>
                  </a:lnTo>
                  <a:lnTo>
                    <a:pt x="489272" y="90706"/>
                  </a:lnTo>
                  <a:lnTo>
                    <a:pt x="530437" y="82194"/>
                  </a:lnTo>
                  <a:lnTo>
                    <a:pt x="572431" y="74101"/>
                  </a:lnTo>
                  <a:lnTo>
                    <a:pt x="615253" y="66428"/>
                  </a:lnTo>
                  <a:lnTo>
                    <a:pt x="658905" y="59174"/>
                  </a:lnTo>
                  <a:lnTo>
                    <a:pt x="703386" y="52339"/>
                  </a:lnTo>
                  <a:lnTo>
                    <a:pt x="748695" y="45924"/>
                  </a:lnTo>
                  <a:lnTo>
                    <a:pt x="794834" y="39927"/>
                  </a:lnTo>
                  <a:lnTo>
                    <a:pt x="841801" y="34351"/>
                  </a:lnTo>
                  <a:lnTo>
                    <a:pt x="889597" y="29193"/>
                  </a:lnTo>
                  <a:lnTo>
                    <a:pt x="938222" y="24455"/>
                  </a:lnTo>
                  <a:lnTo>
                    <a:pt x="987677" y="20136"/>
                  </a:lnTo>
                  <a:lnTo>
                    <a:pt x="1037960" y="16236"/>
                  </a:lnTo>
                  <a:lnTo>
                    <a:pt x="1089071" y="12756"/>
                  </a:lnTo>
                  <a:lnTo>
                    <a:pt x="1141012" y="9695"/>
                  </a:lnTo>
                  <a:lnTo>
                    <a:pt x="1193782" y="7053"/>
                  </a:lnTo>
                  <a:lnTo>
                    <a:pt x="1247381" y="4831"/>
                  </a:lnTo>
                  <a:lnTo>
                    <a:pt x="1301808" y="3027"/>
                  </a:lnTo>
                  <a:lnTo>
                    <a:pt x="1357065" y="1644"/>
                  </a:lnTo>
                  <a:lnTo>
                    <a:pt x="1413150" y="679"/>
                  </a:lnTo>
                  <a:lnTo>
                    <a:pt x="1470065" y="134"/>
                  </a:lnTo>
                  <a:lnTo>
                    <a:pt x="1527808" y="8"/>
                  </a:lnTo>
                  <a:lnTo>
                    <a:pt x="1586380" y="301"/>
                  </a:lnTo>
                  <a:lnTo>
                    <a:pt x="1645781" y="1014"/>
                  </a:lnTo>
                  <a:lnTo>
                    <a:pt x="1706012" y="2146"/>
                  </a:lnTo>
                  <a:lnTo>
                    <a:pt x="1767071" y="3697"/>
                  </a:lnTo>
                  <a:lnTo>
                    <a:pt x="1828958" y="5668"/>
                  </a:lnTo>
                  <a:lnTo>
                    <a:pt x="1891675" y="8057"/>
                  </a:lnTo>
                  <a:lnTo>
                    <a:pt x="1955221" y="10866"/>
                  </a:lnTo>
                  <a:lnTo>
                    <a:pt x="2019596" y="14095"/>
                  </a:lnTo>
                  <a:lnTo>
                    <a:pt x="2084799" y="17743"/>
                  </a:lnTo>
                  <a:lnTo>
                    <a:pt x="2150832" y="21810"/>
                  </a:lnTo>
                  <a:lnTo>
                    <a:pt x="2217693" y="26296"/>
                  </a:lnTo>
                  <a:lnTo>
                    <a:pt x="2285383" y="31202"/>
                  </a:lnTo>
                  <a:lnTo>
                    <a:pt x="2353903" y="36526"/>
                  </a:lnTo>
                  <a:lnTo>
                    <a:pt x="2366561" y="37599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773875" y="1151247"/>
              <a:ext cx="127000" cy="121920"/>
            </a:xfrm>
            <a:custGeom>
              <a:avLst/>
              <a:gdLst/>
              <a:ahLst/>
              <a:cxnLst/>
              <a:rect l="l" t="t" r="r" b="b"/>
              <a:pathLst>
                <a:path w="127000" h="121919">
                  <a:moveTo>
                    <a:pt x="10290" y="0"/>
                  </a:moveTo>
                  <a:lnTo>
                    <a:pt x="0" y="121485"/>
                  </a:lnTo>
                  <a:lnTo>
                    <a:pt x="126630" y="71033"/>
                  </a:lnTo>
                  <a:lnTo>
                    <a:pt x="1029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4933525" y="1085172"/>
            <a:ext cx="1557020" cy="72707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0b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+ 0c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0a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+ 0c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420371" y="1457917"/>
            <a:ext cx="2519680" cy="304800"/>
            <a:chOff x="2420371" y="1457917"/>
            <a:chExt cx="2519680" cy="30480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0371" y="1457917"/>
              <a:ext cx="2519582" cy="30452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464530" y="1488755"/>
              <a:ext cx="2327910" cy="204470"/>
            </a:xfrm>
            <a:custGeom>
              <a:avLst/>
              <a:gdLst/>
              <a:ahLst/>
              <a:cxnLst/>
              <a:rect l="l" t="t" r="r" b="b"/>
              <a:pathLst>
                <a:path w="2327910" h="204469">
                  <a:moveTo>
                    <a:pt x="0" y="204459"/>
                  </a:moveTo>
                  <a:lnTo>
                    <a:pt x="51595" y="178451"/>
                  </a:lnTo>
                  <a:lnTo>
                    <a:pt x="107360" y="154212"/>
                  </a:lnTo>
                  <a:lnTo>
                    <a:pt x="167294" y="131741"/>
                  </a:lnTo>
                  <a:lnTo>
                    <a:pt x="231396" y="111039"/>
                  </a:lnTo>
                  <a:lnTo>
                    <a:pt x="299668" y="92105"/>
                  </a:lnTo>
                  <a:lnTo>
                    <a:pt x="372109" y="74940"/>
                  </a:lnTo>
                  <a:lnTo>
                    <a:pt x="409893" y="67020"/>
                  </a:lnTo>
                  <a:lnTo>
                    <a:pt x="448719" y="59543"/>
                  </a:lnTo>
                  <a:lnTo>
                    <a:pt x="488588" y="52508"/>
                  </a:lnTo>
                  <a:lnTo>
                    <a:pt x="529499" y="45915"/>
                  </a:lnTo>
                  <a:lnTo>
                    <a:pt x="571451" y="39764"/>
                  </a:lnTo>
                  <a:lnTo>
                    <a:pt x="614447" y="34055"/>
                  </a:lnTo>
                  <a:lnTo>
                    <a:pt x="658484" y="28789"/>
                  </a:lnTo>
                  <a:lnTo>
                    <a:pt x="703564" y="23964"/>
                  </a:lnTo>
                  <a:lnTo>
                    <a:pt x="749686" y="19582"/>
                  </a:lnTo>
                  <a:lnTo>
                    <a:pt x="796850" y="15642"/>
                  </a:lnTo>
                  <a:lnTo>
                    <a:pt x="845057" y="12144"/>
                  </a:lnTo>
                  <a:lnTo>
                    <a:pt x="894306" y="9088"/>
                  </a:lnTo>
                  <a:lnTo>
                    <a:pt x="944597" y="6474"/>
                  </a:lnTo>
                  <a:lnTo>
                    <a:pt x="995930" y="4302"/>
                  </a:lnTo>
                  <a:lnTo>
                    <a:pt x="1048306" y="2573"/>
                  </a:lnTo>
                  <a:lnTo>
                    <a:pt x="1101724" y="1285"/>
                  </a:lnTo>
                  <a:lnTo>
                    <a:pt x="1156184" y="440"/>
                  </a:lnTo>
                  <a:lnTo>
                    <a:pt x="1211686" y="37"/>
                  </a:lnTo>
                  <a:lnTo>
                    <a:pt x="1268231" y="76"/>
                  </a:lnTo>
                  <a:lnTo>
                    <a:pt x="1325818" y="557"/>
                  </a:lnTo>
                  <a:lnTo>
                    <a:pt x="1384447" y="1480"/>
                  </a:lnTo>
                  <a:lnTo>
                    <a:pt x="1444118" y="2846"/>
                  </a:lnTo>
                  <a:lnTo>
                    <a:pt x="1504832" y="4653"/>
                  </a:lnTo>
                  <a:lnTo>
                    <a:pt x="1566588" y="6903"/>
                  </a:lnTo>
                  <a:lnTo>
                    <a:pt x="1629386" y="9595"/>
                  </a:lnTo>
                  <a:lnTo>
                    <a:pt x="1693227" y="12729"/>
                  </a:lnTo>
                  <a:lnTo>
                    <a:pt x="1758110" y="16305"/>
                  </a:lnTo>
                  <a:lnTo>
                    <a:pt x="1824035" y="20323"/>
                  </a:lnTo>
                  <a:lnTo>
                    <a:pt x="1891002" y="24783"/>
                  </a:lnTo>
                  <a:lnTo>
                    <a:pt x="1959012" y="29686"/>
                  </a:lnTo>
                  <a:lnTo>
                    <a:pt x="2028064" y="35030"/>
                  </a:lnTo>
                  <a:lnTo>
                    <a:pt x="2098158" y="40817"/>
                  </a:lnTo>
                  <a:lnTo>
                    <a:pt x="2169294" y="47046"/>
                  </a:lnTo>
                  <a:lnTo>
                    <a:pt x="2241473" y="53717"/>
                  </a:lnTo>
                  <a:lnTo>
                    <a:pt x="2314694" y="60830"/>
                  </a:lnTo>
                  <a:lnTo>
                    <a:pt x="2327330" y="62133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772974" y="1488909"/>
              <a:ext cx="127635" cy="121285"/>
            </a:xfrm>
            <a:custGeom>
              <a:avLst/>
              <a:gdLst/>
              <a:ahLst/>
              <a:cxnLst/>
              <a:rect l="l" t="t" r="r" b="b"/>
              <a:pathLst>
                <a:path w="127635" h="121284">
                  <a:moveTo>
                    <a:pt x="12508" y="0"/>
                  </a:moveTo>
                  <a:lnTo>
                    <a:pt x="0" y="121277"/>
                  </a:lnTo>
                  <a:lnTo>
                    <a:pt x="127530" y="73148"/>
                  </a:lnTo>
                  <a:lnTo>
                    <a:pt x="12508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4387560" y="1496127"/>
            <a:ext cx="159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+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554079" y="1813490"/>
            <a:ext cx="2074545" cy="101600"/>
            <a:chOff x="4554079" y="1813490"/>
            <a:chExt cx="2074545" cy="101600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4079" y="1813490"/>
              <a:ext cx="2074274" cy="1016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592179" y="1844290"/>
              <a:ext cx="1998345" cy="0"/>
            </a:xfrm>
            <a:custGeom>
              <a:avLst/>
              <a:gdLst/>
              <a:ahLst/>
              <a:cxnLst/>
              <a:rect l="l" t="t" r="r" b="b"/>
              <a:pathLst>
                <a:path w="1998345">
                  <a:moveTo>
                    <a:pt x="0" y="0"/>
                  </a:moveTo>
                  <a:lnTo>
                    <a:pt x="1998074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4958925" y="1918574"/>
            <a:ext cx="1430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0c 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838949" y="1899271"/>
            <a:ext cx="2126615" cy="220979"/>
            <a:chOff x="2838949" y="1899271"/>
            <a:chExt cx="2126615" cy="220979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38949" y="1899271"/>
              <a:ext cx="2126225" cy="22079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882234" y="1930074"/>
              <a:ext cx="1935480" cy="120650"/>
            </a:xfrm>
            <a:custGeom>
              <a:avLst/>
              <a:gdLst/>
              <a:ahLst/>
              <a:cxnLst/>
              <a:rect l="l" t="t" r="r" b="b"/>
              <a:pathLst>
                <a:path w="1935479" h="120650">
                  <a:moveTo>
                    <a:pt x="1934884" y="51121"/>
                  </a:moveTo>
                  <a:lnTo>
                    <a:pt x="1845051" y="43503"/>
                  </a:lnTo>
                  <a:lnTo>
                    <a:pt x="1769306" y="37467"/>
                  </a:lnTo>
                  <a:lnTo>
                    <a:pt x="1694998" y="31881"/>
                  </a:lnTo>
                  <a:lnTo>
                    <a:pt x="1622128" y="26745"/>
                  </a:lnTo>
                  <a:lnTo>
                    <a:pt x="1550696" y="22061"/>
                  </a:lnTo>
                  <a:lnTo>
                    <a:pt x="1480701" y="17827"/>
                  </a:lnTo>
                  <a:lnTo>
                    <a:pt x="1412144" y="14044"/>
                  </a:lnTo>
                  <a:lnTo>
                    <a:pt x="1345025" y="10711"/>
                  </a:lnTo>
                  <a:lnTo>
                    <a:pt x="1279344" y="7829"/>
                  </a:lnTo>
                  <a:lnTo>
                    <a:pt x="1215100" y="5398"/>
                  </a:lnTo>
                  <a:lnTo>
                    <a:pt x="1152294" y="3417"/>
                  </a:lnTo>
                  <a:lnTo>
                    <a:pt x="1090926" y="1888"/>
                  </a:lnTo>
                  <a:lnTo>
                    <a:pt x="1030996" y="808"/>
                  </a:lnTo>
                  <a:lnTo>
                    <a:pt x="972503" y="180"/>
                  </a:lnTo>
                  <a:lnTo>
                    <a:pt x="915448" y="2"/>
                  </a:lnTo>
                  <a:lnTo>
                    <a:pt x="859831" y="275"/>
                  </a:lnTo>
                  <a:lnTo>
                    <a:pt x="805651" y="998"/>
                  </a:lnTo>
                  <a:lnTo>
                    <a:pt x="752910" y="2173"/>
                  </a:lnTo>
                  <a:lnTo>
                    <a:pt x="701606" y="3797"/>
                  </a:lnTo>
                  <a:lnTo>
                    <a:pt x="651740" y="5873"/>
                  </a:lnTo>
                  <a:lnTo>
                    <a:pt x="603311" y="8399"/>
                  </a:lnTo>
                  <a:lnTo>
                    <a:pt x="556320" y="11376"/>
                  </a:lnTo>
                  <a:lnTo>
                    <a:pt x="510767" y="14804"/>
                  </a:lnTo>
                  <a:lnTo>
                    <a:pt x="466652" y="18682"/>
                  </a:lnTo>
                  <a:lnTo>
                    <a:pt x="423974" y="23011"/>
                  </a:lnTo>
                  <a:lnTo>
                    <a:pt x="382734" y="27790"/>
                  </a:lnTo>
                  <a:lnTo>
                    <a:pt x="342932" y="33021"/>
                  </a:lnTo>
                  <a:lnTo>
                    <a:pt x="304568" y="38702"/>
                  </a:lnTo>
                  <a:lnTo>
                    <a:pt x="232152" y="51415"/>
                  </a:lnTo>
                  <a:lnTo>
                    <a:pt x="165488" y="65932"/>
                  </a:lnTo>
                  <a:lnTo>
                    <a:pt x="104574" y="82251"/>
                  </a:lnTo>
                  <a:lnTo>
                    <a:pt x="49411" y="100373"/>
                  </a:lnTo>
                  <a:lnTo>
                    <a:pt x="23987" y="110110"/>
                  </a:lnTo>
                  <a:lnTo>
                    <a:pt x="0" y="120298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799044" y="1919344"/>
              <a:ext cx="127000" cy="121920"/>
            </a:xfrm>
            <a:custGeom>
              <a:avLst/>
              <a:gdLst/>
              <a:ahLst/>
              <a:cxnLst/>
              <a:rect l="l" t="t" r="r" b="b"/>
              <a:pathLst>
                <a:path w="127000" h="121919">
                  <a:moveTo>
                    <a:pt x="10849" y="0"/>
                  </a:moveTo>
                  <a:lnTo>
                    <a:pt x="0" y="121436"/>
                  </a:lnTo>
                  <a:lnTo>
                    <a:pt x="126861" y="71568"/>
                  </a:lnTo>
                  <a:lnTo>
                    <a:pt x="10849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3901364" y="2609985"/>
            <a:ext cx="2490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Row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Row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Row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303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20" dirty="0"/>
              <a:t> </a:t>
            </a:r>
            <a:r>
              <a:rPr dirty="0"/>
              <a:t>dependence</a:t>
            </a:r>
            <a:r>
              <a:rPr spc="20" dirty="0"/>
              <a:t> </a:t>
            </a:r>
            <a:r>
              <a:rPr dirty="0"/>
              <a:t>and</a:t>
            </a:r>
            <a:r>
              <a:rPr spc="20" dirty="0"/>
              <a:t> </a:t>
            </a:r>
            <a:r>
              <a:rPr spc="-5" dirty="0"/>
              <a:t>independence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862933" y="1336845"/>
            <a:ext cx="928369" cy="858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822450" y="26225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2381330" y="1133147"/>
            <a:ext cx="2558415" cy="365760"/>
            <a:chOff x="2381330" y="1133147"/>
            <a:chExt cx="2558415" cy="365760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381330" y="1133147"/>
              <a:ext cx="2558401" cy="36567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425114" y="1175472"/>
              <a:ext cx="2366645" cy="254000"/>
            </a:xfrm>
            <a:custGeom>
              <a:avLst/>
              <a:gdLst/>
              <a:ahLst/>
              <a:cxnLst/>
              <a:rect l="l" t="t" r="r" b="b"/>
              <a:pathLst>
                <a:path w="2366645" h="254000">
                  <a:moveTo>
                    <a:pt x="0" y="253899"/>
                  </a:moveTo>
                  <a:lnTo>
                    <a:pt x="59949" y="225554"/>
                  </a:lnTo>
                  <a:lnTo>
                    <a:pt x="123213" y="198886"/>
                  </a:lnTo>
                  <a:lnTo>
                    <a:pt x="189794" y="173896"/>
                  </a:lnTo>
                  <a:lnTo>
                    <a:pt x="259690" y="150583"/>
                  </a:lnTo>
                  <a:lnTo>
                    <a:pt x="332901" y="128946"/>
                  </a:lnTo>
                  <a:lnTo>
                    <a:pt x="370751" y="118757"/>
                  </a:lnTo>
                  <a:lnTo>
                    <a:pt x="409429" y="108987"/>
                  </a:lnTo>
                  <a:lnTo>
                    <a:pt x="448936" y="99637"/>
                  </a:lnTo>
                  <a:lnTo>
                    <a:pt x="489272" y="90706"/>
                  </a:lnTo>
                  <a:lnTo>
                    <a:pt x="530437" y="82194"/>
                  </a:lnTo>
                  <a:lnTo>
                    <a:pt x="572431" y="74101"/>
                  </a:lnTo>
                  <a:lnTo>
                    <a:pt x="615253" y="66428"/>
                  </a:lnTo>
                  <a:lnTo>
                    <a:pt x="658905" y="59174"/>
                  </a:lnTo>
                  <a:lnTo>
                    <a:pt x="703386" y="52339"/>
                  </a:lnTo>
                  <a:lnTo>
                    <a:pt x="748695" y="45924"/>
                  </a:lnTo>
                  <a:lnTo>
                    <a:pt x="794834" y="39927"/>
                  </a:lnTo>
                  <a:lnTo>
                    <a:pt x="841801" y="34351"/>
                  </a:lnTo>
                  <a:lnTo>
                    <a:pt x="889597" y="29193"/>
                  </a:lnTo>
                  <a:lnTo>
                    <a:pt x="938222" y="24455"/>
                  </a:lnTo>
                  <a:lnTo>
                    <a:pt x="987677" y="20136"/>
                  </a:lnTo>
                  <a:lnTo>
                    <a:pt x="1037960" y="16236"/>
                  </a:lnTo>
                  <a:lnTo>
                    <a:pt x="1089071" y="12756"/>
                  </a:lnTo>
                  <a:lnTo>
                    <a:pt x="1141012" y="9695"/>
                  </a:lnTo>
                  <a:lnTo>
                    <a:pt x="1193782" y="7053"/>
                  </a:lnTo>
                  <a:lnTo>
                    <a:pt x="1247381" y="4831"/>
                  </a:lnTo>
                  <a:lnTo>
                    <a:pt x="1301808" y="3027"/>
                  </a:lnTo>
                  <a:lnTo>
                    <a:pt x="1357065" y="1644"/>
                  </a:lnTo>
                  <a:lnTo>
                    <a:pt x="1413150" y="679"/>
                  </a:lnTo>
                  <a:lnTo>
                    <a:pt x="1470065" y="134"/>
                  </a:lnTo>
                  <a:lnTo>
                    <a:pt x="1527808" y="8"/>
                  </a:lnTo>
                  <a:lnTo>
                    <a:pt x="1586380" y="301"/>
                  </a:lnTo>
                  <a:lnTo>
                    <a:pt x="1645781" y="1014"/>
                  </a:lnTo>
                  <a:lnTo>
                    <a:pt x="1706012" y="2146"/>
                  </a:lnTo>
                  <a:lnTo>
                    <a:pt x="1767071" y="3697"/>
                  </a:lnTo>
                  <a:lnTo>
                    <a:pt x="1828958" y="5668"/>
                  </a:lnTo>
                  <a:lnTo>
                    <a:pt x="1891675" y="8057"/>
                  </a:lnTo>
                  <a:lnTo>
                    <a:pt x="1955221" y="10866"/>
                  </a:lnTo>
                  <a:lnTo>
                    <a:pt x="2019596" y="14095"/>
                  </a:lnTo>
                  <a:lnTo>
                    <a:pt x="2084799" y="17743"/>
                  </a:lnTo>
                  <a:lnTo>
                    <a:pt x="2150832" y="21810"/>
                  </a:lnTo>
                  <a:lnTo>
                    <a:pt x="2217693" y="26296"/>
                  </a:lnTo>
                  <a:lnTo>
                    <a:pt x="2285383" y="31202"/>
                  </a:lnTo>
                  <a:lnTo>
                    <a:pt x="2353903" y="36526"/>
                  </a:lnTo>
                  <a:lnTo>
                    <a:pt x="2366561" y="37599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773875" y="1151247"/>
              <a:ext cx="127000" cy="121920"/>
            </a:xfrm>
            <a:custGeom>
              <a:avLst/>
              <a:gdLst/>
              <a:ahLst/>
              <a:cxnLst/>
              <a:rect l="l" t="t" r="r" b="b"/>
              <a:pathLst>
                <a:path w="127000" h="121919">
                  <a:moveTo>
                    <a:pt x="10290" y="0"/>
                  </a:moveTo>
                  <a:lnTo>
                    <a:pt x="0" y="121485"/>
                  </a:lnTo>
                  <a:lnTo>
                    <a:pt x="126630" y="71033"/>
                  </a:lnTo>
                  <a:lnTo>
                    <a:pt x="1029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4933525" y="1085172"/>
            <a:ext cx="1557020" cy="72707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0b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+ 0c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0a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+ 0c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420371" y="1457917"/>
            <a:ext cx="2519680" cy="304800"/>
            <a:chOff x="2420371" y="1457917"/>
            <a:chExt cx="2519680" cy="30480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0371" y="1457917"/>
              <a:ext cx="2519582" cy="30452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464530" y="1488755"/>
              <a:ext cx="2327910" cy="204470"/>
            </a:xfrm>
            <a:custGeom>
              <a:avLst/>
              <a:gdLst/>
              <a:ahLst/>
              <a:cxnLst/>
              <a:rect l="l" t="t" r="r" b="b"/>
              <a:pathLst>
                <a:path w="2327910" h="204469">
                  <a:moveTo>
                    <a:pt x="0" y="204459"/>
                  </a:moveTo>
                  <a:lnTo>
                    <a:pt x="51595" y="178451"/>
                  </a:lnTo>
                  <a:lnTo>
                    <a:pt x="107360" y="154212"/>
                  </a:lnTo>
                  <a:lnTo>
                    <a:pt x="167294" y="131741"/>
                  </a:lnTo>
                  <a:lnTo>
                    <a:pt x="231396" y="111039"/>
                  </a:lnTo>
                  <a:lnTo>
                    <a:pt x="299668" y="92105"/>
                  </a:lnTo>
                  <a:lnTo>
                    <a:pt x="372109" y="74940"/>
                  </a:lnTo>
                  <a:lnTo>
                    <a:pt x="409893" y="67020"/>
                  </a:lnTo>
                  <a:lnTo>
                    <a:pt x="448719" y="59543"/>
                  </a:lnTo>
                  <a:lnTo>
                    <a:pt x="488588" y="52508"/>
                  </a:lnTo>
                  <a:lnTo>
                    <a:pt x="529499" y="45915"/>
                  </a:lnTo>
                  <a:lnTo>
                    <a:pt x="571451" y="39764"/>
                  </a:lnTo>
                  <a:lnTo>
                    <a:pt x="614447" y="34055"/>
                  </a:lnTo>
                  <a:lnTo>
                    <a:pt x="658484" y="28789"/>
                  </a:lnTo>
                  <a:lnTo>
                    <a:pt x="703564" y="23964"/>
                  </a:lnTo>
                  <a:lnTo>
                    <a:pt x="749686" y="19582"/>
                  </a:lnTo>
                  <a:lnTo>
                    <a:pt x="796850" y="15642"/>
                  </a:lnTo>
                  <a:lnTo>
                    <a:pt x="845057" y="12144"/>
                  </a:lnTo>
                  <a:lnTo>
                    <a:pt x="894306" y="9088"/>
                  </a:lnTo>
                  <a:lnTo>
                    <a:pt x="944597" y="6474"/>
                  </a:lnTo>
                  <a:lnTo>
                    <a:pt x="995930" y="4302"/>
                  </a:lnTo>
                  <a:lnTo>
                    <a:pt x="1048306" y="2573"/>
                  </a:lnTo>
                  <a:lnTo>
                    <a:pt x="1101724" y="1285"/>
                  </a:lnTo>
                  <a:lnTo>
                    <a:pt x="1156184" y="440"/>
                  </a:lnTo>
                  <a:lnTo>
                    <a:pt x="1211686" y="37"/>
                  </a:lnTo>
                  <a:lnTo>
                    <a:pt x="1268231" y="76"/>
                  </a:lnTo>
                  <a:lnTo>
                    <a:pt x="1325818" y="557"/>
                  </a:lnTo>
                  <a:lnTo>
                    <a:pt x="1384447" y="1480"/>
                  </a:lnTo>
                  <a:lnTo>
                    <a:pt x="1444118" y="2846"/>
                  </a:lnTo>
                  <a:lnTo>
                    <a:pt x="1504832" y="4653"/>
                  </a:lnTo>
                  <a:lnTo>
                    <a:pt x="1566588" y="6903"/>
                  </a:lnTo>
                  <a:lnTo>
                    <a:pt x="1629386" y="9595"/>
                  </a:lnTo>
                  <a:lnTo>
                    <a:pt x="1693227" y="12729"/>
                  </a:lnTo>
                  <a:lnTo>
                    <a:pt x="1758110" y="16305"/>
                  </a:lnTo>
                  <a:lnTo>
                    <a:pt x="1824035" y="20323"/>
                  </a:lnTo>
                  <a:lnTo>
                    <a:pt x="1891002" y="24783"/>
                  </a:lnTo>
                  <a:lnTo>
                    <a:pt x="1959012" y="29686"/>
                  </a:lnTo>
                  <a:lnTo>
                    <a:pt x="2028064" y="35030"/>
                  </a:lnTo>
                  <a:lnTo>
                    <a:pt x="2098158" y="40817"/>
                  </a:lnTo>
                  <a:lnTo>
                    <a:pt x="2169294" y="47046"/>
                  </a:lnTo>
                  <a:lnTo>
                    <a:pt x="2241473" y="53717"/>
                  </a:lnTo>
                  <a:lnTo>
                    <a:pt x="2314694" y="60830"/>
                  </a:lnTo>
                  <a:lnTo>
                    <a:pt x="2327330" y="62133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772974" y="1488909"/>
              <a:ext cx="127635" cy="121285"/>
            </a:xfrm>
            <a:custGeom>
              <a:avLst/>
              <a:gdLst/>
              <a:ahLst/>
              <a:cxnLst/>
              <a:rect l="l" t="t" r="r" b="b"/>
              <a:pathLst>
                <a:path w="127635" h="121284">
                  <a:moveTo>
                    <a:pt x="12508" y="0"/>
                  </a:moveTo>
                  <a:lnTo>
                    <a:pt x="0" y="121277"/>
                  </a:lnTo>
                  <a:lnTo>
                    <a:pt x="127530" y="73148"/>
                  </a:lnTo>
                  <a:lnTo>
                    <a:pt x="12508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4387560" y="1496127"/>
            <a:ext cx="159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+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554079" y="1813490"/>
            <a:ext cx="2074545" cy="101600"/>
            <a:chOff x="4554079" y="1813490"/>
            <a:chExt cx="2074545" cy="101600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4079" y="1813490"/>
              <a:ext cx="2074274" cy="1016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592179" y="1844290"/>
              <a:ext cx="1998345" cy="0"/>
            </a:xfrm>
            <a:custGeom>
              <a:avLst/>
              <a:gdLst/>
              <a:ahLst/>
              <a:cxnLst/>
              <a:rect l="l" t="t" r="r" b="b"/>
              <a:pathLst>
                <a:path w="1998345">
                  <a:moveTo>
                    <a:pt x="0" y="0"/>
                  </a:moveTo>
                  <a:lnTo>
                    <a:pt x="1998074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4958925" y="1918574"/>
            <a:ext cx="1430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0c 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838949" y="1899271"/>
            <a:ext cx="2126615" cy="220979"/>
            <a:chOff x="2838949" y="1899271"/>
            <a:chExt cx="2126615" cy="220979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38949" y="1899271"/>
              <a:ext cx="2126225" cy="22079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882234" y="1930074"/>
              <a:ext cx="1935480" cy="120650"/>
            </a:xfrm>
            <a:custGeom>
              <a:avLst/>
              <a:gdLst/>
              <a:ahLst/>
              <a:cxnLst/>
              <a:rect l="l" t="t" r="r" b="b"/>
              <a:pathLst>
                <a:path w="1935479" h="120650">
                  <a:moveTo>
                    <a:pt x="1934884" y="51121"/>
                  </a:moveTo>
                  <a:lnTo>
                    <a:pt x="1845051" y="43503"/>
                  </a:lnTo>
                  <a:lnTo>
                    <a:pt x="1769306" y="37467"/>
                  </a:lnTo>
                  <a:lnTo>
                    <a:pt x="1694998" y="31881"/>
                  </a:lnTo>
                  <a:lnTo>
                    <a:pt x="1622128" y="26745"/>
                  </a:lnTo>
                  <a:lnTo>
                    <a:pt x="1550696" y="22061"/>
                  </a:lnTo>
                  <a:lnTo>
                    <a:pt x="1480701" y="17827"/>
                  </a:lnTo>
                  <a:lnTo>
                    <a:pt x="1412144" y="14044"/>
                  </a:lnTo>
                  <a:lnTo>
                    <a:pt x="1345025" y="10711"/>
                  </a:lnTo>
                  <a:lnTo>
                    <a:pt x="1279344" y="7829"/>
                  </a:lnTo>
                  <a:lnTo>
                    <a:pt x="1215100" y="5398"/>
                  </a:lnTo>
                  <a:lnTo>
                    <a:pt x="1152294" y="3417"/>
                  </a:lnTo>
                  <a:lnTo>
                    <a:pt x="1090926" y="1888"/>
                  </a:lnTo>
                  <a:lnTo>
                    <a:pt x="1030996" y="808"/>
                  </a:lnTo>
                  <a:lnTo>
                    <a:pt x="972503" y="180"/>
                  </a:lnTo>
                  <a:lnTo>
                    <a:pt x="915448" y="2"/>
                  </a:lnTo>
                  <a:lnTo>
                    <a:pt x="859831" y="275"/>
                  </a:lnTo>
                  <a:lnTo>
                    <a:pt x="805651" y="998"/>
                  </a:lnTo>
                  <a:lnTo>
                    <a:pt x="752910" y="2173"/>
                  </a:lnTo>
                  <a:lnTo>
                    <a:pt x="701606" y="3797"/>
                  </a:lnTo>
                  <a:lnTo>
                    <a:pt x="651740" y="5873"/>
                  </a:lnTo>
                  <a:lnTo>
                    <a:pt x="603311" y="8399"/>
                  </a:lnTo>
                  <a:lnTo>
                    <a:pt x="556320" y="11376"/>
                  </a:lnTo>
                  <a:lnTo>
                    <a:pt x="510767" y="14804"/>
                  </a:lnTo>
                  <a:lnTo>
                    <a:pt x="466652" y="18682"/>
                  </a:lnTo>
                  <a:lnTo>
                    <a:pt x="423974" y="23011"/>
                  </a:lnTo>
                  <a:lnTo>
                    <a:pt x="382734" y="27790"/>
                  </a:lnTo>
                  <a:lnTo>
                    <a:pt x="342932" y="33021"/>
                  </a:lnTo>
                  <a:lnTo>
                    <a:pt x="304568" y="38702"/>
                  </a:lnTo>
                  <a:lnTo>
                    <a:pt x="232152" y="51415"/>
                  </a:lnTo>
                  <a:lnTo>
                    <a:pt x="165488" y="65932"/>
                  </a:lnTo>
                  <a:lnTo>
                    <a:pt x="104574" y="82251"/>
                  </a:lnTo>
                  <a:lnTo>
                    <a:pt x="49411" y="100373"/>
                  </a:lnTo>
                  <a:lnTo>
                    <a:pt x="23987" y="110110"/>
                  </a:lnTo>
                  <a:lnTo>
                    <a:pt x="0" y="120298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799044" y="1919344"/>
              <a:ext cx="127000" cy="121920"/>
            </a:xfrm>
            <a:custGeom>
              <a:avLst/>
              <a:gdLst/>
              <a:ahLst/>
              <a:cxnLst/>
              <a:rect l="l" t="t" r="r" b="b"/>
              <a:pathLst>
                <a:path w="127000" h="121919">
                  <a:moveTo>
                    <a:pt x="10849" y="0"/>
                  </a:moveTo>
                  <a:lnTo>
                    <a:pt x="0" y="121436"/>
                  </a:lnTo>
                  <a:lnTo>
                    <a:pt x="126861" y="71568"/>
                  </a:lnTo>
                  <a:lnTo>
                    <a:pt x="10849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3901364" y="2609985"/>
            <a:ext cx="3367404" cy="858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Row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Row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Row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Row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spc="-5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depends</a:t>
            </a:r>
            <a:r>
              <a:rPr sz="1800" b="1" spc="-15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on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rows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303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20" dirty="0"/>
              <a:t> </a:t>
            </a:r>
            <a:r>
              <a:rPr dirty="0"/>
              <a:t>dependence</a:t>
            </a:r>
            <a:r>
              <a:rPr spc="20" dirty="0"/>
              <a:t> </a:t>
            </a:r>
            <a:r>
              <a:rPr dirty="0"/>
              <a:t>and</a:t>
            </a:r>
            <a:r>
              <a:rPr spc="20" dirty="0"/>
              <a:t> </a:t>
            </a:r>
            <a:r>
              <a:rPr spc="-5" dirty="0"/>
              <a:t>independence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862933" y="1336845"/>
            <a:ext cx="928369" cy="858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822450" y="26225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2381330" y="1133147"/>
            <a:ext cx="2558415" cy="365760"/>
            <a:chOff x="2381330" y="1133147"/>
            <a:chExt cx="2558415" cy="365760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381330" y="1133147"/>
              <a:ext cx="2558401" cy="36567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425114" y="1175472"/>
              <a:ext cx="2366645" cy="254000"/>
            </a:xfrm>
            <a:custGeom>
              <a:avLst/>
              <a:gdLst/>
              <a:ahLst/>
              <a:cxnLst/>
              <a:rect l="l" t="t" r="r" b="b"/>
              <a:pathLst>
                <a:path w="2366645" h="254000">
                  <a:moveTo>
                    <a:pt x="0" y="253899"/>
                  </a:moveTo>
                  <a:lnTo>
                    <a:pt x="59949" y="225554"/>
                  </a:lnTo>
                  <a:lnTo>
                    <a:pt x="123213" y="198886"/>
                  </a:lnTo>
                  <a:lnTo>
                    <a:pt x="189794" y="173896"/>
                  </a:lnTo>
                  <a:lnTo>
                    <a:pt x="259690" y="150583"/>
                  </a:lnTo>
                  <a:lnTo>
                    <a:pt x="332901" y="128946"/>
                  </a:lnTo>
                  <a:lnTo>
                    <a:pt x="370751" y="118757"/>
                  </a:lnTo>
                  <a:lnTo>
                    <a:pt x="409429" y="108987"/>
                  </a:lnTo>
                  <a:lnTo>
                    <a:pt x="448936" y="99637"/>
                  </a:lnTo>
                  <a:lnTo>
                    <a:pt x="489272" y="90706"/>
                  </a:lnTo>
                  <a:lnTo>
                    <a:pt x="530437" y="82194"/>
                  </a:lnTo>
                  <a:lnTo>
                    <a:pt x="572431" y="74101"/>
                  </a:lnTo>
                  <a:lnTo>
                    <a:pt x="615253" y="66428"/>
                  </a:lnTo>
                  <a:lnTo>
                    <a:pt x="658905" y="59174"/>
                  </a:lnTo>
                  <a:lnTo>
                    <a:pt x="703386" y="52339"/>
                  </a:lnTo>
                  <a:lnTo>
                    <a:pt x="748695" y="45924"/>
                  </a:lnTo>
                  <a:lnTo>
                    <a:pt x="794834" y="39927"/>
                  </a:lnTo>
                  <a:lnTo>
                    <a:pt x="841801" y="34351"/>
                  </a:lnTo>
                  <a:lnTo>
                    <a:pt x="889597" y="29193"/>
                  </a:lnTo>
                  <a:lnTo>
                    <a:pt x="938222" y="24455"/>
                  </a:lnTo>
                  <a:lnTo>
                    <a:pt x="987677" y="20136"/>
                  </a:lnTo>
                  <a:lnTo>
                    <a:pt x="1037960" y="16236"/>
                  </a:lnTo>
                  <a:lnTo>
                    <a:pt x="1089071" y="12756"/>
                  </a:lnTo>
                  <a:lnTo>
                    <a:pt x="1141012" y="9695"/>
                  </a:lnTo>
                  <a:lnTo>
                    <a:pt x="1193782" y="7053"/>
                  </a:lnTo>
                  <a:lnTo>
                    <a:pt x="1247381" y="4831"/>
                  </a:lnTo>
                  <a:lnTo>
                    <a:pt x="1301808" y="3027"/>
                  </a:lnTo>
                  <a:lnTo>
                    <a:pt x="1357065" y="1644"/>
                  </a:lnTo>
                  <a:lnTo>
                    <a:pt x="1413150" y="679"/>
                  </a:lnTo>
                  <a:lnTo>
                    <a:pt x="1470065" y="134"/>
                  </a:lnTo>
                  <a:lnTo>
                    <a:pt x="1527808" y="8"/>
                  </a:lnTo>
                  <a:lnTo>
                    <a:pt x="1586380" y="301"/>
                  </a:lnTo>
                  <a:lnTo>
                    <a:pt x="1645781" y="1014"/>
                  </a:lnTo>
                  <a:lnTo>
                    <a:pt x="1706012" y="2146"/>
                  </a:lnTo>
                  <a:lnTo>
                    <a:pt x="1767071" y="3697"/>
                  </a:lnTo>
                  <a:lnTo>
                    <a:pt x="1828958" y="5668"/>
                  </a:lnTo>
                  <a:lnTo>
                    <a:pt x="1891675" y="8057"/>
                  </a:lnTo>
                  <a:lnTo>
                    <a:pt x="1955221" y="10866"/>
                  </a:lnTo>
                  <a:lnTo>
                    <a:pt x="2019596" y="14095"/>
                  </a:lnTo>
                  <a:lnTo>
                    <a:pt x="2084799" y="17743"/>
                  </a:lnTo>
                  <a:lnTo>
                    <a:pt x="2150832" y="21810"/>
                  </a:lnTo>
                  <a:lnTo>
                    <a:pt x="2217693" y="26296"/>
                  </a:lnTo>
                  <a:lnTo>
                    <a:pt x="2285383" y="31202"/>
                  </a:lnTo>
                  <a:lnTo>
                    <a:pt x="2353903" y="36526"/>
                  </a:lnTo>
                  <a:lnTo>
                    <a:pt x="2366561" y="37599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773875" y="1151247"/>
              <a:ext cx="127000" cy="121920"/>
            </a:xfrm>
            <a:custGeom>
              <a:avLst/>
              <a:gdLst/>
              <a:ahLst/>
              <a:cxnLst/>
              <a:rect l="l" t="t" r="r" b="b"/>
              <a:pathLst>
                <a:path w="127000" h="121919">
                  <a:moveTo>
                    <a:pt x="10290" y="0"/>
                  </a:moveTo>
                  <a:lnTo>
                    <a:pt x="0" y="121485"/>
                  </a:lnTo>
                  <a:lnTo>
                    <a:pt x="126630" y="71033"/>
                  </a:lnTo>
                  <a:lnTo>
                    <a:pt x="1029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4933525" y="1085172"/>
            <a:ext cx="1557020" cy="72707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0b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+ 0c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0a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+ 0c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420371" y="1457917"/>
            <a:ext cx="2519680" cy="304800"/>
            <a:chOff x="2420371" y="1457917"/>
            <a:chExt cx="2519680" cy="30480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0371" y="1457917"/>
              <a:ext cx="2519582" cy="30452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464530" y="1488755"/>
              <a:ext cx="2327910" cy="204470"/>
            </a:xfrm>
            <a:custGeom>
              <a:avLst/>
              <a:gdLst/>
              <a:ahLst/>
              <a:cxnLst/>
              <a:rect l="l" t="t" r="r" b="b"/>
              <a:pathLst>
                <a:path w="2327910" h="204469">
                  <a:moveTo>
                    <a:pt x="0" y="204459"/>
                  </a:moveTo>
                  <a:lnTo>
                    <a:pt x="51595" y="178451"/>
                  </a:lnTo>
                  <a:lnTo>
                    <a:pt x="107360" y="154212"/>
                  </a:lnTo>
                  <a:lnTo>
                    <a:pt x="167294" y="131741"/>
                  </a:lnTo>
                  <a:lnTo>
                    <a:pt x="231396" y="111039"/>
                  </a:lnTo>
                  <a:lnTo>
                    <a:pt x="299668" y="92105"/>
                  </a:lnTo>
                  <a:lnTo>
                    <a:pt x="372109" y="74940"/>
                  </a:lnTo>
                  <a:lnTo>
                    <a:pt x="409893" y="67020"/>
                  </a:lnTo>
                  <a:lnTo>
                    <a:pt x="448719" y="59543"/>
                  </a:lnTo>
                  <a:lnTo>
                    <a:pt x="488588" y="52508"/>
                  </a:lnTo>
                  <a:lnTo>
                    <a:pt x="529499" y="45915"/>
                  </a:lnTo>
                  <a:lnTo>
                    <a:pt x="571451" y="39764"/>
                  </a:lnTo>
                  <a:lnTo>
                    <a:pt x="614447" y="34055"/>
                  </a:lnTo>
                  <a:lnTo>
                    <a:pt x="658484" y="28789"/>
                  </a:lnTo>
                  <a:lnTo>
                    <a:pt x="703564" y="23964"/>
                  </a:lnTo>
                  <a:lnTo>
                    <a:pt x="749686" y="19582"/>
                  </a:lnTo>
                  <a:lnTo>
                    <a:pt x="796850" y="15642"/>
                  </a:lnTo>
                  <a:lnTo>
                    <a:pt x="845057" y="12144"/>
                  </a:lnTo>
                  <a:lnTo>
                    <a:pt x="894306" y="9088"/>
                  </a:lnTo>
                  <a:lnTo>
                    <a:pt x="944597" y="6474"/>
                  </a:lnTo>
                  <a:lnTo>
                    <a:pt x="995930" y="4302"/>
                  </a:lnTo>
                  <a:lnTo>
                    <a:pt x="1048306" y="2573"/>
                  </a:lnTo>
                  <a:lnTo>
                    <a:pt x="1101724" y="1285"/>
                  </a:lnTo>
                  <a:lnTo>
                    <a:pt x="1156184" y="440"/>
                  </a:lnTo>
                  <a:lnTo>
                    <a:pt x="1211686" y="37"/>
                  </a:lnTo>
                  <a:lnTo>
                    <a:pt x="1268231" y="76"/>
                  </a:lnTo>
                  <a:lnTo>
                    <a:pt x="1325818" y="557"/>
                  </a:lnTo>
                  <a:lnTo>
                    <a:pt x="1384447" y="1480"/>
                  </a:lnTo>
                  <a:lnTo>
                    <a:pt x="1444118" y="2846"/>
                  </a:lnTo>
                  <a:lnTo>
                    <a:pt x="1504832" y="4653"/>
                  </a:lnTo>
                  <a:lnTo>
                    <a:pt x="1566588" y="6903"/>
                  </a:lnTo>
                  <a:lnTo>
                    <a:pt x="1629386" y="9595"/>
                  </a:lnTo>
                  <a:lnTo>
                    <a:pt x="1693227" y="12729"/>
                  </a:lnTo>
                  <a:lnTo>
                    <a:pt x="1758110" y="16305"/>
                  </a:lnTo>
                  <a:lnTo>
                    <a:pt x="1824035" y="20323"/>
                  </a:lnTo>
                  <a:lnTo>
                    <a:pt x="1891002" y="24783"/>
                  </a:lnTo>
                  <a:lnTo>
                    <a:pt x="1959012" y="29686"/>
                  </a:lnTo>
                  <a:lnTo>
                    <a:pt x="2028064" y="35030"/>
                  </a:lnTo>
                  <a:lnTo>
                    <a:pt x="2098158" y="40817"/>
                  </a:lnTo>
                  <a:lnTo>
                    <a:pt x="2169294" y="47046"/>
                  </a:lnTo>
                  <a:lnTo>
                    <a:pt x="2241473" y="53717"/>
                  </a:lnTo>
                  <a:lnTo>
                    <a:pt x="2314694" y="60830"/>
                  </a:lnTo>
                  <a:lnTo>
                    <a:pt x="2327330" y="62133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772974" y="1488909"/>
              <a:ext cx="127635" cy="121285"/>
            </a:xfrm>
            <a:custGeom>
              <a:avLst/>
              <a:gdLst/>
              <a:ahLst/>
              <a:cxnLst/>
              <a:rect l="l" t="t" r="r" b="b"/>
              <a:pathLst>
                <a:path w="127635" h="121284">
                  <a:moveTo>
                    <a:pt x="12508" y="0"/>
                  </a:moveTo>
                  <a:lnTo>
                    <a:pt x="0" y="121277"/>
                  </a:lnTo>
                  <a:lnTo>
                    <a:pt x="127530" y="73148"/>
                  </a:lnTo>
                  <a:lnTo>
                    <a:pt x="12508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4387560" y="1496127"/>
            <a:ext cx="159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+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554079" y="1813490"/>
            <a:ext cx="2074545" cy="101600"/>
            <a:chOff x="4554079" y="1813490"/>
            <a:chExt cx="2074545" cy="101600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4079" y="1813490"/>
              <a:ext cx="2074274" cy="1016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592179" y="1844290"/>
              <a:ext cx="1998345" cy="0"/>
            </a:xfrm>
            <a:custGeom>
              <a:avLst/>
              <a:gdLst/>
              <a:ahLst/>
              <a:cxnLst/>
              <a:rect l="l" t="t" r="r" b="b"/>
              <a:pathLst>
                <a:path w="1998345">
                  <a:moveTo>
                    <a:pt x="0" y="0"/>
                  </a:moveTo>
                  <a:lnTo>
                    <a:pt x="1998074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4958925" y="1918574"/>
            <a:ext cx="1430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0c 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838949" y="1899271"/>
            <a:ext cx="2126615" cy="220979"/>
            <a:chOff x="2838949" y="1899271"/>
            <a:chExt cx="2126615" cy="220979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38949" y="1899271"/>
              <a:ext cx="2126225" cy="22079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882234" y="1930074"/>
              <a:ext cx="1935480" cy="120650"/>
            </a:xfrm>
            <a:custGeom>
              <a:avLst/>
              <a:gdLst/>
              <a:ahLst/>
              <a:cxnLst/>
              <a:rect l="l" t="t" r="r" b="b"/>
              <a:pathLst>
                <a:path w="1935479" h="120650">
                  <a:moveTo>
                    <a:pt x="1934884" y="51121"/>
                  </a:moveTo>
                  <a:lnTo>
                    <a:pt x="1845051" y="43503"/>
                  </a:lnTo>
                  <a:lnTo>
                    <a:pt x="1769306" y="37467"/>
                  </a:lnTo>
                  <a:lnTo>
                    <a:pt x="1694998" y="31881"/>
                  </a:lnTo>
                  <a:lnTo>
                    <a:pt x="1622128" y="26745"/>
                  </a:lnTo>
                  <a:lnTo>
                    <a:pt x="1550696" y="22061"/>
                  </a:lnTo>
                  <a:lnTo>
                    <a:pt x="1480701" y="17827"/>
                  </a:lnTo>
                  <a:lnTo>
                    <a:pt x="1412144" y="14044"/>
                  </a:lnTo>
                  <a:lnTo>
                    <a:pt x="1345025" y="10711"/>
                  </a:lnTo>
                  <a:lnTo>
                    <a:pt x="1279344" y="7829"/>
                  </a:lnTo>
                  <a:lnTo>
                    <a:pt x="1215100" y="5398"/>
                  </a:lnTo>
                  <a:lnTo>
                    <a:pt x="1152294" y="3417"/>
                  </a:lnTo>
                  <a:lnTo>
                    <a:pt x="1090926" y="1888"/>
                  </a:lnTo>
                  <a:lnTo>
                    <a:pt x="1030996" y="808"/>
                  </a:lnTo>
                  <a:lnTo>
                    <a:pt x="972503" y="180"/>
                  </a:lnTo>
                  <a:lnTo>
                    <a:pt x="915448" y="2"/>
                  </a:lnTo>
                  <a:lnTo>
                    <a:pt x="859831" y="275"/>
                  </a:lnTo>
                  <a:lnTo>
                    <a:pt x="805651" y="998"/>
                  </a:lnTo>
                  <a:lnTo>
                    <a:pt x="752910" y="2173"/>
                  </a:lnTo>
                  <a:lnTo>
                    <a:pt x="701606" y="3797"/>
                  </a:lnTo>
                  <a:lnTo>
                    <a:pt x="651740" y="5873"/>
                  </a:lnTo>
                  <a:lnTo>
                    <a:pt x="603311" y="8399"/>
                  </a:lnTo>
                  <a:lnTo>
                    <a:pt x="556320" y="11376"/>
                  </a:lnTo>
                  <a:lnTo>
                    <a:pt x="510767" y="14804"/>
                  </a:lnTo>
                  <a:lnTo>
                    <a:pt x="466652" y="18682"/>
                  </a:lnTo>
                  <a:lnTo>
                    <a:pt x="423974" y="23011"/>
                  </a:lnTo>
                  <a:lnTo>
                    <a:pt x="382734" y="27790"/>
                  </a:lnTo>
                  <a:lnTo>
                    <a:pt x="342932" y="33021"/>
                  </a:lnTo>
                  <a:lnTo>
                    <a:pt x="304568" y="38702"/>
                  </a:lnTo>
                  <a:lnTo>
                    <a:pt x="232152" y="51415"/>
                  </a:lnTo>
                  <a:lnTo>
                    <a:pt x="165488" y="65932"/>
                  </a:lnTo>
                  <a:lnTo>
                    <a:pt x="104574" y="82251"/>
                  </a:lnTo>
                  <a:lnTo>
                    <a:pt x="49411" y="100373"/>
                  </a:lnTo>
                  <a:lnTo>
                    <a:pt x="23987" y="110110"/>
                  </a:lnTo>
                  <a:lnTo>
                    <a:pt x="0" y="120298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799044" y="1919344"/>
              <a:ext cx="127000" cy="121920"/>
            </a:xfrm>
            <a:custGeom>
              <a:avLst/>
              <a:gdLst/>
              <a:ahLst/>
              <a:cxnLst/>
              <a:rect l="l" t="t" r="r" b="b"/>
              <a:pathLst>
                <a:path w="127000" h="121919">
                  <a:moveTo>
                    <a:pt x="10849" y="0"/>
                  </a:moveTo>
                  <a:lnTo>
                    <a:pt x="0" y="121436"/>
                  </a:lnTo>
                  <a:lnTo>
                    <a:pt x="126861" y="71568"/>
                  </a:lnTo>
                  <a:lnTo>
                    <a:pt x="10849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3901364" y="2609985"/>
            <a:ext cx="3367404" cy="1383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Row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Row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Row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2700" marR="5080">
              <a:lnSpc>
                <a:spcPct val="191000"/>
              </a:lnSpc>
              <a:spcBef>
                <a:spcPts val="265"/>
              </a:spcBef>
            </a:pP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Row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spc="-5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depends</a:t>
            </a:r>
            <a:r>
              <a:rPr sz="1800" b="1" spc="-10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on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rows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 </a:t>
            </a:r>
            <a:r>
              <a:rPr sz="1800" spc="-46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Rows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linearly</a:t>
            </a:r>
            <a:r>
              <a:rPr sz="1800" b="1" spc="-10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dependent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303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20" dirty="0"/>
              <a:t> </a:t>
            </a:r>
            <a:r>
              <a:rPr dirty="0"/>
              <a:t>dependence</a:t>
            </a:r>
            <a:r>
              <a:rPr spc="20" dirty="0"/>
              <a:t> </a:t>
            </a:r>
            <a:r>
              <a:rPr dirty="0"/>
              <a:t>and</a:t>
            </a:r>
            <a:r>
              <a:rPr spc="20" dirty="0"/>
              <a:t> </a:t>
            </a:r>
            <a:r>
              <a:rPr spc="-5" dirty="0"/>
              <a:t>independence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862933" y="1336845"/>
            <a:ext cx="928369" cy="858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822450" y="26225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2381330" y="1133147"/>
            <a:ext cx="2558415" cy="365760"/>
            <a:chOff x="2381330" y="1133147"/>
            <a:chExt cx="2558415" cy="365760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381330" y="1133147"/>
              <a:ext cx="2558401" cy="36567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425114" y="1175472"/>
              <a:ext cx="2366645" cy="254000"/>
            </a:xfrm>
            <a:custGeom>
              <a:avLst/>
              <a:gdLst/>
              <a:ahLst/>
              <a:cxnLst/>
              <a:rect l="l" t="t" r="r" b="b"/>
              <a:pathLst>
                <a:path w="2366645" h="254000">
                  <a:moveTo>
                    <a:pt x="0" y="253899"/>
                  </a:moveTo>
                  <a:lnTo>
                    <a:pt x="59949" y="225554"/>
                  </a:lnTo>
                  <a:lnTo>
                    <a:pt x="123213" y="198886"/>
                  </a:lnTo>
                  <a:lnTo>
                    <a:pt x="189794" y="173896"/>
                  </a:lnTo>
                  <a:lnTo>
                    <a:pt x="259690" y="150583"/>
                  </a:lnTo>
                  <a:lnTo>
                    <a:pt x="332901" y="128946"/>
                  </a:lnTo>
                  <a:lnTo>
                    <a:pt x="370751" y="118757"/>
                  </a:lnTo>
                  <a:lnTo>
                    <a:pt x="409429" y="108987"/>
                  </a:lnTo>
                  <a:lnTo>
                    <a:pt x="448936" y="99637"/>
                  </a:lnTo>
                  <a:lnTo>
                    <a:pt x="489272" y="90706"/>
                  </a:lnTo>
                  <a:lnTo>
                    <a:pt x="530437" y="82194"/>
                  </a:lnTo>
                  <a:lnTo>
                    <a:pt x="572431" y="74101"/>
                  </a:lnTo>
                  <a:lnTo>
                    <a:pt x="615253" y="66428"/>
                  </a:lnTo>
                  <a:lnTo>
                    <a:pt x="658905" y="59174"/>
                  </a:lnTo>
                  <a:lnTo>
                    <a:pt x="703386" y="52339"/>
                  </a:lnTo>
                  <a:lnTo>
                    <a:pt x="748695" y="45924"/>
                  </a:lnTo>
                  <a:lnTo>
                    <a:pt x="794834" y="39927"/>
                  </a:lnTo>
                  <a:lnTo>
                    <a:pt x="841801" y="34351"/>
                  </a:lnTo>
                  <a:lnTo>
                    <a:pt x="889597" y="29193"/>
                  </a:lnTo>
                  <a:lnTo>
                    <a:pt x="938222" y="24455"/>
                  </a:lnTo>
                  <a:lnTo>
                    <a:pt x="987677" y="20136"/>
                  </a:lnTo>
                  <a:lnTo>
                    <a:pt x="1037960" y="16236"/>
                  </a:lnTo>
                  <a:lnTo>
                    <a:pt x="1089071" y="12756"/>
                  </a:lnTo>
                  <a:lnTo>
                    <a:pt x="1141012" y="9695"/>
                  </a:lnTo>
                  <a:lnTo>
                    <a:pt x="1193782" y="7053"/>
                  </a:lnTo>
                  <a:lnTo>
                    <a:pt x="1247381" y="4831"/>
                  </a:lnTo>
                  <a:lnTo>
                    <a:pt x="1301808" y="3027"/>
                  </a:lnTo>
                  <a:lnTo>
                    <a:pt x="1357065" y="1644"/>
                  </a:lnTo>
                  <a:lnTo>
                    <a:pt x="1413150" y="679"/>
                  </a:lnTo>
                  <a:lnTo>
                    <a:pt x="1470065" y="134"/>
                  </a:lnTo>
                  <a:lnTo>
                    <a:pt x="1527808" y="8"/>
                  </a:lnTo>
                  <a:lnTo>
                    <a:pt x="1586380" y="301"/>
                  </a:lnTo>
                  <a:lnTo>
                    <a:pt x="1645781" y="1014"/>
                  </a:lnTo>
                  <a:lnTo>
                    <a:pt x="1706012" y="2146"/>
                  </a:lnTo>
                  <a:lnTo>
                    <a:pt x="1767071" y="3697"/>
                  </a:lnTo>
                  <a:lnTo>
                    <a:pt x="1828958" y="5668"/>
                  </a:lnTo>
                  <a:lnTo>
                    <a:pt x="1891675" y="8057"/>
                  </a:lnTo>
                  <a:lnTo>
                    <a:pt x="1955221" y="10866"/>
                  </a:lnTo>
                  <a:lnTo>
                    <a:pt x="2019596" y="14095"/>
                  </a:lnTo>
                  <a:lnTo>
                    <a:pt x="2084799" y="17743"/>
                  </a:lnTo>
                  <a:lnTo>
                    <a:pt x="2150832" y="21810"/>
                  </a:lnTo>
                  <a:lnTo>
                    <a:pt x="2217693" y="26296"/>
                  </a:lnTo>
                  <a:lnTo>
                    <a:pt x="2285383" y="31202"/>
                  </a:lnTo>
                  <a:lnTo>
                    <a:pt x="2353903" y="36526"/>
                  </a:lnTo>
                  <a:lnTo>
                    <a:pt x="2366561" y="37599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773875" y="1151247"/>
              <a:ext cx="127000" cy="121920"/>
            </a:xfrm>
            <a:custGeom>
              <a:avLst/>
              <a:gdLst/>
              <a:ahLst/>
              <a:cxnLst/>
              <a:rect l="l" t="t" r="r" b="b"/>
              <a:pathLst>
                <a:path w="127000" h="121919">
                  <a:moveTo>
                    <a:pt x="10290" y="0"/>
                  </a:moveTo>
                  <a:lnTo>
                    <a:pt x="0" y="121485"/>
                  </a:lnTo>
                  <a:lnTo>
                    <a:pt x="126630" y="71033"/>
                  </a:lnTo>
                  <a:lnTo>
                    <a:pt x="1029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4933525" y="1085172"/>
            <a:ext cx="1557020" cy="72707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0b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+ 0c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0a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+ 0c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420371" y="1457917"/>
            <a:ext cx="2519680" cy="304800"/>
            <a:chOff x="2420371" y="1457917"/>
            <a:chExt cx="2519680" cy="30480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0371" y="1457917"/>
              <a:ext cx="2519582" cy="30452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464530" y="1488755"/>
              <a:ext cx="2327910" cy="204470"/>
            </a:xfrm>
            <a:custGeom>
              <a:avLst/>
              <a:gdLst/>
              <a:ahLst/>
              <a:cxnLst/>
              <a:rect l="l" t="t" r="r" b="b"/>
              <a:pathLst>
                <a:path w="2327910" h="204469">
                  <a:moveTo>
                    <a:pt x="0" y="204459"/>
                  </a:moveTo>
                  <a:lnTo>
                    <a:pt x="51595" y="178451"/>
                  </a:lnTo>
                  <a:lnTo>
                    <a:pt x="107360" y="154212"/>
                  </a:lnTo>
                  <a:lnTo>
                    <a:pt x="167294" y="131741"/>
                  </a:lnTo>
                  <a:lnTo>
                    <a:pt x="231396" y="111039"/>
                  </a:lnTo>
                  <a:lnTo>
                    <a:pt x="299668" y="92105"/>
                  </a:lnTo>
                  <a:lnTo>
                    <a:pt x="372109" y="74940"/>
                  </a:lnTo>
                  <a:lnTo>
                    <a:pt x="409893" y="67020"/>
                  </a:lnTo>
                  <a:lnTo>
                    <a:pt x="448719" y="59543"/>
                  </a:lnTo>
                  <a:lnTo>
                    <a:pt x="488588" y="52508"/>
                  </a:lnTo>
                  <a:lnTo>
                    <a:pt x="529499" y="45915"/>
                  </a:lnTo>
                  <a:lnTo>
                    <a:pt x="571451" y="39764"/>
                  </a:lnTo>
                  <a:lnTo>
                    <a:pt x="614447" y="34055"/>
                  </a:lnTo>
                  <a:lnTo>
                    <a:pt x="658484" y="28789"/>
                  </a:lnTo>
                  <a:lnTo>
                    <a:pt x="703564" y="23964"/>
                  </a:lnTo>
                  <a:lnTo>
                    <a:pt x="749686" y="19582"/>
                  </a:lnTo>
                  <a:lnTo>
                    <a:pt x="796850" y="15642"/>
                  </a:lnTo>
                  <a:lnTo>
                    <a:pt x="845057" y="12144"/>
                  </a:lnTo>
                  <a:lnTo>
                    <a:pt x="894306" y="9088"/>
                  </a:lnTo>
                  <a:lnTo>
                    <a:pt x="944597" y="6474"/>
                  </a:lnTo>
                  <a:lnTo>
                    <a:pt x="995930" y="4302"/>
                  </a:lnTo>
                  <a:lnTo>
                    <a:pt x="1048306" y="2573"/>
                  </a:lnTo>
                  <a:lnTo>
                    <a:pt x="1101724" y="1285"/>
                  </a:lnTo>
                  <a:lnTo>
                    <a:pt x="1156184" y="440"/>
                  </a:lnTo>
                  <a:lnTo>
                    <a:pt x="1211686" y="37"/>
                  </a:lnTo>
                  <a:lnTo>
                    <a:pt x="1268231" y="76"/>
                  </a:lnTo>
                  <a:lnTo>
                    <a:pt x="1325818" y="557"/>
                  </a:lnTo>
                  <a:lnTo>
                    <a:pt x="1384447" y="1480"/>
                  </a:lnTo>
                  <a:lnTo>
                    <a:pt x="1444118" y="2846"/>
                  </a:lnTo>
                  <a:lnTo>
                    <a:pt x="1504832" y="4653"/>
                  </a:lnTo>
                  <a:lnTo>
                    <a:pt x="1566588" y="6903"/>
                  </a:lnTo>
                  <a:lnTo>
                    <a:pt x="1629386" y="9595"/>
                  </a:lnTo>
                  <a:lnTo>
                    <a:pt x="1693227" y="12729"/>
                  </a:lnTo>
                  <a:lnTo>
                    <a:pt x="1758110" y="16305"/>
                  </a:lnTo>
                  <a:lnTo>
                    <a:pt x="1824035" y="20323"/>
                  </a:lnTo>
                  <a:lnTo>
                    <a:pt x="1891002" y="24783"/>
                  </a:lnTo>
                  <a:lnTo>
                    <a:pt x="1959012" y="29686"/>
                  </a:lnTo>
                  <a:lnTo>
                    <a:pt x="2028064" y="35030"/>
                  </a:lnTo>
                  <a:lnTo>
                    <a:pt x="2098158" y="40817"/>
                  </a:lnTo>
                  <a:lnTo>
                    <a:pt x="2169294" y="47046"/>
                  </a:lnTo>
                  <a:lnTo>
                    <a:pt x="2241473" y="53717"/>
                  </a:lnTo>
                  <a:lnTo>
                    <a:pt x="2314694" y="60830"/>
                  </a:lnTo>
                  <a:lnTo>
                    <a:pt x="2327330" y="62133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772974" y="1488909"/>
              <a:ext cx="127635" cy="121285"/>
            </a:xfrm>
            <a:custGeom>
              <a:avLst/>
              <a:gdLst/>
              <a:ahLst/>
              <a:cxnLst/>
              <a:rect l="l" t="t" r="r" b="b"/>
              <a:pathLst>
                <a:path w="127635" h="121284">
                  <a:moveTo>
                    <a:pt x="12508" y="0"/>
                  </a:moveTo>
                  <a:lnTo>
                    <a:pt x="0" y="121277"/>
                  </a:lnTo>
                  <a:lnTo>
                    <a:pt x="127530" y="73148"/>
                  </a:lnTo>
                  <a:lnTo>
                    <a:pt x="12508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4387560" y="1496127"/>
            <a:ext cx="159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+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554079" y="1813490"/>
            <a:ext cx="2074545" cy="101600"/>
            <a:chOff x="4554079" y="1813490"/>
            <a:chExt cx="2074545" cy="101600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4079" y="1813490"/>
              <a:ext cx="2074274" cy="1016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592179" y="1844290"/>
              <a:ext cx="1998345" cy="0"/>
            </a:xfrm>
            <a:custGeom>
              <a:avLst/>
              <a:gdLst/>
              <a:ahLst/>
              <a:cxnLst/>
              <a:rect l="l" t="t" r="r" b="b"/>
              <a:pathLst>
                <a:path w="1998345">
                  <a:moveTo>
                    <a:pt x="0" y="0"/>
                  </a:moveTo>
                  <a:lnTo>
                    <a:pt x="1998074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4958925" y="1918574"/>
            <a:ext cx="1430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0c 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838949" y="1899271"/>
            <a:ext cx="2126615" cy="220979"/>
            <a:chOff x="2838949" y="1899271"/>
            <a:chExt cx="2126615" cy="220979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38949" y="1899271"/>
              <a:ext cx="2126225" cy="22079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882234" y="1930074"/>
              <a:ext cx="1935480" cy="120650"/>
            </a:xfrm>
            <a:custGeom>
              <a:avLst/>
              <a:gdLst/>
              <a:ahLst/>
              <a:cxnLst/>
              <a:rect l="l" t="t" r="r" b="b"/>
              <a:pathLst>
                <a:path w="1935479" h="120650">
                  <a:moveTo>
                    <a:pt x="1934884" y="51121"/>
                  </a:moveTo>
                  <a:lnTo>
                    <a:pt x="1845051" y="43503"/>
                  </a:lnTo>
                  <a:lnTo>
                    <a:pt x="1769306" y="37467"/>
                  </a:lnTo>
                  <a:lnTo>
                    <a:pt x="1694998" y="31881"/>
                  </a:lnTo>
                  <a:lnTo>
                    <a:pt x="1622128" y="26745"/>
                  </a:lnTo>
                  <a:lnTo>
                    <a:pt x="1550696" y="22061"/>
                  </a:lnTo>
                  <a:lnTo>
                    <a:pt x="1480701" y="17827"/>
                  </a:lnTo>
                  <a:lnTo>
                    <a:pt x="1412144" y="14044"/>
                  </a:lnTo>
                  <a:lnTo>
                    <a:pt x="1345025" y="10711"/>
                  </a:lnTo>
                  <a:lnTo>
                    <a:pt x="1279344" y="7829"/>
                  </a:lnTo>
                  <a:lnTo>
                    <a:pt x="1215100" y="5398"/>
                  </a:lnTo>
                  <a:lnTo>
                    <a:pt x="1152294" y="3417"/>
                  </a:lnTo>
                  <a:lnTo>
                    <a:pt x="1090926" y="1888"/>
                  </a:lnTo>
                  <a:lnTo>
                    <a:pt x="1030996" y="808"/>
                  </a:lnTo>
                  <a:lnTo>
                    <a:pt x="972503" y="180"/>
                  </a:lnTo>
                  <a:lnTo>
                    <a:pt x="915448" y="2"/>
                  </a:lnTo>
                  <a:lnTo>
                    <a:pt x="859831" y="275"/>
                  </a:lnTo>
                  <a:lnTo>
                    <a:pt x="805651" y="998"/>
                  </a:lnTo>
                  <a:lnTo>
                    <a:pt x="752910" y="2173"/>
                  </a:lnTo>
                  <a:lnTo>
                    <a:pt x="701606" y="3797"/>
                  </a:lnTo>
                  <a:lnTo>
                    <a:pt x="651740" y="5873"/>
                  </a:lnTo>
                  <a:lnTo>
                    <a:pt x="603311" y="8399"/>
                  </a:lnTo>
                  <a:lnTo>
                    <a:pt x="556320" y="11376"/>
                  </a:lnTo>
                  <a:lnTo>
                    <a:pt x="510767" y="14804"/>
                  </a:lnTo>
                  <a:lnTo>
                    <a:pt x="466652" y="18682"/>
                  </a:lnTo>
                  <a:lnTo>
                    <a:pt x="423974" y="23011"/>
                  </a:lnTo>
                  <a:lnTo>
                    <a:pt x="382734" y="27790"/>
                  </a:lnTo>
                  <a:lnTo>
                    <a:pt x="342932" y="33021"/>
                  </a:lnTo>
                  <a:lnTo>
                    <a:pt x="304568" y="38702"/>
                  </a:lnTo>
                  <a:lnTo>
                    <a:pt x="232152" y="51415"/>
                  </a:lnTo>
                  <a:lnTo>
                    <a:pt x="165488" y="65932"/>
                  </a:lnTo>
                  <a:lnTo>
                    <a:pt x="104574" y="82251"/>
                  </a:lnTo>
                  <a:lnTo>
                    <a:pt x="49411" y="100373"/>
                  </a:lnTo>
                  <a:lnTo>
                    <a:pt x="23987" y="110110"/>
                  </a:lnTo>
                  <a:lnTo>
                    <a:pt x="0" y="120298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799044" y="1919344"/>
              <a:ext cx="127000" cy="121920"/>
            </a:xfrm>
            <a:custGeom>
              <a:avLst/>
              <a:gdLst/>
              <a:ahLst/>
              <a:cxnLst/>
              <a:rect l="l" t="t" r="r" b="b"/>
              <a:pathLst>
                <a:path w="127000" h="121919">
                  <a:moveTo>
                    <a:pt x="10849" y="0"/>
                  </a:moveTo>
                  <a:lnTo>
                    <a:pt x="0" y="121436"/>
                  </a:lnTo>
                  <a:lnTo>
                    <a:pt x="126861" y="71568"/>
                  </a:lnTo>
                  <a:lnTo>
                    <a:pt x="10849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3901364" y="2609985"/>
            <a:ext cx="3367404" cy="1383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Row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Row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Row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2700" marR="5080">
              <a:lnSpc>
                <a:spcPct val="191000"/>
              </a:lnSpc>
              <a:spcBef>
                <a:spcPts val="265"/>
              </a:spcBef>
            </a:pP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Row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spc="-5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depends</a:t>
            </a:r>
            <a:r>
              <a:rPr sz="1800" b="1" spc="-10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on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rows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 </a:t>
            </a:r>
            <a:r>
              <a:rPr sz="1800" spc="-46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Rows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linearly</a:t>
            </a:r>
            <a:r>
              <a:rPr sz="1800" b="1" spc="-10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dependent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728313" y="2586380"/>
            <a:ext cx="1711960" cy="447040"/>
            <a:chOff x="1728313" y="2586380"/>
            <a:chExt cx="1711960" cy="447040"/>
          </a:xfrm>
        </p:grpSpPr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8313" y="2586380"/>
              <a:ext cx="1711892" cy="44704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779113" y="2614180"/>
              <a:ext cx="1610360" cy="345440"/>
            </a:xfrm>
            <a:custGeom>
              <a:avLst/>
              <a:gdLst/>
              <a:ahLst/>
              <a:cxnLst/>
              <a:rect l="l" t="t" r="r" b="b"/>
              <a:pathLst>
                <a:path w="1610360" h="345439">
                  <a:moveTo>
                    <a:pt x="264030" y="0"/>
                  </a:moveTo>
                  <a:lnTo>
                    <a:pt x="1346262" y="0"/>
                  </a:lnTo>
                  <a:lnTo>
                    <a:pt x="1397251" y="162"/>
                  </a:lnTo>
                  <a:lnTo>
                    <a:pt x="1438372" y="1302"/>
                  </a:lnTo>
                  <a:lnTo>
                    <a:pt x="1496646" y="10416"/>
                  </a:lnTo>
                  <a:lnTo>
                    <a:pt x="1559704" y="50588"/>
                  </a:lnTo>
                  <a:lnTo>
                    <a:pt x="1599877" y="113646"/>
                  </a:lnTo>
                  <a:lnTo>
                    <a:pt x="1609634" y="157652"/>
                  </a:lnTo>
                  <a:lnTo>
                    <a:pt x="1610292" y="172720"/>
                  </a:lnTo>
                  <a:lnTo>
                    <a:pt x="1609634" y="187787"/>
                  </a:lnTo>
                  <a:lnTo>
                    <a:pt x="1599877" y="231793"/>
                  </a:lnTo>
                  <a:lnTo>
                    <a:pt x="1559704" y="294851"/>
                  </a:lnTo>
                  <a:lnTo>
                    <a:pt x="1496646" y="335023"/>
                  </a:lnTo>
                  <a:lnTo>
                    <a:pt x="1438372" y="344137"/>
                  </a:lnTo>
                  <a:lnTo>
                    <a:pt x="1397251" y="345277"/>
                  </a:lnTo>
                  <a:lnTo>
                    <a:pt x="1346262" y="345440"/>
                  </a:lnTo>
                  <a:lnTo>
                    <a:pt x="264030" y="345440"/>
                  </a:lnTo>
                  <a:lnTo>
                    <a:pt x="213041" y="345277"/>
                  </a:lnTo>
                  <a:lnTo>
                    <a:pt x="171920" y="344137"/>
                  </a:lnTo>
                  <a:lnTo>
                    <a:pt x="113646" y="335023"/>
                  </a:lnTo>
                  <a:lnTo>
                    <a:pt x="50588" y="294851"/>
                  </a:lnTo>
                  <a:lnTo>
                    <a:pt x="10416" y="231793"/>
                  </a:lnTo>
                  <a:lnTo>
                    <a:pt x="658" y="187787"/>
                  </a:lnTo>
                  <a:lnTo>
                    <a:pt x="0" y="172720"/>
                  </a:lnTo>
                  <a:lnTo>
                    <a:pt x="658" y="157652"/>
                  </a:lnTo>
                  <a:lnTo>
                    <a:pt x="10416" y="113646"/>
                  </a:lnTo>
                  <a:lnTo>
                    <a:pt x="50588" y="50588"/>
                  </a:lnTo>
                  <a:lnTo>
                    <a:pt x="113646" y="10416"/>
                  </a:lnTo>
                  <a:lnTo>
                    <a:pt x="171920" y="1302"/>
                  </a:lnTo>
                  <a:lnTo>
                    <a:pt x="213041" y="162"/>
                  </a:lnTo>
                  <a:lnTo>
                    <a:pt x="264030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303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20" dirty="0"/>
              <a:t> </a:t>
            </a:r>
            <a:r>
              <a:rPr dirty="0"/>
              <a:t>dependence</a:t>
            </a:r>
            <a:r>
              <a:rPr spc="20" dirty="0"/>
              <a:t> </a:t>
            </a:r>
            <a:r>
              <a:rPr dirty="0"/>
              <a:t>and</a:t>
            </a:r>
            <a:r>
              <a:rPr spc="20" dirty="0"/>
              <a:t> </a:t>
            </a:r>
            <a:r>
              <a:rPr spc="-5" dirty="0"/>
              <a:t>independence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862933" y="1336845"/>
            <a:ext cx="928369" cy="858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822450" y="26225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2381330" y="1133147"/>
            <a:ext cx="2558415" cy="365760"/>
            <a:chOff x="2381330" y="1133147"/>
            <a:chExt cx="2558415" cy="365760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381330" y="1133147"/>
              <a:ext cx="2558401" cy="36567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425114" y="1175472"/>
              <a:ext cx="2366645" cy="254000"/>
            </a:xfrm>
            <a:custGeom>
              <a:avLst/>
              <a:gdLst/>
              <a:ahLst/>
              <a:cxnLst/>
              <a:rect l="l" t="t" r="r" b="b"/>
              <a:pathLst>
                <a:path w="2366645" h="254000">
                  <a:moveTo>
                    <a:pt x="0" y="253899"/>
                  </a:moveTo>
                  <a:lnTo>
                    <a:pt x="59949" y="225554"/>
                  </a:lnTo>
                  <a:lnTo>
                    <a:pt x="123213" y="198886"/>
                  </a:lnTo>
                  <a:lnTo>
                    <a:pt x="189794" y="173896"/>
                  </a:lnTo>
                  <a:lnTo>
                    <a:pt x="259690" y="150583"/>
                  </a:lnTo>
                  <a:lnTo>
                    <a:pt x="332901" y="128946"/>
                  </a:lnTo>
                  <a:lnTo>
                    <a:pt x="370751" y="118757"/>
                  </a:lnTo>
                  <a:lnTo>
                    <a:pt x="409429" y="108987"/>
                  </a:lnTo>
                  <a:lnTo>
                    <a:pt x="448936" y="99637"/>
                  </a:lnTo>
                  <a:lnTo>
                    <a:pt x="489272" y="90706"/>
                  </a:lnTo>
                  <a:lnTo>
                    <a:pt x="530437" y="82194"/>
                  </a:lnTo>
                  <a:lnTo>
                    <a:pt x="572431" y="74101"/>
                  </a:lnTo>
                  <a:lnTo>
                    <a:pt x="615253" y="66428"/>
                  </a:lnTo>
                  <a:lnTo>
                    <a:pt x="658905" y="59174"/>
                  </a:lnTo>
                  <a:lnTo>
                    <a:pt x="703386" y="52339"/>
                  </a:lnTo>
                  <a:lnTo>
                    <a:pt x="748695" y="45924"/>
                  </a:lnTo>
                  <a:lnTo>
                    <a:pt x="794834" y="39927"/>
                  </a:lnTo>
                  <a:lnTo>
                    <a:pt x="841801" y="34351"/>
                  </a:lnTo>
                  <a:lnTo>
                    <a:pt x="889597" y="29193"/>
                  </a:lnTo>
                  <a:lnTo>
                    <a:pt x="938222" y="24455"/>
                  </a:lnTo>
                  <a:lnTo>
                    <a:pt x="987677" y="20136"/>
                  </a:lnTo>
                  <a:lnTo>
                    <a:pt x="1037960" y="16236"/>
                  </a:lnTo>
                  <a:lnTo>
                    <a:pt x="1089071" y="12756"/>
                  </a:lnTo>
                  <a:lnTo>
                    <a:pt x="1141012" y="9695"/>
                  </a:lnTo>
                  <a:lnTo>
                    <a:pt x="1193782" y="7053"/>
                  </a:lnTo>
                  <a:lnTo>
                    <a:pt x="1247381" y="4831"/>
                  </a:lnTo>
                  <a:lnTo>
                    <a:pt x="1301808" y="3027"/>
                  </a:lnTo>
                  <a:lnTo>
                    <a:pt x="1357065" y="1644"/>
                  </a:lnTo>
                  <a:lnTo>
                    <a:pt x="1413150" y="679"/>
                  </a:lnTo>
                  <a:lnTo>
                    <a:pt x="1470065" y="134"/>
                  </a:lnTo>
                  <a:lnTo>
                    <a:pt x="1527808" y="8"/>
                  </a:lnTo>
                  <a:lnTo>
                    <a:pt x="1586380" y="301"/>
                  </a:lnTo>
                  <a:lnTo>
                    <a:pt x="1645781" y="1014"/>
                  </a:lnTo>
                  <a:lnTo>
                    <a:pt x="1706012" y="2146"/>
                  </a:lnTo>
                  <a:lnTo>
                    <a:pt x="1767071" y="3697"/>
                  </a:lnTo>
                  <a:lnTo>
                    <a:pt x="1828958" y="5668"/>
                  </a:lnTo>
                  <a:lnTo>
                    <a:pt x="1891675" y="8057"/>
                  </a:lnTo>
                  <a:lnTo>
                    <a:pt x="1955221" y="10866"/>
                  </a:lnTo>
                  <a:lnTo>
                    <a:pt x="2019596" y="14095"/>
                  </a:lnTo>
                  <a:lnTo>
                    <a:pt x="2084799" y="17743"/>
                  </a:lnTo>
                  <a:lnTo>
                    <a:pt x="2150832" y="21810"/>
                  </a:lnTo>
                  <a:lnTo>
                    <a:pt x="2217693" y="26296"/>
                  </a:lnTo>
                  <a:lnTo>
                    <a:pt x="2285383" y="31202"/>
                  </a:lnTo>
                  <a:lnTo>
                    <a:pt x="2353903" y="36526"/>
                  </a:lnTo>
                  <a:lnTo>
                    <a:pt x="2366561" y="37599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773875" y="1151247"/>
              <a:ext cx="127000" cy="121920"/>
            </a:xfrm>
            <a:custGeom>
              <a:avLst/>
              <a:gdLst/>
              <a:ahLst/>
              <a:cxnLst/>
              <a:rect l="l" t="t" r="r" b="b"/>
              <a:pathLst>
                <a:path w="127000" h="121919">
                  <a:moveTo>
                    <a:pt x="10290" y="0"/>
                  </a:moveTo>
                  <a:lnTo>
                    <a:pt x="0" y="121485"/>
                  </a:lnTo>
                  <a:lnTo>
                    <a:pt x="126630" y="71033"/>
                  </a:lnTo>
                  <a:lnTo>
                    <a:pt x="1029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4933525" y="1085172"/>
            <a:ext cx="1557020" cy="72707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0b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+ 0c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0a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+ 0c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420371" y="1457917"/>
            <a:ext cx="2519680" cy="304800"/>
            <a:chOff x="2420371" y="1457917"/>
            <a:chExt cx="2519680" cy="30480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0371" y="1457917"/>
              <a:ext cx="2519582" cy="30452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464530" y="1488755"/>
              <a:ext cx="2327910" cy="204470"/>
            </a:xfrm>
            <a:custGeom>
              <a:avLst/>
              <a:gdLst/>
              <a:ahLst/>
              <a:cxnLst/>
              <a:rect l="l" t="t" r="r" b="b"/>
              <a:pathLst>
                <a:path w="2327910" h="204469">
                  <a:moveTo>
                    <a:pt x="0" y="204459"/>
                  </a:moveTo>
                  <a:lnTo>
                    <a:pt x="51595" y="178451"/>
                  </a:lnTo>
                  <a:lnTo>
                    <a:pt x="107360" y="154212"/>
                  </a:lnTo>
                  <a:lnTo>
                    <a:pt x="167294" y="131741"/>
                  </a:lnTo>
                  <a:lnTo>
                    <a:pt x="231396" y="111039"/>
                  </a:lnTo>
                  <a:lnTo>
                    <a:pt x="299668" y="92105"/>
                  </a:lnTo>
                  <a:lnTo>
                    <a:pt x="372109" y="74940"/>
                  </a:lnTo>
                  <a:lnTo>
                    <a:pt x="409893" y="67020"/>
                  </a:lnTo>
                  <a:lnTo>
                    <a:pt x="448719" y="59543"/>
                  </a:lnTo>
                  <a:lnTo>
                    <a:pt x="488588" y="52508"/>
                  </a:lnTo>
                  <a:lnTo>
                    <a:pt x="529499" y="45915"/>
                  </a:lnTo>
                  <a:lnTo>
                    <a:pt x="571451" y="39764"/>
                  </a:lnTo>
                  <a:lnTo>
                    <a:pt x="614447" y="34055"/>
                  </a:lnTo>
                  <a:lnTo>
                    <a:pt x="658484" y="28789"/>
                  </a:lnTo>
                  <a:lnTo>
                    <a:pt x="703564" y="23964"/>
                  </a:lnTo>
                  <a:lnTo>
                    <a:pt x="749686" y="19582"/>
                  </a:lnTo>
                  <a:lnTo>
                    <a:pt x="796850" y="15642"/>
                  </a:lnTo>
                  <a:lnTo>
                    <a:pt x="845057" y="12144"/>
                  </a:lnTo>
                  <a:lnTo>
                    <a:pt x="894306" y="9088"/>
                  </a:lnTo>
                  <a:lnTo>
                    <a:pt x="944597" y="6474"/>
                  </a:lnTo>
                  <a:lnTo>
                    <a:pt x="995930" y="4302"/>
                  </a:lnTo>
                  <a:lnTo>
                    <a:pt x="1048306" y="2573"/>
                  </a:lnTo>
                  <a:lnTo>
                    <a:pt x="1101724" y="1285"/>
                  </a:lnTo>
                  <a:lnTo>
                    <a:pt x="1156184" y="440"/>
                  </a:lnTo>
                  <a:lnTo>
                    <a:pt x="1211686" y="37"/>
                  </a:lnTo>
                  <a:lnTo>
                    <a:pt x="1268231" y="76"/>
                  </a:lnTo>
                  <a:lnTo>
                    <a:pt x="1325818" y="557"/>
                  </a:lnTo>
                  <a:lnTo>
                    <a:pt x="1384447" y="1480"/>
                  </a:lnTo>
                  <a:lnTo>
                    <a:pt x="1444118" y="2846"/>
                  </a:lnTo>
                  <a:lnTo>
                    <a:pt x="1504832" y="4653"/>
                  </a:lnTo>
                  <a:lnTo>
                    <a:pt x="1566588" y="6903"/>
                  </a:lnTo>
                  <a:lnTo>
                    <a:pt x="1629386" y="9595"/>
                  </a:lnTo>
                  <a:lnTo>
                    <a:pt x="1693227" y="12729"/>
                  </a:lnTo>
                  <a:lnTo>
                    <a:pt x="1758110" y="16305"/>
                  </a:lnTo>
                  <a:lnTo>
                    <a:pt x="1824035" y="20323"/>
                  </a:lnTo>
                  <a:lnTo>
                    <a:pt x="1891002" y="24783"/>
                  </a:lnTo>
                  <a:lnTo>
                    <a:pt x="1959012" y="29686"/>
                  </a:lnTo>
                  <a:lnTo>
                    <a:pt x="2028064" y="35030"/>
                  </a:lnTo>
                  <a:lnTo>
                    <a:pt x="2098158" y="40817"/>
                  </a:lnTo>
                  <a:lnTo>
                    <a:pt x="2169294" y="47046"/>
                  </a:lnTo>
                  <a:lnTo>
                    <a:pt x="2241473" y="53717"/>
                  </a:lnTo>
                  <a:lnTo>
                    <a:pt x="2314694" y="60830"/>
                  </a:lnTo>
                  <a:lnTo>
                    <a:pt x="2327330" y="62133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772974" y="1488909"/>
              <a:ext cx="127635" cy="121285"/>
            </a:xfrm>
            <a:custGeom>
              <a:avLst/>
              <a:gdLst/>
              <a:ahLst/>
              <a:cxnLst/>
              <a:rect l="l" t="t" r="r" b="b"/>
              <a:pathLst>
                <a:path w="127635" h="121284">
                  <a:moveTo>
                    <a:pt x="12508" y="0"/>
                  </a:moveTo>
                  <a:lnTo>
                    <a:pt x="0" y="121277"/>
                  </a:lnTo>
                  <a:lnTo>
                    <a:pt x="127530" y="73148"/>
                  </a:lnTo>
                  <a:lnTo>
                    <a:pt x="12508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4387560" y="1496127"/>
            <a:ext cx="159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+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554079" y="1813490"/>
            <a:ext cx="2074545" cy="101600"/>
            <a:chOff x="4554079" y="1813490"/>
            <a:chExt cx="2074545" cy="101600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4079" y="1813490"/>
              <a:ext cx="2074274" cy="1016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592179" y="1844290"/>
              <a:ext cx="1998345" cy="0"/>
            </a:xfrm>
            <a:custGeom>
              <a:avLst/>
              <a:gdLst/>
              <a:ahLst/>
              <a:cxnLst/>
              <a:rect l="l" t="t" r="r" b="b"/>
              <a:pathLst>
                <a:path w="1998345">
                  <a:moveTo>
                    <a:pt x="0" y="0"/>
                  </a:moveTo>
                  <a:lnTo>
                    <a:pt x="1998074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4958925" y="1918574"/>
            <a:ext cx="1430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0c 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838949" y="1899271"/>
            <a:ext cx="2126615" cy="220979"/>
            <a:chOff x="2838949" y="1899271"/>
            <a:chExt cx="2126615" cy="220979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38949" y="1899271"/>
              <a:ext cx="2126225" cy="22079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882234" y="1930074"/>
              <a:ext cx="1935480" cy="120650"/>
            </a:xfrm>
            <a:custGeom>
              <a:avLst/>
              <a:gdLst/>
              <a:ahLst/>
              <a:cxnLst/>
              <a:rect l="l" t="t" r="r" b="b"/>
              <a:pathLst>
                <a:path w="1935479" h="120650">
                  <a:moveTo>
                    <a:pt x="1934884" y="51121"/>
                  </a:moveTo>
                  <a:lnTo>
                    <a:pt x="1845051" y="43503"/>
                  </a:lnTo>
                  <a:lnTo>
                    <a:pt x="1769306" y="37467"/>
                  </a:lnTo>
                  <a:lnTo>
                    <a:pt x="1694998" y="31881"/>
                  </a:lnTo>
                  <a:lnTo>
                    <a:pt x="1622128" y="26745"/>
                  </a:lnTo>
                  <a:lnTo>
                    <a:pt x="1550696" y="22061"/>
                  </a:lnTo>
                  <a:lnTo>
                    <a:pt x="1480701" y="17827"/>
                  </a:lnTo>
                  <a:lnTo>
                    <a:pt x="1412144" y="14044"/>
                  </a:lnTo>
                  <a:lnTo>
                    <a:pt x="1345025" y="10711"/>
                  </a:lnTo>
                  <a:lnTo>
                    <a:pt x="1279344" y="7829"/>
                  </a:lnTo>
                  <a:lnTo>
                    <a:pt x="1215100" y="5398"/>
                  </a:lnTo>
                  <a:lnTo>
                    <a:pt x="1152294" y="3417"/>
                  </a:lnTo>
                  <a:lnTo>
                    <a:pt x="1090926" y="1888"/>
                  </a:lnTo>
                  <a:lnTo>
                    <a:pt x="1030996" y="808"/>
                  </a:lnTo>
                  <a:lnTo>
                    <a:pt x="972503" y="180"/>
                  </a:lnTo>
                  <a:lnTo>
                    <a:pt x="915448" y="2"/>
                  </a:lnTo>
                  <a:lnTo>
                    <a:pt x="859831" y="275"/>
                  </a:lnTo>
                  <a:lnTo>
                    <a:pt x="805651" y="998"/>
                  </a:lnTo>
                  <a:lnTo>
                    <a:pt x="752910" y="2173"/>
                  </a:lnTo>
                  <a:lnTo>
                    <a:pt x="701606" y="3797"/>
                  </a:lnTo>
                  <a:lnTo>
                    <a:pt x="651740" y="5873"/>
                  </a:lnTo>
                  <a:lnTo>
                    <a:pt x="603311" y="8399"/>
                  </a:lnTo>
                  <a:lnTo>
                    <a:pt x="556320" y="11376"/>
                  </a:lnTo>
                  <a:lnTo>
                    <a:pt x="510767" y="14804"/>
                  </a:lnTo>
                  <a:lnTo>
                    <a:pt x="466652" y="18682"/>
                  </a:lnTo>
                  <a:lnTo>
                    <a:pt x="423974" y="23011"/>
                  </a:lnTo>
                  <a:lnTo>
                    <a:pt x="382734" y="27790"/>
                  </a:lnTo>
                  <a:lnTo>
                    <a:pt x="342932" y="33021"/>
                  </a:lnTo>
                  <a:lnTo>
                    <a:pt x="304568" y="38702"/>
                  </a:lnTo>
                  <a:lnTo>
                    <a:pt x="232152" y="51415"/>
                  </a:lnTo>
                  <a:lnTo>
                    <a:pt x="165488" y="65932"/>
                  </a:lnTo>
                  <a:lnTo>
                    <a:pt x="104574" y="82251"/>
                  </a:lnTo>
                  <a:lnTo>
                    <a:pt x="49411" y="100373"/>
                  </a:lnTo>
                  <a:lnTo>
                    <a:pt x="23987" y="110110"/>
                  </a:lnTo>
                  <a:lnTo>
                    <a:pt x="0" y="120298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799044" y="1919344"/>
              <a:ext cx="127000" cy="121920"/>
            </a:xfrm>
            <a:custGeom>
              <a:avLst/>
              <a:gdLst/>
              <a:ahLst/>
              <a:cxnLst/>
              <a:rect l="l" t="t" r="r" b="b"/>
              <a:pathLst>
                <a:path w="127000" h="121919">
                  <a:moveTo>
                    <a:pt x="10849" y="0"/>
                  </a:moveTo>
                  <a:lnTo>
                    <a:pt x="0" y="121436"/>
                  </a:lnTo>
                  <a:lnTo>
                    <a:pt x="126861" y="71568"/>
                  </a:lnTo>
                  <a:lnTo>
                    <a:pt x="10849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3901364" y="2609985"/>
            <a:ext cx="3367404" cy="1383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Row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Row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Row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2700" marR="5080">
              <a:lnSpc>
                <a:spcPct val="191000"/>
              </a:lnSpc>
              <a:spcBef>
                <a:spcPts val="265"/>
              </a:spcBef>
            </a:pP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Row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spc="-5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depends</a:t>
            </a:r>
            <a:r>
              <a:rPr sz="1800" b="1" spc="-10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on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rows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 </a:t>
            </a:r>
            <a:r>
              <a:rPr sz="1800" spc="-46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Rows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linearly</a:t>
            </a:r>
            <a:r>
              <a:rPr sz="1800" b="1" spc="-10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dependent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738544" y="2930635"/>
            <a:ext cx="1711960" cy="447040"/>
            <a:chOff x="1738544" y="2930635"/>
            <a:chExt cx="1711960" cy="447040"/>
          </a:xfrm>
        </p:grpSpPr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8544" y="2930635"/>
              <a:ext cx="1711892" cy="44704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789344" y="2958435"/>
              <a:ext cx="1610360" cy="345440"/>
            </a:xfrm>
            <a:custGeom>
              <a:avLst/>
              <a:gdLst/>
              <a:ahLst/>
              <a:cxnLst/>
              <a:rect l="l" t="t" r="r" b="b"/>
              <a:pathLst>
                <a:path w="1610360" h="345439">
                  <a:moveTo>
                    <a:pt x="264030" y="0"/>
                  </a:moveTo>
                  <a:lnTo>
                    <a:pt x="1346262" y="0"/>
                  </a:lnTo>
                  <a:lnTo>
                    <a:pt x="1397251" y="162"/>
                  </a:lnTo>
                  <a:lnTo>
                    <a:pt x="1438372" y="1302"/>
                  </a:lnTo>
                  <a:lnTo>
                    <a:pt x="1496646" y="10416"/>
                  </a:lnTo>
                  <a:lnTo>
                    <a:pt x="1559704" y="50588"/>
                  </a:lnTo>
                  <a:lnTo>
                    <a:pt x="1599877" y="113646"/>
                  </a:lnTo>
                  <a:lnTo>
                    <a:pt x="1609634" y="157652"/>
                  </a:lnTo>
                  <a:lnTo>
                    <a:pt x="1610292" y="172720"/>
                  </a:lnTo>
                  <a:lnTo>
                    <a:pt x="1609634" y="187787"/>
                  </a:lnTo>
                  <a:lnTo>
                    <a:pt x="1599877" y="231793"/>
                  </a:lnTo>
                  <a:lnTo>
                    <a:pt x="1559704" y="294851"/>
                  </a:lnTo>
                  <a:lnTo>
                    <a:pt x="1496646" y="335023"/>
                  </a:lnTo>
                  <a:lnTo>
                    <a:pt x="1438372" y="344137"/>
                  </a:lnTo>
                  <a:lnTo>
                    <a:pt x="1397251" y="345277"/>
                  </a:lnTo>
                  <a:lnTo>
                    <a:pt x="1346262" y="345440"/>
                  </a:lnTo>
                  <a:lnTo>
                    <a:pt x="264030" y="345440"/>
                  </a:lnTo>
                  <a:lnTo>
                    <a:pt x="213041" y="345277"/>
                  </a:lnTo>
                  <a:lnTo>
                    <a:pt x="171920" y="344137"/>
                  </a:lnTo>
                  <a:lnTo>
                    <a:pt x="113646" y="335023"/>
                  </a:lnTo>
                  <a:lnTo>
                    <a:pt x="50588" y="294851"/>
                  </a:lnTo>
                  <a:lnTo>
                    <a:pt x="10416" y="231793"/>
                  </a:lnTo>
                  <a:lnTo>
                    <a:pt x="658" y="187787"/>
                  </a:lnTo>
                  <a:lnTo>
                    <a:pt x="0" y="172720"/>
                  </a:lnTo>
                  <a:lnTo>
                    <a:pt x="658" y="157652"/>
                  </a:lnTo>
                  <a:lnTo>
                    <a:pt x="10416" y="113646"/>
                  </a:lnTo>
                  <a:lnTo>
                    <a:pt x="50588" y="50588"/>
                  </a:lnTo>
                  <a:lnTo>
                    <a:pt x="113646" y="10416"/>
                  </a:lnTo>
                  <a:lnTo>
                    <a:pt x="171920" y="1302"/>
                  </a:lnTo>
                  <a:lnTo>
                    <a:pt x="213041" y="162"/>
                  </a:lnTo>
                  <a:lnTo>
                    <a:pt x="264030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303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20" dirty="0"/>
              <a:t> </a:t>
            </a:r>
            <a:r>
              <a:rPr dirty="0"/>
              <a:t>dependence</a:t>
            </a:r>
            <a:r>
              <a:rPr spc="20" dirty="0"/>
              <a:t> </a:t>
            </a:r>
            <a:r>
              <a:rPr dirty="0"/>
              <a:t>and</a:t>
            </a:r>
            <a:r>
              <a:rPr spc="20" dirty="0"/>
              <a:t> </a:t>
            </a:r>
            <a:r>
              <a:rPr spc="-5" dirty="0"/>
              <a:t>independence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862933" y="1336845"/>
            <a:ext cx="928369" cy="858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822450" y="26225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2381330" y="1133147"/>
            <a:ext cx="2558415" cy="365760"/>
            <a:chOff x="2381330" y="1133147"/>
            <a:chExt cx="2558415" cy="365760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381330" y="1133147"/>
              <a:ext cx="2558401" cy="36567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425114" y="1175472"/>
              <a:ext cx="2366645" cy="254000"/>
            </a:xfrm>
            <a:custGeom>
              <a:avLst/>
              <a:gdLst/>
              <a:ahLst/>
              <a:cxnLst/>
              <a:rect l="l" t="t" r="r" b="b"/>
              <a:pathLst>
                <a:path w="2366645" h="254000">
                  <a:moveTo>
                    <a:pt x="0" y="253899"/>
                  </a:moveTo>
                  <a:lnTo>
                    <a:pt x="59949" y="225554"/>
                  </a:lnTo>
                  <a:lnTo>
                    <a:pt x="123213" y="198886"/>
                  </a:lnTo>
                  <a:lnTo>
                    <a:pt x="189794" y="173896"/>
                  </a:lnTo>
                  <a:lnTo>
                    <a:pt x="259690" y="150583"/>
                  </a:lnTo>
                  <a:lnTo>
                    <a:pt x="332901" y="128946"/>
                  </a:lnTo>
                  <a:lnTo>
                    <a:pt x="370751" y="118757"/>
                  </a:lnTo>
                  <a:lnTo>
                    <a:pt x="409429" y="108987"/>
                  </a:lnTo>
                  <a:lnTo>
                    <a:pt x="448936" y="99637"/>
                  </a:lnTo>
                  <a:lnTo>
                    <a:pt x="489272" y="90706"/>
                  </a:lnTo>
                  <a:lnTo>
                    <a:pt x="530437" y="82194"/>
                  </a:lnTo>
                  <a:lnTo>
                    <a:pt x="572431" y="74101"/>
                  </a:lnTo>
                  <a:lnTo>
                    <a:pt x="615253" y="66428"/>
                  </a:lnTo>
                  <a:lnTo>
                    <a:pt x="658905" y="59174"/>
                  </a:lnTo>
                  <a:lnTo>
                    <a:pt x="703386" y="52339"/>
                  </a:lnTo>
                  <a:lnTo>
                    <a:pt x="748695" y="45924"/>
                  </a:lnTo>
                  <a:lnTo>
                    <a:pt x="794834" y="39927"/>
                  </a:lnTo>
                  <a:lnTo>
                    <a:pt x="841801" y="34351"/>
                  </a:lnTo>
                  <a:lnTo>
                    <a:pt x="889597" y="29193"/>
                  </a:lnTo>
                  <a:lnTo>
                    <a:pt x="938222" y="24455"/>
                  </a:lnTo>
                  <a:lnTo>
                    <a:pt x="987677" y="20136"/>
                  </a:lnTo>
                  <a:lnTo>
                    <a:pt x="1037960" y="16236"/>
                  </a:lnTo>
                  <a:lnTo>
                    <a:pt x="1089071" y="12756"/>
                  </a:lnTo>
                  <a:lnTo>
                    <a:pt x="1141012" y="9695"/>
                  </a:lnTo>
                  <a:lnTo>
                    <a:pt x="1193782" y="7053"/>
                  </a:lnTo>
                  <a:lnTo>
                    <a:pt x="1247381" y="4831"/>
                  </a:lnTo>
                  <a:lnTo>
                    <a:pt x="1301808" y="3027"/>
                  </a:lnTo>
                  <a:lnTo>
                    <a:pt x="1357065" y="1644"/>
                  </a:lnTo>
                  <a:lnTo>
                    <a:pt x="1413150" y="679"/>
                  </a:lnTo>
                  <a:lnTo>
                    <a:pt x="1470065" y="134"/>
                  </a:lnTo>
                  <a:lnTo>
                    <a:pt x="1527808" y="8"/>
                  </a:lnTo>
                  <a:lnTo>
                    <a:pt x="1586380" y="301"/>
                  </a:lnTo>
                  <a:lnTo>
                    <a:pt x="1645781" y="1014"/>
                  </a:lnTo>
                  <a:lnTo>
                    <a:pt x="1706012" y="2146"/>
                  </a:lnTo>
                  <a:lnTo>
                    <a:pt x="1767071" y="3697"/>
                  </a:lnTo>
                  <a:lnTo>
                    <a:pt x="1828958" y="5668"/>
                  </a:lnTo>
                  <a:lnTo>
                    <a:pt x="1891675" y="8057"/>
                  </a:lnTo>
                  <a:lnTo>
                    <a:pt x="1955221" y="10866"/>
                  </a:lnTo>
                  <a:lnTo>
                    <a:pt x="2019596" y="14095"/>
                  </a:lnTo>
                  <a:lnTo>
                    <a:pt x="2084799" y="17743"/>
                  </a:lnTo>
                  <a:lnTo>
                    <a:pt x="2150832" y="21810"/>
                  </a:lnTo>
                  <a:lnTo>
                    <a:pt x="2217693" y="26296"/>
                  </a:lnTo>
                  <a:lnTo>
                    <a:pt x="2285383" y="31202"/>
                  </a:lnTo>
                  <a:lnTo>
                    <a:pt x="2353903" y="36526"/>
                  </a:lnTo>
                  <a:lnTo>
                    <a:pt x="2366561" y="37599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773875" y="1151247"/>
              <a:ext cx="127000" cy="121920"/>
            </a:xfrm>
            <a:custGeom>
              <a:avLst/>
              <a:gdLst/>
              <a:ahLst/>
              <a:cxnLst/>
              <a:rect l="l" t="t" r="r" b="b"/>
              <a:pathLst>
                <a:path w="127000" h="121919">
                  <a:moveTo>
                    <a:pt x="10290" y="0"/>
                  </a:moveTo>
                  <a:lnTo>
                    <a:pt x="0" y="121485"/>
                  </a:lnTo>
                  <a:lnTo>
                    <a:pt x="126630" y="71033"/>
                  </a:lnTo>
                  <a:lnTo>
                    <a:pt x="1029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4933525" y="1085172"/>
            <a:ext cx="1557020" cy="72707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0b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+ 0c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0a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+ 0c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420371" y="1457917"/>
            <a:ext cx="2519680" cy="304800"/>
            <a:chOff x="2420371" y="1457917"/>
            <a:chExt cx="2519680" cy="30480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0371" y="1457917"/>
              <a:ext cx="2519582" cy="30452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464530" y="1488755"/>
              <a:ext cx="2327910" cy="204470"/>
            </a:xfrm>
            <a:custGeom>
              <a:avLst/>
              <a:gdLst/>
              <a:ahLst/>
              <a:cxnLst/>
              <a:rect l="l" t="t" r="r" b="b"/>
              <a:pathLst>
                <a:path w="2327910" h="204469">
                  <a:moveTo>
                    <a:pt x="0" y="204459"/>
                  </a:moveTo>
                  <a:lnTo>
                    <a:pt x="51595" y="178451"/>
                  </a:lnTo>
                  <a:lnTo>
                    <a:pt x="107360" y="154212"/>
                  </a:lnTo>
                  <a:lnTo>
                    <a:pt x="167294" y="131741"/>
                  </a:lnTo>
                  <a:lnTo>
                    <a:pt x="231396" y="111039"/>
                  </a:lnTo>
                  <a:lnTo>
                    <a:pt x="299668" y="92105"/>
                  </a:lnTo>
                  <a:lnTo>
                    <a:pt x="372109" y="74940"/>
                  </a:lnTo>
                  <a:lnTo>
                    <a:pt x="409893" y="67020"/>
                  </a:lnTo>
                  <a:lnTo>
                    <a:pt x="448719" y="59543"/>
                  </a:lnTo>
                  <a:lnTo>
                    <a:pt x="488588" y="52508"/>
                  </a:lnTo>
                  <a:lnTo>
                    <a:pt x="529499" y="45915"/>
                  </a:lnTo>
                  <a:lnTo>
                    <a:pt x="571451" y="39764"/>
                  </a:lnTo>
                  <a:lnTo>
                    <a:pt x="614447" y="34055"/>
                  </a:lnTo>
                  <a:lnTo>
                    <a:pt x="658484" y="28789"/>
                  </a:lnTo>
                  <a:lnTo>
                    <a:pt x="703564" y="23964"/>
                  </a:lnTo>
                  <a:lnTo>
                    <a:pt x="749686" y="19582"/>
                  </a:lnTo>
                  <a:lnTo>
                    <a:pt x="796850" y="15642"/>
                  </a:lnTo>
                  <a:lnTo>
                    <a:pt x="845057" y="12144"/>
                  </a:lnTo>
                  <a:lnTo>
                    <a:pt x="894306" y="9088"/>
                  </a:lnTo>
                  <a:lnTo>
                    <a:pt x="944597" y="6474"/>
                  </a:lnTo>
                  <a:lnTo>
                    <a:pt x="995930" y="4302"/>
                  </a:lnTo>
                  <a:lnTo>
                    <a:pt x="1048306" y="2573"/>
                  </a:lnTo>
                  <a:lnTo>
                    <a:pt x="1101724" y="1285"/>
                  </a:lnTo>
                  <a:lnTo>
                    <a:pt x="1156184" y="440"/>
                  </a:lnTo>
                  <a:lnTo>
                    <a:pt x="1211686" y="37"/>
                  </a:lnTo>
                  <a:lnTo>
                    <a:pt x="1268231" y="76"/>
                  </a:lnTo>
                  <a:lnTo>
                    <a:pt x="1325818" y="557"/>
                  </a:lnTo>
                  <a:lnTo>
                    <a:pt x="1384447" y="1480"/>
                  </a:lnTo>
                  <a:lnTo>
                    <a:pt x="1444118" y="2846"/>
                  </a:lnTo>
                  <a:lnTo>
                    <a:pt x="1504832" y="4653"/>
                  </a:lnTo>
                  <a:lnTo>
                    <a:pt x="1566588" y="6903"/>
                  </a:lnTo>
                  <a:lnTo>
                    <a:pt x="1629386" y="9595"/>
                  </a:lnTo>
                  <a:lnTo>
                    <a:pt x="1693227" y="12729"/>
                  </a:lnTo>
                  <a:lnTo>
                    <a:pt x="1758110" y="16305"/>
                  </a:lnTo>
                  <a:lnTo>
                    <a:pt x="1824035" y="20323"/>
                  </a:lnTo>
                  <a:lnTo>
                    <a:pt x="1891002" y="24783"/>
                  </a:lnTo>
                  <a:lnTo>
                    <a:pt x="1959012" y="29686"/>
                  </a:lnTo>
                  <a:lnTo>
                    <a:pt x="2028064" y="35030"/>
                  </a:lnTo>
                  <a:lnTo>
                    <a:pt x="2098158" y="40817"/>
                  </a:lnTo>
                  <a:lnTo>
                    <a:pt x="2169294" y="47046"/>
                  </a:lnTo>
                  <a:lnTo>
                    <a:pt x="2241473" y="53717"/>
                  </a:lnTo>
                  <a:lnTo>
                    <a:pt x="2314694" y="60830"/>
                  </a:lnTo>
                  <a:lnTo>
                    <a:pt x="2327330" y="62133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772974" y="1488909"/>
              <a:ext cx="127635" cy="121285"/>
            </a:xfrm>
            <a:custGeom>
              <a:avLst/>
              <a:gdLst/>
              <a:ahLst/>
              <a:cxnLst/>
              <a:rect l="l" t="t" r="r" b="b"/>
              <a:pathLst>
                <a:path w="127635" h="121284">
                  <a:moveTo>
                    <a:pt x="12508" y="0"/>
                  </a:moveTo>
                  <a:lnTo>
                    <a:pt x="0" y="121277"/>
                  </a:lnTo>
                  <a:lnTo>
                    <a:pt x="127530" y="73148"/>
                  </a:lnTo>
                  <a:lnTo>
                    <a:pt x="12508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4387560" y="1496127"/>
            <a:ext cx="159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+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554079" y="1813490"/>
            <a:ext cx="2074545" cy="101600"/>
            <a:chOff x="4554079" y="1813490"/>
            <a:chExt cx="2074545" cy="101600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4079" y="1813490"/>
              <a:ext cx="2074274" cy="1016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592179" y="1844290"/>
              <a:ext cx="1998345" cy="0"/>
            </a:xfrm>
            <a:custGeom>
              <a:avLst/>
              <a:gdLst/>
              <a:ahLst/>
              <a:cxnLst/>
              <a:rect l="l" t="t" r="r" b="b"/>
              <a:pathLst>
                <a:path w="1998345">
                  <a:moveTo>
                    <a:pt x="0" y="0"/>
                  </a:moveTo>
                  <a:lnTo>
                    <a:pt x="1998074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4958925" y="1918574"/>
            <a:ext cx="1430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0c 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838949" y="1899271"/>
            <a:ext cx="2126615" cy="220979"/>
            <a:chOff x="2838949" y="1899271"/>
            <a:chExt cx="2126615" cy="220979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38949" y="1899271"/>
              <a:ext cx="2126225" cy="22079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882234" y="1930074"/>
              <a:ext cx="1935480" cy="120650"/>
            </a:xfrm>
            <a:custGeom>
              <a:avLst/>
              <a:gdLst/>
              <a:ahLst/>
              <a:cxnLst/>
              <a:rect l="l" t="t" r="r" b="b"/>
              <a:pathLst>
                <a:path w="1935479" h="120650">
                  <a:moveTo>
                    <a:pt x="1934884" y="51121"/>
                  </a:moveTo>
                  <a:lnTo>
                    <a:pt x="1845051" y="43503"/>
                  </a:lnTo>
                  <a:lnTo>
                    <a:pt x="1769306" y="37467"/>
                  </a:lnTo>
                  <a:lnTo>
                    <a:pt x="1694998" y="31881"/>
                  </a:lnTo>
                  <a:lnTo>
                    <a:pt x="1622128" y="26745"/>
                  </a:lnTo>
                  <a:lnTo>
                    <a:pt x="1550696" y="22061"/>
                  </a:lnTo>
                  <a:lnTo>
                    <a:pt x="1480701" y="17827"/>
                  </a:lnTo>
                  <a:lnTo>
                    <a:pt x="1412144" y="14044"/>
                  </a:lnTo>
                  <a:lnTo>
                    <a:pt x="1345025" y="10711"/>
                  </a:lnTo>
                  <a:lnTo>
                    <a:pt x="1279344" y="7829"/>
                  </a:lnTo>
                  <a:lnTo>
                    <a:pt x="1215100" y="5398"/>
                  </a:lnTo>
                  <a:lnTo>
                    <a:pt x="1152294" y="3417"/>
                  </a:lnTo>
                  <a:lnTo>
                    <a:pt x="1090926" y="1888"/>
                  </a:lnTo>
                  <a:lnTo>
                    <a:pt x="1030996" y="808"/>
                  </a:lnTo>
                  <a:lnTo>
                    <a:pt x="972503" y="180"/>
                  </a:lnTo>
                  <a:lnTo>
                    <a:pt x="915448" y="2"/>
                  </a:lnTo>
                  <a:lnTo>
                    <a:pt x="859831" y="275"/>
                  </a:lnTo>
                  <a:lnTo>
                    <a:pt x="805651" y="998"/>
                  </a:lnTo>
                  <a:lnTo>
                    <a:pt x="752910" y="2173"/>
                  </a:lnTo>
                  <a:lnTo>
                    <a:pt x="701606" y="3797"/>
                  </a:lnTo>
                  <a:lnTo>
                    <a:pt x="651740" y="5873"/>
                  </a:lnTo>
                  <a:lnTo>
                    <a:pt x="603311" y="8399"/>
                  </a:lnTo>
                  <a:lnTo>
                    <a:pt x="556320" y="11376"/>
                  </a:lnTo>
                  <a:lnTo>
                    <a:pt x="510767" y="14804"/>
                  </a:lnTo>
                  <a:lnTo>
                    <a:pt x="466652" y="18682"/>
                  </a:lnTo>
                  <a:lnTo>
                    <a:pt x="423974" y="23011"/>
                  </a:lnTo>
                  <a:lnTo>
                    <a:pt x="382734" y="27790"/>
                  </a:lnTo>
                  <a:lnTo>
                    <a:pt x="342932" y="33021"/>
                  </a:lnTo>
                  <a:lnTo>
                    <a:pt x="304568" y="38702"/>
                  </a:lnTo>
                  <a:lnTo>
                    <a:pt x="232152" y="51415"/>
                  </a:lnTo>
                  <a:lnTo>
                    <a:pt x="165488" y="65932"/>
                  </a:lnTo>
                  <a:lnTo>
                    <a:pt x="104574" y="82251"/>
                  </a:lnTo>
                  <a:lnTo>
                    <a:pt x="49411" y="100373"/>
                  </a:lnTo>
                  <a:lnTo>
                    <a:pt x="23987" y="110110"/>
                  </a:lnTo>
                  <a:lnTo>
                    <a:pt x="0" y="120298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799044" y="1919344"/>
              <a:ext cx="127000" cy="121920"/>
            </a:xfrm>
            <a:custGeom>
              <a:avLst/>
              <a:gdLst/>
              <a:ahLst/>
              <a:cxnLst/>
              <a:rect l="l" t="t" r="r" b="b"/>
              <a:pathLst>
                <a:path w="127000" h="121919">
                  <a:moveTo>
                    <a:pt x="10849" y="0"/>
                  </a:moveTo>
                  <a:lnTo>
                    <a:pt x="0" y="121436"/>
                  </a:lnTo>
                  <a:lnTo>
                    <a:pt x="126861" y="71568"/>
                  </a:lnTo>
                  <a:lnTo>
                    <a:pt x="10849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3901364" y="2609985"/>
            <a:ext cx="3367404" cy="1383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Row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Row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Row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2700" marR="5080">
              <a:lnSpc>
                <a:spcPct val="191000"/>
              </a:lnSpc>
              <a:spcBef>
                <a:spcPts val="265"/>
              </a:spcBef>
            </a:pP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Row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spc="-5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depends</a:t>
            </a:r>
            <a:r>
              <a:rPr sz="1800" b="1" spc="-10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on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rows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 </a:t>
            </a:r>
            <a:r>
              <a:rPr sz="1800" spc="-46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Rows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linearly</a:t>
            </a:r>
            <a:r>
              <a:rPr sz="1800" b="1" spc="-10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dependent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737394" y="3257623"/>
            <a:ext cx="1711960" cy="447040"/>
            <a:chOff x="1737394" y="3257623"/>
            <a:chExt cx="1711960" cy="447040"/>
          </a:xfrm>
        </p:grpSpPr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7394" y="3257623"/>
              <a:ext cx="1711892" cy="44704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788194" y="3285423"/>
              <a:ext cx="1610360" cy="345440"/>
            </a:xfrm>
            <a:custGeom>
              <a:avLst/>
              <a:gdLst/>
              <a:ahLst/>
              <a:cxnLst/>
              <a:rect l="l" t="t" r="r" b="b"/>
              <a:pathLst>
                <a:path w="1610360" h="345439">
                  <a:moveTo>
                    <a:pt x="264030" y="0"/>
                  </a:moveTo>
                  <a:lnTo>
                    <a:pt x="1346262" y="0"/>
                  </a:lnTo>
                  <a:lnTo>
                    <a:pt x="1397251" y="162"/>
                  </a:lnTo>
                  <a:lnTo>
                    <a:pt x="1438372" y="1302"/>
                  </a:lnTo>
                  <a:lnTo>
                    <a:pt x="1496646" y="10416"/>
                  </a:lnTo>
                  <a:lnTo>
                    <a:pt x="1559704" y="50588"/>
                  </a:lnTo>
                  <a:lnTo>
                    <a:pt x="1599877" y="113646"/>
                  </a:lnTo>
                  <a:lnTo>
                    <a:pt x="1609634" y="157652"/>
                  </a:lnTo>
                  <a:lnTo>
                    <a:pt x="1610292" y="172720"/>
                  </a:lnTo>
                  <a:lnTo>
                    <a:pt x="1609634" y="187787"/>
                  </a:lnTo>
                  <a:lnTo>
                    <a:pt x="1599877" y="231793"/>
                  </a:lnTo>
                  <a:lnTo>
                    <a:pt x="1559704" y="294851"/>
                  </a:lnTo>
                  <a:lnTo>
                    <a:pt x="1496646" y="335023"/>
                  </a:lnTo>
                  <a:lnTo>
                    <a:pt x="1438372" y="344137"/>
                  </a:lnTo>
                  <a:lnTo>
                    <a:pt x="1397251" y="345277"/>
                  </a:lnTo>
                  <a:lnTo>
                    <a:pt x="1346262" y="345440"/>
                  </a:lnTo>
                  <a:lnTo>
                    <a:pt x="264030" y="345440"/>
                  </a:lnTo>
                  <a:lnTo>
                    <a:pt x="213041" y="345277"/>
                  </a:lnTo>
                  <a:lnTo>
                    <a:pt x="171920" y="344137"/>
                  </a:lnTo>
                  <a:lnTo>
                    <a:pt x="113646" y="335023"/>
                  </a:lnTo>
                  <a:lnTo>
                    <a:pt x="50588" y="294851"/>
                  </a:lnTo>
                  <a:lnTo>
                    <a:pt x="10416" y="231793"/>
                  </a:lnTo>
                  <a:lnTo>
                    <a:pt x="658" y="187787"/>
                  </a:lnTo>
                  <a:lnTo>
                    <a:pt x="0" y="172720"/>
                  </a:lnTo>
                  <a:lnTo>
                    <a:pt x="658" y="157652"/>
                  </a:lnTo>
                  <a:lnTo>
                    <a:pt x="10416" y="113646"/>
                  </a:lnTo>
                  <a:lnTo>
                    <a:pt x="50588" y="50588"/>
                  </a:lnTo>
                  <a:lnTo>
                    <a:pt x="113646" y="10416"/>
                  </a:lnTo>
                  <a:lnTo>
                    <a:pt x="171920" y="1302"/>
                  </a:lnTo>
                  <a:lnTo>
                    <a:pt x="213041" y="162"/>
                  </a:lnTo>
                  <a:lnTo>
                    <a:pt x="264030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303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20" dirty="0"/>
              <a:t> </a:t>
            </a:r>
            <a:r>
              <a:rPr dirty="0"/>
              <a:t>dependence</a:t>
            </a:r>
            <a:r>
              <a:rPr spc="20" dirty="0"/>
              <a:t> </a:t>
            </a:r>
            <a:r>
              <a:rPr dirty="0"/>
              <a:t>and</a:t>
            </a:r>
            <a:r>
              <a:rPr spc="20" dirty="0"/>
              <a:t> </a:t>
            </a:r>
            <a:r>
              <a:rPr spc="-5" dirty="0"/>
              <a:t>independence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862933" y="1336845"/>
            <a:ext cx="1684655" cy="858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+ 3c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822450" y="26225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303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20" dirty="0"/>
              <a:t> </a:t>
            </a:r>
            <a:r>
              <a:rPr dirty="0"/>
              <a:t>dependence</a:t>
            </a:r>
            <a:r>
              <a:rPr spc="20" dirty="0"/>
              <a:t> </a:t>
            </a:r>
            <a:r>
              <a:rPr dirty="0"/>
              <a:t>and</a:t>
            </a:r>
            <a:r>
              <a:rPr spc="20" dirty="0"/>
              <a:t> </a:t>
            </a:r>
            <a:r>
              <a:rPr spc="-5" dirty="0"/>
              <a:t>independence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862933" y="1336845"/>
            <a:ext cx="1684655" cy="858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+ 3c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822450" y="26225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933525" y="1161513"/>
            <a:ext cx="1303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 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222096" y="1171620"/>
            <a:ext cx="1719580" cy="376555"/>
            <a:chOff x="3222096" y="1171620"/>
            <a:chExt cx="1719580" cy="376555"/>
          </a:xfrm>
        </p:grpSpPr>
        <p:pic>
          <p:nvPicPr>
            <p:cNvPr id="7" name="object 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222096" y="1171620"/>
              <a:ext cx="1719412" cy="37594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269703" y="1202458"/>
              <a:ext cx="1524635" cy="278765"/>
            </a:xfrm>
            <a:custGeom>
              <a:avLst/>
              <a:gdLst/>
              <a:ahLst/>
              <a:cxnLst/>
              <a:rect l="l" t="t" r="r" b="b"/>
              <a:pathLst>
                <a:path w="1524635" h="278765">
                  <a:moveTo>
                    <a:pt x="0" y="278621"/>
                  </a:moveTo>
                  <a:lnTo>
                    <a:pt x="49170" y="228636"/>
                  </a:lnTo>
                  <a:lnTo>
                    <a:pt x="103818" y="183588"/>
                  </a:lnTo>
                  <a:lnTo>
                    <a:pt x="163944" y="143478"/>
                  </a:lnTo>
                  <a:lnTo>
                    <a:pt x="229549" y="108306"/>
                  </a:lnTo>
                  <a:lnTo>
                    <a:pt x="264405" y="92571"/>
                  </a:lnTo>
                  <a:lnTo>
                    <a:pt x="300631" y="78071"/>
                  </a:lnTo>
                  <a:lnTo>
                    <a:pt x="338226" y="64805"/>
                  </a:lnTo>
                  <a:lnTo>
                    <a:pt x="377191" y="52773"/>
                  </a:lnTo>
                  <a:lnTo>
                    <a:pt x="417525" y="41976"/>
                  </a:lnTo>
                  <a:lnTo>
                    <a:pt x="459229" y="32413"/>
                  </a:lnTo>
                  <a:lnTo>
                    <a:pt x="502303" y="24085"/>
                  </a:lnTo>
                  <a:lnTo>
                    <a:pt x="546745" y="16991"/>
                  </a:lnTo>
                  <a:lnTo>
                    <a:pt x="592558" y="11132"/>
                  </a:lnTo>
                  <a:lnTo>
                    <a:pt x="639740" y="6506"/>
                  </a:lnTo>
                  <a:lnTo>
                    <a:pt x="688291" y="3116"/>
                  </a:lnTo>
                  <a:lnTo>
                    <a:pt x="738212" y="959"/>
                  </a:lnTo>
                  <a:lnTo>
                    <a:pt x="789502" y="37"/>
                  </a:lnTo>
                  <a:lnTo>
                    <a:pt x="842162" y="350"/>
                  </a:lnTo>
                  <a:lnTo>
                    <a:pt x="896191" y="1896"/>
                  </a:lnTo>
                  <a:lnTo>
                    <a:pt x="951590" y="4677"/>
                  </a:lnTo>
                  <a:lnTo>
                    <a:pt x="1008358" y="8693"/>
                  </a:lnTo>
                  <a:lnTo>
                    <a:pt x="1066496" y="13943"/>
                  </a:lnTo>
                  <a:lnTo>
                    <a:pt x="1126003" y="20427"/>
                  </a:lnTo>
                  <a:lnTo>
                    <a:pt x="1186880" y="28146"/>
                  </a:lnTo>
                  <a:lnTo>
                    <a:pt x="1249126" y="37099"/>
                  </a:lnTo>
                  <a:lnTo>
                    <a:pt x="1312742" y="47286"/>
                  </a:lnTo>
                  <a:lnTo>
                    <a:pt x="1377727" y="58708"/>
                  </a:lnTo>
                  <a:lnTo>
                    <a:pt x="1444082" y="71365"/>
                  </a:lnTo>
                  <a:lnTo>
                    <a:pt x="1511806" y="85255"/>
                  </a:lnTo>
                  <a:lnTo>
                    <a:pt x="1524214" y="88031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768218" y="1228190"/>
              <a:ext cx="132715" cy="119380"/>
            </a:xfrm>
            <a:custGeom>
              <a:avLst/>
              <a:gdLst/>
              <a:ahLst/>
              <a:cxnLst/>
              <a:rect l="l" t="t" r="r" b="b"/>
              <a:pathLst>
                <a:path w="132714" h="119380">
                  <a:moveTo>
                    <a:pt x="26612" y="0"/>
                  </a:moveTo>
                  <a:lnTo>
                    <a:pt x="0" y="118979"/>
                  </a:lnTo>
                  <a:lnTo>
                    <a:pt x="132287" y="86102"/>
                  </a:lnTo>
                  <a:lnTo>
                    <a:pt x="2661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303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20" dirty="0"/>
              <a:t> </a:t>
            </a:r>
            <a:r>
              <a:rPr dirty="0"/>
              <a:t>dependence</a:t>
            </a:r>
            <a:r>
              <a:rPr spc="20" dirty="0"/>
              <a:t> </a:t>
            </a:r>
            <a:r>
              <a:rPr dirty="0"/>
              <a:t>and</a:t>
            </a:r>
            <a:r>
              <a:rPr spc="20" dirty="0"/>
              <a:t> </a:t>
            </a:r>
            <a:r>
              <a:rPr spc="-5" dirty="0"/>
              <a:t>independence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862933" y="1336845"/>
            <a:ext cx="1684655" cy="858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+ 3c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822450" y="26225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3222096" y="1171620"/>
            <a:ext cx="1719580" cy="376555"/>
            <a:chOff x="3222096" y="1171620"/>
            <a:chExt cx="1719580" cy="376555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222096" y="1171620"/>
              <a:ext cx="1719412" cy="37594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269703" y="1202458"/>
              <a:ext cx="1524635" cy="278765"/>
            </a:xfrm>
            <a:custGeom>
              <a:avLst/>
              <a:gdLst/>
              <a:ahLst/>
              <a:cxnLst/>
              <a:rect l="l" t="t" r="r" b="b"/>
              <a:pathLst>
                <a:path w="1524635" h="278765">
                  <a:moveTo>
                    <a:pt x="0" y="278621"/>
                  </a:moveTo>
                  <a:lnTo>
                    <a:pt x="49170" y="228636"/>
                  </a:lnTo>
                  <a:lnTo>
                    <a:pt x="103818" y="183588"/>
                  </a:lnTo>
                  <a:lnTo>
                    <a:pt x="163944" y="143478"/>
                  </a:lnTo>
                  <a:lnTo>
                    <a:pt x="229549" y="108306"/>
                  </a:lnTo>
                  <a:lnTo>
                    <a:pt x="264405" y="92571"/>
                  </a:lnTo>
                  <a:lnTo>
                    <a:pt x="300631" y="78071"/>
                  </a:lnTo>
                  <a:lnTo>
                    <a:pt x="338226" y="64805"/>
                  </a:lnTo>
                  <a:lnTo>
                    <a:pt x="377191" y="52773"/>
                  </a:lnTo>
                  <a:lnTo>
                    <a:pt x="417525" y="41976"/>
                  </a:lnTo>
                  <a:lnTo>
                    <a:pt x="459229" y="32413"/>
                  </a:lnTo>
                  <a:lnTo>
                    <a:pt x="502303" y="24085"/>
                  </a:lnTo>
                  <a:lnTo>
                    <a:pt x="546745" y="16991"/>
                  </a:lnTo>
                  <a:lnTo>
                    <a:pt x="592558" y="11132"/>
                  </a:lnTo>
                  <a:lnTo>
                    <a:pt x="639740" y="6506"/>
                  </a:lnTo>
                  <a:lnTo>
                    <a:pt x="688291" y="3116"/>
                  </a:lnTo>
                  <a:lnTo>
                    <a:pt x="738212" y="959"/>
                  </a:lnTo>
                  <a:lnTo>
                    <a:pt x="789502" y="37"/>
                  </a:lnTo>
                  <a:lnTo>
                    <a:pt x="842162" y="350"/>
                  </a:lnTo>
                  <a:lnTo>
                    <a:pt x="896191" y="1896"/>
                  </a:lnTo>
                  <a:lnTo>
                    <a:pt x="951590" y="4677"/>
                  </a:lnTo>
                  <a:lnTo>
                    <a:pt x="1008358" y="8693"/>
                  </a:lnTo>
                  <a:lnTo>
                    <a:pt x="1066496" y="13943"/>
                  </a:lnTo>
                  <a:lnTo>
                    <a:pt x="1126003" y="20427"/>
                  </a:lnTo>
                  <a:lnTo>
                    <a:pt x="1186880" y="28146"/>
                  </a:lnTo>
                  <a:lnTo>
                    <a:pt x="1249126" y="37099"/>
                  </a:lnTo>
                  <a:lnTo>
                    <a:pt x="1312742" y="47286"/>
                  </a:lnTo>
                  <a:lnTo>
                    <a:pt x="1377727" y="58708"/>
                  </a:lnTo>
                  <a:lnTo>
                    <a:pt x="1444082" y="71365"/>
                  </a:lnTo>
                  <a:lnTo>
                    <a:pt x="1511806" y="85255"/>
                  </a:lnTo>
                  <a:lnTo>
                    <a:pt x="1524214" y="88031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768218" y="1228190"/>
              <a:ext cx="132715" cy="119380"/>
            </a:xfrm>
            <a:custGeom>
              <a:avLst/>
              <a:gdLst/>
              <a:ahLst/>
              <a:cxnLst/>
              <a:rect l="l" t="t" r="r" b="b"/>
              <a:pathLst>
                <a:path w="132714" h="119380">
                  <a:moveTo>
                    <a:pt x="26612" y="0"/>
                  </a:moveTo>
                  <a:lnTo>
                    <a:pt x="0" y="118979"/>
                  </a:lnTo>
                  <a:lnTo>
                    <a:pt x="132287" y="86102"/>
                  </a:lnTo>
                  <a:lnTo>
                    <a:pt x="2661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4742821" y="1085172"/>
            <a:ext cx="1684655" cy="72707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542812" y="1471319"/>
            <a:ext cx="1209040" cy="349250"/>
            <a:chOff x="3542812" y="1471319"/>
            <a:chExt cx="1209040" cy="34925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42812" y="1471319"/>
              <a:ext cx="1208682" cy="34874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592374" y="1502123"/>
              <a:ext cx="1012190" cy="254635"/>
            </a:xfrm>
            <a:custGeom>
              <a:avLst/>
              <a:gdLst/>
              <a:ahLst/>
              <a:cxnLst/>
              <a:rect l="l" t="t" r="r" b="b"/>
              <a:pathLst>
                <a:path w="1012189" h="254635">
                  <a:moveTo>
                    <a:pt x="0" y="254372"/>
                  </a:moveTo>
                  <a:lnTo>
                    <a:pt x="37201" y="190863"/>
                  </a:lnTo>
                  <a:lnTo>
                    <a:pt x="83879" y="136460"/>
                  </a:lnTo>
                  <a:lnTo>
                    <a:pt x="140033" y="91162"/>
                  </a:lnTo>
                  <a:lnTo>
                    <a:pt x="205662" y="54970"/>
                  </a:lnTo>
                  <a:lnTo>
                    <a:pt x="242030" y="40288"/>
                  </a:lnTo>
                  <a:lnTo>
                    <a:pt x="280768" y="27883"/>
                  </a:lnTo>
                  <a:lnTo>
                    <a:pt x="321874" y="17754"/>
                  </a:lnTo>
                  <a:lnTo>
                    <a:pt x="365349" y="9902"/>
                  </a:lnTo>
                  <a:lnTo>
                    <a:pt x="411193" y="4325"/>
                  </a:lnTo>
                  <a:lnTo>
                    <a:pt x="459406" y="1026"/>
                  </a:lnTo>
                  <a:lnTo>
                    <a:pt x="509989" y="2"/>
                  </a:lnTo>
                  <a:lnTo>
                    <a:pt x="562940" y="1255"/>
                  </a:lnTo>
                  <a:lnTo>
                    <a:pt x="618260" y="4785"/>
                  </a:lnTo>
                  <a:lnTo>
                    <a:pt x="675949" y="10591"/>
                  </a:lnTo>
                  <a:lnTo>
                    <a:pt x="736007" y="18673"/>
                  </a:lnTo>
                  <a:lnTo>
                    <a:pt x="798434" y="29031"/>
                  </a:lnTo>
                  <a:lnTo>
                    <a:pt x="863230" y="41666"/>
                  </a:lnTo>
                  <a:lnTo>
                    <a:pt x="930395" y="56578"/>
                  </a:lnTo>
                  <a:lnTo>
                    <a:pt x="999929" y="73765"/>
                  </a:lnTo>
                  <a:lnTo>
                    <a:pt x="1012186" y="77169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76015" y="1517153"/>
              <a:ext cx="133985" cy="117475"/>
            </a:xfrm>
            <a:custGeom>
              <a:avLst/>
              <a:gdLst/>
              <a:ahLst/>
              <a:cxnLst/>
              <a:rect l="l" t="t" r="r" b="b"/>
              <a:pathLst>
                <a:path w="133985" h="117475">
                  <a:moveTo>
                    <a:pt x="32617" y="0"/>
                  </a:moveTo>
                  <a:lnTo>
                    <a:pt x="0" y="117476"/>
                  </a:lnTo>
                  <a:lnTo>
                    <a:pt x="133784" y="91354"/>
                  </a:lnTo>
                  <a:lnTo>
                    <a:pt x="32617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303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20" dirty="0"/>
              <a:t> </a:t>
            </a:r>
            <a:r>
              <a:rPr dirty="0"/>
              <a:t>dependence</a:t>
            </a:r>
            <a:r>
              <a:rPr spc="20" dirty="0"/>
              <a:t> </a:t>
            </a:r>
            <a:r>
              <a:rPr dirty="0"/>
              <a:t>and</a:t>
            </a:r>
            <a:r>
              <a:rPr spc="20" dirty="0"/>
              <a:t> </a:t>
            </a:r>
            <a:r>
              <a:rPr spc="-5" dirty="0"/>
              <a:t>independence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862933" y="1336845"/>
            <a:ext cx="1684655" cy="858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+ 3c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822450" y="26225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3222096" y="1171620"/>
            <a:ext cx="1719580" cy="376555"/>
            <a:chOff x="3222096" y="1171620"/>
            <a:chExt cx="1719580" cy="376555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222096" y="1171620"/>
              <a:ext cx="1719412" cy="37594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269703" y="1202458"/>
              <a:ext cx="1524635" cy="278765"/>
            </a:xfrm>
            <a:custGeom>
              <a:avLst/>
              <a:gdLst/>
              <a:ahLst/>
              <a:cxnLst/>
              <a:rect l="l" t="t" r="r" b="b"/>
              <a:pathLst>
                <a:path w="1524635" h="278765">
                  <a:moveTo>
                    <a:pt x="0" y="278621"/>
                  </a:moveTo>
                  <a:lnTo>
                    <a:pt x="49170" y="228636"/>
                  </a:lnTo>
                  <a:lnTo>
                    <a:pt x="103818" y="183588"/>
                  </a:lnTo>
                  <a:lnTo>
                    <a:pt x="163944" y="143478"/>
                  </a:lnTo>
                  <a:lnTo>
                    <a:pt x="229549" y="108306"/>
                  </a:lnTo>
                  <a:lnTo>
                    <a:pt x="264405" y="92571"/>
                  </a:lnTo>
                  <a:lnTo>
                    <a:pt x="300631" y="78071"/>
                  </a:lnTo>
                  <a:lnTo>
                    <a:pt x="338226" y="64805"/>
                  </a:lnTo>
                  <a:lnTo>
                    <a:pt x="377191" y="52773"/>
                  </a:lnTo>
                  <a:lnTo>
                    <a:pt x="417525" y="41976"/>
                  </a:lnTo>
                  <a:lnTo>
                    <a:pt x="459229" y="32413"/>
                  </a:lnTo>
                  <a:lnTo>
                    <a:pt x="502303" y="24085"/>
                  </a:lnTo>
                  <a:lnTo>
                    <a:pt x="546745" y="16991"/>
                  </a:lnTo>
                  <a:lnTo>
                    <a:pt x="592558" y="11132"/>
                  </a:lnTo>
                  <a:lnTo>
                    <a:pt x="639740" y="6506"/>
                  </a:lnTo>
                  <a:lnTo>
                    <a:pt x="688291" y="3116"/>
                  </a:lnTo>
                  <a:lnTo>
                    <a:pt x="738212" y="959"/>
                  </a:lnTo>
                  <a:lnTo>
                    <a:pt x="789502" y="37"/>
                  </a:lnTo>
                  <a:lnTo>
                    <a:pt x="842162" y="350"/>
                  </a:lnTo>
                  <a:lnTo>
                    <a:pt x="896191" y="1896"/>
                  </a:lnTo>
                  <a:lnTo>
                    <a:pt x="951590" y="4677"/>
                  </a:lnTo>
                  <a:lnTo>
                    <a:pt x="1008358" y="8693"/>
                  </a:lnTo>
                  <a:lnTo>
                    <a:pt x="1066496" y="13943"/>
                  </a:lnTo>
                  <a:lnTo>
                    <a:pt x="1126003" y="20427"/>
                  </a:lnTo>
                  <a:lnTo>
                    <a:pt x="1186880" y="28146"/>
                  </a:lnTo>
                  <a:lnTo>
                    <a:pt x="1249126" y="37099"/>
                  </a:lnTo>
                  <a:lnTo>
                    <a:pt x="1312742" y="47286"/>
                  </a:lnTo>
                  <a:lnTo>
                    <a:pt x="1377727" y="58708"/>
                  </a:lnTo>
                  <a:lnTo>
                    <a:pt x="1444082" y="71365"/>
                  </a:lnTo>
                  <a:lnTo>
                    <a:pt x="1511806" y="85255"/>
                  </a:lnTo>
                  <a:lnTo>
                    <a:pt x="1524214" y="88031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768218" y="1228190"/>
              <a:ext cx="132715" cy="119380"/>
            </a:xfrm>
            <a:custGeom>
              <a:avLst/>
              <a:gdLst/>
              <a:ahLst/>
              <a:cxnLst/>
              <a:rect l="l" t="t" r="r" b="b"/>
              <a:pathLst>
                <a:path w="132714" h="119380">
                  <a:moveTo>
                    <a:pt x="26612" y="0"/>
                  </a:moveTo>
                  <a:lnTo>
                    <a:pt x="0" y="118979"/>
                  </a:lnTo>
                  <a:lnTo>
                    <a:pt x="132287" y="86102"/>
                  </a:lnTo>
                  <a:lnTo>
                    <a:pt x="2661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4742821" y="1085172"/>
            <a:ext cx="1684655" cy="72707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542812" y="1471319"/>
            <a:ext cx="1209040" cy="349250"/>
            <a:chOff x="3542812" y="1471319"/>
            <a:chExt cx="1209040" cy="34925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42812" y="1471319"/>
              <a:ext cx="1208682" cy="34874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592374" y="1502123"/>
              <a:ext cx="1012190" cy="254635"/>
            </a:xfrm>
            <a:custGeom>
              <a:avLst/>
              <a:gdLst/>
              <a:ahLst/>
              <a:cxnLst/>
              <a:rect l="l" t="t" r="r" b="b"/>
              <a:pathLst>
                <a:path w="1012189" h="254635">
                  <a:moveTo>
                    <a:pt x="0" y="254372"/>
                  </a:moveTo>
                  <a:lnTo>
                    <a:pt x="37201" y="190863"/>
                  </a:lnTo>
                  <a:lnTo>
                    <a:pt x="83879" y="136460"/>
                  </a:lnTo>
                  <a:lnTo>
                    <a:pt x="140033" y="91162"/>
                  </a:lnTo>
                  <a:lnTo>
                    <a:pt x="205662" y="54970"/>
                  </a:lnTo>
                  <a:lnTo>
                    <a:pt x="242030" y="40288"/>
                  </a:lnTo>
                  <a:lnTo>
                    <a:pt x="280768" y="27883"/>
                  </a:lnTo>
                  <a:lnTo>
                    <a:pt x="321874" y="17754"/>
                  </a:lnTo>
                  <a:lnTo>
                    <a:pt x="365349" y="9902"/>
                  </a:lnTo>
                  <a:lnTo>
                    <a:pt x="411193" y="4325"/>
                  </a:lnTo>
                  <a:lnTo>
                    <a:pt x="459406" y="1026"/>
                  </a:lnTo>
                  <a:lnTo>
                    <a:pt x="509989" y="2"/>
                  </a:lnTo>
                  <a:lnTo>
                    <a:pt x="562940" y="1255"/>
                  </a:lnTo>
                  <a:lnTo>
                    <a:pt x="618260" y="4785"/>
                  </a:lnTo>
                  <a:lnTo>
                    <a:pt x="675949" y="10591"/>
                  </a:lnTo>
                  <a:lnTo>
                    <a:pt x="736007" y="18673"/>
                  </a:lnTo>
                  <a:lnTo>
                    <a:pt x="798434" y="29031"/>
                  </a:lnTo>
                  <a:lnTo>
                    <a:pt x="863230" y="41666"/>
                  </a:lnTo>
                  <a:lnTo>
                    <a:pt x="930395" y="56578"/>
                  </a:lnTo>
                  <a:lnTo>
                    <a:pt x="999929" y="73765"/>
                  </a:lnTo>
                  <a:lnTo>
                    <a:pt x="1012186" y="77169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76015" y="1517153"/>
              <a:ext cx="133985" cy="117475"/>
            </a:xfrm>
            <a:custGeom>
              <a:avLst/>
              <a:gdLst/>
              <a:ahLst/>
              <a:cxnLst/>
              <a:rect l="l" t="t" r="r" b="b"/>
              <a:pathLst>
                <a:path w="133985" h="117475">
                  <a:moveTo>
                    <a:pt x="32617" y="0"/>
                  </a:moveTo>
                  <a:lnTo>
                    <a:pt x="0" y="117476"/>
                  </a:lnTo>
                  <a:lnTo>
                    <a:pt x="133784" y="91354"/>
                  </a:lnTo>
                  <a:lnTo>
                    <a:pt x="32617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4387560" y="1496127"/>
            <a:ext cx="159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+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554079" y="1813490"/>
            <a:ext cx="2074545" cy="101600"/>
            <a:chOff x="4554079" y="1813490"/>
            <a:chExt cx="2074545" cy="101600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4079" y="1813490"/>
              <a:ext cx="2074274" cy="1016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592179" y="1844290"/>
              <a:ext cx="1998345" cy="0"/>
            </a:xfrm>
            <a:custGeom>
              <a:avLst/>
              <a:gdLst/>
              <a:ahLst/>
              <a:cxnLst/>
              <a:rect l="l" t="t" r="r" b="b"/>
              <a:pathLst>
                <a:path w="1998345">
                  <a:moveTo>
                    <a:pt x="0" y="0"/>
                  </a:moveTo>
                  <a:lnTo>
                    <a:pt x="1998074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5746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Solution:</a:t>
            </a:r>
            <a:r>
              <a:rPr spc="20" dirty="0"/>
              <a:t> </a:t>
            </a: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  <a:r>
              <a:rPr spc="25" dirty="0"/>
              <a:t> </a:t>
            </a:r>
            <a:r>
              <a:rPr dirty="0"/>
              <a:t>1</a:t>
            </a:r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2535280" y="1524667"/>
            <a:ext cx="346075" cy="381635"/>
            <a:chOff x="2535280" y="1524667"/>
            <a:chExt cx="346075" cy="38163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535280" y="1524667"/>
              <a:ext cx="345534" cy="38136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578143" y="1544551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2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8" y="243452"/>
                  </a:lnTo>
                  <a:lnTo>
                    <a:pt x="52706" y="274944"/>
                  </a:lnTo>
                  <a:lnTo>
                    <a:pt x="92204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5" y="239383"/>
                  </a:lnTo>
                  <a:lnTo>
                    <a:pt x="254609" y="191245"/>
                  </a:lnTo>
                  <a:lnTo>
                    <a:pt x="258616" y="138393"/>
                  </a:lnTo>
                  <a:lnTo>
                    <a:pt x="234363" y="91832"/>
                  </a:lnTo>
                  <a:lnTo>
                    <a:pt x="226077" y="86589"/>
                  </a:lnTo>
                  <a:lnTo>
                    <a:pt x="124468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80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80" h="295275">
                  <a:moveTo>
                    <a:pt x="116228" y="48479"/>
                  </a:moveTo>
                  <a:lnTo>
                    <a:pt x="104119" y="48479"/>
                  </a:lnTo>
                  <a:lnTo>
                    <a:pt x="108700" y="51304"/>
                  </a:lnTo>
                  <a:lnTo>
                    <a:pt x="114839" y="55864"/>
                  </a:lnTo>
                  <a:lnTo>
                    <a:pt x="121484" y="62119"/>
                  </a:lnTo>
                  <a:lnTo>
                    <a:pt x="127586" y="70029"/>
                  </a:lnTo>
                  <a:lnTo>
                    <a:pt x="126155" y="75302"/>
                  </a:lnTo>
                  <a:lnTo>
                    <a:pt x="125150" y="80803"/>
                  </a:lnTo>
                  <a:lnTo>
                    <a:pt x="124468" y="86589"/>
                  </a:lnTo>
                  <a:lnTo>
                    <a:pt x="226077" y="86589"/>
                  </a:lnTo>
                  <a:lnTo>
                    <a:pt x="224325" y="85481"/>
                  </a:lnTo>
                  <a:lnTo>
                    <a:pt x="134238" y="85481"/>
                  </a:lnTo>
                  <a:lnTo>
                    <a:pt x="139937" y="68136"/>
                  </a:lnTo>
                  <a:lnTo>
                    <a:pt x="143399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80" h="295275">
                  <a:moveTo>
                    <a:pt x="174769" y="68580"/>
                  </a:moveTo>
                  <a:lnTo>
                    <a:pt x="151264" y="75186"/>
                  </a:lnTo>
                  <a:lnTo>
                    <a:pt x="134238" y="85481"/>
                  </a:lnTo>
                  <a:lnTo>
                    <a:pt x="224325" y="85481"/>
                  </a:lnTo>
                  <a:lnTo>
                    <a:pt x="203040" y="72013"/>
                  </a:lnTo>
                  <a:lnTo>
                    <a:pt x="174769" y="68580"/>
                  </a:lnTo>
                  <a:close/>
                </a:path>
                <a:path w="259080" h="295275">
                  <a:moveTo>
                    <a:pt x="169796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399" y="62038"/>
                  </a:lnTo>
                  <a:lnTo>
                    <a:pt x="148864" y="52413"/>
                  </a:lnTo>
                  <a:lnTo>
                    <a:pt x="161050" y="38367"/>
                  </a:lnTo>
                  <a:lnTo>
                    <a:pt x="176528" y="26052"/>
                  </a:lnTo>
                  <a:lnTo>
                    <a:pt x="177380" y="22925"/>
                  </a:lnTo>
                  <a:lnTo>
                    <a:pt x="174517" y="19308"/>
                  </a:lnTo>
                  <a:lnTo>
                    <a:pt x="169796" y="16973"/>
                  </a:lnTo>
                  <a:close/>
                </a:path>
                <a:path w="259080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2"/>
                  </a:lnTo>
                  <a:lnTo>
                    <a:pt x="79433" y="55351"/>
                  </a:lnTo>
                  <a:lnTo>
                    <a:pt x="104119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7"/>
                  </a:lnTo>
                  <a:lnTo>
                    <a:pt x="103229" y="33286"/>
                  </a:lnTo>
                  <a:lnTo>
                    <a:pt x="97162" y="22129"/>
                  </a:lnTo>
                  <a:lnTo>
                    <a:pt x="87702" y="11323"/>
                  </a:lnTo>
                  <a:lnTo>
                    <a:pt x="76721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80" h="295275">
                  <a:moveTo>
                    <a:pt x="53762" y="19"/>
                  </a:moveTo>
                  <a:lnTo>
                    <a:pt x="38119" y="2705"/>
                  </a:lnTo>
                  <a:lnTo>
                    <a:pt x="21980" y="4905"/>
                  </a:lnTo>
                  <a:lnTo>
                    <a:pt x="76721" y="4905"/>
                  </a:lnTo>
                  <a:lnTo>
                    <a:pt x="74255" y="3464"/>
                  </a:lnTo>
                  <a:lnTo>
                    <a:pt x="53762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578143" y="1544550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3192527" y="1524667"/>
            <a:ext cx="364490" cy="381635"/>
            <a:chOff x="3192527" y="1524667"/>
            <a:chExt cx="364490" cy="38163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2527" y="1524667"/>
              <a:ext cx="364476" cy="38136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35389" y="1544397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3" y="0"/>
                  </a:moveTo>
                  <a:lnTo>
                    <a:pt x="242703" y="389"/>
                  </a:lnTo>
                  <a:lnTo>
                    <a:pt x="235431" y="3624"/>
                  </a:lnTo>
                  <a:lnTo>
                    <a:pt x="235861" y="6830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9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3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2" y="37774"/>
                  </a:lnTo>
                  <a:lnTo>
                    <a:pt x="256659" y="18522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235389" y="1544398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755650" y="1104526"/>
            <a:ext cx="6435090" cy="697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 indent="-180975">
              <a:lnSpc>
                <a:spcPct val="100000"/>
              </a:lnSpc>
              <a:spcBef>
                <a:spcPts val="100"/>
              </a:spcBef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1:</a:t>
            </a:r>
            <a:r>
              <a:rPr sz="1800" b="1" spc="-4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$10.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R="800735" algn="ctr">
              <a:lnSpc>
                <a:spcPct val="100000"/>
              </a:lnSpc>
              <a:spcBef>
                <a:spcPts val="1445"/>
              </a:spcBef>
              <a:tabLst>
                <a:tab pos="675640" algn="l"/>
              </a:tabLst>
            </a:pPr>
            <a:r>
              <a:rPr sz="1400" dirty="0">
                <a:latin typeface="Arial MT"/>
                <a:cs typeface="Arial MT"/>
              </a:rPr>
              <a:t>+	</a:t>
            </a:r>
            <a:r>
              <a:rPr sz="2100" baseline="2000" dirty="0">
                <a:latin typeface="Arial MT"/>
                <a:cs typeface="Arial MT"/>
              </a:rPr>
              <a:t>=</a:t>
            </a:r>
            <a:r>
              <a:rPr sz="2100" spc="487" baseline="2000" dirty="0">
                <a:latin typeface="Arial MT"/>
                <a:cs typeface="Arial MT"/>
              </a:rPr>
              <a:t> </a:t>
            </a:r>
            <a:r>
              <a:rPr sz="2100" baseline="2000" dirty="0">
                <a:latin typeface="Arial MT"/>
                <a:cs typeface="Arial MT"/>
              </a:rPr>
              <a:t>$10</a:t>
            </a:r>
            <a:endParaRPr sz="2100" baseline="20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535280" y="3128751"/>
            <a:ext cx="346075" cy="381635"/>
            <a:chOff x="2535280" y="3128751"/>
            <a:chExt cx="346075" cy="381635"/>
          </a:xfrm>
        </p:grpSpPr>
        <p:pic>
          <p:nvPicPr>
            <p:cNvPr id="13" name="object 1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535280" y="3128751"/>
              <a:ext cx="345534" cy="38136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578143" y="3148635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2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8" y="243452"/>
                  </a:lnTo>
                  <a:lnTo>
                    <a:pt x="52706" y="274944"/>
                  </a:lnTo>
                  <a:lnTo>
                    <a:pt x="92204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5" y="239383"/>
                  </a:lnTo>
                  <a:lnTo>
                    <a:pt x="254609" y="191245"/>
                  </a:lnTo>
                  <a:lnTo>
                    <a:pt x="258616" y="138394"/>
                  </a:lnTo>
                  <a:lnTo>
                    <a:pt x="234363" y="91832"/>
                  </a:lnTo>
                  <a:lnTo>
                    <a:pt x="226077" y="86589"/>
                  </a:lnTo>
                  <a:lnTo>
                    <a:pt x="124468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80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80" h="295275">
                  <a:moveTo>
                    <a:pt x="116228" y="48479"/>
                  </a:moveTo>
                  <a:lnTo>
                    <a:pt x="104119" y="48479"/>
                  </a:lnTo>
                  <a:lnTo>
                    <a:pt x="108700" y="51304"/>
                  </a:lnTo>
                  <a:lnTo>
                    <a:pt x="114839" y="55864"/>
                  </a:lnTo>
                  <a:lnTo>
                    <a:pt x="121484" y="62119"/>
                  </a:lnTo>
                  <a:lnTo>
                    <a:pt x="127586" y="70029"/>
                  </a:lnTo>
                  <a:lnTo>
                    <a:pt x="126155" y="75302"/>
                  </a:lnTo>
                  <a:lnTo>
                    <a:pt x="125150" y="80803"/>
                  </a:lnTo>
                  <a:lnTo>
                    <a:pt x="124468" y="86589"/>
                  </a:lnTo>
                  <a:lnTo>
                    <a:pt x="226077" y="86589"/>
                  </a:lnTo>
                  <a:lnTo>
                    <a:pt x="224325" y="85481"/>
                  </a:lnTo>
                  <a:lnTo>
                    <a:pt x="134238" y="85481"/>
                  </a:lnTo>
                  <a:lnTo>
                    <a:pt x="139937" y="68136"/>
                  </a:lnTo>
                  <a:lnTo>
                    <a:pt x="143399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80" h="295275">
                  <a:moveTo>
                    <a:pt x="174769" y="68580"/>
                  </a:moveTo>
                  <a:lnTo>
                    <a:pt x="151264" y="75186"/>
                  </a:lnTo>
                  <a:lnTo>
                    <a:pt x="134238" y="85481"/>
                  </a:lnTo>
                  <a:lnTo>
                    <a:pt x="224325" y="85481"/>
                  </a:lnTo>
                  <a:lnTo>
                    <a:pt x="203040" y="72013"/>
                  </a:lnTo>
                  <a:lnTo>
                    <a:pt x="174769" y="68580"/>
                  </a:lnTo>
                  <a:close/>
                </a:path>
                <a:path w="259080" h="295275">
                  <a:moveTo>
                    <a:pt x="169796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399" y="62038"/>
                  </a:lnTo>
                  <a:lnTo>
                    <a:pt x="148864" y="52413"/>
                  </a:lnTo>
                  <a:lnTo>
                    <a:pt x="161050" y="38367"/>
                  </a:lnTo>
                  <a:lnTo>
                    <a:pt x="176528" y="26052"/>
                  </a:lnTo>
                  <a:lnTo>
                    <a:pt x="177380" y="22925"/>
                  </a:lnTo>
                  <a:lnTo>
                    <a:pt x="174517" y="19308"/>
                  </a:lnTo>
                  <a:lnTo>
                    <a:pt x="169796" y="16973"/>
                  </a:lnTo>
                  <a:close/>
                </a:path>
                <a:path w="259080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2"/>
                  </a:lnTo>
                  <a:lnTo>
                    <a:pt x="79433" y="55351"/>
                  </a:lnTo>
                  <a:lnTo>
                    <a:pt x="104119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7"/>
                  </a:lnTo>
                  <a:lnTo>
                    <a:pt x="103229" y="33286"/>
                  </a:lnTo>
                  <a:lnTo>
                    <a:pt x="97162" y="22129"/>
                  </a:lnTo>
                  <a:lnTo>
                    <a:pt x="87702" y="11323"/>
                  </a:lnTo>
                  <a:lnTo>
                    <a:pt x="76721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80" h="295275">
                  <a:moveTo>
                    <a:pt x="53762" y="19"/>
                  </a:moveTo>
                  <a:lnTo>
                    <a:pt x="38119" y="2705"/>
                  </a:lnTo>
                  <a:lnTo>
                    <a:pt x="21980" y="4905"/>
                  </a:lnTo>
                  <a:lnTo>
                    <a:pt x="76721" y="4905"/>
                  </a:lnTo>
                  <a:lnTo>
                    <a:pt x="74255" y="3464"/>
                  </a:lnTo>
                  <a:lnTo>
                    <a:pt x="53762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578143" y="3148635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/>
          <p:cNvGrpSpPr/>
          <p:nvPr/>
        </p:nvGrpSpPr>
        <p:grpSpPr>
          <a:xfrm>
            <a:off x="3192527" y="3128751"/>
            <a:ext cx="364490" cy="381635"/>
            <a:chOff x="3192527" y="3128751"/>
            <a:chExt cx="364490" cy="381635"/>
          </a:xfrm>
        </p:grpSpPr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2527" y="3128751"/>
              <a:ext cx="364476" cy="38136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235389" y="3148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3" y="0"/>
                  </a:moveTo>
                  <a:lnTo>
                    <a:pt x="242703" y="389"/>
                  </a:lnTo>
                  <a:lnTo>
                    <a:pt x="235431" y="3625"/>
                  </a:lnTo>
                  <a:lnTo>
                    <a:pt x="235861" y="6830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9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3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2" y="37774"/>
                  </a:lnTo>
                  <a:lnTo>
                    <a:pt x="256659" y="18522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235389" y="3148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3868715" y="3128751"/>
            <a:ext cx="364490" cy="381635"/>
            <a:chOff x="3868715" y="3128751"/>
            <a:chExt cx="364490" cy="381635"/>
          </a:xfrm>
        </p:grpSpPr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68715" y="3128751"/>
              <a:ext cx="364476" cy="38136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911578" y="3148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3" y="0"/>
                  </a:moveTo>
                  <a:lnTo>
                    <a:pt x="242703" y="389"/>
                  </a:lnTo>
                  <a:lnTo>
                    <a:pt x="235431" y="3625"/>
                  </a:lnTo>
                  <a:lnTo>
                    <a:pt x="235861" y="6830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9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7" y="291008"/>
                  </a:lnTo>
                  <a:lnTo>
                    <a:pt x="158135" y="265703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2" y="37774"/>
                  </a:lnTo>
                  <a:lnTo>
                    <a:pt x="256659" y="18522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911578" y="3148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755650" y="2711076"/>
            <a:ext cx="6777990" cy="158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 indent="-180975">
              <a:lnSpc>
                <a:spcPct val="100000"/>
              </a:lnSpc>
              <a:spcBef>
                <a:spcPts val="100"/>
              </a:spcBef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2:</a:t>
            </a:r>
            <a:r>
              <a:rPr sz="1800" b="1" spc="-4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$12.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2225040">
              <a:lnSpc>
                <a:spcPct val="100000"/>
              </a:lnSpc>
              <a:spcBef>
                <a:spcPts val="1430"/>
              </a:spcBef>
              <a:tabLst>
                <a:tab pos="2901315" algn="l"/>
                <a:tab pos="3572510" algn="l"/>
              </a:tabLst>
            </a:pPr>
            <a:r>
              <a:rPr sz="1400" dirty="0">
                <a:latin typeface="Arial MT"/>
                <a:cs typeface="Arial MT"/>
              </a:rPr>
              <a:t>+	+	</a:t>
            </a:r>
            <a:r>
              <a:rPr sz="2100" baseline="2000" dirty="0">
                <a:latin typeface="Arial MT"/>
                <a:cs typeface="Arial MT"/>
              </a:rPr>
              <a:t>=</a:t>
            </a:r>
            <a:r>
              <a:rPr sz="2100" spc="487" baseline="2000" dirty="0">
                <a:latin typeface="Arial MT"/>
                <a:cs typeface="Arial MT"/>
              </a:rPr>
              <a:t> </a:t>
            </a:r>
            <a:r>
              <a:rPr sz="2100" baseline="2000" dirty="0">
                <a:latin typeface="Arial MT"/>
                <a:cs typeface="Arial MT"/>
              </a:rPr>
              <a:t>$12</a:t>
            </a:r>
            <a:endParaRPr sz="2100" baseline="20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600">
              <a:latin typeface="Arial MT"/>
              <a:cs typeface="Arial MT"/>
            </a:endParaRPr>
          </a:p>
          <a:p>
            <a:pPr marL="193040" indent="-180975">
              <a:lnSpc>
                <a:spcPct val="100000"/>
              </a:lnSpc>
              <a:spcBef>
                <a:spcPts val="1170"/>
              </a:spcBef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Solution:</a:t>
            </a:r>
            <a:r>
              <a:rPr sz="1800" b="1" spc="-10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$8,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$2.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815835" y="3073086"/>
            <a:ext cx="492759" cy="492759"/>
            <a:chOff x="3815835" y="3073086"/>
            <a:chExt cx="492759" cy="492759"/>
          </a:xfrm>
        </p:grpSpPr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5835" y="3073086"/>
              <a:ext cx="492698" cy="49269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866635" y="3100886"/>
              <a:ext cx="391160" cy="391160"/>
            </a:xfrm>
            <a:custGeom>
              <a:avLst/>
              <a:gdLst/>
              <a:ahLst/>
              <a:cxnLst/>
              <a:rect l="l" t="t" r="r" b="b"/>
              <a:pathLst>
                <a:path w="391160" h="391160">
                  <a:moveTo>
                    <a:pt x="89678" y="0"/>
                  </a:moveTo>
                  <a:lnTo>
                    <a:pt x="301419" y="0"/>
                  </a:lnTo>
                  <a:lnTo>
                    <a:pt x="319265" y="68"/>
                  </a:lnTo>
                  <a:lnTo>
                    <a:pt x="364779" y="9692"/>
                  </a:lnTo>
                  <a:lnTo>
                    <a:pt x="389244" y="46010"/>
                  </a:lnTo>
                  <a:lnTo>
                    <a:pt x="391098" y="89678"/>
                  </a:lnTo>
                  <a:lnTo>
                    <a:pt x="391098" y="301419"/>
                  </a:lnTo>
                  <a:lnTo>
                    <a:pt x="389244" y="345088"/>
                  </a:lnTo>
                  <a:lnTo>
                    <a:pt x="364779" y="381406"/>
                  </a:lnTo>
                  <a:lnTo>
                    <a:pt x="319265" y="391029"/>
                  </a:lnTo>
                  <a:lnTo>
                    <a:pt x="301419" y="391098"/>
                  </a:lnTo>
                  <a:lnTo>
                    <a:pt x="89678" y="391098"/>
                  </a:lnTo>
                  <a:lnTo>
                    <a:pt x="46010" y="389244"/>
                  </a:lnTo>
                  <a:lnTo>
                    <a:pt x="9692" y="364779"/>
                  </a:lnTo>
                  <a:lnTo>
                    <a:pt x="68" y="319265"/>
                  </a:lnTo>
                  <a:lnTo>
                    <a:pt x="0" y="301419"/>
                  </a:lnTo>
                  <a:lnTo>
                    <a:pt x="0" y="89678"/>
                  </a:lnTo>
                  <a:lnTo>
                    <a:pt x="1853" y="46010"/>
                  </a:lnTo>
                  <a:lnTo>
                    <a:pt x="26319" y="9692"/>
                  </a:lnTo>
                  <a:lnTo>
                    <a:pt x="71833" y="68"/>
                  </a:lnTo>
                  <a:lnTo>
                    <a:pt x="89678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303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20" dirty="0"/>
              <a:t> </a:t>
            </a:r>
            <a:r>
              <a:rPr dirty="0"/>
              <a:t>dependence</a:t>
            </a:r>
            <a:r>
              <a:rPr spc="20" dirty="0"/>
              <a:t> </a:t>
            </a:r>
            <a:r>
              <a:rPr dirty="0"/>
              <a:t>and</a:t>
            </a:r>
            <a:r>
              <a:rPr spc="20" dirty="0"/>
              <a:t> </a:t>
            </a:r>
            <a:r>
              <a:rPr spc="-5" dirty="0"/>
              <a:t>independence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862933" y="1336845"/>
            <a:ext cx="1684655" cy="858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+ 3c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822450" y="26225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3222096" y="1171620"/>
            <a:ext cx="1719580" cy="376555"/>
            <a:chOff x="3222096" y="1171620"/>
            <a:chExt cx="1719580" cy="376555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222096" y="1171620"/>
              <a:ext cx="1719412" cy="37594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269703" y="1202458"/>
              <a:ext cx="1524635" cy="278765"/>
            </a:xfrm>
            <a:custGeom>
              <a:avLst/>
              <a:gdLst/>
              <a:ahLst/>
              <a:cxnLst/>
              <a:rect l="l" t="t" r="r" b="b"/>
              <a:pathLst>
                <a:path w="1524635" h="278765">
                  <a:moveTo>
                    <a:pt x="0" y="278621"/>
                  </a:moveTo>
                  <a:lnTo>
                    <a:pt x="49170" y="228636"/>
                  </a:lnTo>
                  <a:lnTo>
                    <a:pt x="103818" y="183588"/>
                  </a:lnTo>
                  <a:lnTo>
                    <a:pt x="163944" y="143478"/>
                  </a:lnTo>
                  <a:lnTo>
                    <a:pt x="229549" y="108306"/>
                  </a:lnTo>
                  <a:lnTo>
                    <a:pt x="264405" y="92571"/>
                  </a:lnTo>
                  <a:lnTo>
                    <a:pt x="300631" y="78071"/>
                  </a:lnTo>
                  <a:lnTo>
                    <a:pt x="338226" y="64805"/>
                  </a:lnTo>
                  <a:lnTo>
                    <a:pt x="377191" y="52773"/>
                  </a:lnTo>
                  <a:lnTo>
                    <a:pt x="417525" y="41976"/>
                  </a:lnTo>
                  <a:lnTo>
                    <a:pt x="459229" y="32413"/>
                  </a:lnTo>
                  <a:lnTo>
                    <a:pt x="502303" y="24085"/>
                  </a:lnTo>
                  <a:lnTo>
                    <a:pt x="546745" y="16991"/>
                  </a:lnTo>
                  <a:lnTo>
                    <a:pt x="592558" y="11132"/>
                  </a:lnTo>
                  <a:lnTo>
                    <a:pt x="639740" y="6506"/>
                  </a:lnTo>
                  <a:lnTo>
                    <a:pt x="688291" y="3116"/>
                  </a:lnTo>
                  <a:lnTo>
                    <a:pt x="738212" y="959"/>
                  </a:lnTo>
                  <a:lnTo>
                    <a:pt x="789502" y="37"/>
                  </a:lnTo>
                  <a:lnTo>
                    <a:pt x="842162" y="350"/>
                  </a:lnTo>
                  <a:lnTo>
                    <a:pt x="896191" y="1896"/>
                  </a:lnTo>
                  <a:lnTo>
                    <a:pt x="951590" y="4677"/>
                  </a:lnTo>
                  <a:lnTo>
                    <a:pt x="1008358" y="8693"/>
                  </a:lnTo>
                  <a:lnTo>
                    <a:pt x="1066496" y="13943"/>
                  </a:lnTo>
                  <a:lnTo>
                    <a:pt x="1126003" y="20427"/>
                  </a:lnTo>
                  <a:lnTo>
                    <a:pt x="1186880" y="28146"/>
                  </a:lnTo>
                  <a:lnTo>
                    <a:pt x="1249126" y="37099"/>
                  </a:lnTo>
                  <a:lnTo>
                    <a:pt x="1312742" y="47286"/>
                  </a:lnTo>
                  <a:lnTo>
                    <a:pt x="1377727" y="58708"/>
                  </a:lnTo>
                  <a:lnTo>
                    <a:pt x="1444082" y="71365"/>
                  </a:lnTo>
                  <a:lnTo>
                    <a:pt x="1511806" y="85255"/>
                  </a:lnTo>
                  <a:lnTo>
                    <a:pt x="1524214" y="88031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768218" y="1228190"/>
              <a:ext cx="132715" cy="119380"/>
            </a:xfrm>
            <a:custGeom>
              <a:avLst/>
              <a:gdLst/>
              <a:ahLst/>
              <a:cxnLst/>
              <a:rect l="l" t="t" r="r" b="b"/>
              <a:pathLst>
                <a:path w="132714" h="119380">
                  <a:moveTo>
                    <a:pt x="26612" y="0"/>
                  </a:moveTo>
                  <a:lnTo>
                    <a:pt x="0" y="118979"/>
                  </a:lnTo>
                  <a:lnTo>
                    <a:pt x="132287" y="86102"/>
                  </a:lnTo>
                  <a:lnTo>
                    <a:pt x="2661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4742821" y="1085172"/>
            <a:ext cx="1684655" cy="72707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542812" y="1471319"/>
            <a:ext cx="1209040" cy="349250"/>
            <a:chOff x="3542812" y="1471319"/>
            <a:chExt cx="1209040" cy="34925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42812" y="1471319"/>
              <a:ext cx="1208682" cy="34874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592374" y="1502123"/>
              <a:ext cx="1012190" cy="254635"/>
            </a:xfrm>
            <a:custGeom>
              <a:avLst/>
              <a:gdLst/>
              <a:ahLst/>
              <a:cxnLst/>
              <a:rect l="l" t="t" r="r" b="b"/>
              <a:pathLst>
                <a:path w="1012189" h="254635">
                  <a:moveTo>
                    <a:pt x="0" y="254372"/>
                  </a:moveTo>
                  <a:lnTo>
                    <a:pt x="37201" y="190863"/>
                  </a:lnTo>
                  <a:lnTo>
                    <a:pt x="83879" y="136460"/>
                  </a:lnTo>
                  <a:lnTo>
                    <a:pt x="140033" y="91162"/>
                  </a:lnTo>
                  <a:lnTo>
                    <a:pt x="205662" y="54970"/>
                  </a:lnTo>
                  <a:lnTo>
                    <a:pt x="242030" y="40288"/>
                  </a:lnTo>
                  <a:lnTo>
                    <a:pt x="280768" y="27883"/>
                  </a:lnTo>
                  <a:lnTo>
                    <a:pt x="321874" y="17754"/>
                  </a:lnTo>
                  <a:lnTo>
                    <a:pt x="365349" y="9902"/>
                  </a:lnTo>
                  <a:lnTo>
                    <a:pt x="411193" y="4325"/>
                  </a:lnTo>
                  <a:lnTo>
                    <a:pt x="459406" y="1026"/>
                  </a:lnTo>
                  <a:lnTo>
                    <a:pt x="509989" y="2"/>
                  </a:lnTo>
                  <a:lnTo>
                    <a:pt x="562940" y="1255"/>
                  </a:lnTo>
                  <a:lnTo>
                    <a:pt x="618260" y="4785"/>
                  </a:lnTo>
                  <a:lnTo>
                    <a:pt x="675949" y="10591"/>
                  </a:lnTo>
                  <a:lnTo>
                    <a:pt x="736007" y="18673"/>
                  </a:lnTo>
                  <a:lnTo>
                    <a:pt x="798434" y="29031"/>
                  </a:lnTo>
                  <a:lnTo>
                    <a:pt x="863230" y="41666"/>
                  </a:lnTo>
                  <a:lnTo>
                    <a:pt x="930395" y="56578"/>
                  </a:lnTo>
                  <a:lnTo>
                    <a:pt x="999929" y="73765"/>
                  </a:lnTo>
                  <a:lnTo>
                    <a:pt x="1012186" y="77169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76015" y="1517153"/>
              <a:ext cx="133985" cy="117475"/>
            </a:xfrm>
            <a:custGeom>
              <a:avLst/>
              <a:gdLst/>
              <a:ahLst/>
              <a:cxnLst/>
              <a:rect l="l" t="t" r="r" b="b"/>
              <a:pathLst>
                <a:path w="133985" h="117475">
                  <a:moveTo>
                    <a:pt x="32617" y="0"/>
                  </a:moveTo>
                  <a:lnTo>
                    <a:pt x="0" y="117476"/>
                  </a:lnTo>
                  <a:lnTo>
                    <a:pt x="133784" y="91354"/>
                  </a:lnTo>
                  <a:lnTo>
                    <a:pt x="32617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4387560" y="1496127"/>
            <a:ext cx="159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+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554079" y="1813490"/>
            <a:ext cx="2074545" cy="101600"/>
            <a:chOff x="4554079" y="1813490"/>
            <a:chExt cx="2074545" cy="101600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4079" y="1813490"/>
              <a:ext cx="2074274" cy="1016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592179" y="1844290"/>
              <a:ext cx="1998345" cy="0"/>
            </a:xfrm>
            <a:custGeom>
              <a:avLst/>
              <a:gdLst/>
              <a:ahLst/>
              <a:cxnLst/>
              <a:rect l="l" t="t" r="r" b="b"/>
              <a:pathLst>
                <a:path w="1998345">
                  <a:moveTo>
                    <a:pt x="0" y="0"/>
                  </a:moveTo>
                  <a:lnTo>
                    <a:pt x="1998074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4742821" y="1962049"/>
            <a:ext cx="1684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3c 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303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20" dirty="0"/>
              <a:t> </a:t>
            </a:r>
            <a:r>
              <a:rPr dirty="0"/>
              <a:t>dependence</a:t>
            </a:r>
            <a:r>
              <a:rPr spc="20" dirty="0"/>
              <a:t> </a:t>
            </a:r>
            <a:r>
              <a:rPr dirty="0"/>
              <a:t>and</a:t>
            </a:r>
            <a:r>
              <a:rPr spc="20" dirty="0"/>
              <a:t> </a:t>
            </a:r>
            <a:r>
              <a:rPr spc="-5" dirty="0"/>
              <a:t>independence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862933" y="1336845"/>
            <a:ext cx="1684655" cy="858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+ 3c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822450" y="26225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3222096" y="1171620"/>
            <a:ext cx="1719580" cy="376555"/>
            <a:chOff x="3222096" y="1171620"/>
            <a:chExt cx="1719580" cy="376555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222096" y="1171620"/>
              <a:ext cx="1719412" cy="37594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269703" y="1202458"/>
              <a:ext cx="1524635" cy="278765"/>
            </a:xfrm>
            <a:custGeom>
              <a:avLst/>
              <a:gdLst/>
              <a:ahLst/>
              <a:cxnLst/>
              <a:rect l="l" t="t" r="r" b="b"/>
              <a:pathLst>
                <a:path w="1524635" h="278765">
                  <a:moveTo>
                    <a:pt x="0" y="278621"/>
                  </a:moveTo>
                  <a:lnTo>
                    <a:pt x="49170" y="228636"/>
                  </a:lnTo>
                  <a:lnTo>
                    <a:pt x="103818" y="183588"/>
                  </a:lnTo>
                  <a:lnTo>
                    <a:pt x="163944" y="143478"/>
                  </a:lnTo>
                  <a:lnTo>
                    <a:pt x="229549" y="108306"/>
                  </a:lnTo>
                  <a:lnTo>
                    <a:pt x="264405" y="92571"/>
                  </a:lnTo>
                  <a:lnTo>
                    <a:pt x="300631" y="78071"/>
                  </a:lnTo>
                  <a:lnTo>
                    <a:pt x="338226" y="64805"/>
                  </a:lnTo>
                  <a:lnTo>
                    <a:pt x="377191" y="52773"/>
                  </a:lnTo>
                  <a:lnTo>
                    <a:pt x="417525" y="41976"/>
                  </a:lnTo>
                  <a:lnTo>
                    <a:pt x="459229" y="32413"/>
                  </a:lnTo>
                  <a:lnTo>
                    <a:pt x="502303" y="24085"/>
                  </a:lnTo>
                  <a:lnTo>
                    <a:pt x="546745" y="16991"/>
                  </a:lnTo>
                  <a:lnTo>
                    <a:pt x="592558" y="11132"/>
                  </a:lnTo>
                  <a:lnTo>
                    <a:pt x="639740" y="6506"/>
                  </a:lnTo>
                  <a:lnTo>
                    <a:pt x="688291" y="3116"/>
                  </a:lnTo>
                  <a:lnTo>
                    <a:pt x="738212" y="959"/>
                  </a:lnTo>
                  <a:lnTo>
                    <a:pt x="789502" y="37"/>
                  </a:lnTo>
                  <a:lnTo>
                    <a:pt x="842162" y="350"/>
                  </a:lnTo>
                  <a:lnTo>
                    <a:pt x="896191" y="1896"/>
                  </a:lnTo>
                  <a:lnTo>
                    <a:pt x="951590" y="4677"/>
                  </a:lnTo>
                  <a:lnTo>
                    <a:pt x="1008358" y="8693"/>
                  </a:lnTo>
                  <a:lnTo>
                    <a:pt x="1066496" y="13943"/>
                  </a:lnTo>
                  <a:lnTo>
                    <a:pt x="1126003" y="20427"/>
                  </a:lnTo>
                  <a:lnTo>
                    <a:pt x="1186880" y="28146"/>
                  </a:lnTo>
                  <a:lnTo>
                    <a:pt x="1249126" y="37099"/>
                  </a:lnTo>
                  <a:lnTo>
                    <a:pt x="1312742" y="47286"/>
                  </a:lnTo>
                  <a:lnTo>
                    <a:pt x="1377727" y="58708"/>
                  </a:lnTo>
                  <a:lnTo>
                    <a:pt x="1444082" y="71365"/>
                  </a:lnTo>
                  <a:lnTo>
                    <a:pt x="1511806" y="85255"/>
                  </a:lnTo>
                  <a:lnTo>
                    <a:pt x="1524214" y="88031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768218" y="1228190"/>
              <a:ext cx="132715" cy="119380"/>
            </a:xfrm>
            <a:custGeom>
              <a:avLst/>
              <a:gdLst/>
              <a:ahLst/>
              <a:cxnLst/>
              <a:rect l="l" t="t" r="r" b="b"/>
              <a:pathLst>
                <a:path w="132714" h="119380">
                  <a:moveTo>
                    <a:pt x="26612" y="0"/>
                  </a:moveTo>
                  <a:lnTo>
                    <a:pt x="0" y="118979"/>
                  </a:lnTo>
                  <a:lnTo>
                    <a:pt x="132287" y="86102"/>
                  </a:lnTo>
                  <a:lnTo>
                    <a:pt x="2661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4742821" y="1085172"/>
            <a:ext cx="1684655" cy="72707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542812" y="1471319"/>
            <a:ext cx="1209040" cy="349250"/>
            <a:chOff x="3542812" y="1471319"/>
            <a:chExt cx="1209040" cy="34925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42812" y="1471319"/>
              <a:ext cx="1208682" cy="34874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592374" y="1502123"/>
              <a:ext cx="1012190" cy="254635"/>
            </a:xfrm>
            <a:custGeom>
              <a:avLst/>
              <a:gdLst/>
              <a:ahLst/>
              <a:cxnLst/>
              <a:rect l="l" t="t" r="r" b="b"/>
              <a:pathLst>
                <a:path w="1012189" h="254635">
                  <a:moveTo>
                    <a:pt x="0" y="254372"/>
                  </a:moveTo>
                  <a:lnTo>
                    <a:pt x="37201" y="190863"/>
                  </a:lnTo>
                  <a:lnTo>
                    <a:pt x="83879" y="136460"/>
                  </a:lnTo>
                  <a:lnTo>
                    <a:pt x="140033" y="91162"/>
                  </a:lnTo>
                  <a:lnTo>
                    <a:pt x="205662" y="54970"/>
                  </a:lnTo>
                  <a:lnTo>
                    <a:pt x="242030" y="40288"/>
                  </a:lnTo>
                  <a:lnTo>
                    <a:pt x="280768" y="27883"/>
                  </a:lnTo>
                  <a:lnTo>
                    <a:pt x="321874" y="17754"/>
                  </a:lnTo>
                  <a:lnTo>
                    <a:pt x="365349" y="9902"/>
                  </a:lnTo>
                  <a:lnTo>
                    <a:pt x="411193" y="4325"/>
                  </a:lnTo>
                  <a:lnTo>
                    <a:pt x="459406" y="1026"/>
                  </a:lnTo>
                  <a:lnTo>
                    <a:pt x="509989" y="2"/>
                  </a:lnTo>
                  <a:lnTo>
                    <a:pt x="562940" y="1255"/>
                  </a:lnTo>
                  <a:lnTo>
                    <a:pt x="618260" y="4785"/>
                  </a:lnTo>
                  <a:lnTo>
                    <a:pt x="675949" y="10591"/>
                  </a:lnTo>
                  <a:lnTo>
                    <a:pt x="736007" y="18673"/>
                  </a:lnTo>
                  <a:lnTo>
                    <a:pt x="798434" y="29031"/>
                  </a:lnTo>
                  <a:lnTo>
                    <a:pt x="863230" y="41666"/>
                  </a:lnTo>
                  <a:lnTo>
                    <a:pt x="930395" y="56578"/>
                  </a:lnTo>
                  <a:lnTo>
                    <a:pt x="999929" y="73765"/>
                  </a:lnTo>
                  <a:lnTo>
                    <a:pt x="1012186" y="77169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76015" y="1517153"/>
              <a:ext cx="133985" cy="117475"/>
            </a:xfrm>
            <a:custGeom>
              <a:avLst/>
              <a:gdLst/>
              <a:ahLst/>
              <a:cxnLst/>
              <a:rect l="l" t="t" r="r" b="b"/>
              <a:pathLst>
                <a:path w="133985" h="117475">
                  <a:moveTo>
                    <a:pt x="32617" y="0"/>
                  </a:moveTo>
                  <a:lnTo>
                    <a:pt x="0" y="117476"/>
                  </a:lnTo>
                  <a:lnTo>
                    <a:pt x="133784" y="91354"/>
                  </a:lnTo>
                  <a:lnTo>
                    <a:pt x="32617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4387560" y="1496127"/>
            <a:ext cx="159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+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554079" y="1813490"/>
            <a:ext cx="2074545" cy="101600"/>
            <a:chOff x="4554079" y="1813490"/>
            <a:chExt cx="2074545" cy="101600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4079" y="1813490"/>
              <a:ext cx="2074274" cy="1016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592179" y="1844290"/>
              <a:ext cx="1998345" cy="0"/>
            </a:xfrm>
            <a:custGeom>
              <a:avLst/>
              <a:gdLst/>
              <a:ahLst/>
              <a:cxnLst/>
              <a:rect l="l" t="t" r="r" b="b"/>
              <a:pathLst>
                <a:path w="1998345">
                  <a:moveTo>
                    <a:pt x="0" y="0"/>
                  </a:moveTo>
                  <a:lnTo>
                    <a:pt x="1998074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4742821" y="1962049"/>
            <a:ext cx="1684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3c 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556434" y="1886102"/>
            <a:ext cx="1206500" cy="270510"/>
            <a:chOff x="3556434" y="1886102"/>
            <a:chExt cx="1206500" cy="270510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56434" y="1886102"/>
              <a:ext cx="1206025" cy="27024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603721" y="1916966"/>
              <a:ext cx="1012825" cy="127635"/>
            </a:xfrm>
            <a:custGeom>
              <a:avLst/>
              <a:gdLst/>
              <a:ahLst/>
              <a:cxnLst/>
              <a:rect l="l" t="t" r="r" b="b"/>
              <a:pathLst>
                <a:path w="1012825" h="127635">
                  <a:moveTo>
                    <a:pt x="1012628" y="127188"/>
                  </a:moveTo>
                  <a:lnTo>
                    <a:pt x="927346" y="101444"/>
                  </a:lnTo>
                  <a:lnTo>
                    <a:pt x="856711" y="81716"/>
                  </a:lnTo>
                  <a:lnTo>
                    <a:pt x="788630" y="64118"/>
                  </a:lnTo>
                  <a:lnTo>
                    <a:pt x="723103" y="48652"/>
                  </a:lnTo>
                  <a:lnTo>
                    <a:pt x="660131" y="35318"/>
                  </a:lnTo>
                  <a:lnTo>
                    <a:pt x="599714" y="24114"/>
                  </a:lnTo>
                  <a:lnTo>
                    <a:pt x="541852" y="15041"/>
                  </a:lnTo>
                  <a:lnTo>
                    <a:pt x="486544" y="8100"/>
                  </a:lnTo>
                  <a:lnTo>
                    <a:pt x="433790" y="3290"/>
                  </a:lnTo>
                  <a:lnTo>
                    <a:pt x="383591" y="611"/>
                  </a:lnTo>
                  <a:lnTo>
                    <a:pt x="335947" y="63"/>
                  </a:lnTo>
                  <a:lnTo>
                    <a:pt x="290857" y="1647"/>
                  </a:lnTo>
                  <a:lnTo>
                    <a:pt x="248322" y="5361"/>
                  </a:lnTo>
                  <a:lnTo>
                    <a:pt x="208341" y="11207"/>
                  </a:lnTo>
                  <a:lnTo>
                    <a:pt x="170915" y="19184"/>
                  </a:lnTo>
                  <a:lnTo>
                    <a:pt x="103725" y="41531"/>
                  </a:lnTo>
                  <a:lnTo>
                    <a:pt x="46754" y="72402"/>
                  </a:lnTo>
                  <a:lnTo>
                    <a:pt x="22099" y="91035"/>
                  </a:lnTo>
                  <a:lnTo>
                    <a:pt x="0" y="111798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585615" y="1982167"/>
              <a:ext cx="135255" cy="116205"/>
            </a:xfrm>
            <a:custGeom>
              <a:avLst/>
              <a:gdLst/>
              <a:ahLst/>
              <a:cxnLst/>
              <a:rect l="l" t="t" r="r" b="b"/>
              <a:pathLst>
                <a:path w="135254" h="116205">
                  <a:moveTo>
                    <a:pt x="37287" y="0"/>
                  </a:moveTo>
                  <a:lnTo>
                    <a:pt x="0" y="116077"/>
                  </a:lnTo>
                  <a:lnTo>
                    <a:pt x="134721" y="95326"/>
                  </a:lnTo>
                  <a:lnTo>
                    <a:pt x="37287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303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20" dirty="0"/>
              <a:t> </a:t>
            </a:r>
            <a:r>
              <a:rPr dirty="0"/>
              <a:t>dependence</a:t>
            </a:r>
            <a:r>
              <a:rPr spc="20" dirty="0"/>
              <a:t> </a:t>
            </a:r>
            <a:r>
              <a:rPr dirty="0"/>
              <a:t>and</a:t>
            </a:r>
            <a:r>
              <a:rPr spc="20" dirty="0"/>
              <a:t> </a:t>
            </a:r>
            <a:r>
              <a:rPr spc="-5" dirty="0"/>
              <a:t>independence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862933" y="1336845"/>
            <a:ext cx="1684655" cy="858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+ 3c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822450" y="26225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3222096" y="1171620"/>
            <a:ext cx="1719580" cy="376555"/>
            <a:chOff x="3222096" y="1171620"/>
            <a:chExt cx="1719580" cy="376555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222096" y="1171620"/>
              <a:ext cx="1719412" cy="37594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269703" y="1202458"/>
              <a:ext cx="1524635" cy="278765"/>
            </a:xfrm>
            <a:custGeom>
              <a:avLst/>
              <a:gdLst/>
              <a:ahLst/>
              <a:cxnLst/>
              <a:rect l="l" t="t" r="r" b="b"/>
              <a:pathLst>
                <a:path w="1524635" h="278765">
                  <a:moveTo>
                    <a:pt x="0" y="278621"/>
                  </a:moveTo>
                  <a:lnTo>
                    <a:pt x="49170" y="228636"/>
                  </a:lnTo>
                  <a:lnTo>
                    <a:pt x="103818" y="183588"/>
                  </a:lnTo>
                  <a:lnTo>
                    <a:pt x="163944" y="143478"/>
                  </a:lnTo>
                  <a:lnTo>
                    <a:pt x="229549" y="108306"/>
                  </a:lnTo>
                  <a:lnTo>
                    <a:pt x="264405" y="92571"/>
                  </a:lnTo>
                  <a:lnTo>
                    <a:pt x="300631" y="78071"/>
                  </a:lnTo>
                  <a:lnTo>
                    <a:pt x="338226" y="64805"/>
                  </a:lnTo>
                  <a:lnTo>
                    <a:pt x="377191" y="52773"/>
                  </a:lnTo>
                  <a:lnTo>
                    <a:pt x="417525" y="41976"/>
                  </a:lnTo>
                  <a:lnTo>
                    <a:pt x="459229" y="32413"/>
                  </a:lnTo>
                  <a:lnTo>
                    <a:pt x="502303" y="24085"/>
                  </a:lnTo>
                  <a:lnTo>
                    <a:pt x="546745" y="16991"/>
                  </a:lnTo>
                  <a:lnTo>
                    <a:pt x="592558" y="11132"/>
                  </a:lnTo>
                  <a:lnTo>
                    <a:pt x="639740" y="6506"/>
                  </a:lnTo>
                  <a:lnTo>
                    <a:pt x="688291" y="3116"/>
                  </a:lnTo>
                  <a:lnTo>
                    <a:pt x="738212" y="959"/>
                  </a:lnTo>
                  <a:lnTo>
                    <a:pt x="789502" y="37"/>
                  </a:lnTo>
                  <a:lnTo>
                    <a:pt x="842162" y="350"/>
                  </a:lnTo>
                  <a:lnTo>
                    <a:pt x="896191" y="1896"/>
                  </a:lnTo>
                  <a:lnTo>
                    <a:pt x="951590" y="4677"/>
                  </a:lnTo>
                  <a:lnTo>
                    <a:pt x="1008358" y="8693"/>
                  </a:lnTo>
                  <a:lnTo>
                    <a:pt x="1066496" y="13943"/>
                  </a:lnTo>
                  <a:lnTo>
                    <a:pt x="1126003" y="20427"/>
                  </a:lnTo>
                  <a:lnTo>
                    <a:pt x="1186880" y="28146"/>
                  </a:lnTo>
                  <a:lnTo>
                    <a:pt x="1249126" y="37099"/>
                  </a:lnTo>
                  <a:lnTo>
                    <a:pt x="1312742" y="47286"/>
                  </a:lnTo>
                  <a:lnTo>
                    <a:pt x="1377727" y="58708"/>
                  </a:lnTo>
                  <a:lnTo>
                    <a:pt x="1444082" y="71365"/>
                  </a:lnTo>
                  <a:lnTo>
                    <a:pt x="1511806" y="85255"/>
                  </a:lnTo>
                  <a:lnTo>
                    <a:pt x="1524214" y="88031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768218" y="1228190"/>
              <a:ext cx="132715" cy="119380"/>
            </a:xfrm>
            <a:custGeom>
              <a:avLst/>
              <a:gdLst/>
              <a:ahLst/>
              <a:cxnLst/>
              <a:rect l="l" t="t" r="r" b="b"/>
              <a:pathLst>
                <a:path w="132714" h="119380">
                  <a:moveTo>
                    <a:pt x="26612" y="0"/>
                  </a:moveTo>
                  <a:lnTo>
                    <a:pt x="0" y="118979"/>
                  </a:lnTo>
                  <a:lnTo>
                    <a:pt x="132287" y="86102"/>
                  </a:lnTo>
                  <a:lnTo>
                    <a:pt x="2661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4742821" y="1085172"/>
            <a:ext cx="1684655" cy="72707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542812" y="1471319"/>
            <a:ext cx="1209040" cy="349250"/>
            <a:chOff x="3542812" y="1471319"/>
            <a:chExt cx="1209040" cy="34925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42812" y="1471319"/>
              <a:ext cx="1208682" cy="34874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592374" y="1502123"/>
              <a:ext cx="1012190" cy="254635"/>
            </a:xfrm>
            <a:custGeom>
              <a:avLst/>
              <a:gdLst/>
              <a:ahLst/>
              <a:cxnLst/>
              <a:rect l="l" t="t" r="r" b="b"/>
              <a:pathLst>
                <a:path w="1012189" h="254635">
                  <a:moveTo>
                    <a:pt x="0" y="254372"/>
                  </a:moveTo>
                  <a:lnTo>
                    <a:pt x="37201" y="190863"/>
                  </a:lnTo>
                  <a:lnTo>
                    <a:pt x="83879" y="136460"/>
                  </a:lnTo>
                  <a:lnTo>
                    <a:pt x="140033" y="91162"/>
                  </a:lnTo>
                  <a:lnTo>
                    <a:pt x="205662" y="54970"/>
                  </a:lnTo>
                  <a:lnTo>
                    <a:pt x="242030" y="40288"/>
                  </a:lnTo>
                  <a:lnTo>
                    <a:pt x="280768" y="27883"/>
                  </a:lnTo>
                  <a:lnTo>
                    <a:pt x="321874" y="17754"/>
                  </a:lnTo>
                  <a:lnTo>
                    <a:pt x="365349" y="9902"/>
                  </a:lnTo>
                  <a:lnTo>
                    <a:pt x="411193" y="4325"/>
                  </a:lnTo>
                  <a:lnTo>
                    <a:pt x="459406" y="1026"/>
                  </a:lnTo>
                  <a:lnTo>
                    <a:pt x="509989" y="2"/>
                  </a:lnTo>
                  <a:lnTo>
                    <a:pt x="562940" y="1255"/>
                  </a:lnTo>
                  <a:lnTo>
                    <a:pt x="618260" y="4785"/>
                  </a:lnTo>
                  <a:lnTo>
                    <a:pt x="675949" y="10591"/>
                  </a:lnTo>
                  <a:lnTo>
                    <a:pt x="736007" y="18673"/>
                  </a:lnTo>
                  <a:lnTo>
                    <a:pt x="798434" y="29031"/>
                  </a:lnTo>
                  <a:lnTo>
                    <a:pt x="863230" y="41666"/>
                  </a:lnTo>
                  <a:lnTo>
                    <a:pt x="930395" y="56578"/>
                  </a:lnTo>
                  <a:lnTo>
                    <a:pt x="999929" y="73765"/>
                  </a:lnTo>
                  <a:lnTo>
                    <a:pt x="1012186" y="77169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76015" y="1517153"/>
              <a:ext cx="133985" cy="117475"/>
            </a:xfrm>
            <a:custGeom>
              <a:avLst/>
              <a:gdLst/>
              <a:ahLst/>
              <a:cxnLst/>
              <a:rect l="l" t="t" r="r" b="b"/>
              <a:pathLst>
                <a:path w="133985" h="117475">
                  <a:moveTo>
                    <a:pt x="32617" y="0"/>
                  </a:moveTo>
                  <a:lnTo>
                    <a:pt x="0" y="117476"/>
                  </a:lnTo>
                  <a:lnTo>
                    <a:pt x="133784" y="91354"/>
                  </a:lnTo>
                  <a:lnTo>
                    <a:pt x="32617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4387560" y="1496127"/>
            <a:ext cx="159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+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554079" y="1813490"/>
            <a:ext cx="2074545" cy="101600"/>
            <a:chOff x="4554079" y="1813490"/>
            <a:chExt cx="2074545" cy="101600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4079" y="1813490"/>
              <a:ext cx="2074274" cy="1016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592179" y="1844290"/>
              <a:ext cx="1998345" cy="0"/>
            </a:xfrm>
            <a:custGeom>
              <a:avLst/>
              <a:gdLst/>
              <a:ahLst/>
              <a:cxnLst/>
              <a:rect l="l" t="t" r="r" b="b"/>
              <a:pathLst>
                <a:path w="1998345">
                  <a:moveTo>
                    <a:pt x="0" y="0"/>
                  </a:moveTo>
                  <a:lnTo>
                    <a:pt x="1998074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4742821" y="1962049"/>
            <a:ext cx="1684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3c 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556434" y="1886102"/>
            <a:ext cx="1206500" cy="270510"/>
            <a:chOff x="3556434" y="1886102"/>
            <a:chExt cx="1206500" cy="270510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56434" y="1886102"/>
              <a:ext cx="1206025" cy="27024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603721" y="1916966"/>
              <a:ext cx="1012825" cy="127635"/>
            </a:xfrm>
            <a:custGeom>
              <a:avLst/>
              <a:gdLst/>
              <a:ahLst/>
              <a:cxnLst/>
              <a:rect l="l" t="t" r="r" b="b"/>
              <a:pathLst>
                <a:path w="1012825" h="127635">
                  <a:moveTo>
                    <a:pt x="1012628" y="127188"/>
                  </a:moveTo>
                  <a:lnTo>
                    <a:pt x="927346" y="101444"/>
                  </a:lnTo>
                  <a:lnTo>
                    <a:pt x="856711" y="81716"/>
                  </a:lnTo>
                  <a:lnTo>
                    <a:pt x="788630" y="64118"/>
                  </a:lnTo>
                  <a:lnTo>
                    <a:pt x="723103" y="48652"/>
                  </a:lnTo>
                  <a:lnTo>
                    <a:pt x="660131" y="35318"/>
                  </a:lnTo>
                  <a:lnTo>
                    <a:pt x="599714" y="24114"/>
                  </a:lnTo>
                  <a:lnTo>
                    <a:pt x="541852" y="15041"/>
                  </a:lnTo>
                  <a:lnTo>
                    <a:pt x="486544" y="8100"/>
                  </a:lnTo>
                  <a:lnTo>
                    <a:pt x="433790" y="3290"/>
                  </a:lnTo>
                  <a:lnTo>
                    <a:pt x="383591" y="611"/>
                  </a:lnTo>
                  <a:lnTo>
                    <a:pt x="335947" y="63"/>
                  </a:lnTo>
                  <a:lnTo>
                    <a:pt x="290857" y="1647"/>
                  </a:lnTo>
                  <a:lnTo>
                    <a:pt x="248322" y="5361"/>
                  </a:lnTo>
                  <a:lnTo>
                    <a:pt x="208341" y="11207"/>
                  </a:lnTo>
                  <a:lnTo>
                    <a:pt x="170915" y="19184"/>
                  </a:lnTo>
                  <a:lnTo>
                    <a:pt x="103725" y="41531"/>
                  </a:lnTo>
                  <a:lnTo>
                    <a:pt x="46754" y="72402"/>
                  </a:lnTo>
                  <a:lnTo>
                    <a:pt x="22099" y="91035"/>
                  </a:lnTo>
                  <a:lnTo>
                    <a:pt x="0" y="111798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585615" y="1982167"/>
              <a:ext cx="135255" cy="116205"/>
            </a:xfrm>
            <a:custGeom>
              <a:avLst/>
              <a:gdLst/>
              <a:ahLst/>
              <a:cxnLst/>
              <a:rect l="l" t="t" r="r" b="b"/>
              <a:pathLst>
                <a:path w="135254" h="116205">
                  <a:moveTo>
                    <a:pt x="37287" y="0"/>
                  </a:moveTo>
                  <a:lnTo>
                    <a:pt x="0" y="116077"/>
                  </a:lnTo>
                  <a:lnTo>
                    <a:pt x="134721" y="95326"/>
                  </a:lnTo>
                  <a:lnTo>
                    <a:pt x="37287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3901364" y="2609985"/>
            <a:ext cx="2490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Row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Row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Row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303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20" dirty="0"/>
              <a:t> </a:t>
            </a:r>
            <a:r>
              <a:rPr dirty="0"/>
              <a:t>dependence</a:t>
            </a:r>
            <a:r>
              <a:rPr spc="20" dirty="0"/>
              <a:t> </a:t>
            </a:r>
            <a:r>
              <a:rPr dirty="0"/>
              <a:t>and</a:t>
            </a:r>
            <a:r>
              <a:rPr spc="20" dirty="0"/>
              <a:t> </a:t>
            </a:r>
            <a:r>
              <a:rPr spc="-5" dirty="0"/>
              <a:t>independence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862933" y="1336845"/>
            <a:ext cx="1684655" cy="858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+ 3c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822450" y="26225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3222096" y="1171620"/>
            <a:ext cx="1719580" cy="376555"/>
            <a:chOff x="3222096" y="1171620"/>
            <a:chExt cx="1719580" cy="376555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222096" y="1171620"/>
              <a:ext cx="1719412" cy="37594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269703" y="1202458"/>
              <a:ext cx="1524635" cy="278765"/>
            </a:xfrm>
            <a:custGeom>
              <a:avLst/>
              <a:gdLst/>
              <a:ahLst/>
              <a:cxnLst/>
              <a:rect l="l" t="t" r="r" b="b"/>
              <a:pathLst>
                <a:path w="1524635" h="278765">
                  <a:moveTo>
                    <a:pt x="0" y="278621"/>
                  </a:moveTo>
                  <a:lnTo>
                    <a:pt x="49170" y="228636"/>
                  </a:lnTo>
                  <a:lnTo>
                    <a:pt x="103818" y="183588"/>
                  </a:lnTo>
                  <a:lnTo>
                    <a:pt x="163944" y="143478"/>
                  </a:lnTo>
                  <a:lnTo>
                    <a:pt x="229549" y="108306"/>
                  </a:lnTo>
                  <a:lnTo>
                    <a:pt x="264405" y="92571"/>
                  </a:lnTo>
                  <a:lnTo>
                    <a:pt x="300631" y="78071"/>
                  </a:lnTo>
                  <a:lnTo>
                    <a:pt x="338226" y="64805"/>
                  </a:lnTo>
                  <a:lnTo>
                    <a:pt x="377191" y="52773"/>
                  </a:lnTo>
                  <a:lnTo>
                    <a:pt x="417525" y="41976"/>
                  </a:lnTo>
                  <a:lnTo>
                    <a:pt x="459229" y="32413"/>
                  </a:lnTo>
                  <a:lnTo>
                    <a:pt x="502303" y="24085"/>
                  </a:lnTo>
                  <a:lnTo>
                    <a:pt x="546745" y="16991"/>
                  </a:lnTo>
                  <a:lnTo>
                    <a:pt x="592558" y="11132"/>
                  </a:lnTo>
                  <a:lnTo>
                    <a:pt x="639740" y="6506"/>
                  </a:lnTo>
                  <a:lnTo>
                    <a:pt x="688291" y="3116"/>
                  </a:lnTo>
                  <a:lnTo>
                    <a:pt x="738212" y="959"/>
                  </a:lnTo>
                  <a:lnTo>
                    <a:pt x="789502" y="37"/>
                  </a:lnTo>
                  <a:lnTo>
                    <a:pt x="842162" y="350"/>
                  </a:lnTo>
                  <a:lnTo>
                    <a:pt x="896191" y="1896"/>
                  </a:lnTo>
                  <a:lnTo>
                    <a:pt x="951590" y="4677"/>
                  </a:lnTo>
                  <a:lnTo>
                    <a:pt x="1008358" y="8693"/>
                  </a:lnTo>
                  <a:lnTo>
                    <a:pt x="1066496" y="13943"/>
                  </a:lnTo>
                  <a:lnTo>
                    <a:pt x="1126003" y="20427"/>
                  </a:lnTo>
                  <a:lnTo>
                    <a:pt x="1186880" y="28146"/>
                  </a:lnTo>
                  <a:lnTo>
                    <a:pt x="1249126" y="37099"/>
                  </a:lnTo>
                  <a:lnTo>
                    <a:pt x="1312742" y="47286"/>
                  </a:lnTo>
                  <a:lnTo>
                    <a:pt x="1377727" y="58708"/>
                  </a:lnTo>
                  <a:lnTo>
                    <a:pt x="1444082" y="71365"/>
                  </a:lnTo>
                  <a:lnTo>
                    <a:pt x="1511806" y="85255"/>
                  </a:lnTo>
                  <a:lnTo>
                    <a:pt x="1524214" y="88031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768218" y="1228190"/>
              <a:ext cx="132715" cy="119380"/>
            </a:xfrm>
            <a:custGeom>
              <a:avLst/>
              <a:gdLst/>
              <a:ahLst/>
              <a:cxnLst/>
              <a:rect l="l" t="t" r="r" b="b"/>
              <a:pathLst>
                <a:path w="132714" h="119380">
                  <a:moveTo>
                    <a:pt x="26612" y="0"/>
                  </a:moveTo>
                  <a:lnTo>
                    <a:pt x="0" y="118979"/>
                  </a:lnTo>
                  <a:lnTo>
                    <a:pt x="132287" y="86102"/>
                  </a:lnTo>
                  <a:lnTo>
                    <a:pt x="2661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4742821" y="1085172"/>
            <a:ext cx="1684655" cy="72707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542812" y="1471319"/>
            <a:ext cx="1209040" cy="349250"/>
            <a:chOff x="3542812" y="1471319"/>
            <a:chExt cx="1209040" cy="34925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42812" y="1471319"/>
              <a:ext cx="1208682" cy="34874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592374" y="1502123"/>
              <a:ext cx="1012190" cy="254635"/>
            </a:xfrm>
            <a:custGeom>
              <a:avLst/>
              <a:gdLst/>
              <a:ahLst/>
              <a:cxnLst/>
              <a:rect l="l" t="t" r="r" b="b"/>
              <a:pathLst>
                <a:path w="1012189" h="254635">
                  <a:moveTo>
                    <a:pt x="0" y="254372"/>
                  </a:moveTo>
                  <a:lnTo>
                    <a:pt x="37201" y="190863"/>
                  </a:lnTo>
                  <a:lnTo>
                    <a:pt x="83879" y="136460"/>
                  </a:lnTo>
                  <a:lnTo>
                    <a:pt x="140033" y="91162"/>
                  </a:lnTo>
                  <a:lnTo>
                    <a:pt x="205662" y="54970"/>
                  </a:lnTo>
                  <a:lnTo>
                    <a:pt x="242030" y="40288"/>
                  </a:lnTo>
                  <a:lnTo>
                    <a:pt x="280768" y="27883"/>
                  </a:lnTo>
                  <a:lnTo>
                    <a:pt x="321874" y="17754"/>
                  </a:lnTo>
                  <a:lnTo>
                    <a:pt x="365349" y="9902"/>
                  </a:lnTo>
                  <a:lnTo>
                    <a:pt x="411193" y="4325"/>
                  </a:lnTo>
                  <a:lnTo>
                    <a:pt x="459406" y="1026"/>
                  </a:lnTo>
                  <a:lnTo>
                    <a:pt x="509989" y="2"/>
                  </a:lnTo>
                  <a:lnTo>
                    <a:pt x="562940" y="1255"/>
                  </a:lnTo>
                  <a:lnTo>
                    <a:pt x="618260" y="4785"/>
                  </a:lnTo>
                  <a:lnTo>
                    <a:pt x="675949" y="10591"/>
                  </a:lnTo>
                  <a:lnTo>
                    <a:pt x="736007" y="18673"/>
                  </a:lnTo>
                  <a:lnTo>
                    <a:pt x="798434" y="29031"/>
                  </a:lnTo>
                  <a:lnTo>
                    <a:pt x="863230" y="41666"/>
                  </a:lnTo>
                  <a:lnTo>
                    <a:pt x="930395" y="56578"/>
                  </a:lnTo>
                  <a:lnTo>
                    <a:pt x="999929" y="73765"/>
                  </a:lnTo>
                  <a:lnTo>
                    <a:pt x="1012186" y="77169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76015" y="1517153"/>
              <a:ext cx="133985" cy="117475"/>
            </a:xfrm>
            <a:custGeom>
              <a:avLst/>
              <a:gdLst/>
              <a:ahLst/>
              <a:cxnLst/>
              <a:rect l="l" t="t" r="r" b="b"/>
              <a:pathLst>
                <a:path w="133985" h="117475">
                  <a:moveTo>
                    <a:pt x="32617" y="0"/>
                  </a:moveTo>
                  <a:lnTo>
                    <a:pt x="0" y="117476"/>
                  </a:lnTo>
                  <a:lnTo>
                    <a:pt x="133784" y="91354"/>
                  </a:lnTo>
                  <a:lnTo>
                    <a:pt x="32617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4387560" y="1496127"/>
            <a:ext cx="159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+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554079" y="1813490"/>
            <a:ext cx="2074545" cy="101600"/>
            <a:chOff x="4554079" y="1813490"/>
            <a:chExt cx="2074545" cy="101600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4079" y="1813490"/>
              <a:ext cx="2074274" cy="1016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592179" y="1844290"/>
              <a:ext cx="1998345" cy="0"/>
            </a:xfrm>
            <a:custGeom>
              <a:avLst/>
              <a:gdLst/>
              <a:ahLst/>
              <a:cxnLst/>
              <a:rect l="l" t="t" r="r" b="b"/>
              <a:pathLst>
                <a:path w="1998345">
                  <a:moveTo>
                    <a:pt x="0" y="0"/>
                  </a:moveTo>
                  <a:lnTo>
                    <a:pt x="1998074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4742821" y="1962049"/>
            <a:ext cx="1684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3c 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556434" y="1886102"/>
            <a:ext cx="1206500" cy="270510"/>
            <a:chOff x="3556434" y="1886102"/>
            <a:chExt cx="1206500" cy="270510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56434" y="1886102"/>
              <a:ext cx="1206025" cy="27024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603721" y="1916966"/>
              <a:ext cx="1012825" cy="127635"/>
            </a:xfrm>
            <a:custGeom>
              <a:avLst/>
              <a:gdLst/>
              <a:ahLst/>
              <a:cxnLst/>
              <a:rect l="l" t="t" r="r" b="b"/>
              <a:pathLst>
                <a:path w="1012825" h="127635">
                  <a:moveTo>
                    <a:pt x="1012628" y="127188"/>
                  </a:moveTo>
                  <a:lnTo>
                    <a:pt x="927346" y="101444"/>
                  </a:lnTo>
                  <a:lnTo>
                    <a:pt x="856711" y="81716"/>
                  </a:lnTo>
                  <a:lnTo>
                    <a:pt x="788630" y="64118"/>
                  </a:lnTo>
                  <a:lnTo>
                    <a:pt x="723103" y="48652"/>
                  </a:lnTo>
                  <a:lnTo>
                    <a:pt x="660131" y="35318"/>
                  </a:lnTo>
                  <a:lnTo>
                    <a:pt x="599714" y="24114"/>
                  </a:lnTo>
                  <a:lnTo>
                    <a:pt x="541852" y="15041"/>
                  </a:lnTo>
                  <a:lnTo>
                    <a:pt x="486544" y="8100"/>
                  </a:lnTo>
                  <a:lnTo>
                    <a:pt x="433790" y="3290"/>
                  </a:lnTo>
                  <a:lnTo>
                    <a:pt x="383591" y="611"/>
                  </a:lnTo>
                  <a:lnTo>
                    <a:pt x="335947" y="63"/>
                  </a:lnTo>
                  <a:lnTo>
                    <a:pt x="290857" y="1647"/>
                  </a:lnTo>
                  <a:lnTo>
                    <a:pt x="248322" y="5361"/>
                  </a:lnTo>
                  <a:lnTo>
                    <a:pt x="208341" y="11207"/>
                  </a:lnTo>
                  <a:lnTo>
                    <a:pt x="170915" y="19184"/>
                  </a:lnTo>
                  <a:lnTo>
                    <a:pt x="103725" y="41531"/>
                  </a:lnTo>
                  <a:lnTo>
                    <a:pt x="46754" y="72402"/>
                  </a:lnTo>
                  <a:lnTo>
                    <a:pt x="22099" y="91035"/>
                  </a:lnTo>
                  <a:lnTo>
                    <a:pt x="0" y="111798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585615" y="1982167"/>
              <a:ext cx="135255" cy="116205"/>
            </a:xfrm>
            <a:custGeom>
              <a:avLst/>
              <a:gdLst/>
              <a:ahLst/>
              <a:cxnLst/>
              <a:rect l="l" t="t" r="r" b="b"/>
              <a:pathLst>
                <a:path w="135254" h="116205">
                  <a:moveTo>
                    <a:pt x="37287" y="0"/>
                  </a:moveTo>
                  <a:lnTo>
                    <a:pt x="0" y="116077"/>
                  </a:lnTo>
                  <a:lnTo>
                    <a:pt x="134721" y="95326"/>
                  </a:lnTo>
                  <a:lnTo>
                    <a:pt x="37287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3901364" y="2609985"/>
            <a:ext cx="3367404" cy="858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Row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Row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Row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Row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spc="-5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depends</a:t>
            </a:r>
            <a:r>
              <a:rPr sz="1800" b="1" spc="-15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on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rows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303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20" dirty="0"/>
              <a:t> </a:t>
            </a:r>
            <a:r>
              <a:rPr dirty="0"/>
              <a:t>dependence</a:t>
            </a:r>
            <a:r>
              <a:rPr spc="20" dirty="0"/>
              <a:t> </a:t>
            </a:r>
            <a:r>
              <a:rPr dirty="0"/>
              <a:t>and</a:t>
            </a:r>
            <a:r>
              <a:rPr spc="20" dirty="0"/>
              <a:t> </a:t>
            </a:r>
            <a:r>
              <a:rPr spc="-5" dirty="0"/>
              <a:t>independence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862933" y="1336845"/>
            <a:ext cx="1684655" cy="858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+ 3c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822450" y="26225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3222096" y="1171620"/>
            <a:ext cx="1719580" cy="376555"/>
            <a:chOff x="3222096" y="1171620"/>
            <a:chExt cx="1719580" cy="376555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222096" y="1171620"/>
              <a:ext cx="1719412" cy="37594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269703" y="1202458"/>
              <a:ext cx="1524635" cy="278765"/>
            </a:xfrm>
            <a:custGeom>
              <a:avLst/>
              <a:gdLst/>
              <a:ahLst/>
              <a:cxnLst/>
              <a:rect l="l" t="t" r="r" b="b"/>
              <a:pathLst>
                <a:path w="1524635" h="278765">
                  <a:moveTo>
                    <a:pt x="0" y="278621"/>
                  </a:moveTo>
                  <a:lnTo>
                    <a:pt x="49170" y="228636"/>
                  </a:lnTo>
                  <a:lnTo>
                    <a:pt x="103818" y="183588"/>
                  </a:lnTo>
                  <a:lnTo>
                    <a:pt x="163944" y="143478"/>
                  </a:lnTo>
                  <a:lnTo>
                    <a:pt x="229549" y="108306"/>
                  </a:lnTo>
                  <a:lnTo>
                    <a:pt x="264405" y="92571"/>
                  </a:lnTo>
                  <a:lnTo>
                    <a:pt x="300631" y="78071"/>
                  </a:lnTo>
                  <a:lnTo>
                    <a:pt x="338226" y="64805"/>
                  </a:lnTo>
                  <a:lnTo>
                    <a:pt x="377191" y="52773"/>
                  </a:lnTo>
                  <a:lnTo>
                    <a:pt x="417525" y="41976"/>
                  </a:lnTo>
                  <a:lnTo>
                    <a:pt x="459229" y="32413"/>
                  </a:lnTo>
                  <a:lnTo>
                    <a:pt x="502303" y="24085"/>
                  </a:lnTo>
                  <a:lnTo>
                    <a:pt x="546745" y="16991"/>
                  </a:lnTo>
                  <a:lnTo>
                    <a:pt x="592558" y="11132"/>
                  </a:lnTo>
                  <a:lnTo>
                    <a:pt x="639740" y="6506"/>
                  </a:lnTo>
                  <a:lnTo>
                    <a:pt x="688291" y="3116"/>
                  </a:lnTo>
                  <a:lnTo>
                    <a:pt x="738212" y="959"/>
                  </a:lnTo>
                  <a:lnTo>
                    <a:pt x="789502" y="37"/>
                  </a:lnTo>
                  <a:lnTo>
                    <a:pt x="842162" y="350"/>
                  </a:lnTo>
                  <a:lnTo>
                    <a:pt x="896191" y="1896"/>
                  </a:lnTo>
                  <a:lnTo>
                    <a:pt x="951590" y="4677"/>
                  </a:lnTo>
                  <a:lnTo>
                    <a:pt x="1008358" y="8693"/>
                  </a:lnTo>
                  <a:lnTo>
                    <a:pt x="1066496" y="13943"/>
                  </a:lnTo>
                  <a:lnTo>
                    <a:pt x="1126003" y="20427"/>
                  </a:lnTo>
                  <a:lnTo>
                    <a:pt x="1186880" y="28146"/>
                  </a:lnTo>
                  <a:lnTo>
                    <a:pt x="1249126" y="37099"/>
                  </a:lnTo>
                  <a:lnTo>
                    <a:pt x="1312742" y="47286"/>
                  </a:lnTo>
                  <a:lnTo>
                    <a:pt x="1377727" y="58708"/>
                  </a:lnTo>
                  <a:lnTo>
                    <a:pt x="1444082" y="71365"/>
                  </a:lnTo>
                  <a:lnTo>
                    <a:pt x="1511806" y="85255"/>
                  </a:lnTo>
                  <a:lnTo>
                    <a:pt x="1524214" y="88031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768218" y="1228190"/>
              <a:ext cx="132715" cy="119380"/>
            </a:xfrm>
            <a:custGeom>
              <a:avLst/>
              <a:gdLst/>
              <a:ahLst/>
              <a:cxnLst/>
              <a:rect l="l" t="t" r="r" b="b"/>
              <a:pathLst>
                <a:path w="132714" h="119380">
                  <a:moveTo>
                    <a:pt x="26612" y="0"/>
                  </a:moveTo>
                  <a:lnTo>
                    <a:pt x="0" y="118979"/>
                  </a:lnTo>
                  <a:lnTo>
                    <a:pt x="132287" y="86102"/>
                  </a:lnTo>
                  <a:lnTo>
                    <a:pt x="2661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4742821" y="1085172"/>
            <a:ext cx="1684655" cy="72707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542812" y="1471319"/>
            <a:ext cx="1209040" cy="349250"/>
            <a:chOff x="3542812" y="1471319"/>
            <a:chExt cx="1209040" cy="34925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42812" y="1471319"/>
              <a:ext cx="1208682" cy="34874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592374" y="1502123"/>
              <a:ext cx="1012190" cy="254635"/>
            </a:xfrm>
            <a:custGeom>
              <a:avLst/>
              <a:gdLst/>
              <a:ahLst/>
              <a:cxnLst/>
              <a:rect l="l" t="t" r="r" b="b"/>
              <a:pathLst>
                <a:path w="1012189" h="254635">
                  <a:moveTo>
                    <a:pt x="0" y="254372"/>
                  </a:moveTo>
                  <a:lnTo>
                    <a:pt x="37201" y="190863"/>
                  </a:lnTo>
                  <a:lnTo>
                    <a:pt x="83879" y="136460"/>
                  </a:lnTo>
                  <a:lnTo>
                    <a:pt x="140033" y="91162"/>
                  </a:lnTo>
                  <a:lnTo>
                    <a:pt x="205662" y="54970"/>
                  </a:lnTo>
                  <a:lnTo>
                    <a:pt x="242030" y="40288"/>
                  </a:lnTo>
                  <a:lnTo>
                    <a:pt x="280768" y="27883"/>
                  </a:lnTo>
                  <a:lnTo>
                    <a:pt x="321874" y="17754"/>
                  </a:lnTo>
                  <a:lnTo>
                    <a:pt x="365349" y="9902"/>
                  </a:lnTo>
                  <a:lnTo>
                    <a:pt x="411193" y="4325"/>
                  </a:lnTo>
                  <a:lnTo>
                    <a:pt x="459406" y="1026"/>
                  </a:lnTo>
                  <a:lnTo>
                    <a:pt x="509989" y="2"/>
                  </a:lnTo>
                  <a:lnTo>
                    <a:pt x="562940" y="1255"/>
                  </a:lnTo>
                  <a:lnTo>
                    <a:pt x="618260" y="4785"/>
                  </a:lnTo>
                  <a:lnTo>
                    <a:pt x="675949" y="10591"/>
                  </a:lnTo>
                  <a:lnTo>
                    <a:pt x="736007" y="18673"/>
                  </a:lnTo>
                  <a:lnTo>
                    <a:pt x="798434" y="29031"/>
                  </a:lnTo>
                  <a:lnTo>
                    <a:pt x="863230" y="41666"/>
                  </a:lnTo>
                  <a:lnTo>
                    <a:pt x="930395" y="56578"/>
                  </a:lnTo>
                  <a:lnTo>
                    <a:pt x="999929" y="73765"/>
                  </a:lnTo>
                  <a:lnTo>
                    <a:pt x="1012186" y="77169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76015" y="1517153"/>
              <a:ext cx="133985" cy="117475"/>
            </a:xfrm>
            <a:custGeom>
              <a:avLst/>
              <a:gdLst/>
              <a:ahLst/>
              <a:cxnLst/>
              <a:rect l="l" t="t" r="r" b="b"/>
              <a:pathLst>
                <a:path w="133985" h="117475">
                  <a:moveTo>
                    <a:pt x="32617" y="0"/>
                  </a:moveTo>
                  <a:lnTo>
                    <a:pt x="0" y="117476"/>
                  </a:lnTo>
                  <a:lnTo>
                    <a:pt x="133784" y="91354"/>
                  </a:lnTo>
                  <a:lnTo>
                    <a:pt x="32617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4387560" y="1496127"/>
            <a:ext cx="159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+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554079" y="1813490"/>
            <a:ext cx="2074545" cy="101600"/>
            <a:chOff x="4554079" y="1813490"/>
            <a:chExt cx="2074545" cy="101600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4079" y="1813490"/>
              <a:ext cx="2074274" cy="1016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592179" y="1844290"/>
              <a:ext cx="1998345" cy="0"/>
            </a:xfrm>
            <a:custGeom>
              <a:avLst/>
              <a:gdLst/>
              <a:ahLst/>
              <a:cxnLst/>
              <a:rect l="l" t="t" r="r" b="b"/>
              <a:pathLst>
                <a:path w="1998345">
                  <a:moveTo>
                    <a:pt x="0" y="0"/>
                  </a:moveTo>
                  <a:lnTo>
                    <a:pt x="1998074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4742821" y="1962049"/>
            <a:ext cx="1684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3c 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556434" y="1886102"/>
            <a:ext cx="1206500" cy="270510"/>
            <a:chOff x="3556434" y="1886102"/>
            <a:chExt cx="1206500" cy="270510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56434" y="1886102"/>
              <a:ext cx="1206025" cy="27024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603721" y="1916966"/>
              <a:ext cx="1012825" cy="127635"/>
            </a:xfrm>
            <a:custGeom>
              <a:avLst/>
              <a:gdLst/>
              <a:ahLst/>
              <a:cxnLst/>
              <a:rect l="l" t="t" r="r" b="b"/>
              <a:pathLst>
                <a:path w="1012825" h="127635">
                  <a:moveTo>
                    <a:pt x="1012628" y="127188"/>
                  </a:moveTo>
                  <a:lnTo>
                    <a:pt x="927346" y="101444"/>
                  </a:lnTo>
                  <a:lnTo>
                    <a:pt x="856711" y="81716"/>
                  </a:lnTo>
                  <a:lnTo>
                    <a:pt x="788630" y="64118"/>
                  </a:lnTo>
                  <a:lnTo>
                    <a:pt x="723103" y="48652"/>
                  </a:lnTo>
                  <a:lnTo>
                    <a:pt x="660131" y="35318"/>
                  </a:lnTo>
                  <a:lnTo>
                    <a:pt x="599714" y="24114"/>
                  </a:lnTo>
                  <a:lnTo>
                    <a:pt x="541852" y="15041"/>
                  </a:lnTo>
                  <a:lnTo>
                    <a:pt x="486544" y="8100"/>
                  </a:lnTo>
                  <a:lnTo>
                    <a:pt x="433790" y="3290"/>
                  </a:lnTo>
                  <a:lnTo>
                    <a:pt x="383591" y="611"/>
                  </a:lnTo>
                  <a:lnTo>
                    <a:pt x="335947" y="63"/>
                  </a:lnTo>
                  <a:lnTo>
                    <a:pt x="290857" y="1647"/>
                  </a:lnTo>
                  <a:lnTo>
                    <a:pt x="248322" y="5361"/>
                  </a:lnTo>
                  <a:lnTo>
                    <a:pt x="208341" y="11207"/>
                  </a:lnTo>
                  <a:lnTo>
                    <a:pt x="170915" y="19184"/>
                  </a:lnTo>
                  <a:lnTo>
                    <a:pt x="103725" y="41531"/>
                  </a:lnTo>
                  <a:lnTo>
                    <a:pt x="46754" y="72402"/>
                  </a:lnTo>
                  <a:lnTo>
                    <a:pt x="22099" y="91035"/>
                  </a:lnTo>
                  <a:lnTo>
                    <a:pt x="0" y="111798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585615" y="1982167"/>
              <a:ext cx="135255" cy="116205"/>
            </a:xfrm>
            <a:custGeom>
              <a:avLst/>
              <a:gdLst/>
              <a:ahLst/>
              <a:cxnLst/>
              <a:rect l="l" t="t" r="r" b="b"/>
              <a:pathLst>
                <a:path w="135254" h="116205">
                  <a:moveTo>
                    <a:pt x="37287" y="0"/>
                  </a:moveTo>
                  <a:lnTo>
                    <a:pt x="0" y="116077"/>
                  </a:lnTo>
                  <a:lnTo>
                    <a:pt x="134721" y="95326"/>
                  </a:lnTo>
                  <a:lnTo>
                    <a:pt x="37287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3901364" y="2609985"/>
            <a:ext cx="3367404" cy="1383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Row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Row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Row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2700" marR="5080">
              <a:lnSpc>
                <a:spcPct val="191000"/>
              </a:lnSpc>
              <a:spcBef>
                <a:spcPts val="265"/>
              </a:spcBef>
            </a:pP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Row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spc="-5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depends</a:t>
            </a:r>
            <a:r>
              <a:rPr sz="1800" b="1" spc="-10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on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rows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 </a:t>
            </a:r>
            <a:r>
              <a:rPr sz="1800" spc="-46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Rows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linearly</a:t>
            </a:r>
            <a:r>
              <a:rPr sz="1800" b="1" spc="-10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dependent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303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20" dirty="0"/>
              <a:t> </a:t>
            </a:r>
            <a:r>
              <a:rPr dirty="0"/>
              <a:t>dependence</a:t>
            </a:r>
            <a:r>
              <a:rPr spc="20" dirty="0"/>
              <a:t> </a:t>
            </a:r>
            <a:r>
              <a:rPr dirty="0"/>
              <a:t>and</a:t>
            </a:r>
            <a:r>
              <a:rPr spc="20" dirty="0"/>
              <a:t> </a:t>
            </a:r>
            <a:r>
              <a:rPr spc="-5" dirty="0"/>
              <a:t>independence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862933" y="1336845"/>
            <a:ext cx="1430020" cy="8585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55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 </a:t>
            </a:r>
            <a:r>
              <a:rPr sz="1800" b="1" spc="5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 </a:t>
            </a:r>
            <a:r>
              <a:rPr sz="1800" b="1" spc="-484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+ 3c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822450" y="26225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303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20" dirty="0"/>
              <a:t> </a:t>
            </a:r>
            <a:r>
              <a:rPr dirty="0"/>
              <a:t>dependence</a:t>
            </a:r>
            <a:r>
              <a:rPr spc="20" dirty="0"/>
              <a:t> </a:t>
            </a:r>
            <a:r>
              <a:rPr dirty="0"/>
              <a:t>and</a:t>
            </a:r>
            <a:r>
              <a:rPr spc="20" dirty="0"/>
              <a:t> </a:t>
            </a:r>
            <a:r>
              <a:rPr spc="-5" dirty="0"/>
              <a:t>independence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862933" y="1336845"/>
            <a:ext cx="1430020" cy="8585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55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 </a:t>
            </a:r>
            <a:r>
              <a:rPr sz="1800" b="1" spc="5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 </a:t>
            </a:r>
            <a:r>
              <a:rPr sz="1800" b="1" spc="-484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+ 3c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822450" y="26225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933525" y="1161513"/>
            <a:ext cx="1303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 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223954" y="1136574"/>
            <a:ext cx="1715770" cy="412750"/>
            <a:chOff x="3223954" y="1136574"/>
            <a:chExt cx="1715770" cy="412750"/>
          </a:xfrm>
        </p:grpSpPr>
        <p:pic>
          <p:nvPicPr>
            <p:cNvPr id="7" name="object 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223954" y="1136574"/>
              <a:ext cx="1715757" cy="41270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269703" y="1202701"/>
              <a:ext cx="1522095" cy="278765"/>
            </a:xfrm>
            <a:custGeom>
              <a:avLst/>
              <a:gdLst/>
              <a:ahLst/>
              <a:cxnLst/>
              <a:rect l="l" t="t" r="r" b="b"/>
              <a:pathLst>
                <a:path w="1522095" h="278765">
                  <a:moveTo>
                    <a:pt x="0" y="278439"/>
                  </a:moveTo>
                  <a:lnTo>
                    <a:pt x="60370" y="236505"/>
                  </a:lnTo>
                  <a:lnTo>
                    <a:pt x="125843" y="197991"/>
                  </a:lnTo>
                  <a:lnTo>
                    <a:pt x="160494" y="180016"/>
                  </a:lnTo>
                  <a:lnTo>
                    <a:pt x="196421" y="162897"/>
                  </a:lnTo>
                  <a:lnTo>
                    <a:pt x="233623" y="146633"/>
                  </a:lnTo>
                  <a:lnTo>
                    <a:pt x="272102" y="131224"/>
                  </a:lnTo>
                  <a:lnTo>
                    <a:pt x="311856" y="116671"/>
                  </a:lnTo>
                  <a:lnTo>
                    <a:pt x="352886" y="102972"/>
                  </a:lnTo>
                  <a:lnTo>
                    <a:pt x="395192" y="90129"/>
                  </a:lnTo>
                  <a:lnTo>
                    <a:pt x="438774" y="78141"/>
                  </a:lnTo>
                  <a:lnTo>
                    <a:pt x="483632" y="67008"/>
                  </a:lnTo>
                  <a:lnTo>
                    <a:pt x="529765" y="56730"/>
                  </a:lnTo>
                  <a:lnTo>
                    <a:pt x="577175" y="47307"/>
                  </a:lnTo>
                  <a:lnTo>
                    <a:pt x="625860" y="38740"/>
                  </a:lnTo>
                  <a:lnTo>
                    <a:pt x="675822" y="31028"/>
                  </a:lnTo>
                  <a:lnTo>
                    <a:pt x="727059" y="24170"/>
                  </a:lnTo>
                  <a:lnTo>
                    <a:pt x="779572" y="18168"/>
                  </a:lnTo>
                  <a:lnTo>
                    <a:pt x="833361" y="13021"/>
                  </a:lnTo>
                  <a:lnTo>
                    <a:pt x="888426" y="8730"/>
                  </a:lnTo>
                  <a:lnTo>
                    <a:pt x="944767" y="5293"/>
                  </a:lnTo>
                  <a:lnTo>
                    <a:pt x="1002383" y="2712"/>
                  </a:lnTo>
                  <a:lnTo>
                    <a:pt x="1061276" y="986"/>
                  </a:lnTo>
                  <a:lnTo>
                    <a:pt x="1121444" y="114"/>
                  </a:lnTo>
                  <a:lnTo>
                    <a:pt x="1182889" y="99"/>
                  </a:lnTo>
                  <a:lnTo>
                    <a:pt x="1245609" y="938"/>
                  </a:lnTo>
                  <a:lnTo>
                    <a:pt x="1309605" y="2632"/>
                  </a:lnTo>
                  <a:lnTo>
                    <a:pt x="1374877" y="5182"/>
                  </a:lnTo>
                  <a:lnTo>
                    <a:pt x="1441425" y="8587"/>
                  </a:lnTo>
                  <a:lnTo>
                    <a:pt x="1509248" y="12846"/>
                  </a:lnTo>
                  <a:lnTo>
                    <a:pt x="1521913" y="13836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774208" y="1154675"/>
              <a:ext cx="126364" cy="121920"/>
            </a:xfrm>
            <a:custGeom>
              <a:avLst/>
              <a:gdLst/>
              <a:ahLst/>
              <a:cxnLst/>
              <a:rect l="l" t="t" r="r" b="b"/>
              <a:pathLst>
                <a:path w="126364" h="121919">
                  <a:moveTo>
                    <a:pt x="9494" y="0"/>
                  </a:moveTo>
                  <a:lnTo>
                    <a:pt x="0" y="121549"/>
                  </a:lnTo>
                  <a:lnTo>
                    <a:pt x="126297" y="70267"/>
                  </a:lnTo>
                  <a:lnTo>
                    <a:pt x="9494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303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20" dirty="0"/>
              <a:t> </a:t>
            </a:r>
            <a:r>
              <a:rPr dirty="0"/>
              <a:t>dependence</a:t>
            </a:r>
            <a:r>
              <a:rPr spc="20" dirty="0"/>
              <a:t> </a:t>
            </a:r>
            <a:r>
              <a:rPr dirty="0"/>
              <a:t>and</a:t>
            </a:r>
            <a:r>
              <a:rPr spc="20" dirty="0"/>
              <a:t> </a:t>
            </a:r>
            <a:r>
              <a:rPr spc="-5" dirty="0"/>
              <a:t>independence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862933" y="1336845"/>
            <a:ext cx="1430020" cy="8585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55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 </a:t>
            </a:r>
            <a:r>
              <a:rPr sz="1800" b="1" spc="5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 </a:t>
            </a:r>
            <a:r>
              <a:rPr sz="1800" b="1" spc="-484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+ 3c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822450" y="26225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3223954" y="1136574"/>
            <a:ext cx="1715770" cy="412750"/>
            <a:chOff x="3223954" y="1136574"/>
            <a:chExt cx="1715770" cy="412750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223954" y="1136574"/>
              <a:ext cx="1715757" cy="41270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269703" y="1202701"/>
              <a:ext cx="1522095" cy="278765"/>
            </a:xfrm>
            <a:custGeom>
              <a:avLst/>
              <a:gdLst/>
              <a:ahLst/>
              <a:cxnLst/>
              <a:rect l="l" t="t" r="r" b="b"/>
              <a:pathLst>
                <a:path w="1522095" h="278765">
                  <a:moveTo>
                    <a:pt x="0" y="278439"/>
                  </a:moveTo>
                  <a:lnTo>
                    <a:pt x="60370" y="236505"/>
                  </a:lnTo>
                  <a:lnTo>
                    <a:pt x="125843" y="197991"/>
                  </a:lnTo>
                  <a:lnTo>
                    <a:pt x="160494" y="180016"/>
                  </a:lnTo>
                  <a:lnTo>
                    <a:pt x="196421" y="162897"/>
                  </a:lnTo>
                  <a:lnTo>
                    <a:pt x="233623" y="146633"/>
                  </a:lnTo>
                  <a:lnTo>
                    <a:pt x="272102" y="131224"/>
                  </a:lnTo>
                  <a:lnTo>
                    <a:pt x="311856" y="116671"/>
                  </a:lnTo>
                  <a:lnTo>
                    <a:pt x="352886" y="102972"/>
                  </a:lnTo>
                  <a:lnTo>
                    <a:pt x="395192" y="90129"/>
                  </a:lnTo>
                  <a:lnTo>
                    <a:pt x="438774" y="78141"/>
                  </a:lnTo>
                  <a:lnTo>
                    <a:pt x="483632" y="67008"/>
                  </a:lnTo>
                  <a:lnTo>
                    <a:pt x="529765" y="56730"/>
                  </a:lnTo>
                  <a:lnTo>
                    <a:pt x="577175" y="47307"/>
                  </a:lnTo>
                  <a:lnTo>
                    <a:pt x="625860" y="38740"/>
                  </a:lnTo>
                  <a:lnTo>
                    <a:pt x="675822" y="31028"/>
                  </a:lnTo>
                  <a:lnTo>
                    <a:pt x="727059" y="24170"/>
                  </a:lnTo>
                  <a:lnTo>
                    <a:pt x="779572" y="18168"/>
                  </a:lnTo>
                  <a:lnTo>
                    <a:pt x="833361" y="13021"/>
                  </a:lnTo>
                  <a:lnTo>
                    <a:pt x="888426" y="8730"/>
                  </a:lnTo>
                  <a:lnTo>
                    <a:pt x="944767" y="5293"/>
                  </a:lnTo>
                  <a:lnTo>
                    <a:pt x="1002383" y="2712"/>
                  </a:lnTo>
                  <a:lnTo>
                    <a:pt x="1061276" y="986"/>
                  </a:lnTo>
                  <a:lnTo>
                    <a:pt x="1121444" y="114"/>
                  </a:lnTo>
                  <a:lnTo>
                    <a:pt x="1182889" y="99"/>
                  </a:lnTo>
                  <a:lnTo>
                    <a:pt x="1245609" y="938"/>
                  </a:lnTo>
                  <a:lnTo>
                    <a:pt x="1309605" y="2632"/>
                  </a:lnTo>
                  <a:lnTo>
                    <a:pt x="1374877" y="5182"/>
                  </a:lnTo>
                  <a:lnTo>
                    <a:pt x="1441425" y="8587"/>
                  </a:lnTo>
                  <a:lnTo>
                    <a:pt x="1509248" y="12846"/>
                  </a:lnTo>
                  <a:lnTo>
                    <a:pt x="1521913" y="13836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774208" y="1154675"/>
              <a:ext cx="126364" cy="121920"/>
            </a:xfrm>
            <a:custGeom>
              <a:avLst/>
              <a:gdLst/>
              <a:ahLst/>
              <a:cxnLst/>
              <a:rect l="l" t="t" r="r" b="b"/>
              <a:pathLst>
                <a:path w="126364" h="121919">
                  <a:moveTo>
                    <a:pt x="9494" y="0"/>
                  </a:moveTo>
                  <a:lnTo>
                    <a:pt x="0" y="121549"/>
                  </a:lnTo>
                  <a:lnTo>
                    <a:pt x="126297" y="70267"/>
                  </a:lnTo>
                  <a:lnTo>
                    <a:pt x="9494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4933525" y="1085172"/>
            <a:ext cx="1430020" cy="72707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3c 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351172" y="1656371"/>
            <a:ext cx="1588770" cy="433705"/>
            <a:chOff x="3351172" y="1656371"/>
            <a:chExt cx="1588770" cy="43370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51172" y="1656371"/>
              <a:ext cx="1588630" cy="43338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394846" y="1733890"/>
              <a:ext cx="1397000" cy="286385"/>
            </a:xfrm>
            <a:custGeom>
              <a:avLst/>
              <a:gdLst/>
              <a:ahLst/>
              <a:cxnLst/>
              <a:rect l="l" t="t" r="r" b="b"/>
              <a:pathLst>
                <a:path w="1397000" h="286385">
                  <a:moveTo>
                    <a:pt x="0" y="286350"/>
                  </a:moveTo>
                  <a:lnTo>
                    <a:pt x="56187" y="260893"/>
                  </a:lnTo>
                  <a:lnTo>
                    <a:pt x="118943" y="236219"/>
                  </a:lnTo>
                  <a:lnTo>
                    <a:pt x="188268" y="212329"/>
                  </a:lnTo>
                  <a:lnTo>
                    <a:pt x="225393" y="200678"/>
                  </a:lnTo>
                  <a:lnTo>
                    <a:pt x="264160" y="189222"/>
                  </a:lnTo>
                  <a:lnTo>
                    <a:pt x="304569" y="177963"/>
                  </a:lnTo>
                  <a:lnTo>
                    <a:pt x="346620" y="166899"/>
                  </a:lnTo>
                  <a:lnTo>
                    <a:pt x="390313" y="156031"/>
                  </a:lnTo>
                  <a:lnTo>
                    <a:pt x="435648" y="145359"/>
                  </a:lnTo>
                  <a:lnTo>
                    <a:pt x="482625" y="134883"/>
                  </a:lnTo>
                  <a:lnTo>
                    <a:pt x="531244" y="124603"/>
                  </a:lnTo>
                  <a:lnTo>
                    <a:pt x="581505" y="114519"/>
                  </a:lnTo>
                  <a:lnTo>
                    <a:pt x="633409" y="104630"/>
                  </a:lnTo>
                  <a:lnTo>
                    <a:pt x="686954" y="94938"/>
                  </a:lnTo>
                  <a:lnTo>
                    <a:pt x="742141" y="85441"/>
                  </a:lnTo>
                  <a:lnTo>
                    <a:pt x="798970" y="76140"/>
                  </a:lnTo>
                  <a:lnTo>
                    <a:pt x="857441" y="67035"/>
                  </a:lnTo>
                  <a:lnTo>
                    <a:pt x="917555" y="58126"/>
                  </a:lnTo>
                  <a:lnTo>
                    <a:pt x="979310" y="49413"/>
                  </a:lnTo>
                  <a:lnTo>
                    <a:pt x="1042707" y="40896"/>
                  </a:lnTo>
                  <a:lnTo>
                    <a:pt x="1107746" y="32574"/>
                  </a:lnTo>
                  <a:lnTo>
                    <a:pt x="1174428" y="24448"/>
                  </a:lnTo>
                  <a:lnTo>
                    <a:pt x="1242751" y="16519"/>
                  </a:lnTo>
                  <a:lnTo>
                    <a:pt x="1312716" y="8785"/>
                  </a:lnTo>
                  <a:lnTo>
                    <a:pt x="1384324" y="1247"/>
                  </a:lnTo>
                  <a:lnTo>
                    <a:pt x="1396965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773189" y="1674472"/>
              <a:ext cx="127635" cy="121920"/>
            </a:xfrm>
            <a:custGeom>
              <a:avLst/>
              <a:gdLst/>
              <a:ahLst/>
              <a:cxnLst/>
              <a:rect l="l" t="t" r="r" b="b"/>
              <a:pathLst>
                <a:path w="127635" h="121919">
                  <a:moveTo>
                    <a:pt x="0" y="0"/>
                  </a:moveTo>
                  <a:lnTo>
                    <a:pt x="11969" y="121330"/>
                  </a:lnTo>
                  <a:lnTo>
                    <a:pt x="127316" y="486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303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20" dirty="0"/>
              <a:t> </a:t>
            </a:r>
            <a:r>
              <a:rPr dirty="0"/>
              <a:t>dependence</a:t>
            </a:r>
            <a:r>
              <a:rPr spc="20" dirty="0"/>
              <a:t> </a:t>
            </a:r>
            <a:r>
              <a:rPr dirty="0"/>
              <a:t>and</a:t>
            </a:r>
            <a:r>
              <a:rPr spc="20" dirty="0"/>
              <a:t> </a:t>
            </a:r>
            <a:r>
              <a:rPr spc="-5" dirty="0"/>
              <a:t>independence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862933" y="1336845"/>
            <a:ext cx="1430020" cy="8585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55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 </a:t>
            </a:r>
            <a:r>
              <a:rPr sz="1800" b="1" spc="5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 </a:t>
            </a:r>
            <a:r>
              <a:rPr sz="1800" b="1" spc="-484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+ 3c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822450" y="26225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3223954" y="1136574"/>
            <a:ext cx="1715770" cy="412750"/>
            <a:chOff x="3223954" y="1136574"/>
            <a:chExt cx="1715770" cy="412750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223954" y="1136574"/>
              <a:ext cx="1715757" cy="41270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269703" y="1202701"/>
              <a:ext cx="1522095" cy="278765"/>
            </a:xfrm>
            <a:custGeom>
              <a:avLst/>
              <a:gdLst/>
              <a:ahLst/>
              <a:cxnLst/>
              <a:rect l="l" t="t" r="r" b="b"/>
              <a:pathLst>
                <a:path w="1522095" h="278765">
                  <a:moveTo>
                    <a:pt x="0" y="278439"/>
                  </a:moveTo>
                  <a:lnTo>
                    <a:pt x="60370" y="236505"/>
                  </a:lnTo>
                  <a:lnTo>
                    <a:pt x="125843" y="197991"/>
                  </a:lnTo>
                  <a:lnTo>
                    <a:pt x="160494" y="180016"/>
                  </a:lnTo>
                  <a:lnTo>
                    <a:pt x="196421" y="162897"/>
                  </a:lnTo>
                  <a:lnTo>
                    <a:pt x="233623" y="146633"/>
                  </a:lnTo>
                  <a:lnTo>
                    <a:pt x="272102" y="131224"/>
                  </a:lnTo>
                  <a:lnTo>
                    <a:pt x="311856" y="116671"/>
                  </a:lnTo>
                  <a:lnTo>
                    <a:pt x="352886" y="102972"/>
                  </a:lnTo>
                  <a:lnTo>
                    <a:pt x="395192" y="90129"/>
                  </a:lnTo>
                  <a:lnTo>
                    <a:pt x="438774" y="78141"/>
                  </a:lnTo>
                  <a:lnTo>
                    <a:pt x="483632" y="67008"/>
                  </a:lnTo>
                  <a:lnTo>
                    <a:pt x="529765" y="56730"/>
                  </a:lnTo>
                  <a:lnTo>
                    <a:pt x="577175" y="47307"/>
                  </a:lnTo>
                  <a:lnTo>
                    <a:pt x="625860" y="38740"/>
                  </a:lnTo>
                  <a:lnTo>
                    <a:pt x="675822" y="31028"/>
                  </a:lnTo>
                  <a:lnTo>
                    <a:pt x="727059" y="24170"/>
                  </a:lnTo>
                  <a:lnTo>
                    <a:pt x="779572" y="18168"/>
                  </a:lnTo>
                  <a:lnTo>
                    <a:pt x="833361" y="13021"/>
                  </a:lnTo>
                  <a:lnTo>
                    <a:pt x="888426" y="8730"/>
                  </a:lnTo>
                  <a:lnTo>
                    <a:pt x="944767" y="5293"/>
                  </a:lnTo>
                  <a:lnTo>
                    <a:pt x="1002383" y="2712"/>
                  </a:lnTo>
                  <a:lnTo>
                    <a:pt x="1061276" y="986"/>
                  </a:lnTo>
                  <a:lnTo>
                    <a:pt x="1121444" y="114"/>
                  </a:lnTo>
                  <a:lnTo>
                    <a:pt x="1182889" y="99"/>
                  </a:lnTo>
                  <a:lnTo>
                    <a:pt x="1245609" y="938"/>
                  </a:lnTo>
                  <a:lnTo>
                    <a:pt x="1309605" y="2632"/>
                  </a:lnTo>
                  <a:lnTo>
                    <a:pt x="1374877" y="5182"/>
                  </a:lnTo>
                  <a:lnTo>
                    <a:pt x="1441425" y="8587"/>
                  </a:lnTo>
                  <a:lnTo>
                    <a:pt x="1509248" y="12846"/>
                  </a:lnTo>
                  <a:lnTo>
                    <a:pt x="1521913" y="13836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774208" y="1154675"/>
              <a:ext cx="126364" cy="121920"/>
            </a:xfrm>
            <a:custGeom>
              <a:avLst/>
              <a:gdLst/>
              <a:ahLst/>
              <a:cxnLst/>
              <a:rect l="l" t="t" r="r" b="b"/>
              <a:pathLst>
                <a:path w="126364" h="121919">
                  <a:moveTo>
                    <a:pt x="9494" y="0"/>
                  </a:moveTo>
                  <a:lnTo>
                    <a:pt x="0" y="121549"/>
                  </a:lnTo>
                  <a:lnTo>
                    <a:pt x="126297" y="70267"/>
                  </a:lnTo>
                  <a:lnTo>
                    <a:pt x="9494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4933525" y="1085172"/>
            <a:ext cx="1430020" cy="72707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3c 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351172" y="1656371"/>
            <a:ext cx="1588770" cy="433705"/>
            <a:chOff x="3351172" y="1656371"/>
            <a:chExt cx="1588770" cy="43370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51172" y="1656371"/>
              <a:ext cx="1588630" cy="43338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394846" y="1733890"/>
              <a:ext cx="1397000" cy="286385"/>
            </a:xfrm>
            <a:custGeom>
              <a:avLst/>
              <a:gdLst/>
              <a:ahLst/>
              <a:cxnLst/>
              <a:rect l="l" t="t" r="r" b="b"/>
              <a:pathLst>
                <a:path w="1397000" h="286385">
                  <a:moveTo>
                    <a:pt x="0" y="286350"/>
                  </a:moveTo>
                  <a:lnTo>
                    <a:pt x="56187" y="260893"/>
                  </a:lnTo>
                  <a:lnTo>
                    <a:pt x="118943" y="236219"/>
                  </a:lnTo>
                  <a:lnTo>
                    <a:pt x="188268" y="212329"/>
                  </a:lnTo>
                  <a:lnTo>
                    <a:pt x="225393" y="200678"/>
                  </a:lnTo>
                  <a:lnTo>
                    <a:pt x="264160" y="189222"/>
                  </a:lnTo>
                  <a:lnTo>
                    <a:pt x="304569" y="177963"/>
                  </a:lnTo>
                  <a:lnTo>
                    <a:pt x="346620" y="166899"/>
                  </a:lnTo>
                  <a:lnTo>
                    <a:pt x="390313" y="156031"/>
                  </a:lnTo>
                  <a:lnTo>
                    <a:pt x="435648" y="145359"/>
                  </a:lnTo>
                  <a:lnTo>
                    <a:pt x="482625" y="134883"/>
                  </a:lnTo>
                  <a:lnTo>
                    <a:pt x="531244" y="124603"/>
                  </a:lnTo>
                  <a:lnTo>
                    <a:pt x="581505" y="114519"/>
                  </a:lnTo>
                  <a:lnTo>
                    <a:pt x="633409" y="104630"/>
                  </a:lnTo>
                  <a:lnTo>
                    <a:pt x="686954" y="94938"/>
                  </a:lnTo>
                  <a:lnTo>
                    <a:pt x="742141" y="85441"/>
                  </a:lnTo>
                  <a:lnTo>
                    <a:pt x="798970" y="76140"/>
                  </a:lnTo>
                  <a:lnTo>
                    <a:pt x="857441" y="67035"/>
                  </a:lnTo>
                  <a:lnTo>
                    <a:pt x="917555" y="58126"/>
                  </a:lnTo>
                  <a:lnTo>
                    <a:pt x="979310" y="49413"/>
                  </a:lnTo>
                  <a:lnTo>
                    <a:pt x="1042707" y="40896"/>
                  </a:lnTo>
                  <a:lnTo>
                    <a:pt x="1107746" y="32574"/>
                  </a:lnTo>
                  <a:lnTo>
                    <a:pt x="1174428" y="24448"/>
                  </a:lnTo>
                  <a:lnTo>
                    <a:pt x="1242751" y="16519"/>
                  </a:lnTo>
                  <a:lnTo>
                    <a:pt x="1312716" y="8785"/>
                  </a:lnTo>
                  <a:lnTo>
                    <a:pt x="1384324" y="1247"/>
                  </a:lnTo>
                  <a:lnTo>
                    <a:pt x="1396965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773189" y="1674472"/>
              <a:ext cx="127635" cy="121920"/>
            </a:xfrm>
            <a:custGeom>
              <a:avLst/>
              <a:gdLst/>
              <a:ahLst/>
              <a:cxnLst/>
              <a:rect l="l" t="t" r="r" b="b"/>
              <a:pathLst>
                <a:path w="127635" h="121919">
                  <a:moveTo>
                    <a:pt x="0" y="0"/>
                  </a:moveTo>
                  <a:lnTo>
                    <a:pt x="11969" y="121330"/>
                  </a:lnTo>
                  <a:lnTo>
                    <a:pt x="127316" y="486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4387560" y="1496127"/>
            <a:ext cx="159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+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554079" y="1813490"/>
            <a:ext cx="2074545" cy="101600"/>
            <a:chOff x="4554079" y="1813490"/>
            <a:chExt cx="2074545" cy="101600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4079" y="1813490"/>
              <a:ext cx="2074274" cy="1016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592179" y="1844290"/>
              <a:ext cx="1998345" cy="0"/>
            </a:xfrm>
            <a:custGeom>
              <a:avLst/>
              <a:gdLst/>
              <a:ahLst/>
              <a:cxnLst/>
              <a:rect l="l" t="t" r="r" b="b"/>
              <a:pathLst>
                <a:path w="1998345">
                  <a:moveTo>
                    <a:pt x="0" y="0"/>
                  </a:moveTo>
                  <a:lnTo>
                    <a:pt x="1998074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303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20" dirty="0"/>
              <a:t> </a:t>
            </a:r>
            <a:r>
              <a:rPr dirty="0"/>
              <a:t>dependence</a:t>
            </a:r>
            <a:r>
              <a:rPr spc="20" dirty="0"/>
              <a:t> </a:t>
            </a:r>
            <a:r>
              <a:rPr dirty="0"/>
              <a:t>and</a:t>
            </a:r>
            <a:r>
              <a:rPr spc="20" dirty="0"/>
              <a:t> </a:t>
            </a:r>
            <a:r>
              <a:rPr spc="-5" dirty="0"/>
              <a:t>independence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862933" y="1336845"/>
            <a:ext cx="1430020" cy="8585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55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 </a:t>
            </a:r>
            <a:r>
              <a:rPr sz="1800" b="1" spc="5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 </a:t>
            </a:r>
            <a:r>
              <a:rPr sz="1800" b="1" spc="-484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+ 3c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822450" y="26225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3223954" y="1136574"/>
            <a:ext cx="1715770" cy="412750"/>
            <a:chOff x="3223954" y="1136574"/>
            <a:chExt cx="1715770" cy="412750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223954" y="1136574"/>
              <a:ext cx="1715757" cy="41270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269703" y="1202701"/>
              <a:ext cx="1522095" cy="278765"/>
            </a:xfrm>
            <a:custGeom>
              <a:avLst/>
              <a:gdLst/>
              <a:ahLst/>
              <a:cxnLst/>
              <a:rect l="l" t="t" r="r" b="b"/>
              <a:pathLst>
                <a:path w="1522095" h="278765">
                  <a:moveTo>
                    <a:pt x="0" y="278439"/>
                  </a:moveTo>
                  <a:lnTo>
                    <a:pt x="60370" y="236505"/>
                  </a:lnTo>
                  <a:lnTo>
                    <a:pt x="125843" y="197991"/>
                  </a:lnTo>
                  <a:lnTo>
                    <a:pt x="160494" y="180016"/>
                  </a:lnTo>
                  <a:lnTo>
                    <a:pt x="196421" y="162897"/>
                  </a:lnTo>
                  <a:lnTo>
                    <a:pt x="233623" y="146633"/>
                  </a:lnTo>
                  <a:lnTo>
                    <a:pt x="272102" y="131224"/>
                  </a:lnTo>
                  <a:lnTo>
                    <a:pt x="311856" y="116671"/>
                  </a:lnTo>
                  <a:lnTo>
                    <a:pt x="352886" y="102972"/>
                  </a:lnTo>
                  <a:lnTo>
                    <a:pt x="395192" y="90129"/>
                  </a:lnTo>
                  <a:lnTo>
                    <a:pt x="438774" y="78141"/>
                  </a:lnTo>
                  <a:lnTo>
                    <a:pt x="483632" y="67008"/>
                  </a:lnTo>
                  <a:lnTo>
                    <a:pt x="529765" y="56730"/>
                  </a:lnTo>
                  <a:lnTo>
                    <a:pt x="577175" y="47307"/>
                  </a:lnTo>
                  <a:lnTo>
                    <a:pt x="625860" y="38740"/>
                  </a:lnTo>
                  <a:lnTo>
                    <a:pt x="675822" y="31028"/>
                  </a:lnTo>
                  <a:lnTo>
                    <a:pt x="727059" y="24170"/>
                  </a:lnTo>
                  <a:lnTo>
                    <a:pt x="779572" y="18168"/>
                  </a:lnTo>
                  <a:lnTo>
                    <a:pt x="833361" y="13021"/>
                  </a:lnTo>
                  <a:lnTo>
                    <a:pt x="888426" y="8730"/>
                  </a:lnTo>
                  <a:lnTo>
                    <a:pt x="944767" y="5293"/>
                  </a:lnTo>
                  <a:lnTo>
                    <a:pt x="1002383" y="2712"/>
                  </a:lnTo>
                  <a:lnTo>
                    <a:pt x="1061276" y="986"/>
                  </a:lnTo>
                  <a:lnTo>
                    <a:pt x="1121444" y="114"/>
                  </a:lnTo>
                  <a:lnTo>
                    <a:pt x="1182889" y="99"/>
                  </a:lnTo>
                  <a:lnTo>
                    <a:pt x="1245609" y="938"/>
                  </a:lnTo>
                  <a:lnTo>
                    <a:pt x="1309605" y="2632"/>
                  </a:lnTo>
                  <a:lnTo>
                    <a:pt x="1374877" y="5182"/>
                  </a:lnTo>
                  <a:lnTo>
                    <a:pt x="1441425" y="8587"/>
                  </a:lnTo>
                  <a:lnTo>
                    <a:pt x="1509248" y="12846"/>
                  </a:lnTo>
                  <a:lnTo>
                    <a:pt x="1521913" y="13836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774208" y="1154675"/>
              <a:ext cx="126364" cy="121920"/>
            </a:xfrm>
            <a:custGeom>
              <a:avLst/>
              <a:gdLst/>
              <a:ahLst/>
              <a:cxnLst/>
              <a:rect l="l" t="t" r="r" b="b"/>
              <a:pathLst>
                <a:path w="126364" h="121919">
                  <a:moveTo>
                    <a:pt x="9494" y="0"/>
                  </a:moveTo>
                  <a:lnTo>
                    <a:pt x="0" y="121549"/>
                  </a:lnTo>
                  <a:lnTo>
                    <a:pt x="126297" y="70267"/>
                  </a:lnTo>
                  <a:lnTo>
                    <a:pt x="9494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4933525" y="1085172"/>
            <a:ext cx="1430020" cy="72707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3c 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351172" y="1656371"/>
            <a:ext cx="1588770" cy="433705"/>
            <a:chOff x="3351172" y="1656371"/>
            <a:chExt cx="1588770" cy="43370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51172" y="1656371"/>
              <a:ext cx="1588630" cy="43338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394846" y="1733890"/>
              <a:ext cx="1397000" cy="286385"/>
            </a:xfrm>
            <a:custGeom>
              <a:avLst/>
              <a:gdLst/>
              <a:ahLst/>
              <a:cxnLst/>
              <a:rect l="l" t="t" r="r" b="b"/>
              <a:pathLst>
                <a:path w="1397000" h="286385">
                  <a:moveTo>
                    <a:pt x="0" y="286350"/>
                  </a:moveTo>
                  <a:lnTo>
                    <a:pt x="56187" y="260893"/>
                  </a:lnTo>
                  <a:lnTo>
                    <a:pt x="118943" y="236219"/>
                  </a:lnTo>
                  <a:lnTo>
                    <a:pt x="188268" y="212329"/>
                  </a:lnTo>
                  <a:lnTo>
                    <a:pt x="225393" y="200678"/>
                  </a:lnTo>
                  <a:lnTo>
                    <a:pt x="264160" y="189222"/>
                  </a:lnTo>
                  <a:lnTo>
                    <a:pt x="304569" y="177963"/>
                  </a:lnTo>
                  <a:lnTo>
                    <a:pt x="346620" y="166899"/>
                  </a:lnTo>
                  <a:lnTo>
                    <a:pt x="390313" y="156031"/>
                  </a:lnTo>
                  <a:lnTo>
                    <a:pt x="435648" y="145359"/>
                  </a:lnTo>
                  <a:lnTo>
                    <a:pt x="482625" y="134883"/>
                  </a:lnTo>
                  <a:lnTo>
                    <a:pt x="531244" y="124603"/>
                  </a:lnTo>
                  <a:lnTo>
                    <a:pt x="581505" y="114519"/>
                  </a:lnTo>
                  <a:lnTo>
                    <a:pt x="633409" y="104630"/>
                  </a:lnTo>
                  <a:lnTo>
                    <a:pt x="686954" y="94938"/>
                  </a:lnTo>
                  <a:lnTo>
                    <a:pt x="742141" y="85441"/>
                  </a:lnTo>
                  <a:lnTo>
                    <a:pt x="798970" y="76140"/>
                  </a:lnTo>
                  <a:lnTo>
                    <a:pt x="857441" y="67035"/>
                  </a:lnTo>
                  <a:lnTo>
                    <a:pt x="917555" y="58126"/>
                  </a:lnTo>
                  <a:lnTo>
                    <a:pt x="979310" y="49413"/>
                  </a:lnTo>
                  <a:lnTo>
                    <a:pt x="1042707" y="40896"/>
                  </a:lnTo>
                  <a:lnTo>
                    <a:pt x="1107746" y="32574"/>
                  </a:lnTo>
                  <a:lnTo>
                    <a:pt x="1174428" y="24448"/>
                  </a:lnTo>
                  <a:lnTo>
                    <a:pt x="1242751" y="16519"/>
                  </a:lnTo>
                  <a:lnTo>
                    <a:pt x="1312716" y="8785"/>
                  </a:lnTo>
                  <a:lnTo>
                    <a:pt x="1384324" y="1247"/>
                  </a:lnTo>
                  <a:lnTo>
                    <a:pt x="1396965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773189" y="1674472"/>
              <a:ext cx="127635" cy="121920"/>
            </a:xfrm>
            <a:custGeom>
              <a:avLst/>
              <a:gdLst/>
              <a:ahLst/>
              <a:cxnLst/>
              <a:rect l="l" t="t" r="r" b="b"/>
              <a:pathLst>
                <a:path w="127635" h="121919">
                  <a:moveTo>
                    <a:pt x="0" y="0"/>
                  </a:moveTo>
                  <a:lnTo>
                    <a:pt x="11969" y="121330"/>
                  </a:lnTo>
                  <a:lnTo>
                    <a:pt x="127316" y="486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4387560" y="1496127"/>
            <a:ext cx="159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+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554079" y="1813490"/>
            <a:ext cx="2074545" cy="101600"/>
            <a:chOff x="4554079" y="1813490"/>
            <a:chExt cx="2074545" cy="101600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4079" y="1813490"/>
              <a:ext cx="2074274" cy="1016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592179" y="1844290"/>
              <a:ext cx="1998345" cy="0"/>
            </a:xfrm>
            <a:custGeom>
              <a:avLst/>
              <a:gdLst/>
              <a:ahLst/>
              <a:cxnLst/>
              <a:rect l="l" t="t" r="r" b="b"/>
              <a:pathLst>
                <a:path w="1998345">
                  <a:moveTo>
                    <a:pt x="0" y="0"/>
                  </a:moveTo>
                  <a:lnTo>
                    <a:pt x="1998074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4742821" y="1962049"/>
            <a:ext cx="1684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4c 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5746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Solution:</a:t>
            </a:r>
            <a:r>
              <a:rPr spc="20" dirty="0"/>
              <a:t> </a:t>
            </a: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  <a:r>
              <a:rPr spc="25" dirty="0"/>
              <a:t> </a:t>
            </a:r>
            <a:r>
              <a:rPr dirty="0"/>
              <a:t>1</a:t>
            </a:r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2535280" y="1524667"/>
            <a:ext cx="346075" cy="381635"/>
            <a:chOff x="2535280" y="1524667"/>
            <a:chExt cx="346075" cy="38163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535280" y="1524667"/>
              <a:ext cx="345534" cy="38136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578143" y="1544551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2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8" y="243452"/>
                  </a:lnTo>
                  <a:lnTo>
                    <a:pt x="52706" y="274944"/>
                  </a:lnTo>
                  <a:lnTo>
                    <a:pt x="92204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5" y="239383"/>
                  </a:lnTo>
                  <a:lnTo>
                    <a:pt x="254609" y="191245"/>
                  </a:lnTo>
                  <a:lnTo>
                    <a:pt x="258616" y="138393"/>
                  </a:lnTo>
                  <a:lnTo>
                    <a:pt x="234363" y="91832"/>
                  </a:lnTo>
                  <a:lnTo>
                    <a:pt x="226077" y="86589"/>
                  </a:lnTo>
                  <a:lnTo>
                    <a:pt x="124468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80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80" h="295275">
                  <a:moveTo>
                    <a:pt x="116228" y="48479"/>
                  </a:moveTo>
                  <a:lnTo>
                    <a:pt x="104119" y="48479"/>
                  </a:lnTo>
                  <a:lnTo>
                    <a:pt x="108700" y="51304"/>
                  </a:lnTo>
                  <a:lnTo>
                    <a:pt x="114839" y="55864"/>
                  </a:lnTo>
                  <a:lnTo>
                    <a:pt x="121484" y="62119"/>
                  </a:lnTo>
                  <a:lnTo>
                    <a:pt x="127586" y="70029"/>
                  </a:lnTo>
                  <a:lnTo>
                    <a:pt x="126155" y="75302"/>
                  </a:lnTo>
                  <a:lnTo>
                    <a:pt x="125150" y="80803"/>
                  </a:lnTo>
                  <a:lnTo>
                    <a:pt x="124468" y="86589"/>
                  </a:lnTo>
                  <a:lnTo>
                    <a:pt x="226077" y="86589"/>
                  </a:lnTo>
                  <a:lnTo>
                    <a:pt x="224325" y="85481"/>
                  </a:lnTo>
                  <a:lnTo>
                    <a:pt x="134238" y="85481"/>
                  </a:lnTo>
                  <a:lnTo>
                    <a:pt x="139937" y="68136"/>
                  </a:lnTo>
                  <a:lnTo>
                    <a:pt x="143399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80" h="295275">
                  <a:moveTo>
                    <a:pt x="174769" y="68580"/>
                  </a:moveTo>
                  <a:lnTo>
                    <a:pt x="151264" y="75186"/>
                  </a:lnTo>
                  <a:lnTo>
                    <a:pt x="134238" y="85481"/>
                  </a:lnTo>
                  <a:lnTo>
                    <a:pt x="224325" y="85481"/>
                  </a:lnTo>
                  <a:lnTo>
                    <a:pt x="203040" y="72013"/>
                  </a:lnTo>
                  <a:lnTo>
                    <a:pt x="174769" y="68580"/>
                  </a:lnTo>
                  <a:close/>
                </a:path>
                <a:path w="259080" h="295275">
                  <a:moveTo>
                    <a:pt x="169796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399" y="62038"/>
                  </a:lnTo>
                  <a:lnTo>
                    <a:pt x="148864" y="52413"/>
                  </a:lnTo>
                  <a:lnTo>
                    <a:pt x="161050" y="38367"/>
                  </a:lnTo>
                  <a:lnTo>
                    <a:pt x="176528" y="26052"/>
                  </a:lnTo>
                  <a:lnTo>
                    <a:pt x="177380" y="22925"/>
                  </a:lnTo>
                  <a:lnTo>
                    <a:pt x="174517" y="19308"/>
                  </a:lnTo>
                  <a:lnTo>
                    <a:pt x="169796" y="16973"/>
                  </a:lnTo>
                  <a:close/>
                </a:path>
                <a:path w="259080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2"/>
                  </a:lnTo>
                  <a:lnTo>
                    <a:pt x="79433" y="55351"/>
                  </a:lnTo>
                  <a:lnTo>
                    <a:pt x="104119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7"/>
                  </a:lnTo>
                  <a:lnTo>
                    <a:pt x="103229" y="33286"/>
                  </a:lnTo>
                  <a:lnTo>
                    <a:pt x="97162" y="22129"/>
                  </a:lnTo>
                  <a:lnTo>
                    <a:pt x="87702" y="11323"/>
                  </a:lnTo>
                  <a:lnTo>
                    <a:pt x="76721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80" h="295275">
                  <a:moveTo>
                    <a:pt x="53762" y="19"/>
                  </a:moveTo>
                  <a:lnTo>
                    <a:pt x="38119" y="2705"/>
                  </a:lnTo>
                  <a:lnTo>
                    <a:pt x="21980" y="4905"/>
                  </a:lnTo>
                  <a:lnTo>
                    <a:pt x="76721" y="4905"/>
                  </a:lnTo>
                  <a:lnTo>
                    <a:pt x="74255" y="3464"/>
                  </a:lnTo>
                  <a:lnTo>
                    <a:pt x="53762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578143" y="1544550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3192527" y="1524667"/>
            <a:ext cx="364490" cy="381635"/>
            <a:chOff x="3192527" y="1524667"/>
            <a:chExt cx="364490" cy="38163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2527" y="1524667"/>
              <a:ext cx="364476" cy="38136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35389" y="1544397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3" y="0"/>
                  </a:moveTo>
                  <a:lnTo>
                    <a:pt x="242703" y="389"/>
                  </a:lnTo>
                  <a:lnTo>
                    <a:pt x="235431" y="3624"/>
                  </a:lnTo>
                  <a:lnTo>
                    <a:pt x="235861" y="6830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9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3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2" y="37774"/>
                  </a:lnTo>
                  <a:lnTo>
                    <a:pt x="256659" y="18522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235389" y="1544398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755650" y="1104526"/>
            <a:ext cx="6435090" cy="697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 indent="-180975">
              <a:lnSpc>
                <a:spcPct val="100000"/>
              </a:lnSpc>
              <a:spcBef>
                <a:spcPts val="100"/>
              </a:spcBef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1:</a:t>
            </a:r>
            <a:r>
              <a:rPr sz="1800" b="1" spc="-4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$10.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R="800735" algn="ctr">
              <a:lnSpc>
                <a:spcPct val="100000"/>
              </a:lnSpc>
              <a:spcBef>
                <a:spcPts val="1445"/>
              </a:spcBef>
              <a:tabLst>
                <a:tab pos="675640" algn="l"/>
              </a:tabLst>
            </a:pPr>
            <a:r>
              <a:rPr sz="1400" dirty="0">
                <a:latin typeface="Arial MT"/>
                <a:cs typeface="Arial MT"/>
              </a:rPr>
              <a:t>+	</a:t>
            </a:r>
            <a:r>
              <a:rPr sz="2100" baseline="2000" dirty="0">
                <a:latin typeface="Arial MT"/>
                <a:cs typeface="Arial MT"/>
              </a:rPr>
              <a:t>=</a:t>
            </a:r>
            <a:r>
              <a:rPr sz="2100" spc="487" baseline="2000" dirty="0">
                <a:latin typeface="Arial MT"/>
                <a:cs typeface="Arial MT"/>
              </a:rPr>
              <a:t> </a:t>
            </a:r>
            <a:r>
              <a:rPr sz="2100" baseline="2000" dirty="0">
                <a:latin typeface="Arial MT"/>
                <a:cs typeface="Arial MT"/>
              </a:rPr>
              <a:t>$10</a:t>
            </a:r>
            <a:endParaRPr sz="2100" baseline="20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535280" y="3128751"/>
            <a:ext cx="346075" cy="381635"/>
            <a:chOff x="2535280" y="3128751"/>
            <a:chExt cx="346075" cy="381635"/>
          </a:xfrm>
        </p:grpSpPr>
        <p:pic>
          <p:nvPicPr>
            <p:cNvPr id="13" name="object 1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535280" y="3128751"/>
              <a:ext cx="345534" cy="38136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578143" y="3148635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2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8" y="243452"/>
                  </a:lnTo>
                  <a:lnTo>
                    <a:pt x="52706" y="274944"/>
                  </a:lnTo>
                  <a:lnTo>
                    <a:pt x="92204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5" y="239383"/>
                  </a:lnTo>
                  <a:lnTo>
                    <a:pt x="254609" y="191245"/>
                  </a:lnTo>
                  <a:lnTo>
                    <a:pt x="258616" y="138394"/>
                  </a:lnTo>
                  <a:lnTo>
                    <a:pt x="234363" y="91832"/>
                  </a:lnTo>
                  <a:lnTo>
                    <a:pt x="226077" y="86589"/>
                  </a:lnTo>
                  <a:lnTo>
                    <a:pt x="124468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80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80" h="295275">
                  <a:moveTo>
                    <a:pt x="116228" y="48479"/>
                  </a:moveTo>
                  <a:lnTo>
                    <a:pt x="104119" y="48479"/>
                  </a:lnTo>
                  <a:lnTo>
                    <a:pt x="108700" y="51304"/>
                  </a:lnTo>
                  <a:lnTo>
                    <a:pt x="114839" y="55864"/>
                  </a:lnTo>
                  <a:lnTo>
                    <a:pt x="121484" y="62119"/>
                  </a:lnTo>
                  <a:lnTo>
                    <a:pt x="127586" y="70029"/>
                  </a:lnTo>
                  <a:lnTo>
                    <a:pt x="126155" y="75302"/>
                  </a:lnTo>
                  <a:lnTo>
                    <a:pt x="125150" y="80803"/>
                  </a:lnTo>
                  <a:lnTo>
                    <a:pt x="124468" y="86589"/>
                  </a:lnTo>
                  <a:lnTo>
                    <a:pt x="226077" y="86589"/>
                  </a:lnTo>
                  <a:lnTo>
                    <a:pt x="224325" y="85481"/>
                  </a:lnTo>
                  <a:lnTo>
                    <a:pt x="134238" y="85481"/>
                  </a:lnTo>
                  <a:lnTo>
                    <a:pt x="139937" y="68136"/>
                  </a:lnTo>
                  <a:lnTo>
                    <a:pt x="143399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80" h="295275">
                  <a:moveTo>
                    <a:pt x="174769" y="68580"/>
                  </a:moveTo>
                  <a:lnTo>
                    <a:pt x="151264" y="75186"/>
                  </a:lnTo>
                  <a:lnTo>
                    <a:pt x="134238" y="85481"/>
                  </a:lnTo>
                  <a:lnTo>
                    <a:pt x="224325" y="85481"/>
                  </a:lnTo>
                  <a:lnTo>
                    <a:pt x="203040" y="72013"/>
                  </a:lnTo>
                  <a:lnTo>
                    <a:pt x="174769" y="68580"/>
                  </a:lnTo>
                  <a:close/>
                </a:path>
                <a:path w="259080" h="295275">
                  <a:moveTo>
                    <a:pt x="169796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399" y="62038"/>
                  </a:lnTo>
                  <a:lnTo>
                    <a:pt x="148864" y="52413"/>
                  </a:lnTo>
                  <a:lnTo>
                    <a:pt x="161050" y="38367"/>
                  </a:lnTo>
                  <a:lnTo>
                    <a:pt x="176528" y="26052"/>
                  </a:lnTo>
                  <a:lnTo>
                    <a:pt x="177380" y="22925"/>
                  </a:lnTo>
                  <a:lnTo>
                    <a:pt x="174517" y="19308"/>
                  </a:lnTo>
                  <a:lnTo>
                    <a:pt x="169796" y="16973"/>
                  </a:lnTo>
                  <a:close/>
                </a:path>
                <a:path w="259080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2"/>
                  </a:lnTo>
                  <a:lnTo>
                    <a:pt x="79433" y="55351"/>
                  </a:lnTo>
                  <a:lnTo>
                    <a:pt x="104119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7"/>
                  </a:lnTo>
                  <a:lnTo>
                    <a:pt x="103229" y="33286"/>
                  </a:lnTo>
                  <a:lnTo>
                    <a:pt x="97162" y="22129"/>
                  </a:lnTo>
                  <a:lnTo>
                    <a:pt x="87702" y="11323"/>
                  </a:lnTo>
                  <a:lnTo>
                    <a:pt x="76721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80" h="295275">
                  <a:moveTo>
                    <a:pt x="53762" y="19"/>
                  </a:moveTo>
                  <a:lnTo>
                    <a:pt x="38119" y="2705"/>
                  </a:lnTo>
                  <a:lnTo>
                    <a:pt x="21980" y="4905"/>
                  </a:lnTo>
                  <a:lnTo>
                    <a:pt x="76721" y="4905"/>
                  </a:lnTo>
                  <a:lnTo>
                    <a:pt x="74255" y="3464"/>
                  </a:lnTo>
                  <a:lnTo>
                    <a:pt x="53762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578143" y="3148635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/>
          <p:cNvGrpSpPr/>
          <p:nvPr/>
        </p:nvGrpSpPr>
        <p:grpSpPr>
          <a:xfrm>
            <a:off x="3192527" y="3128751"/>
            <a:ext cx="364490" cy="381635"/>
            <a:chOff x="3192527" y="3128751"/>
            <a:chExt cx="364490" cy="381635"/>
          </a:xfrm>
        </p:grpSpPr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2527" y="3128751"/>
              <a:ext cx="364476" cy="38136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235389" y="3148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3" y="0"/>
                  </a:moveTo>
                  <a:lnTo>
                    <a:pt x="242703" y="389"/>
                  </a:lnTo>
                  <a:lnTo>
                    <a:pt x="235431" y="3625"/>
                  </a:lnTo>
                  <a:lnTo>
                    <a:pt x="235861" y="6830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9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3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2" y="37774"/>
                  </a:lnTo>
                  <a:lnTo>
                    <a:pt x="256659" y="18522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235389" y="3148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3868715" y="3128751"/>
            <a:ext cx="364490" cy="381635"/>
            <a:chOff x="3868715" y="3128751"/>
            <a:chExt cx="364490" cy="381635"/>
          </a:xfrm>
        </p:grpSpPr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68715" y="3128751"/>
              <a:ext cx="364476" cy="38136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911578" y="3148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3" y="0"/>
                  </a:moveTo>
                  <a:lnTo>
                    <a:pt x="242703" y="389"/>
                  </a:lnTo>
                  <a:lnTo>
                    <a:pt x="235431" y="3625"/>
                  </a:lnTo>
                  <a:lnTo>
                    <a:pt x="235861" y="6830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9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7" y="291008"/>
                  </a:lnTo>
                  <a:lnTo>
                    <a:pt x="158135" y="265703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2" y="37774"/>
                  </a:lnTo>
                  <a:lnTo>
                    <a:pt x="256659" y="18522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911578" y="3148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755650" y="2711076"/>
            <a:ext cx="6777990" cy="158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 indent="-180975">
              <a:lnSpc>
                <a:spcPct val="100000"/>
              </a:lnSpc>
              <a:spcBef>
                <a:spcPts val="100"/>
              </a:spcBef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2:</a:t>
            </a:r>
            <a:r>
              <a:rPr sz="1800" b="1" spc="-4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$12.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2225040">
              <a:lnSpc>
                <a:spcPct val="100000"/>
              </a:lnSpc>
              <a:spcBef>
                <a:spcPts val="1430"/>
              </a:spcBef>
              <a:tabLst>
                <a:tab pos="2901315" algn="l"/>
                <a:tab pos="3572510" algn="l"/>
              </a:tabLst>
            </a:pPr>
            <a:r>
              <a:rPr sz="1400" dirty="0">
                <a:latin typeface="Arial MT"/>
                <a:cs typeface="Arial MT"/>
              </a:rPr>
              <a:t>+	+	</a:t>
            </a:r>
            <a:r>
              <a:rPr sz="2100" baseline="2000" dirty="0">
                <a:latin typeface="Arial MT"/>
                <a:cs typeface="Arial MT"/>
              </a:rPr>
              <a:t>=</a:t>
            </a:r>
            <a:r>
              <a:rPr sz="2100" spc="487" baseline="2000" dirty="0">
                <a:latin typeface="Arial MT"/>
                <a:cs typeface="Arial MT"/>
              </a:rPr>
              <a:t> </a:t>
            </a:r>
            <a:r>
              <a:rPr sz="2100" baseline="2000" dirty="0">
                <a:latin typeface="Arial MT"/>
                <a:cs typeface="Arial MT"/>
              </a:rPr>
              <a:t>$12</a:t>
            </a:r>
            <a:endParaRPr sz="2100" baseline="20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600">
              <a:latin typeface="Arial MT"/>
              <a:cs typeface="Arial MT"/>
            </a:endParaRPr>
          </a:p>
          <a:p>
            <a:pPr marL="193040" indent="-180975">
              <a:lnSpc>
                <a:spcPct val="100000"/>
              </a:lnSpc>
              <a:spcBef>
                <a:spcPts val="1170"/>
              </a:spcBef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Solution:</a:t>
            </a:r>
            <a:r>
              <a:rPr sz="1800" b="1" spc="-10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$8,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$2.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815835" y="3073086"/>
            <a:ext cx="492759" cy="492759"/>
            <a:chOff x="3815835" y="3073086"/>
            <a:chExt cx="492759" cy="492759"/>
          </a:xfrm>
        </p:grpSpPr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5835" y="3073086"/>
              <a:ext cx="492698" cy="49269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866635" y="3100886"/>
              <a:ext cx="391160" cy="391160"/>
            </a:xfrm>
            <a:custGeom>
              <a:avLst/>
              <a:gdLst/>
              <a:ahLst/>
              <a:cxnLst/>
              <a:rect l="l" t="t" r="r" b="b"/>
              <a:pathLst>
                <a:path w="391160" h="391160">
                  <a:moveTo>
                    <a:pt x="89678" y="0"/>
                  </a:moveTo>
                  <a:lnTo>
                    <a:pt x="301419" y="0"/>
                  </a:lnTo>
                  <a:lnTo>
                    <a:pt x="319265" y="68"/>
                  </a:lnTo>
                  <a:lnTo>
                    <a:pt x="364779" y="9692"/>
                  </a:lnTo>
                  <a:lnTo>
                    <a:pt x="389244" y="46010"/>
                  </a:lnTo>
                  <a:lnTo>
                    <a:pt x="391098" y="89678"/>
                  </a:lnTo>
                  <a:lnTo>
                    <a:pt x="391098" y="301419"/>
                  </a:lnTo>
                  <a:lnTo>
                    <a:pt x="389244" y="345088"/>
                  </a:lnTo>
                  <a:lnTo>
                    <a:pt x="364779" y="381406"/>
                  </a:lnTo>
                  <a:lnTo>
                    <a:pt x="319265" y="391029"/>
                  </a:lnTo>
                  <a:lnTo>
                    <a:pt x="301419" y="391098"/>
                  </a:lnTo>
                  <a:lnTo>
                    <a:pt x="89678" y="391098"/>
                  </a:lnTo>
                  <a:lnTo>
                    <a:pt x="46010" y="389244"/>
                  </a:lnTo>
                  <a:lnTo>
                    <a:pt x="9692" y="364779"/>
                  </a:lnTo>
                  <a:lnTo>
                    <a:pt x="68" y="319265"/>
                  </a:lnTo>
                  <a:lnTo>
                    <a:pt x="0" y="301419"/>
                  </a:lnTo>
                  <a:lnTo>
                    <a:pt x="0" y="89678"/>
                  </a:lnTo>
                  <a:lnTo>
                    <a:pt x="1853" y="46010"/>
                  </a:lnTo>
                  <a:lnTo>
                    <a:pt x="26319" y="9692"/>
                  </a:lnTo>
                  <a:lnTo>
                    <a:pt x="71833" y="68"/>
                  </a:lnTo>
                  <a:lnTo>
                    <a:pt x="89678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/>
          <p:cNvGrpSpPr/>
          <p:nvPr/>
        </p:nvGrpSpPr>
        <p:grpSpPr>
          <a:xfrm>
            <a:off x="4639659" y="3145096"/>
            <a:ext cx="284480" cy="349250"/>
            <a:chOff x="4639659" y="3145096"/>
            <a:chExt cx="284480" cy="349250"/>
          </a:xfrm>
        </p:grpSpPr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39659" y="3145096"/>
              <a:ext cx="284449" cy="348678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690459" y="3172896"/>
              <a:ext cx="182880" cy="247650"/>
            </a:xfrm>
            <a:custGeom>
              <a:avLst/>
              <a:gdLst/>
              <a:ahLst/>
              <a:cxnLst/>
              <a:rect l="l" t="t" r="r" b="b"/>
              <a:pathLst>
                <a:path w="182879" h="247650">
                  <a:moveTo>
                    <a:pt x="56655" y="0"/>
                  </a:moveTo>
                  <a:lnTo>
                    <a:pt x="126194" y="0"/>
                  </a:lnTo>
                  <a:lnTo>
                    <a:pt x="137468" y="43"/>
                  </a:lnTo>
                  <a:lnTo>
                    <a:pt x="176725" y="16627"/>
                  </a:lnTo>
                  <a:lnTo>
                    <a:pt x="182849" y="56655"/>
                  </a:lnTo>
                  <a:lnTo>
                    <a:pt x="182849" y="190423"/>
                  </a:lnTo>
                  <a:lnTo>
                    <a:pt x="176725" y="230451"/>
                  </a:lnTo>
                  <a:lnTo>
                    <a:pt x="137468" y="247035"/>
                  </a:lnTo>
                  <a:lnTo>
                    <a:pt x="126194" y="247078"/>
                  </a:lnTo>
                  <a:lnTo>
                    <a:pt x="56655" y="247078"/>
                  </a:lnTo>
                  <a:lnTo>
                    <a:pt x="16627" y="240955"/>
                  </a:lnTo>
                  <a:lnTo>
                    <a:pt x="43" y="201697"/>
                  </a:lnTo>
                  <a:lnTo>
                    <a:pt x="0" y="190423"/>
                  </a:lnTo>
                  <a:lnTo>
                    <a:pt x="0" y="56655"/>
                  </a:lnTo>
                  <a:lnTo>
                    <a:pt x="6123" y="16627"/>
                  </a:lnTo>
                  <a:lnTo>
                    <a:pt x="45380" y="43"/>
                  </a:lnTo>
                  <a:lnTo>
                    <a:pt x="56655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303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20" dirty="0"/>
              <a:t> </a:t>
            </a:r>
            <a:r>
              <a:rPr dirty="0"/>
              <a:t>dependence</a:t>
            </a:r>
            <a:r>
              <a:rPr spc="20" dirty="0"/>
              <a:t> </a:t>
            </a:r>
            <a:r>
              <a:rPr dirty="0"/>
              <a:t>and</a:t>
            </a:r>
            <a:r>
              <a:rPr spc="20" dirty="0"/>
              <a:t> </a:t>
            </a:r>
            <a:r>
              <a:rPr spc="-5" dirty="0"/>
              <a:t>independence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862933" y="1336845"/>
            <a:ext cx="1430020" cy="8585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55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 </a:t>
            </a:r>
            <a:r>
              <a:rPr sz="1800" b="1" spc="5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 </a:t>
            </a:r>
            <a:r>
              <a:rPr sz="1800" b="1" spc="-484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+ 3c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822450" y="26225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3223954" y="1136574"/>
            <a:ext cx="1715770" cy="412750"/>
            <a:chOff x="3223954" y="1136574"/>
            <a:chExt cx="1715770" cy="412750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223954" y="1136574"/>
              <a:ext cx="1715757" cy="41270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269703" y="1202701"/>
              <a:ext cx="1522095" cy="278765"/>
            </a:xfrm>
            <a:custGeom>
              <a:avLst/>
              <a:gdLst/>
              <a:ahLst/>
              <a:cxnLst/>
              <a:rect l="l" t="t" r="r" b="b"/>
              <a:pathLst>
                <a:path w="1522095" h="278765">
                  <a:moveTo>
                    <a:pt x="0" y="278439"/>
                  </a:moveTo>
                  <a:lnTo>
                    <a:pt x="60370" y="236505"/>
                  </a:lnTo>
                  <a:lnTo>
                    <a:pt x="125843" y="197991"/>
                  </a:lnTo>
                  <a:lnTo>
                    <a:pt x="160494" y="180016"/>
                  </a:lnTo>
                  <a:lnTo>
                    <a:pt x="196421" y="162897"/>
                  </a:lnTo>
                  <a:lnTo>
                    <a:pt x="233623" y="146633"/>
                  </a:lnTo>
                  <a:lnTo>
                    <a:pt x="272102" y="131224"/>
                  </a:lnTo>
                  <a:lnTo>
                    <a:pt x="311856" y="116671"/>
                  </a:lnTo>
                  <a:lnTo>
                    <a:pt x="352886" y="102972"/>
                  </a:lnTo>
                  <a:lnTo>
                    <a:pt x="395192" y="90129"/>
                  </a:lnTo>
                  <a:lnTo>
                    <a:pt x="438774" y="78141"/>
                  </a:lnTo>
                  <a:lnTo>
                    <a:pt x="483632" y="67008"/>
                  </a:lnTo>
                  <a:lnTo>
                    <a:pt x="529765" y="56730"/>
                  </a:lnTo>
                  <a:lnTo>
                    <a:pt x="577175" y="47307"/>
                  </a:lnTo>
                  <a:lnTo>
                    <a:pt x="625860" y="38740"/>
                  </a:lnTo>
                  <a:lnTo>
                    <a:pt x="675822" y="31028"/>
                  </a:lnTo>
                  <a:lnTo>
                    <a:pt x="727059" y="24170"/>
                  </a:lnTo>
                  <a:lnTo>
                    <a:pt x="779572" y="18168"/>
                  </a:lnTo>
                  <a:lnTo>
                    <a:pt x="833361" y="13021"/>
                  </a:lnTo>
                  <a:lnTo>
                    <a:pt x="888426" y="8730"/>
                  </a:lnTo>
                  <a:lnTo>
                    <a:pt x="944767" y="5293"/>
                  </a:lnTo>
                  <a:lnTo>
                    <a:pt x="1002383" y="2712"/>
                  </a:lnTo>
                  <a:lnTo>
                    <a:pt x="1061276" y="986"/>
                  </a:lnTo>
                  <a:lnTo>
                    <a:pt x="1121444" y="114"/>
                  </a:lnTo>
                  <a:lnTo>
                    <a:pt x="1182889" y="99"/>
                  </a:lnTo>
                  <a:lnTo>
                    <a:pt x="1245609" y="938"/>
                  </a:lnTo>
                  <a:lnTo>
                    <a:pt x="1309605" y="2632"/>
                  </a:lnTo>
                  <a:lnTo>
                    <a:pt x="1374877" y="5182"/>
                  </a:lnTo>
                  <a:lnTo>
                    <a:pt x="1441425" y="8587"/>
                  </a:lnTo>
                  <a:lnTo>
                    <a:pt x="1509248" y="12846"/>
                  </a:lnTo>
                  <a:lnTo>
                    <a:pt x="1521913" y="13836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774208" y="1154675"/>
              <a:ext cx="126364" cy="121920"/>
            </a:xfrm>
            <a:custGeom>
              <a:avLst/>
              <a:gdLst/>
              <a:ahLst/>
              <a:cxnLst/>
              <a:rect l="l" t="t" r="r" b="b"/>
              <a:pathLst>
                <a:path w="126364" h="121919">
                  <a:moveTo>
                    <a:pt x="9494" y="0"/>
                  </a:moveTo>
                  <a:lnTo>
                    <a:pt x="0" y="121549"/>
                  </a:lnTo>
                  <a:lnTo>
                    <a:pt x="126297" y="70267"/>
                  </a:lnTo>
                  <a:lnTo>
                    <a:pt x="9494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4933525" y="1085172"/>
            <a:ext cx="1430020" cy="72707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3c 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351172" y="1656371"/>
            <a:ext cx="1588770" cy="433705"/>
            <a:chOff x="3351172" y="1656371"/>
            <a:chExt cx="1588770" cy="43370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51172" y="1656371"/>
              <a:ext cx="1588630" cy="43338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394846" y="1733890"/>
              <a:ext cx="1397000" cy="286385"/>
            </a:xfrm>
            <a:custGeom>
              <a:avLst/>
              <a:gdLst/>
              <a:ahLst/>
              <a:cxnLst/>
              <a:rect l="l" t="t" r="r" b="b"/>
              <a:pathLst>
                <a:path w="1397000" h="286385">
                  <a:moveTo>
                    <a:pt x="0" y="286350"/>
                  </a:moveTo>
                  <a:lnTo>
                    <a:pt x="56187" y="260893"/>
                  </a:lnTo>
                  <a:lnTo>
                    <a:pt x="118943" y="236219"/>
                  </a:lnTo>
                  <a:lnTo>
                    <a:pt x="188268" y="212329"/>
                  </a:lnTo>
                  <a:lnTo>
                    <a:pt x="225393" y="200678"/>
                  </a:lnTo>
                  <a:lnTo>
                    <a:pt x="264160" y="189222"/>
                  </a:lnTo>
                  <a:lnTo>
                    <a:pt x="304569" y="177963"/>
                  </a:lnTo>
                  <a:lnTo>
                    <a:pt x="346620" y="166899"/>
                  </a:lnTo>
                  <a:lnTo>
                    <a:pt x="390313" y="156031"/>
                  </a:lnTo>
                  <a:lnTo>
                    <a:pt x="435648" y="145359"/>
                  </a:lnTo>
                  <a:lnTo>
                    <a:pt x="482625" y="134883"/>
                  </a:lnTo>
                  <a:lnTo>
                    <a:pt x="531244" y="124603"/>
                  </a:lnTo>
                  <a:lnTo>
                    <a:pt x="581505" y="114519"/>
                  </a:lnTo>
                  <a:lnTo>
                    <a:pt x="633409" y="104630"/>
                  </a:lnTo>
                  <a:lnTo>
                    <a:pt x="686954" y="94938"/>
                  </a:lnTo>
                  <a:lnTo>
                    <a:pt x="742141" y="85441"/>
                  </a:lnTo>
                  <a:lnTo>
                    <a:pt x="798970" y="76140"/>
                  </a:lnTo>
                  <a:lnTo>
                    <a:pt x="857441" y="67035"/>
                  </a:lnTo>
                  <a:lnTo>
                    <a:pt x="917555" y="58126"/>
                  </a:lnTo>
                  <a:lnTo>
                    <a:pt x="979310" y="49413"/>
                  </a:lnTo>
                  <a:lnTo>
                    <a:pt x="1042707" y="40896"/>
                  </a:lnTo>
                  <a:lnTo>
                    <a:pt x="1107746" y="32574"/>
                  </a:lnTo>
                  <a:lnTo>
                    <a:pt x="1174428" y="24448"/>
                  </a:lnTo>
                  <a:lnTo>
                    <a:pt x="1242751" y="16519"/>
                  </a:lnTo>
                  <a:lnTo>
                    <a:pt x="1312716" y="8785"/>
                  </a:lnTo>
                  <a:lnTo>
                    <a:pt x="1384324" y="1247"/>
                  </a:lnTo>
                  <a:lnTo>
                    <a:pt x="1396965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773189" y="1674472"/>
              <a:ext cx="127635" cy="121920"/>
            </a:xfrm>
            <a:custGeom>
              <a:avLst/>
              <a:gdLst/>
              <a:ahLst/>
              <a:cxnLst/>
              <a:rect l="l" t="t" r="r" b="b"/>
              <a:pathLst>
                <a:path w="127635" h="121919">
                  <a:moveTo>
                    <a:pt x="0" y="0"/>
                  </a:moveTo>
                  <a:lnTo>
                    <a:pt x="11969" y="121330"/>
                  </a:lnTo>
                  <a:lnTo>
                    <a:pt x="127316" y="486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4387560" y="1496127"/>
            <a:ext cx="159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+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554079" y="1813490"/>
            <a:ext cx="2074545" cy="101600"/>
            <a:chOff x="4554079" y="1813490"/>
            <a:chExt cx="2074545" cy="101600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4079" y="1813490"/>
              <a:ext cx="2074274" cy="1016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592179" y="1844290"/>
              <a:ext cx="1998345" cy="0"/>
            </a:xfrm>
            <a:custGeom>
              <a:avLst/>
              <a:gdLst/>
              <a:ahLst/>
              <a:cxnLst/>
              <a:rect l="l" t="t" r="r" b="b"/>
              <a:pathLst>
                <a:path w="1998345">
                  <a:moveTo>
                    <a:pt x="0" y="0"/>
                  </a:moveTo>
                  <a:lnTo>
                    <a:pt x="1998074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4742821" y="1962049"/>
            <a:ext cx="1684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4c 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492155" y="2283542"/>
            <a:ext cx="198120" cy="461009"/>
            <a:chOff x="5492155" y="2283542"/>
            <a:chExt cx="198120" cy="461009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2155" y="2283542"/>
              <a:ext cx="198120" cy="46041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591215" y="2301642"/>
              <a:ext cx="0" cy="275590"/>
            </a:xfrm>
            <a:custGeom>
              <a:avLst/>
              <a:gdLst/>
              <a:ahLst/>
              <a:cxnLst/>
              <a:rect l="l" t="t" r="r" b="b"/>
              <a:pathLst>
                <a:path h="275589">
                  <a:moveTo>
                    <a:pt x="0" y="0"/>
                  </a:moveTo>
                  <a:lnTo>
                    <a:pt x="0" y="0"/>
                  </a:lnTo>
                  <a:lnTo>
                    <a:pt x="0" y="262293"/>
                  </a:lnTo>
                  <a:lnTo>
                    <a:pt x="0" y="274993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530255" y="2563936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121920" y="0"/>
                  </a:moveTo>
                  <a:lnTo>
                    <a:pt x="0" y="0"/>
                  </a:lnTo>
                  <a:lnTo>
                    <a:pt x="60960" y="121919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5687804" y="2328890"/>
            <a:ext cx="341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Microsoft Sans Serif" panose="020B0604020202020204"/>
                <a:cs typeface="Microsoft Sans Serif" panose="020B0604020202020204"/>
              </a:rPr>
              <a:t>÷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303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20" dirty="0"/>
              <a:t> </a:t>
            </a:r>
            <a:r>
              <a:rPr dirty="0"/>
              <a:t>dependence</a:t>
            </a:r>
            <a:r>
              <a:rPr spc="20" dirty="0"/>
              <a:t> </a:t>
            </a:r>
            <a:r>
              <a:rPr dirty="0"/>
              <a:t>and</a:t>
            </a:r>
            <a:r>
              <a:rPr spc="20" dirty="0"/>
              <a:t> </a:t>
            </a:r>
            <a:r>
              <a:rPr spc="-5" dirty="0"/>
              <a:t>independence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862933" y="1336845"/>
            <a:ext cx="1430020" cy="8585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55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 </a:t>
            </a:r>
            <a:r>
              <a:rPr sz="1800" b="1" spc="5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 </a:t>
            </a:r>
            <a:r>
              <a:rPr sz="1800" b="1" spc="-484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+ 3c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822450" y="26225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3223954" y="1136574"/>
            <a:ext cx="1715770" cy="412750"/>
            <a:chOff x="3223954" y="1136574"/>
            <a:chExt cx="1715770" cy="412750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223954" y="1136574"/>
              <a:ext cx="1715757" cy="41270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269703" y="1202701"/>
              <a:ext cx="1522095" cy="278765"/>
            </a:xfrm>
            <a:custGeom>
              <a:avLst/>
              <a:gdLst/>
              <a:ahLst/>
              <a:cxnLst/>
              <a:rect l="l" t="t" r="r" b="b"/>
              <a:pathLst>
                <a:path w="1522095" h="278765">
                  <a:moveTo>
                    <a:pt x="0" y="278439"/>
                  </a:moveTo>
                  <a:lnTo>
                    <a:pt x="60370" y="236505"/>
                  </a:lnTo>
                  <a:lnTo>
                    <a:pt x="125843" y="197991"/>
                  </a:lnTo>
                  <a:lnTo>
                    <a:pt x="160494" y="180016"/>
                  </a:lnTo>
                  <a:lnTo>
                    <a:pt x="196421" y="162897"/>
                  </a:lnTo>
                  <a:lnTo>
                    <a:pt x="233623" y="146633"/>
                  </a:lnTo>
                  <a:lnTo>
                    <a:pt x="272102" y="131224"/>
                  </a:lnTo>
                  <a:lnTo>
                    <a:pt x="311856" y="116671"/>
                  </a:lnTo>
                  <a:lnTo>
                    <a:pt x="352886" y="102972"/>
                  </a:lnTo>
                  <a:lnTo>
                    <a:pt x="395192" y="90129"/>
                  </a:lnTo>
                  <a:lnTo>
                    <a:pt x="438774" y="78141"/>
                  </a:lnTo>
                  <a:lnTo>
                    <a:pt x="483632" y="67008"/>
                  </a:lnTo>
                  <a:lnTo>
                    <a:pt x="529765" y="56730"/>
                  </a:lnTo>
                  <a:lnTo>
                    <a:pt x="577175" y="47307"/>
                  </a:lnTo>
                  <a:lnTo>
                    <a:pt x="625860" y="38740"/>
                  </a:lnTo>
                  <a:lnTo>
                    <a:pt x="675822" y="31028"/>
                  </a:lnTo>
                  <a:lnTo>
                    <a:pt x="727059" y="24170"/>
                  </a:lnTo>
                  <a:lnTo>
                    <a:pt x="779572" y="18168"/>
                  </a:lnTo>
                  <a:lnTo>
                    <a:pt x="833361" y="13021"/>
                  </a:lnTo>
                  <a:lnTo>
                    <a:pt x="888426" y="8730"/>
                  </a:lnTo>
                  <a:lnTo>
                    <a:pt x="944767" y="5293"/>
                  </a:lnTo>
                  <a:lnTo>
                    <a:pt x="1002383" y="2712"/>
                  </a:lnTo>
                  <a:lnTo>
                    <a:pt x="1061276" y="986"/>
                  </a:lnTo>
                  <a:lnTo>
                    <a:pt x="1121444" y="114"/>
                  </a:lnTo>
                  <a:lnTo>
                    <a:pt x="1182889" y="99"/>
                  </a:lnTo>
                  <a:lnTo>
                    <a:pt x="1245609" y="938"/>
                  </a:lnTo>
                  <a:lnTo>
                    <a:pt x="1309605" y="2632"/>
                  </a:lnTo>
                  <a:lnTo>
                    <a:pt x="1374877" y="5182"/>
                  </a:lnTo>
                  <a:lnTo>
                    <a:pt x="1441425" y="8587"/>
                  </a:lnTo>
                  <a:lnTo>
                    <a:pt x="1509248" y="12846"/>
                  </a:lnTo>
                  <a:lnTo>
                    <a:pt x="1521913" y="13836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774208" y="1154675"/>
              <a:ext cx="126364" cy="121920"/>
            </a:xfrm>
            <a:custGeom>
              <a:avLst/>
              <a:gdLst/>
              <a:ahLst/>
              <a:cxnLst/>
              <a:rect l="l" t="t" r="r" b="b"/>
              <a:pathLst>
                <a:path w="126364" h="121919">
                  <a:moveTo>
                    <a:pt x="9494" y="0"/>
                  </a:moveTo>
                  <a:lnTo>
                    <a:pt x="0" y="121549"/>
                  </a:lnTo>
                  <a:lnTo>
                    <a:pt x="126297" y="70267"/>
                  </a:lnTo>
                  <a:lnTo>
                    <a:pt x="9494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4933525" y="1085172"/>
            <a:ext cx="1430020" cy="72707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3c 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351172" y="1656371"/>
            <a:ext cx="1588770" cy="433705"/>
            <a:chOff x="3351172" y="1656371"/>
            <a:chExt cx="1588770" cy="43370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51172" y="1656371"/>
              <a:ext cx="1588630" cy="43338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394846" y="1733890"/>
              <a:ext cx="1397000" cy="286385"/>
            </a:xfrm>
            <a:custGeom>
              <a:avLst/>
              <a:gdLst/>
              <a:ahLst/>
              <a:cxnLst/>
              <a:rect l="l" t="t" r="r" b="b"/>
              <a:pathLst>
                <a:path w="1397000" h="286385">
                  <a:moveTo>
                    <a:pt x="0" y="286350"/>
                  </a:moveTo>
                  <a:lnTo>
                    <a:pt x="56187" y="260893"/>
                  </a:lnTo>
                  <a:lnTo>
                    <a:pt x="118943" y="236219"/>
                  </a:lnTo>
                  <a:lnTo>
                    <a:pt x="188268" y="212329"/>
                  </a:lnTo>
                  <a:lnTo>
                    <a:pt x="225393" y="200678"/>
                  </a:lnTo>
                  <a:lnTo>
                    <a:pt x="264160" y="189222"/>
                  </a:lnTo>
                  <a:lnTo>
                    <a:pt x="304569" y="177963"/>
                  </a:lnTo>
                  <a:lnTo>
                    <a:pt x="346620" y="166899"/>
                  </a:lnTo>
                  <a:lnTo>
                    <a:pt x="390313" y="156031"/>
                  </a:lnTo>
                  <a:lnTo>
                    <a:pt x="435648" y="145359"/>
                  </a:lnTo>
                  <a:lnTo>
                    <a:pt x="482625" y="134883"/>
                  </a:lnTo>
                  <a:lnTo>
                    <a:pt x="531244" y="124603"/>
                  </a:lnTo>
                  <a:lnTo>
                    <a:pt x="581505" y="114519"/>
                  </a:lnTo>
                  <a:lnTo>
                    <a:pt x="633409" y="104630"/>
                  </a:lnTo>
                  <a:lnTo>
                    <a:pt x="686954" y="94938"/>
                  </a:lnTo>
                  <a:lnTo>
                    <a:pt x="742141" y="85441"/>
                  </a:lnTo>
                  <a:lnTo>
                    <a:pt x="798970" y="76140"/>
                  </a:lnTo>
                  <a:lnTo>
                    <a:pt x="857441" y="67035"/>
                  </a:lnTo>
                  <a:lnTo>
                    <a:pt x="917555" y="58126"/>
                  </a:lnTo>
                  <a:lnTo>
                    <a:pt x="979310" y="49413"/>
                  </a:lnTo>
                  <a:lnTo>
                    <a:pt x="1042707" y="40896"/>
                  </a:lnTo>
                  <a:lnTo>
                    <a:pt x="1107746" y="32574"/>
                  </a:lnTo>
                  <a:lnTo>
                    <a:pt x="1174428" y="24448"/>
                  </a:lnTo>
                  <a:lnTo>
                    <a:pt x="1242751" y="16519"/>
                  </a:lnTo>
                  <a:lnTo>
                    <a:pt x="1312716" y="8785"/>
                  </a:lnTo>
                  <a:lnTo>
                    <a:pt x="1384324" y="1247"/>
                  </a:lnTo>
                  <a:lnTo>
                    <a:pt x="1396965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773189" y="1674472"/>
              <a:ext cx="127635" cy="121920"/>
            </a:xfrm>
            <a:custGeom>
              <a:avLst/>
              <a:gdLst/>
              <a:ahLst/>
              <a:cxnLst/>
              <a:rect l="l" t="t" r="r" b="b"/>
              <a:pathLst>
                <a:path w="127635" h="121919">
                  <a:moveTo>
                    <a:pt x="0" y="0"/>
                  </a:moveTo>
                  <a:lnTo>
                    <a:pt x="11969" y="121330"/>
                  </a:lnTo>
                  <a:lnTo>
                    <a:pt x="127316" y="486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4387560" y="1496127"/>
            <a:ext cx="159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+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554079" y="1813490"/>
            <a:ext cx="2074545" cy="101600"/>
            <a:chOff x="4554079" y="1813490"/>
            <a:chExt cx="2074545" cy="101600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4079" y="1813490"/>
              <a:ext cx="2074274" cy="1016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592179" y="1844290"/>
              <a:ext cx="1998345" cy="0"/>
            </a:xfrm>
            <a:custGeom>
              <a:avLst/>
              <a:gdLst/>
              <a:ahLst/>
              <a:cxnLst/>
              <a:rect l="l" t="t" r="r" b="b"/>
              <a:pathLst>
                <a:path w="1998345">
                  <a:moveTo>
                    <a:pt x="0" y="0"/>
                  </a:moveTo>
                  <a:lnTo>
                    <a:pt x="1998074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4742821" y="1962049"/>
            <a:ext cx="1684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4c 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492155" y="2283542"/>
            <a:ext cx="198120" cy="461009"/>
            <a:chOff x="5492155" y="2283542"/>
            <a:chExt cx="198120" cy="461009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2155" y="2283542"/>
              <a:ext cx="198120" cy="46041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591215" y="2301642"/>
              <a:ext cx="0" cy="275590"/>
            </a:xfrm>
            <a:custGeom>
              <a:avLst/>
              <a:gdLst/>
              <a:ahLst/>
              <a:cxnLst/>
              <a:rect l="l" t="t" r="r" b="b"/>
              <a:pathLst>
                <a:path h="275589">
                  <a:moveTo>
                    <a:pt x="0" y="0"/>
                  </a:moveTo>
                  <a:lnTo>
                    <a:pt x="0" y="0"/>
                  </a:lnTo>
                  <a:lnTo>
                    <a:pt x="0" y="262293"/>
                  </a:lnTo>
                  <a:lnTo>
                    <a:pt x="0" y="274993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530255" y="2563936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121920" y="0"/>
                  </a:moveTo>
                  <a:lnTo>
                    <a:pt x="0" y="0"/>
                  </a:lnTo>
                  <a:lnTo>
                    <a:pt x="60960" y="121919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4869957" y="2214998"/>
            <a:ext cx="1430020" cy="802005"/>
          </a:xfrm>
          <a:prstGeom prst="rect">
            <a:avLst/>
          </a:prstGeom>
        </p:spPr>
        <p:txBody>
          <a:bodyPr vert="horz" wrap="square" lIns="0" tIns="126364" rIns="0" bIns="0" rtlCol="0">
            <a:spAutoFit/>
          </a:bodyPr>
          <a:lstStyle/>
          <a:p>
            <a:pPr marL="829945">
              <a:lnSpc>
                <a:spcPct val="100000"/>
              </a:lnSpc>
              <a:spcBef>
                <a:spcPts val="995"/>
              </a:spcBef>
            </a:pPr>
            <a:r>
              <a:rPr sz="1800" spc="-65" dirty="0">
                <a:latin typeface="Microsoft Sans Serif" panose="020B0604020202020204"/>
                <a:cs typeface="Microsoft Sans Serif" panose="020B0604020202020204"/>
              </a:rPr>
              <a:t>÷</a:t>
            </a:r>
            <a:r>
              <a:rPr sz="1800" spc="-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895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2c 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303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20" dirty="0"/>
              <a:t> </a:t>
            </a:r>
            <a:r>
              <a:rPr dirty="0"/>
              <a:t>dependence</a:t>
            </a:r>
            <a:r>
              <a:rPr spc="20" dirty="0"/>
              <a:t> </a:t>
            </a:r>
            <a:r>
              <a:rPr dirty="0"/>
              <a:t>and</a:t>
            </a:r>
            <a:r>
              <a:rPr spc="20" dirty="0"/>
              <a:t> </a:t>
            </a:r>
            <a:r>
              <a:rPr spc="-5" dirty="0"/>
              <a:t>independence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862933" y="1336845"/>
            <a:ext cx="1430020" cy="8585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55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 </a:t>
            </a:r>
            <a:r>
              <a:rPr sz="1800" b="1" spc="5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 </a:t>
            </a:r>
            <a:r>
              <a:rPr sz="1800" b="1" spc="-484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+ 3c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822450" y="2628900"/>
          <a:ext cx="153416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3223954" y="1136574"/>
            <a:ext cx="1715770" cy="412750"/>
            <a:chOff x="3223954" y="1136574"/>
            <a:chExt cx="1715770" cy="412750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223954" y="1136574"/>
              <a:ext cx="1715757" cy="41270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269703" y="1202701"/>
              <a:ext cx="1522095" cy="278765"/>
            </a:xfrm>
            <a:custGeom>
              <a:avLst/>
              <a:gdLst/>
              <a:ahLst/>
              <a:cxnLst/>
              <a:rect l="l" t="t" r="r" b="b"/>
              <a:pathLst>
                <a:path w="1522095" h="278765">
                  <a:moveTo>
                    <a:pt x="0" y="278439"/>
                  </a:moveTo>
                  <a:lnTo>
                    <a:pt x="60370" y="236505"/>
                  </a:lnTo>
                  <a:lnTo>
                    <a:pt x="125843" y="197991"/>
                  </a:lnTo>
                  <a:lnTo>
                    <a:pt x="160494" y="180016"/>
                  </a:lnTo>
                  <a:lnTo>
                    <a:pt x="196421" y="162897"/>
                  </a:lnTo>
                  <a:lnTo>
                    <a:pt x="233623" y="146633"/>
                  </a:lnTo>
                  <a:lnTo>
                    <a:pt x="272102" y="131224"/>
                  </a:lnTo>
                  <a:lnTo>
                    <a:pt x="311856" y="116671"/>
                  </a:lnTo>
                  <a:lnTo>
                    <a:pt x="352886" y="102972"/>
                  </a:lnTo>
                  <a:lnTo>
                    <a:pt x="395192" y="90129"/>
                  </a:lnTo>
                  <a:lnTo>
                    <a:pt x="438774" y="78141"/>
                  </a:lnTo>
                  <a:lnTo>
                    <a:pt x="483632" y="67008"/>
                  </a:lnTo>
                  <a:lnTo>
                    <a:pt x="529765" y="56730"/>
                  </a:lnTo>
                  <a:lnTo>
                    <a:pt x="577175" y="47307"/>
                  </a:lnTo>
                  <a:lnTo>
                    <a:pt x="625860" y="38740"/>
                  </a:lnTo>
                  <a:lnTo>
                    <a:pt x="675822" y="31028"/>
                  </a:lnTo>
                  <a:lnTo>
                    <a:pt x="727059" y="24170"/>
                  </a:lnTo>
                  <a:lnTo>
                    <a:pt x="779572" y="18168"/>
                  </a:lnTo>
                  <a:lnTo>
                    <a:pt x="833361" y="13021"/>
                  </a:lnTo>
                  <a:lnTo>
                    <a:pt x="888426" y="8730"/>
                  </a:lnTo>
                  <a:lnTo>
                    <a:pt x="944767" y="5293"/>
                  </a:lnTo>
                  <a:lnTo>
                    <a:pt x="1002383" y="2712"/>
                  </a:lnTo>
                  <a:lnTo>
                    <a:pt x="1061276" y="986"/>
                  </a:lnTo>
                  <a:lnTo>
                    <a:pt x="1121444" y="114"/>
                  </a:lnTo>
                  <a:lnTo>
                    <a:pt x="1182889" y="99"/>
                  </a:lnTo>
                  <a:lnTo>
                    <a:pt x="1245609" y="938"/>
                  </a:lnTo>
                  <a:lnTo>
                    <a:pt x="1309605" y="2632"/>
                  </a:lnTo>
                  <a:lnTo>
                    <a:pt x="1374877" y="5182"/>
                  </a:lnTo>
                  <a:lnTo>
                    <a:pt x="1441425" y="8587"/>
                  </a:lnTo>
                  <a:lnTo>
                    <a:pt x="1509248" y="12846"/>
                  </a:lnTo>
                  <a:lnTo>
                    <a:pt x="1521913" y="13836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774208" y="1154675"/>
              <a:ext cx="126364" cy="121920"/>
            </a:xfrm>
            <a:custGeom>
              <a:avLst/>
              <a:gdLst/>
              <a:ahLst/>
              <a:cxnLst/>
              <a:rect l="l" t="t" r="r" b="b"/>
              <a:pathLst>
                <a:path w="126364" h="121919">
                  <a:moveTo>
                    <a:pt x="9494" y="0"/>
                  </a:moveTo>
                  <a:lnTo>
                    <a:pt x="0" y="121549"/>
                  </a:lnTo>
                  <a:lnTo>
                    <a:pt x="126297" y="70267"/>
                  </a:lnTo>
                  <a:lnTo>
                    <a:pt x="9494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4933525" y="1085172"/>
            <a:ext cx="1430020" cy="72707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3c 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351172" y="1656371"/>
            <a:ext cx="1588770" cy="433705"/>
            <a:chOff x="3351172" y="1656371"/>
            <a:chExt cx="1588770" cy="43370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51172" y="1656371"/>
              <a:ext cx="1588630" cy="43338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394846" y="1733890"/>
              <a:ext cx="1397000" cy="286385"/>
            </a:xfrm>
            <a:custGeom>
              <a:avLst/>
              <a:gdLst/>
              <a:ahLst/>
              <a:cxnLst/>
              <a:rect l="l" t="t" r="r" b="b"/>
              <a:pathLst>
                <a:path w="1397000" h="286385">
                  <a:moveTo>
                    <a:pt x="0" y="286350"/>
                  </a:moveTo>
                  <a:lnTo>
                    <a:pt x="56187" y="260893"/>
                  </a:lnTo>
                  <a:lnTo>
                    <a:pt x="118943" y="236219"/>
                  </a:lnTo>
                  <a:lnTo>
                    <a:pt x="188268" y="212329"/>
                  </a:lnTo>
                  <a:lnTo>
                    <a:pt x="225393" y="200678"/>
                  </a:lnTo>
                  <a:lnTo>
                    <a:pt x="264160" y="189222"/>
                  </a:lnTo>
                  <a:lnTo>
                    <a:pt x="304569" y="177963"/>
                  </a:lnTo>
                  <a:lnTo>
                    <a:pt x="346620" y="166899"/>
                  </a:lnTo>
                  <a:lnTo>
                    <a:pt x="390313" y="156031"/>
                  </a:lnTo>
                  <a:lnTo>
                    <a:pt x="435648" y="145359"/>
                  </a:lnTo>
                  <a:lnTo>
                    <a:pt x="482625" y="134883"/>
                  </a:lnTo>
                  <a:lnTo>
                    <a:pt x="531244" y="124603"/>
                  </a:lnTo>
                  <a:lnTo>
                    <a:pt x="581505" y="114519"/>
                  </a:lnTo>
                  <a:lnTo>
                    <a:pt x="633409" y="104630"/>
                  </a:lnTo>
                  <a:lnTo>
                    <a:pt x="686954" y="94938"/>
                  </a:lnTo>
                  <a:lnTo>
                    <a:pt x="742141" y="85441"/>
                  </a:lnTo>
                  <a:lnTo>
                    <a:pt x="798970" y="76140"/>
                  </a:lnTo>
                  <a:lnTo>
                    <a:pt x="857441" y="67035"/>
                  </a:lnTo>
                  <a:lnTo>
                    <a:pt x="917555" y="58126"/>
                  </a:lnTo>
                  <a:lnTo>
                    <a:pt x="979310" y="49413"/>
                  </a:lnTo>
                  <a:lnTo>
                    <a:pt x="1042707" y="40896"/>
                  </a:lnTo>
                  <a:lnTo>
                    <a:pt x="1107746" y="32574"/>
                  </a:lnTo>
                  <a:lnTo>
                    <a:pt x="1174428" y="24448"/>
                  </a:lnTo>
                  <a:lnTo>
                    <a:pt x="1242751" y="16519"/>
                  </a:lnTo>
                  <a:lnTo>
                    <a:pt x="1312716" y="8785"/>
                  </a:lnTo>
                  <a:lnTo>
                    <a:pt x="1384324" y="1247"/>
                  </a:lnTo>
                  <a:lnTo>
                    <a:pt x="1396965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773189" y="1674472"/>
              <a:ext cx="127635" cy="121920"/>
            </a:xfrm>
            <a:custGeom>
              <a:avLst/>
              <a:gdLst/>
              <a:ahLst/>
              <a:cxnLst/>
              <a:rect l="l" t="t" r="r" b="b"/>
              <a:pathLst>
                <a:path w="127635" h="121919">
                  <a:moveTo>
                    <a:pt x="0" y="0"/>
                  </a:moveTo>
                  <a:lnTo>
                    <a:pt x="11969" y="121330"/>
                  </a:lnTo>
                  <a:lnTo>
                    <a:pt x="127316" y="486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4387560" y="1496127"/>
            <a:ext cx="159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+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554079" y="1813490"/>
            <a:ext cx="2074545" cy="101600"/>
            <a:chOff x="4554079" y="1813490"/>
            <a:chExt cx="2074545" cy="101600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4079" y="1813490"/>
              <a:ext cx="2074274" cy="1016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592179" y="1844290"/>
              <a:ext cx="1998345" cy="0"/>
            </a:xfrm>
            <a:custGeom>
              <a:avLst/>
              <a:gdLst/>
              <a:ahLst/>
              <a:cxnLst/>
              <a:rect l="l" t="t" r="r" b="b"/>
              <a:pathLst>
                <a:path w="1998345">
                  <a:moveTo>
                    <a:pt x="0" y="0"/>
                  </a:moveTo>
                  <a:lnTo>
                    <a:pt x="1998074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4742821" y="1962049"/>
            <a:ext cx="1684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4c 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085722" y="1779528"/>
            <a:ext cx="4605020" cy="1090930"/>
            <a:chOff x="1085722" y="1779528"/>
            <a:chExt cx="4605020" cy="1090930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5722" y="1779528"/>
              <a:ext cx="3791065" cy="109082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136570" y="1810256"/>
              <a:ext cx="3592195" cy="943610"/>
            </a:xfrm>
            <a:custGeom>
              <a:avLst/>
              <a:gdLst/>
              <a:ahLst/>
              <a:cxnLst/>
              <a:rect l="l" t="t" r="r" b="b"/>
              <a:pathLst>
                <a:path w="3592195" h="943610">
                  <a:moveTo>
                    <a:pt x="3592247" y="943383"/>
                  </a:moveTo>
                  <a:lnTo>
                    <a:pt x="3492576" y="929354"/>
                  </a:lnTo>
                  <a:lnTo>
                    <a:pt x="3406557" y="917156"/>
                  </a:lnTo>
                  <a:lnTo>
                    <a:pt x="3321610" y="905030"/>
                  </a:lnTo>
                  <a:lnTo>
                    <a:pt x="3237736" y="892976"/>
                  </a:lnTo>
                  <a:lnTo>
                    <a:pt x="3154934" y="880994"/>
                  </a:lnTo>
                  <a:lnTo>
                    <a:pt x="3073205" y="869085"/>
                  </a:lnTo>
                  <a:lnTo>
                    <a:pt x="2992548" y="857248"/>
                  </a:lnTo>
                  <a:lnTo>
                    <a:pt x="2912964" y="845483"/>
                  </a:lnTo>
                  <a:lnTo>
                    <a:pt x="2834452" y="833790"/>
                  </a:lnTo>
                  <a:lnTo>
                    <a:pt x="2757013" y="822169"/>
                  </a:lnTo>
                  <a:lnTo>
                    <a:pt x="2680646" y="810621"/>
                  </a:lnTo>
                  <a:lnTo>
                    <a:pt x="2605352" y="799145"/>
                  </a:lnTo>
                  <a:lnTo>
                    <a:pt x="2531131" y="787741"/>
                  </a:lnTo>
                  <a:lnTo>
                    <a:pt x="2457982" y="776410"/>
                  </a:lnTo>
                  <a:lnTo>
                    <a:pt x="2385905" y="765150"/>
                  </a:lnTo>
                  <a:lnTo>
                    <a:pt x="2314902" y="753963"/>
                  </a:lnTo>
                  <a:lnTo>
                    <a:pt x="2244970" y="742849"/>
                  </a:lnTo>
                  <a:lnTo>
                    <a:pt x="2176112" y="731806"/>
                  </a:lnTo>
                  <a:lnTo>
                    <a:pt x="2108325" y="720835"/>
                  </a:lnTo>
                  <a:lnTo>
                    <a:pt x="2041612" y="709937"/>
                  </a:lnTo>
                  <a:lnTo>
                    <a:pt x="1975971" y="699111"/>
                  </a:lnTo>
                  <a:lnTo>
                    <a:pt x="1911402" y="688358"/>
                  </a:lnTo>
                  <a:lnTo>
                    <a:pt x="1847906" y="677676"/>
                  </a:lnTo>
                  <a:lnTo>
                    <a:pt x="1785483" y="667067"/>
                  </a:lnTo>
                  <a:lnTo>
                    <a:pt x="1724132" y="656530"/>
                  </a:lnTo>
                  <a:lnTo>
                    <a:pt x="1663853" y="646065"/>
                  </a:lnTo>
                  <a:lnTo>
                    <a:pt x="1604648" y="635672"/>
                  </a:lnTo>
                  <a:lnTo>
                    <a:pt x="1546514" y="625352"/>
                  </a:lnTo>
                  <a:lnTo>
                    <a:pt x="1489454" y="615104"/>
                  </a:lnTo>
                  <a:lnTo>
                    <a:pt x="1433465" y="604928"/>
                  </a:lnTo>
                  <a:lnTo>
                    <a:pt x="1378550" y="594824"/>
                  </a:lnTo>
                  <a:lnTo>
                    <a:pt x="1324707" y="584793"/>
                  </a:lnTo>
                  <a:lnTo>
                    <a:pt x="1271936" y="574833"/>
                  </a:lnTo>
                  <a:lnTo>
                    <a:pt x="1220238" y="564946"/>
                  </a:lnTo>
                  <a:lnTo>
                    <a:pt x="1169613" y="555132"/>
                  </a:lnTo>
                  <a:lnTo>
                    <a:pt x="1120060" y="545389"/>
                  </a:lnTo>
                  <a:lnTo>
                    <a:pt x="1071579" y="535719"/>
                  </a:lnTo>
                  <a:lnTo>
                    <a:pt x="1024172" y="526121"/>
                  </a:lnTo>
                  <a:lnTo>
                    <a:pt x="977836" y="516595"/>
                  </a:lnTo>
                  <a:lnTo>
                    <a:pt x="932574" y="507141"/>
                  </a:lnTo>
                  <a:lnTo>
                    <a:pt x="888383" y="497760"/>
                  </a:lnTo>
                  <a:lnTo>
                    <a:pt x="845266" y="488450"/>
                  </a:lnTo>
                  <a:lnTo>
                    <a:pt x="803221" y="479213"/>
                  </a:lnTo>
                  <a:lnTo>
                    <a:pt x="762248" y="470049"/>
                  </a:lnTo>
                  <a:lnTo>
                    <a:pt x="722348" y="460956"/>
                  </a:lnTo>
                  <a:lnTo>
                    <a:pt x="683521" y="451936"/>
                  </a:lnTo>
                  <a:lnTo>
                    <a:pt x="645766" y="442988"/>
                  </a:lnTo>
                  <a:lnTo>
                    <a:pt x="573474" y="425308"/>
                  </a:lnTo>
                  <a:lnTo>
                    <a:pt x="505472" y="407918"/>
                  </a:lnTo>
                  <a:lnTo>
                    <a:pt x="441760" y="390816"/>
                  </a:lnTo>
                  <a:lnTo>
                    <a:pt x="382338" y="374003"/>
                  </a:lnTo>
                  <a:lnTo>
                    <a:pt x="327207" y="357480"/>
                  </a:lnTo>
                  <a:lnTo>
                    <a:pt x="276365" y="341245"/>
                  </a:lnTo>
                  <a:lnTo>
                    <a:pt x="229814" y="325299"/>
                  </a:lnTo>
                  <a:lnTo>
                    <a:pt x="187553" y="309642"/>
                  </a:lnTo>
                  <a:lnTo>
                    <a:pt x="149583" y="294273"/>
                  </a:lnTo>
                  <a:lnTo>
                    <a:pt x="100671" y="271763"/>
                  </a:lnTo>
                  <a:lnTo>
                    <a:pt x="61412" y="249902"/>
                  </a:lnTo>
                  <a:lnTo>
                    <a:pt x="24082" y="221766"/>
                  </a:lnTo>
                  <a:lnTo>
                    <a:pt x="1552" y="188221"/>
                  </a:lnTo>
                  <a:lnTo>
                    <a:pt x="48" y="175309"/>
                  </a:lnTo>
                  <a:lnTo>
                    <a:pt x="904" y="168961"/>
                  </a:lnTo>
                  <a:lnTo>
                    <a:pt x="28568" y="132390"/>
                  </a:lnTo>
                  <a:lnTo>
                    <a:pt x="68461" y="109454"/>
                  </a:lnTo>
                  <a:lnTo>
                    <a:pt x="109643" y="93011"/>
                  </a:lnTo>
                  <a:lnTo>
                    <a:pt x="160478" y="77217"/>
                  </a:lnTo>
                  <a:lnTo>
                    <a:pt x="199730" y="67049"/>
                  </a:lnTo>
                  <a:lnTo>
                    <a:pt x="243273" y="57170"/>
                  </a:lnTo>
                  <a:lnTo>
                    <a:pt x="291106" y="47580"/>
                  </a:lnTo>
                  <a:lnTo>
                    <a:pt x="343229" y="38279"/>
                  </a:lnTo>
                  <a:lnTo>
                    <a:pt x="399642" y="29267"/>
                  </a:lnTo>
                  <a:lnTo>
                    <a:pt x="460345" y="20544"/>
                  </a:lnTo>
                  <a:lnTo>
                    <a:pt x="525339" y="12109"/>
                  </a:lnTo>
                  <a:lnTo>
                    <a:pt x="594623" y="3964"/>
                  </a:lnTo>
                  <a:lnTo>
                    <a:pt x="630873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707750" y="2691508"/>
              <a:ext cx="129539" cy="121285"/>
            </a:xfrm>
            <a:custGeom>
              <a:avLst/>
              <a:gdLst/>
              <a:ahLst/>
              <a:cxnLst/>
              <a:rect l="l" t="t" r="r" b="b"/>
              <a:pathLst>
                <a:path w="129539" h="121285">
                  <a:moveTo>
                    <a:pt x="16883" y="0"/>
                  </a:moveTo>
                  <a:lnTo>
                    <a:pt x="0" y="120745"/>
                  </a:lnTo>
                  <a:lnTo>
                    <a:pt x="129186" y="77256"/>
                  </a:lnTo>
                  <a:lnTo>
                    <a:pt x="16883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92155" y="2283542"/>
              <a:ext cx="198120" cy="46041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591215" y="2301642"/>
              <a:ext cx="0" cy="275590"/>
            </a:xfrm>
            <a:custGeom>
              <a:avLst/>
              <a:gdLst/>
              <a:ahLst/>
              <a:cxnLst/>
              <a:rect l="l" t="t" r="r" b="b"/>
              <a:pathLst>
                <a:path h="275589">
                  <a:moveTo>
                    <a:pt x="0" y="0"/>
                  </a:moveTo>
                  <a:lnTo>
                    <a:pt x="0" y="0"/>
                  </a:lnTo>
                  <a:lnTo>
                    <a:pt x="0" y="262293"/>
                  </a:lnTo>
                  <a:lnTo>
                    <a:pt x="0" y="274993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530255" y="2563936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121920" y="0"/>
                  </a:moveTo>
                  <a:lnTo>
                    <a:pt x="0" y="0"/>
                  </a:lnTo>
                  <a:lnTo>
                    <a:pt x="60960" y="121919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4869957" y="2214998"/>
            <a:ext cx="1430020" cy="802005"/>
          </a:xfrm>
          <a:prstGeom prst="rect">
            <a:avLst/>
          </a:prstGeom>
        </p:spPr>
        <p:txBody>
          <a:bodyPr vert="horz" wrap="square" lIns="0" tIns="126364" rIns="0" bIns="0" rtlCol="0">
            <a:spAutoFit/>
          </a:bodyPr>
          <a:lstStyle/>
          <a:p>
            <a:pPr marL="829945">
              <a:lnSpc>
                <a:spcPct val="100000"/>
              </a:lnSpc>
              <a:spcBef>
                <a:spcPts val="995"/>
              </a:spcBef>
            </a:pPr>
            <a:r>
              <a:rPr sz="1800" spc="-65" dirty="0">
                <a:latin typeface="Microsoft Sans Serif" panose="020B0604020202020204"/>
                <a:cs typeface="Microsoft Sans Serif" panose="020B0604020202020204"/>
              </a:rPr>
              <a:t>÷</a:t>
            </a:r>
            <a:r>
              <a:rPr sz="1800" spc="-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895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2c 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303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20" dirty="0"/>
              <a:t> </a:t>
            </a:r>
            <a:r>
              <a:rPr dirty="0"/>
              <a:t>dependence</a:t>
            </a:r>
            <a:r>
              <a:rPr spc="20" dirty="0"/>
              <a:t> </a:t>
            </a:r>
            <a:r>
              <a:rPr dirty="0"/>
              <a:t>and</a:t>
            </a:r>
            <a:r>
              <a:rPr spc="20" dirty="0"/>
              <a:t> </a:t>
            </a:r>
            <a:r>
              <a:rPr spc="-5" dirty="0"/>
              <a:t>independence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862933" y="1336845"/>
            <a:ext cx="1430020" cy="8585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55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 </a:t>
            </a:r>
            <a:r>
              <a:rPr sz="1800" b="1" spc="5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 </a:t>
            </a:r>
            <a:r>
              <a:rPr sz="1800" b="1" spc="-484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+ 3c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28800" y="2628899"/>
            <a:ext cx="1521460" cy="673735"/>
          </a:xfrm>
          <a:custGeom>
            <a:avLst/>
            <a:gdLst/>
            <a:ahLst/>
            <a:cxnLst/>
            <a:rect l="l" t="t" r="r" b="b"/>
            <a:pathLst>
              <a:path w="1521460" h="673735">
                <a:moveTo>
                  <a:pt x="1521256" y="0"/>
                </a:moveTo>
                <a:lnTo>
                  <a:pt x="1014171" y="0"/>
                </a:lnTo>
                <a:lnTo>
                  <a:pt x="507085" y="0"/>
                </a:lnTo>
                <a:lnTo>
                  <a:pt x="0" y="0"/>
                </a:lnTo>
                <a:lnTo>
                  <a:pt x="0" y="336677"/>
                </a:lnTo>
                <a:lnTo>
                  <a:pt x="507085" y="336677"/>
                </a:lnTo>
                <a:lnTo>
                  <a:pt x="507085" y="673341"/>
                </a:lnTo>
                <a:lnTo>
                  <a:pt x="1014171" y="673341"/>
                </a:lnTo>
                <a:lnTo>
                  <a:pt x="1014171" y="336677"/>
                </a:lnTo>
                <a:lnTo>
                  <a:pt x="1521256" y="336677"/>
                </a:lnTo>
                <a:lnTo>
                  <a:pt x="1521256" y="0"/>
                </a:lnTo>
                <a:close/>
              </a:path>
            </a:pathLst>
          </a:custGeom>
          <a:solidFill>
            <a:srgbClr val="CDD8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8800" y="2628900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5885" y="2628900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42971" y="2628900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28800" y="2965567"/>
            <a:ext cx="507365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35885" y="2965567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42971" y="2965567"/>
            <a:ext cx="507365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28800" y="3302234"/>
            <a:ext cx="507365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35885" y="3302234"/>
            <a:ext cx="507365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42971" y="3302234"/>
            <a:ext cx="507365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223954" y="1136574"/>
            <a:ext cx="1715770" cy="412750"/>
            <a:chOff x="3223954" y="1136574"/>
            <a:chExt cx="1715770" cy="412750"/>
          </a:xfrm>
        </p:grpSpPr>
        <p:pic>
          <p:nvPicPr>
            <p:cNvPr id="15" name="object 1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223954" y="1136574"/>
              <a:ext cx="1715757" cy="41270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269703" y="1202701"/>
              <a:ext cx="1522095" cy="278765"/>
            </a:xfrm>
            <a:custGeom>
              <a:avLst/>
              <a:gdLst/>
              <a:ahLst/>
              <a:cxnLst/>
              <a:rect l="l" t="t" r="r" b="b"/>
              <a:pathLst>
                <a:path w="1522095" h="278765">
                  <a:moveTo>
                    <a:pt x="0" y="278439"/>
                  </a:moveTo>
                  <a:lnTo>
                    <a:pt x="60370" y="236505"/>
                  </a:lnTo>
                  <a:lnTo>
                    <a:pt x="125843" y="197991"/>
                  </a:lnTo>
                  <a:lnTo>
                    <a:pt x="160494" y="180016"/>
                  </a:lnTo>
                  <a:lnTo>
                    <a:pt x="196421" y="162897"/>
                  </a:lnTo>
                  <a:lnTo>
                    <a:pt x="233623" y="146633"/>
                  </a:lnTo>
                  <a:lnTo>
                    <a:pt x="272102" y="131224"/>
                  </a:lnTo>
                  <a:lnTo>
                    <a:pt x="311856" y="116671"/>
                  </a:lnTo>
                  <a:lnTo>
                    <a:pt x="352886" y="102972"/>
                  </a:lnTo>
                  <a:lnTo>
                    <a:pt x="395192" y="90129"/>
                  </a:lnTo>
                  <a:lnTo>
                    <a:pt x="438774" y="78141"/>
                  </a:lnTo>
                  <a:lnTo>
                    <a:pt x="483632" y="67008"/>
                  </a:lnTo>
                  <a:lnTo>
                    <a:pt x="529765" y="56730"/>
                  </a:lnTo>
                  <a:lnTo>
                    <a:pt x="577175" y="47307"/>
                  </a:lnTo>
                  <a:lnTo>
                    <a:pt x="625860" y="38740"/>
                  </a:lnTo>
                  <a:lnTo>
                    <a:pt x="675822" y="31028"/>
                  </a:lnTo>
                  <a:lnTo>
                    <a:pt x="727059" y="24170"/>
                  </a:lnTo>
                  <a:lnTo>
                    <a:pt x="779572" y="18168"/>
                  </a:lnTo>
                  <a:lnTo>
                    <a:pt x="833361" y="13021"/>
                  </a:lnTo>
                  <a:lnTo>
                    <a:pt x="888426" y="8730"/>
                  </a:lnTo>
                  <a:lnTo>
                    <a:pt x="944767" y="5293"/>
                  </a:lnTo>
                  <a:lnTo>
                    <a:pt x="1002383" y="2712"/>
                  </a:lnTo>
                  <a:lnTo>
                    <a:pt x="1061276" y="986"/>
                  </a:lnTo>
                  <a:lnTo>
                    <a:pt x="1121444" y="114"/>
                  </a:lnTo>
                  <a:lnTo>
                    <a:pt x="1182889" y="99"/>
                  </a:lnTo>
                  <a:lnTo>
                    <a:pt x="1245609" y="938"/>
                  </a:lnTo>
                  <a:lnTo>
                    <a:pt x="1309605" y="2632"/>
                  </a:lnTo>
                  <a:lnTo>
                    <a:pt x="1374877" y="5182"/>
                  </a:lnTo>
                  <a:lnTo>
                    <a:pt x="1441425" y="8587"/>
                  </a:lnTo>
                  <a:lnTo>
                    <a:pt x="1509248" y="12846"/>
                  </a:lnTo>
                  <a:lnTo>
                    <a:pt x="1521913" y="13836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774208" y="1154675"/>
              <a:ext cx="126364" cy="121920"/>
            </a:xfrm>
            <a:custGeom>
              <a:avLst/>
              <a:gdLst/>
              <a:ahLst/>
              <a:cxnLst/>
              <a:rect l="l" t="t" r="r" b="b"/>
              <a:pathLst>
                <a:path w="126364" h="121919">
                  <a:moveTo>
                    <a:pt x="9494" y="0"/>
                  </a:moveTo>
                  <a:lnTo>
                    <a:pt x="0" y="121549"/>
                  </a:lnTo>
                  <a:lnTo>
                    <a:pt x="126297" y="70267"/>
                  </a:lnTo>
                  <a:lnTo>
                    <a:pt x="9494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4933525" y="1085172"/>
            <a:ext cx="1430020" cy="72707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3c 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351172" y="1656371"/>
            <a:ext cx="1588770" cy="433705"/>
            <a:chOff x="3351172" y="1656371"/>
            <a:chExt cx="1588770" cy="433705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51172" y="1656371"/>
              <a:ext cx="1588630" cy="43338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394846" y="1733890"/>
              <a:ext cx="1397000" cy="286385"/>
            </a:xfrm>
            <a:custGeom>
              <a:avLst/>
              <a:gdLst/>
              <a:ahLst/>
              <a:cxnLst/>
              <a:rect l="l" t="t" r="r" b="b"/>
              <a:pathLst>
                <a:path w="1397000" h="286385">
                  <a:moveTo>
                    <a:pt x="0" y="286350"/>
                  </a:moveTo>
                  <a:lnTo>
                    <a:pt x="56187" y="260893"/>
                  </a:lnTo>
                  <a:lnTo>
                    <a:pt x="118943" y="236219"/>
                  </a:lnTo>
                  <a:lnTo>
                    <a:pt x="188268" y="212329"/>
                  </a:lnTo>
                  <a:lnTo>
                    <a:pt x="225393" y="200678"/>
                  </a:lnTo>
                  <a:lnTo>
                    <a:pt x="264160" y="189222"/>
                  </a:lnTo>
                  <a:lnTo>
                    <a:pt x="304569" y="177963"/>
                  </a:lnTo>
                  <a:lnTo>
                    <a:pt x="346620" y="166899"/>
                  </a:lnTo>
                  <a:lnTo>
                    <a:pt x="390313" y="156031"/>
                  </a:lnTo>
                  <a:lnTo>
                    <a:pt x="435648" y="145359"/>
                  </a:lnTo>
                  <a:lnTo>
                    <a:pt x="482625" y="134883"/>
                  </a:lnTo>
                  <a:lnTo>
                    <a:pt x="531244" y="124603"/>
                  </a:lnTo>
                  <a:lnTo>
                    <a:pt x="581505" y="114519"/>
                  </a:lnTo>
                  <a:lnTo>
                    <a:pt x="633409" y="104630"/>
                  </a:lnTo>
                  <a:lnTo>
                    <a:pt x="686954" y="94938"/>
                  </a:lnTo>
                  <a:lnTo>
                    <a:pt x="742141" y="85441"/>
                  </a:lnTo>
                  <a:lnTo>
                    <a:pt x="798970" y="76140"/>
                  </a:lnTo>
                  <a:lnTo>
                    <a:pt x="857441" y="67035"/>
                  </a:lnTo>
                  <a:lnTo>
                    <a:pt x="917555" y="58126"/>
                  </a:lnTo>
                  <a:lnTo>
                    <a:pt x="979310" y="49413"/>
                  </a:lnTo>
                  <a:lnTo>
                    <a:pt x="1042707" y="40896"/>
                  </a:lnTo>
                  <a:lnTo>
                    <a:pt x="1107746" y="32574"/>
                  </a:lnTo>
                  <a:lnTo>
                    <a:pt x="1174428" y="24448"/>
                  </a:lnTo>
                  <a:lnTo>
                    <a:pt x="1242751" y="16519"/>
                  </a:lnTo>
                  <a:lnTo>
                    <a:pt x="1312716" y="8785"/>
                  </a:lnTo>
                  <a:lnTo>
                    <a:pt x="1384324" y="1247"/>
                  </a:lnTo>
                  <a:lnTo>
                    <a:pt x="1396965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773189" y="1674472"/>
              <a:ext cx="127635" cy="121920"/>
            </a:xfrm>
            <a:custGeom>
              <a:avLst/>
              <a:gdLst/>
              <a:ahLst/>
              <a:cxnLst/>
              <a:rect l="l" t="t" r="r" b="b"/>
              <a:pathLst>
                <a:path w="127635" h="121919">
                  <a:moveTo>
                    <a:pt x="0" y="0"/>
                  </a:moveTo>
                  <a:lnTo>
                    <a:pt x="11969" y="121330"/>
                  </a:lnTo>
                  <a:lnTo>
                    <a:pt x="127316" y="486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4387560" y="1496127"/>
            <a:ext cx="159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+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554079" y="1813490"/>
            <a:ext cx="2074545" cy="101600"/>
            <a:chOff x="4554079" y="1813490"/>
            <a:chExt cx="2074545" cy="101600"/>
          </a:xfrm>
        </p:grpSpPr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4079" y="1813490"/>
              <a:ext cx="2074274" cy="1016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592179" y="1844290"/>
              <a:ext cx="1998345" cy="0"/>
            </a:xfrm>
            <a:custGeom>
              <a:avLst/>
              <a:gdLst/>
              <a:ahLst/>
              <a:cxnLst/>
              <a:rect l="l" t="t" r="r" b="b"/>
              <a:pathLst>
                <a:path w="1998345">
                  <a:moveTo>
                    <a:pt x="0" y="0"/>
                  </a:moveTo>
                  <a:lnTo>
                    <a:pt x="1998074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4742821" y="1962049"/>
            <a:ext cx="1684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4c 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085722" y="1779528"/>
            <a:ext cx="3791585" cy="1090930"/>
            <a:chOff x="1085722" y="1779528"/>
            <a:chExt cx="3791585" cy="1090930"/>
          </a:xfrm>
        </p:grpSpPr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5722" y="1779528"/>
              <a:ext cx="3791065" cy="109082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136570" y="1810256"/>
              <a:ext cx="3592195" cy="943610"/>
            </a:xfrm>
            <a:custGeom>
              <a:avLst/>
              <a:gdLst/>
              <a:ahLst/>
              <a:cxnLst/>
              <a:rect l="l" t="t" r="r" b="b"/>
              <a:pathLst>
                <a:path w="3592195" h="943610">
                  <a:moveTo>
                    <a:pt x="3592247" y="943383"/>
                  </a:moveTo>
                  <a:lnTo>
                    <a:pt x="3492576" y="929354"/>
                  </a:lnTo>
                  <a:lnTo>
                    <a:pt x="3406557" y="917156"/>
                  </a:lnTo>
                  <a:lnTo>
                    <a:pt x="3321610" y="905030"/>
                  </a:lnTo>
                  <a:lnTo>
                    <a:pt x="3237736" y="892976"/>
                  </a:lnTo>
                  <a:lnTo>
                    <a:pt x="3154934" y="880994"/>
                  </a:lnTo>
                  <a:lnTo>
                    <a:pt x="3073205" y="869085"/>
                  </a:lnTo>
                  <a:lnTo>
                    <a:pt x="2992548" y="857248"/>
                  </a:lnTo>
                  <a:lnTo>
                    <a:pt x="2912964" y="845483"/>
                  </a:lnTo>
                  <a:lnTo>
                    <a:pt x="2834452" y="833790"/>
                  </a:lnTo>
                  <a:lnTo>
                    <a:pt x="2757013" y="822169"/>
                  </a:lnTo>
                  <a:lnTo>
                    <a:pt x="2680646" y="810621"/>
                  </a:lnTo>
                  <a:lnTo>
                    <a:pt x="2605352" y="799145"/>
                  </a:lnTo>
                  <a:lnTo>
                    <a:pt x="2531131" y="787741"/>
                  </a:lnTo>
                  <a:lnTo>
                    <a:pt x="2457982" y="776410"/>
                  </a:lnTo>
                  <a:lnTo>
                    <a:pt x="2385905" y="765150"/>
                  </a:lnTo>
                  <a:lnTo>
                    <a:pt x="2314902" y="753963"/>
                  </a:lnTo>
                  <a:lnTo>
                    <a:pt x="2244970" y="742849"/>
                  </a:lnTo>
                  <a:lnTo>
                    <a:pt x="2176112" y="731806"/>
                  </a:lnTo>
                  <a:lnTo>
                    <a:pt x="2108325" y="720835"/>
                  </a:lnTo>
                  <a:lnTo>
                    <a:pt x="2041612" y="709937"/>
                  </a:lnTo>
                  <a:lnTo>
                    <a:pt x="1975971" y="699111"/>
                  </a:lnTo>
                  <a:lnTo>
                    <a:pt x="1911402" y="688358"/>
                  </a:lnTo>
                  <a:lnTo>
                    <a:pt x="1847906" y="677676"/>
                  </a:lnTo>
                  <a:lnTo>
                    <a:pt x="1785483" y="667067"/>
                  </a:lnTo>
                  <a:lnTo>
                    <a:pt x="1724132" y="656530"/>
                  </a:lnTo>
                  <a:lnTo>
                    <a:pt x="1663853" y="646065"/>
                  </a:lnTo>
                  <a:lnTo>
                    <a:pt x="1604648" y="635672"/>
                  </a:lnTo>
                  <a:lnTo>
                    <a:pt x="1546514" y="625352"/>
                  </a:lnTo>
                  <a:lnTo>
                    <a:pt x="1489454" y="615104"/>
                  </a:lnTo>
                  <a:lnTo>
                    <a:pt x="1433465" y="604928"/>
                  </a:lnTo>
                  <a:lnTo>
                    <a:pt x="1378550" y="594824"/>
                  </a:lnTo>
                  <a:lnTo>
                    <a:pt x="1324707" y="584793"/>
                  </a:lnTo>
                  <a:lnTo>
                    <a:pt x="1271936" y="574833"/>
                  </a:lnTo>
                  <a:lnTo>
                    <a:pt x="1220238" y="564946"/>
                  </a:lnTo>
                  <a:lnTo>
                    <a:pt x="1169613" y="555132"/>
                  </a:lnTo>
                  <a:lnTo>
                    <a:pt x="1120060" y="545389"/>
                  </a:lnTo>
                  <a:lnTo>
                    <a:pt x="1071579" y="535719"/>
                  </a:lnTo>
                  <a:lnTo>
                    <a:pt x="1024172" y="526121"/>
                  </a:lnTo>
                  <a:lnTo>
                    <a:pt x="977836" y="516595"/>
                  </a:lnTo>
                  <a:lnTo>
                    <a:pt x="932574" y="507141"/>
                  </a:lnTo>
                  <a:lnTo>
                    <a:pt x="888383" y="497760"/>
                  </a:lnTo>
                  <a:lnTo>
                    <a:pt x="845266" y="488450"/>
                  </a:lnTo>
                  <a:lnTo>
                    <a:pt x="803221" y="479213"/>
                  </a:lnTo>
                  <a:lnTo>
                    <a:pt x="762248" y="470049"/>
                  </a:lnTo>
                  <a:lnTo>
                    <a:pt x="722348" y="460956"/>
                  </a:lnTo>
                  <a:lnTo>
                    <a:pt x="683521" y="451936"/>
                  </a:lnTo>
                  <a:lnTo>
                    <a:pt x="645766" y="442988"/>
                  </a:lnTo>
                  <a:lnTo>
                    <a:pt x="573474" y="425308"/>
                  </a:lnTo>
                  <a:lnTo>
                    <a:pt x="505472" y="407918"/>
                  </a:lnTo>
                  <a:lnTo>
                    <a:pt x="441760" y="390816"/>
                  </a:lnTo>
                  <a:lnTo>
                    <a:pt x="382338" y="374003"/>
                  </a:lnTo>
                  <a:lnTo>
                    <a:pt x="327207" y="357480"/>
                  </a:lnTo>
                  <a:lnTo>
                    <a:pt x="276365" y="341245"/>
                  </a:lnTo>
                  <a:lnTo>
                    <a:pt x="229814" y="325299"/>
                  </a:lnTo>
                  <a:lnTo>
                    <a:pt x="187553" y="309642"/>
                  </a:lnTo>
                  <a:lnTo>
                    <a:pt x="149583" y="294273"/>
                  </a:lnTo>
                  <a:lnTo>
                    <a:pt x="100671" y="271763"/>
                  </a:lnTo>
                  <a:lnTo>
                    <a:pt x="61412" y="249902"/>
                  </a:lnTo>
                  <a:lnTo>
                    <a:pt x="24082" y="221766"/>
                  </a:lnTo>
                  <a:lnTo>
                    <a:pt x="1552" y="188221"/>
                  </a:lnTo>
                  <a:lnTo>
                    <a:pt x="48" y="175309"/>
                  </a:lnTo>
                  <a:lnTo>
                    <a:pt x="904" y="168961"/>
                  </a:lnTo>
                  <a:lnTo>
                    <a:pt x="28568" y="132390"/>
                  </a:lnTo>
                  <a:lnTo>
                    <a:pt x="68461" y="109454"/>
                  </a:lnTo>
                  <a:lnTo>
                    <a:pt x="109643" y="93011"/>
                  </a:lnTo>
                  <a:lnTo>
                    <a:pt x="160478" y="77217"/>
                  </a:lnTo>
                  <a:lnTo>
                    <a:pt x="199730" y="67049"/>
                  </a:lnTo>
                  <a:lnTo>
                    <a:pt x="243273" y="57170"/>
                  </a:lnTo>
                  <a:lnTo>
                    <a:pt x="291106" y="47580"/>
                  </a:lnTo>
                  <a:lnTo>
                    <a:pt x="343229" y="38279"/>
                  </a:lnTo>
                  <a:lnTo>
                    <a:pt x="399642" y="29267"/>
                  </a:lnTo>
                  <a:lnTo>
                    <a:pt x="460345" y="20544"/>
                  </a:lnTo>
                  <a:lnTo>
                    <a:pt x="525339" y="12109"/>
                  </a:lnTo>
                  <a:lnTo>
                    <a:pt x="594623" y="3964"/>
                  </a:lnTo>
                  <a:lnTo>
                    <a:pt x="630873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707750" y="2691508"/>
              <a:ext cx="129539" cy="121285"/>
            </a:xfrm>
            <a:custGeom>
              <a:avLst/>
              <a:gdLst/>
              <a:ahLst/>
              <a:cxnLst/>
              <a:rect l="l" t="t" r="r" b="b"/>
              <a:pathLst>
                <a:path w="129539" h="121285">
                  <a:moveTo>
                    <a:pt x="16883" y="0"/>
                  </a:moveTo>
                  <a:lnTo>
                    <a:pt x="0" y="120745"/>
                  </a:lnTo>
                  <a:lnTo>
                    <a:pt x="129186" y="77256"/>
                  </a:lnTo>
                  <a:lnTo>
                    <a:pt x="16883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3901364" y="3186238"/>
            <a:ext cx="3935729" cy="57912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55"/>
              </a:spcBef>
            </a:pP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Average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Row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Row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Row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 </a:t>
            </a:r>
            <a:r>
              <a:rPr sz="1800" spc="-46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Row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</a:t>
            </a:r>
            <a:r>
              <a:rPr sz="1800" spc="1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spc="-5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depends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on</a:t>
            </a:r>
            <a:r>
              <a:rPr sz="1800" spc="1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rows</a:t>
            </a:r>
            <a:r>
              <a:rPr sz="1800" spc="1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1800" spc="1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869957" y="2717102"/>
            <a:ext cx="1430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2c 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492155" y="2283542"/>
            <a:ext cx="198120" cy="461009"/>
            <a:chOff x="5492155" y="2283542"/>
            <a:chExt cx="198120" cy="461009"/>
          </a:xfrm>
        </p:grpSpPr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92155" y="2283542"/>
              <a:ext cx="198120" cy="460413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591215" y="2301642"/>
              <a:ext cx="0" cy="275590"/>
            </a:xfrm>
            <a:custGeom>
              <a:avLst/>
              <a:gdLst/>
              <a:ahLst/>
              <a:cxnLst/>
              <a:rect l="l" t="t" r="r" b="b"/>
              <a:pathLst>
                <a:path h="275589">
                  <a:moveTo>
                    <a:pt x="0" y="0"/>
                  </a:moveTo>
                  <a:lnTo>
                    <a:pt x="0" y="0"/>
                  </a:lnTo>
                  <a:lnTo>
                    <a:pt x="0" y="262293"/>
                  </a:lnTo>
                  <a:lnTo>
                    <a:pt x="0" y="274993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530255" y="2563936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121920" y="0"/>
                  </a:moveTo>
                  <a:lnTo>
                    <a:pt x="0" y="0"/>
                  </a:lnTo>
                  <a:lnTo>
                    <a:pt x="60960" y="121919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5687804" y="2328890"/>
            <a:ext cx="341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Microsoft Sans Serif" panose="020B0604020202020204"/>
                <a:cs typeface="Microsoft Sans Serif" panose="020B0604020202020204"/>
              </a:rPr>
              <a:t>÷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303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20" dirty="0"/>
              <a:t> </a:t>
            </a:r>
            <a:r>
              <a:rPr dirty="0"/>
              <a:t>dependence</a:t>
            </a:r>
            <a:r>
              <a:rPr spc="20" dirty="0"/>
              <a:t> </a:t>
            </a:r>
            <a:r>
              <a:rPr dirty="0"/>
              <a:t>and</a:t>
            </a:r>
            <a:r>
              <a:rPr spc="20" dirty="0"/>
              <a:t> </a:t>
            </a:r>
            <a:r>
              <a:rPr spc="-5" dirty="0"/>
              <a:t>independence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862933" y="1336845"/>
            <a:ext cx="1430020" cy="8585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55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 </a:t>
            </a:r>
            <a:r>
              <a:rPr sz="1800" b="1" spc="5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 </a:t>
            </a:r>
            <a:r>
              <a:rPr sz="1800" b="1" spc="-484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+ 3c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28800" y="2628899"/>
            <a:ext cx="1521460" cy="673735"/>
          </a:xfrm>
          <a:custGeom>
            <a:avLst/>
            <a:gdLst/>
            <a:ahLst/>
            <a:cxnLst/>
            <a:rect l="l" t="t" r="r" b="b"/>
            <a:pathLst>
              <a:path w="1521460" h="673735">
                <a:moveTo>
                  <a:pt x="1521256" y="0"/>
                </a:moveTo>
                <a:lnTo>
                  <a:pt x="1014171" y="0"/>
                </a:lnTo>
                <a:lnTo>
                  <a:pt x="507085" y="0"/>
                </a:lnTo>
                <a:lnTo>
                  <a:pt x="0" y="0"/>
                </a:lnTo>
                <a:lnTo>
                  <a:pt x="0" y="336677"/>
                </a:lnTo>
                <a:lnTo>
                  <a:pt x="507085" y="336677"/>
                </a:lnTo>
                <a:lnTo>
                  <a:pt x="507085" y="673341"/>
                </a:lnTo>
                <a:lnTo>
                  <a:pt x="1014171" y="673341"/>
                </a:lnTo>
                <a:lnTo>
                  <a:pt x="1014171" y="336677"/>
                </a:lnTo>
                <a:lnTo>
                  <a:pt x="1521256" y="336677"/>
                </a:lnTo>
                <a:lnTo>
                  <a:pt x="1521256" y="0"/>
                </a:lnTo>
                <a:close/>
              </a:path>
            </a:pathLst>
          </a:custGeom>
          <a:solidFill>
            <a:srgbClr val="CDD8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8800" y="2628900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5885" y="2628900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42971" y="2628900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28800" y="2965567"/>
            <a:ext cx="507365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35885" y="2965567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42971" y="2965567"/>
            <a:ext cx="507365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28800" y="3302234"/>
            <a:ext cx="507365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35885" y="3302234"/>
            <a:ext cx="507365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42971" y="3302234"/>
            <a:ext cx="507365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223954" y="1136574"/>
            <a:ext cx="1715770" cy="412750"/>
            <a:chOff x="3223954" y="1136574"/>
            <a:chExt cx="1715770" cy="412750"/>
          </a:xfrm>
        </p:grpSpPr>
        <p:pic>
          <p:nvPicPr>
            <p:cNvPr id="15" name="object 1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223954" y="1136574"/>
              <a:ext cx="1715757" cy="41270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269703" y="1202701"/>
              <a:ext cx="1522095" cy="278765"/>
            </a:xfrm>
            <a:custGeom>
              <a:avLst/>
              <a:gdLst/>
              <a:ahLst/>
              <a:cxnLst/>
              <a:rect l="l" t="t" r="r" b="b"/>
              <a:pathLst>
                <a:path w="1522095" h="278765">
                  <a:moveTo>
                    <a:pt x="0" y="278439"/>
                  </a:moveTo>
                  <a:lnTo>
                    <a:pt x="60370" y="236505"/>
                  </a:lnTo>
                  <a:lnTo>
                    <a:pt x="125843" y="197991"/>
                  </a:lnTo>
                  <a:lnTo>
                    <a:pt x="160494" y="180016"/>
                  </a:lnTo>
                  <a:lnTo>
                    <a:pt x="196421" y="162897"/>
                  </a:lnTo>
                  <a:lnTo>
                    <a:pt x="233623" y="146633"/>
                  </a:lnTo>
                  <a:lnTo>
                    <a:pt x="272102" y="131224"/>
                  </a:lnTo>
                  <a:lnTo>
                    <a:pt x="311856" y="116671"/>
                  </a:lnTo>
                  <a:lnTo>
                    <a:pt x="352886" y="102972"/>
                  </a:lnTo>
                  <a:lnTo>
                    <a:pt x="395192" y="90129"/>
                  </a:lnTo>
                  <a:lnTo>
                    <a:pt x="438774" y="78141"/>
                  </a:lnTo>
                  <a:lnTo>
                    <a:pt x="483632" y="67008"/>
                  </a:lnTo>
                  <a:lnTo>
                    <a:pt x="529765" y="56730"/>
                  </a:lnTo>
                  <a:lnTo>
                    <a:pt x="577175" y="47307"/>
                  </a:lnTo>
                  <a:lnTo>
                    <a:pt x="625860" y="38740"/>
                  </a:lnTo>
                  <a:lnTo>
                    <a:pt x="675822" y="31028"/>
                  </a:lnTo>
                  <a:lnTo>
                    <a:pt x="727059" y="24170"/>
                  </a:lnTo>
                  <a:lnTo>
                    <a:pt x="779572" y="18168"/>
                  </a:lnTo>
                  <a:lnTo>
                    <a:pt x="833361" y="13021"/>
                  </a:lnTo>
                  <a:lnTo>
                    <a:pt x="888426" y="8730"/>
                  </a:lnTo>
                  <a:lnTo>
                    <a:pt x="944767" y="5293"/>
                  </a:lnTo>
                  <a:lnTo>
                    <a:pt x="1002383" y="2712"/>
                  </a:lnTo>
                  <a:lnTo>
                    <a:pt x="1061276" y="986"/>
                  </a:lnTo>
                  <a:lnTo>
                    <a:pt x="1121444" y="114"/>
                  </a:lnTo>
                  <a:lnTo>
                    <a:pt x="1182889" y="99"/>
                  </a:lnTo>
                  <a:lnTo>
                    <a:pt x="1245609" y="938"/>
                  </a:lnTo>
                  <a:lnTo>
                    <a:pt x="1309605" y="2632"/>
                  </a:lnTo>
                  <a:lnTo>
                    <a:pt x="1374877" y="5182"/>
                  </a:lnTo>
                  <a:lnTo>
                    <a:pt x="1441425" y="8587"/>
                  </a:lnTo>
                  <a:lnTo>
                    <a:pt x="1509248" y="12846"/>
                  </a:lnTo>
                  <a:lnTo>
                    <a:pt x="1521913" y="13836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774208" y="1154675"/>
              <a:ext cx="126364" cy="121920"/>
            </a:xfrm>
            <a:custGeom>
              <a:avLst/>
              <a:gdLst/>
              <a:ahLst/>
              <a:cxnLst/>
              <a:rect l="l" t="t" r="r" b="b"/>
              <a:pathLst>
                <a:path w="126364" h="121919">
                  <a:moveTo>
                    <a:pt x="9494" y="0"/>
                  </a:moveTo>
                  <a:lnTo>
                    <a:pt x="0" y="121549"/>
                  </a:lnTo>
                  <a:lnTo>
                    <a:pt x="126297" y="70267"/>
                  </a:lnTo>
                  <a:lnTo>
                    <a:pt x="9494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4933525" y="1085172"/>
            <a:ext cx="1430020" cy="72707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3c 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351172" y="1656371"/>
            <a:ext cx="1588770" cy="433705"/>
            <a:chOff x="3351172" y="1656371"/>
            <a:chExt cx="1588770" cy="433705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51172" y="1656371"/>
              <a:ext cx="1588630" cy="43338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394846" y="1733890"/>
              <a:ext cx="1397000" cy="286385"/>
            </a:xfrm>
            <a:custGeom>
              <a:avLst/>
              <a:gdLst/>
              <a:ahLst/>
              <a:cxnLst/>
              <a:rect l="l" t="t" r="r" b="b"/>
              <a:pathLst>
                <a:path w="1397000" h="286385">
                  <a:moveTo>
                    <a:pt x="0" y="286350"/>
                  </a:moveTo>
                  <a:lnTo>
                    <a:pt x="56187" y="260893"/>
                  </a:lnTo>
                  <a:lnTo>
                    <a:pt x="118943" y="236219"/>
                  </a:lnTo>
                  <a:lnTo>
                    <a:pt x="188268" y="212329"/>
                  </a:lnTo>
                  <a:lnTo>
                    <a:pt x="225393" y="200678"/>
                  </a:lnTo>
                  <a:lnTo>
                    <a:pt x="264160" y="189222"/>
                  </a:lnTo>
                  <a:lnTo>
                    <a:pt x="304569" y="177963"/>
                  </a:lnTo>
                  <a:lnTo>
                    <a:pt x="346620" y="166899"/>
                  </a:lnTo>
                  <a:lnTo>
                    <a:pt x="390313" y="156031"/>
                  </a:lnTo>
                  <a:lnTo>
                    <a:pt x="435648" y="145359"/>
                  </a:lnTo>
                  <a:lnTo>
                    <a:pt x="482625" y="134883"/>
                  </a:lnTo>
                  <a:lnTo>
                    <a:pt x="531244" y="124603"/>
                  </a:lnTo>
                  <a:lnTo>
                    <a:pt x="581505" y="114519"/>
                  </a:lnTo>
                  <a:lnTo>
                    <a:pt x="633409" y="104630"/>
                  </a:lnTo>
                  <a:lnTo>
                    <a:pt x="686954" y="94938"/>
                  </a:lnTo>
                  <a:lnTo>
                    <a:pt x="742141" y="85441"/>
                  </a:lnTo>
                  <a:lnTo>
                    <a:pt x="798970" y="76140"/>
                  </a:lnTo>
                  <a:lnTo>
                    <a:pt x="857441" y="67035"/>
                  </a:lnTo>
                  <a:lnTo>
                    <a:pt x="917555" y="58126"/>
                  </a:lnTo>
                  <a:lnTo>
                    <a:pt x="979310" y="49413"/>
                  </a:lnTo>
                  <a:lnTo>
                    <a:pt x="1042707" y="40896"/>
                  </a:lnTo>
                  <a:lnTo>
                    <a:pt x="1107746" y="32574"/>
                  </a:lnTo>
                  <a:lnTo>
                    <a:pt x="1174428" y="24448"/>
                  </a:lnTo>
                  <a:lnTo>
                    <a:pt x="1242751" y="16519"/>
                  </a:lnTo>
                  <a:lnTo>
                    <a:pt x="1312716" y="8785"/>
                  </a:lnTo>
                  <a:lnTo>
                    <a:pt x="1384324" y="1247"/>
                  </a:lnTo>
                  <a:lnTo>
                    <a:pt x="1396965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773189" y="1674472"/>
              <a:ext cx="127635" cy="121920"/>
            </a:xfrm>
            <a:custGeom>
              <a:avLst/>
              <a:gdLst/>
              <a:ahLst/>
              <a:cxnLst/>
              <a:rect l="l" t="t" r="r" b="b"/>
              <a:pathLst>
                <a:path w="127635" h="121919">
                  <a:moveTo>
                    <a:pt x="0" y="0"/>
                  </a:moveTo>
                  <a:lnTo>
                    <a:pt x="11969" y="121330"/>
                  </a:lnTo>
                  <a:lnTo>
                    <a:pt x="127316" y="486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4387560" y="1496127"/>
            <a:ext cx="159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+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554079" y="1813490"/>
            <a:ext cx="2074545" cy="101600"/>
            <a:chOff x="4554079" y="1813490"/>
            <a:chExt cx="2074545" cy="101600"/>
          </a:xfrm>
        </p:grpSpPr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4079" y="1813490"/>
              <a:ext cx="2074274" cy="1016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592179" y="1844290"/>
              <a:ext cx="1998345" cy="0"/>
            </a:xfrm>
            <a:custGeom>
              <a:avLst/>
              <a:gdLst/>
              <a:ahLst/>
              <a:cxnLst/>
              <a:rect l="l" t="t" r="r" b="b"/>
              <a:pathLst>
                <a:path w="1998345">
                  <a:moveTo>
                    <a:pt x="0" y="0"/>
                  </a:moveTo>
                  <a:lnTo>
                    <a:pt x="1998074" y="0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4742821" y="1962049"/>
            <a:ext cx="1684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4c 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085722" y="1779528"/>
            <a:ext cx="3791585" cy="1090930"/>
            <a:chOff x="1085722" y="1779528"/>
            <a:chExt cx="3791585" cy="1090930"/>
          </a:xfrm>
        </p:grpSpPr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5722" y="1779528"/>
              <a:ext cx="3791065" cy="109082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136570" y="1810256"/>
              <a:ext cx="3592195" cy="943610"/>
            </a:xfrm>
            <a:custGeom>
              <a:avLst/>
              <a:gdLst/>
              <a:ahLst/>
              <a:cxnLst/>
              <a:rect l="l" t="t" r="r" b="b"/>
              <a:pathLst>
                <a:path w="3592195" h="943610">
                  <a:moveTo>
                    <a:pt x="3592247" y="943383"/>
                  </a:moveTo>
                  <a:lnTo>
                    <a:pt x="3492576" y="929354"/>
                  </a:lnTo>
                  <a:lnTo>
                    <a:pt x="3406557" y="917156"/>
                  </a:lnTo>
                  <a:lnTo>
                    <a:pt x="3321610" y="905030"/>
                  </a:lnTo>
                  <a:lnTo>
                    <a:pt x="3237736" y="892976"/>
                  </a:lnTo>
                  <a:lnTo>
                    <a:pt x="3154934" y="880994"/>
                  </a:lnTo>
                  <a:lnTo>
                    <a:pt x="3073205" y="869085"/>
                  </a:lnTo>
                  <a:lnTo>
                    <a:pt x="2992548" y="857248"/>
                  </a:lnTo>
                  <a:lnTo>
                    <a:pt x="2912964" y="845483"/>
                  </a:lnTo>
                  <a:lnTo>
                    <a:pt x="2834452" y="833790"/>
                  </a:lnTo>
                  <a:lnTo>
                    <a:pt x="2757013" y="822169"/>
                  </a:lnTo>
                  <a:lnTo>
                    <a:pt x="2680646" y="810621"/>
                  </a:lnTo>
                  <a:lnTo>
                    <a:pt x="2605352" y="799145"/>
                  </a:lnTo>
                  <a:lnTo>
                    <a:pt x="2531131" y="787741"/>
                  </a:lnTo>
                  <a:lnTo>
                    <a:pt x="2457982" y="776410"/>
                  </a:lnTo>
                  <a:lnTo>
                    <a:pt x="2385905" y="765150"/>
                  </a:lnTo>
                  <a:lnTo>
                    <a:pt x="2314902" y="753963"/>
                  </a:lnTo>
                  <a:lnTo>
                    <a:pt x="2244970" y="742849"/>
                  </a:lnTo>
                  <a:lnTo>
                    <a:pt x="2176112" y="731806"/>
                  </a:lnTo>
                  <a:lnTo>
                    <a:pt x="2108325" y="720835"/>
                  </a:lnTo>
                  <a:lnTo>
                    <a:pt x="2041612" y="709937"/>
                  </a:lnTo>
                  <a:lnTo>
                    <a:pt x="1975971" y="699111"/>
                  </a:lnTo>
                  <a:lnTo>
                    <a:pt x="1911402" y="688358"/>
                  </a:lnTo>
                  <a:lnTo>
                    <a:pt x="1847906" y="677676"/>
                  </a:lnTo>
                  <a:lnTo>
                    <a:pt x="1785483" y="667067"/>
                  </a:lnTo>
                  <a:lnTo>
                    <a:pt x="1724132" y="656530"/>
                  </a:lnTo>
                  <a:lnTo>
                    <a:pt x="1663853" y="646065"/>
                  </a:lnTo>
                  <a:lnTo>
                    <a:pt x="1604648" y="635672"/>
                  </a:lnTo>
                  <a:lnTo>
                    <a:pt x="1546514" y="625352"/>
                  </a:lnTo>
                  <a:lnTo>
                    <a:pt x="1489454" y="615104"/>
                  </a:lnTo>
                  <a:lnTo>
                    <a:pt x="1433465" y="604928"/>
                  </a:lnTo>
                  <a:lnTo>
                    <a:pt x="1378550" y="594824"/>
                  </a:lnTo>
                  <a:lnTo>
                    <a:pt x="1324707" y="584793"/>
                  </a:lnTo>
                  <a:lnTo>
                    <a:pt x="1271936" y="574833"/>
                  </a:lnTo>
                  <a:lnTo>
                    <a:pt x="1220238" y="564946"/>
                  </a:lnTo>
                  <a:lnTo>
                    <a:pt x="1169613" y="555132"/>
                  </a:lnTo>
                  <a:lnTo>
                    <a:pt x="1120060" y="545389"/>
                  </a:lnTo>
                  <a:lnTo>
                    <a:pt x="1071579" y="535719"/>
                  </a:lnTo>
                  <a:lnTo>
                    <a:pt x="1024172" y="526121"/>
                  </a:lnTo>
                  <a:lnTo>
                    <a:pt x="977836" y="516595"/>
                  </a:lnTo>
                  <a:lnTo>
                    <a:pt x="932574" y="507141"/>
                  </a:lnTo>
                  <a:lnTo>
                    <a:pt x="888383" y="497760"/>
                  </a:lnTo>
                  <a:lnTo>
                    <a:pt x="845266" y="488450"/>
                  </a:lnTo>
                  <a:lnTo>
                    <a:pt x="803221" y="479213"/>
                  </a:lnTo>
                  <a:lnTo>
                    <a:pt x="762248" y="470049"/>
                  </a:lnTo>
                  <a:lnTo>
                    <a:pt x="722348" y="460956"/>
                  </a:lnTo>
                  <a:lnTo>
                    <a:pt x="683521" y="451936"/>
                  </a:lnTo>
                  <a:lnTo>
                    <a:pt x="645766" y="442988"/>
                  </a:lnTo>
                  <a:lnTo>
                    <a:pt x="573474" y="425308"/>
                  </a:lnTo>
                  <a:lnTo>
                    <a:pt x="505472" y="407918"/>
                  </a:lnTo>
                  <a:lnTo>
                    <a:pt x="441760" y="390816"/>
                  </a:lnTo>
                  <a:lnTo>
                    <a:pt x="382338" y="374003"/>
                  </a:lnTo>
                  <a:lnTo>
                    <a:pt x="327207" y="357480"/>
                  </a:lnTo>
                  <a:lnTo>
                    <a:pt x="276365" y="341245"/>
                  </a:lnTo>
                  <a:lnTo>
                    <a:pt x="229814" y="325299"/>
                  </a:lnTo>
                  <a:lnTo>
                    <a:pt x="187553" y="309642"/>
                  </a:lnTo>
                  <a:lnTo>
                    <a:pt x="149583" y="294273"/>
                  </a:lnTo>
                  <a:lnTo>
                    <a:pt x="100671" y="271763"/>
                  </a:lnTo>
                  <a:lnTo>
                    <a:pt x="61412" y="249902"/>
                  </a:lnTo>
                  <a:lnTo>
                    <a:pt x="24082" y="221766"/>
                  </a:lnTo>
                  <a:lnTo>
                    <a:pt x="1552" y="188221"/>
                  </a:lnTo>
                  <a:lnTo>
                    <a:pt x="48" y="175309"/>
                  </a:lnTo>
                  <a:lnTo>
                    <a:pt x="904" y="168961"/>
                  </a:lnTo>
                  <a:lnTo>
                    <a:pt x="28568" y="132390"/>
                  </a:lnTo>
                  <a:lnTo>
                    <a:pt x="68461" y="109454"/>
                  </a:lnTo>
                  <a:lnTo>
                    <a:pt x="109643" y="93011"/>
                  </a:lnTo>
                  <a:lnTo>
                    <a:pt x="160478" y="77217"/>
                  </a:lnTo>
                  <a:lnTo>
                    <a:pt x="199730" y="67049"/>
                  </a:lnTo>
                  <a:lnTo>
                    <a:pt x="243273" y="57170"/>
                  </a:lnTo>
                  <a:lnTo>
                    <a:pt x="291106" y="47580"/>
                  </a:lnTo>
                  <a:lnTo>
                    <a:pt x="343229" y="38279"/>
                  </a:lnTo>
                  <a:lnTo>
                    <a:pt x="399642" y="29267"/>
                  </a:lnTo>
                  <a:lnTo>
                    <a:pt x="460345" y="20544"/>
                  </a:lnTo>
                  <a:lnTo>
                    <a:pt x="525339" y="12109"/>
                  </a:lnTo>
                  <a:lnTo>
                    <a:pt x="594623" y="3964"/>
                  </a:lnTo>
                  <a:lnTo>
                    <a:pt x="630873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707750" y="2691508"/>
              <a:ext cx="129539" cy="121285"/>
            </a:xfrm>
            <a:custGeom>
              <a:avLst/>
              <a:gdLst/>
              <a:ahLst/>
              <a:cxnLst/>
              <a:rect l="l" t="t" r="r" b="b"/>
              <a:pathLst>
                <a:path w="129539" h="121285">
                  <a:moveTo>
                    <a:pt x="16883" y="0"/>
                  </a:moveTo>
                  <a:lnTo>
                    <a:pt x="0" y="120745"/>
                  </a:lnTo>
                  <a:lnTo>
                    <a:pt x="129186" y="77256"/>
                  </a:lnTo>
                  <a:lnTo>
                    <a:pt x="16883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3901364" y="3186238"/>
            <a:ext cx="3935729" cy="91757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55"/>
              </a:spcBef>
            </a:pP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Average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Row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Row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Row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 </a:t>
            </a:r>
            <a:r>
              <a:rPr sz="1800" spc="-46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Row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</a:t>
            </a:r>
            <a:r>
              <a:rPr sz="1800" spc="1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spc="-5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depends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on</a:t>
            </a:r>
            <a:r>
              <a:rPr sz="1800" spc="1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rows</a:t>
            </a:r>
            <a:r>
              <a:rPr sz="1800" spc="1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1800" spc="1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3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Rows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linearly</a:t>
            </a:r>
            <a:r>
              <a:rPr sz="1800" b="1" spc="-25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dependent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869957" y="2717102"/>
            <a:ext cx="1430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2c 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492155" y="2283542"/>
            <a:ext cx="198120" cy="461009"/>
            <a:chOff x="5492155" y="2283542"/>
            <a:chExt cx="198120" cy="461009"/>
          </a:xfrm>
        </p:grpSpPr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92155" y="2283542"/>
              <a:ext cx="198120" cy="460413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591215" y="2301642"/>
              <a:ext cx="0" cy="275590"/>
            </a:xfrm>
            <a:custGeom>
              <a:avLst/>
              <a:gdLst/>
              <a:ahLst/>
              <a:cxnLst/>
              <a:rect l="l" t="t" r="r" b="b"/>
              <a:pathLst>
                <a:path h="275589">
                  <a:moveTo>
                    <a:pt x="0" y="0"/>
                  </a:moveTo>
                  <a:lnTo>
                    <a:pt x="0" y="0"/>
                  </a:lnTo>
                  <a:lnTo>
                    <a:pt x="0" y="262293"/>
                  </a:lnTo>
                  <a:lnTo>
                    <a:pt x="0" y="274993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530255" y="2563936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121920" y="0"/>
                  </a:moveTo>
                  <a:lnTo>
                    <a:pt x="0" y="0"/>
                  </a:lnTo>
                  <a:lnTo>
                    <a:pt x="60960" y="121919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5687804" y="2328890"/>
            <a:ext cx="341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Microsoft Sans Serif" panose="020B0604020202020204"/>
                <a:cs typeface="Microsoft Sans Serif" panose="020B0604020202020204"/>
              </a:rPr>
              <a:t>÷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303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20" dirty="0"/>
              <a:t> </a:t>
            </a:r>
            <a:r>
              <a:rPr dirty="0"/>
              <a:t>dependence</a:t>
            </a:r>
            <a:r>
              <a:rPr spc="20" dirty="0"/>
              <a:t> </a:t>
            </a:r>
            <a:r>
              <a:rPr dirty="0"/>
              <a:t>and</a:t>
            </a:r>
            <a:r>
              <a:rPr spc="20" dirty="0"/>
              <a:t> </a:t>
            </a:r>
            <a:r>
              <a:rPr spc="-5" dirty="0"/>
              <a:t>independence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862933" y="1336845"/>
            <a:ext cx="1430020" cy="8585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55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 </a:t>
            </a:r>
            <a:r>
              <a:rPr sz="1800" b="1" spc="5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 </a:t>
            </a:r>
            <a:r>
              <a:rPr sz="1800" b="1" spc="-484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822450" y="26225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303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20" dirty="0"/>
              <a:t> </a:t>
            </a:r>
            <a:r>
              <a:rPr dirty="0"/>
              <a:t>dependence</a:t>
            </a:r>
            <a:r>
              <a:rPr spc="20" dirty="0"/>
              <a:t> </a:t>
            </a:r>
            <a:r>
              <a:rPr dirty="0"/>
              <a:t>and</a:t>
            </a:r>
            <a:r>
              <a:rPr spc="20" dirty="0"/>
              <a:t> </a:t>
            </a:r>
            <a:r>
              <a:rPr spc="-5" dirty="0"/>
              <a:t>independence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862933" y="1336845"/>
            <a:ext cx="1430020" cy="8585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55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 </a:t>
            </a:r>
            <a:r>
              <a:rPr sz="1800" b="1" spc="5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 </a:t>
            </a:r>
            <a:r>
              <a:rPr sz="1800" b="1" spc="-484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822450" y="26225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3991578" y="1603545"/>
            <a:ext cx="3228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No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relations</a:t>
            </a:r>
            <a:r>
              <a:rPr sz="1800" spc="1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1800" spc="1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equations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300317" y="1686105"/>
            <a:ext cx="696595" cy="198120"/>
            <a:chOff x="3300317" y="1686105"/>
            <a:chExt cx="696595" cy="198120"/>
          </a:xfrm>
        </p:grpSpPr>
        <p:pic>
          <p:nvPicPr>
            <p:cNvPr id="7" name="object 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300317" y="1686105"/>
              <a:ext cx="696393" cy="19811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338470" y="1765111"/>
              <a:ext cx="511175" cy="2540"/>
            </a:xfrm>
            <a:custGeom>
              <a:avLst/>
              <a:gdLst/>
              <a:ahLst/>
              <a:cxnLst/>
              <a:rect l="l" t="t" r="r" b="b"/>
              <a:pathLst>
                <a:path w="511175" h="2539">
                  <a:moveTo>
                    <a:pt x="-12700" y="1071"/>
                  </a:moveTo>
                  <a:lnTo>
                    <a:pt x="523568" y="1071"/>
                  </a:lnTo>
                </a:path>
              </a:pathLst>
            </a:custGeom>
            <a:ln w="27542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836382" y="1704205"/>
              <a:ext cx="122555" cy="121920"/>
            </a:xfrm>
            <a:custGeom>
              <a:avLst/>
              <a:gdLst/>
              <a:ahLst/>
              <a:cxnLst/>
              <a:rect l="l" t="t" r="r" b="b"/>
              <a:pathLst>
                <a:path w="122554" h="121919">
                  <a:moveTo>
                    <a:pt x="0" y="0"/>
                  </a:moveTo>
                  <a:lnTo>
                    <a:pt x="511" y="121918"/>
                  </a:lnTo>
                  <a:lnTo>
                    <a:pt x="122175" y="60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303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20" dirty="0"/>
              <a:t> </a:t>
            </a:r>
            <a:r>
              <a:rPr dirty="0"/>
              <a:t>dependence</a:t>
            </a:r>
            <a:r>
              <a:rPr spc="20" dirty="0"/>
              <a:t> </a:t>
            </a:r>
            <a:r>
              <a:rPr dirty="0"/>
              <a:t>and</a:t>
            </a:r>
            <a:r>
              <a:rPr spc="20" dirty="0"/>
              <a:t> </a:t>
            </a:r>
            <a:r>
              <a:rPr spc="-5" dirty="0"/>
              <a:t>independence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862933" y="1336845"/>
            <a:ext cx="1430020" cy="8585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55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 </a:t>
            </a:r>
            <a:r>
              <a:rPr sz="1800" b="1" spc="5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 </a:t>
            </a:r>
            <a:r>
              <a:rPr sz="1800" b="1" spc="-484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822450" y="26225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3991578" y="1603545"/>
            <a:ext cx="3228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No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relations</a:t>
            </a:r>
            <a:r>
              <a:rPr sz="1800" spc="1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1800" spc="1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equations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300317" y="1686105"/>
            <a:ext cx="696595" cy="198120"/>
            <a:chOff x="3300317" y="1686105"/>
            <a:chExt cx="696595" cy="198120"/>
          </a:xfrm>
        </p:grpSpPr>
        <p:pic>
          <p:nvPicPr>
            <p:cNvPr id="7" name="object 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300317" y="1686105"/>
              <a:ext cx="696393" cy="19811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338470" y="1765111"/>
              <a:ext cx="511175" cy="2540"/>
            </a:xfrm>
            <a:custGeom>
              <a:avLst/>
              <a:gdLst/>
              <a:ahLst/>
              <a:cxnLst/>
              <a:rect l="l" t="t" r="r" b="b"/>
              <a:pathLst>
                <a:path w="511175" h="2539">
                  <a:moveTo>
                    <a:pt x="-12700" y="1071"/>
                  </a:moveTo>
                  <a:lnTo>
                    <a:pt x="523568" y="1071"/>
                  </a:lnTo>
                </a:path>
              </a:pathLst>
            </a:custGeom>
            <a:ln w="27542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836382" y="1704205"/>
              <a:ext cx="122555" cy="121920"/>
            </a:xfrm>
            <a:custGeom>
              <a:avLst/>
              <a:gdLst/>
              <a:ahLst/>
              <a:cxnLst/>
              <a:rect l="l" t="t" r="r" b="b"/>
              <a:pathLst>
                <a:path w="122554" h="121919">
                  <a:moveTo>
                    <a:pt x="0" y="0"/>
                  </a:moveTo>
                  <a:lnTo>
                    <a:pt x="511" y="121918"/>
                  </a:lnTo>
                  <a:lnTo>
                    <a:pt x="122175" y="60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3991578" y="2716867"/>
            <a:ext cx="2719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No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relations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rows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5303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20" dirty="0"/>
              <a:t> </a:t>
            </a:r>
            <a:r>
              <a:rPr dirty="0"/>
              <a:t>dependence</a:t>
            </a:r>
            <a:r>
              <a:rPr spc="20" dirty="0"/>
              <a:t> </a:t>
            </a:r>
            <a:r>
              <a:rPr dirty="0"/>
              <a:t>and</a:t>
            </a:r>
            <a:r>
              <a:rPr spc="20" dirty="0"/>
              <a:t> </a:t>
            </a:r>
            <a:r>
              <a:rPr spc="-5" dirty="0"/>
              <a:t>independence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862933" y="1336845"/>
            <a:ext cx="1430020" cy="8585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55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 </a:t>
            </a:r>
            <a:r>
              <a:rPr sz="1800" b="1" spc="5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2b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 </a:t>
            </a:r>
            <a:r>
              <a:rPr sz="1800" b="1" spc="-484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 +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+ 2c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822450" y="26225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3991578" y="1603545"/>
            <a:ext cx="3228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No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relations</a:t>
            </a:r>
            <a:r>
              <a:rPr sz="1800" spc="1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1800" spc="1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equations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300317" y="1686105"/>
            <a:ext cx="696595" cy="198120"/>
            <a:chOff x="3300317" y="1686105"/>
            <a:chExt cx="696595" cy="198120"/>
          </a:xfrm>
        </p:grpSpPr>
        <p:pic>
          <p:nvPicPr>
            <p:cNvPr id="7" name="object 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300317" y="1686105"/>
              <a:ext cx="696393" cy="19811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338470" y="1765111"/>
              <a:ext cx="511175" cy="2540"/>
            </a:xfrm>
            <a:custGeom>
              <a:avLst/>
              <a:gdLst/>
              <a:ahLst/>
              <a:cxnLst/>
              <a:rect l="l" t="t" r="r" b="b"/>
              <a:pathLst>
                <a:path w="511175" h="2539">
                  <a:moveTo>
                    <a:pt x="-12700" y="1071"/>
                  </a:moveTo>
                  <a:lnTo>
                    <a:pt x="523568" y="1071"/>
                  </a:lnTo>
                </a:path>
              </a:pathLst>
            </a:custGeom>
            <a:ln w="27542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836382" y="1704205"/>
              <a:ext cx="122555" cy="121920"/>
            </a:xfrm>
            <a:custGeom>
              <a:avLst/>
              <a:gdLst/>
              <a:ahLst/>
              <a:cxnLst/>
              <a:rect l="l" t="t" r="r" b="b"/>
              <a:pathLst>
                <a:path w="122554" h="121919">
                  <a:moveTo>
                    <a:pt x="0" y="0"/>
                  </a:moveTo>
                  <a:lnTo>
                    <a:pt x="511" y="121918"/>
                  </a:lnTo>
                  <a:lnTo>
                    <a:pt x="122175" y="60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3991578" y="2716867"/>
            <a:ext cx="3277870" cy="858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No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relations</a:t>
            </a:r>
            <a:r>
              <a:rPr sz="18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1800" spc="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rows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Rows</a:t>
            </a:r>
            <a:r>
              <a:rPr sz="1800" spc="-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1800" spc="-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b="1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linearly</a:t>
            </a:r>
            <a:r>
              <a:rPr sz="1800" b="1" spc="-35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solidFill>
                  <a:srgbClr val="007986"/>
                </a:solidFill>
                <a:latin typeface="Arial" panose="020B0604020202020204"/>
                <a:cs typeface="Arial" panose="020B0604020202020204"/>
              </a:rPr>
              <a:t>independent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752538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Quiz:</a:t>
            </a:r>
            <a:r>
              <a:rPr spc="20" dirty="0"/>
              <a:t> </a:t>
            </a:r>
            <a:r>
              <a:rPr spc="-5" dirty="0"/>
              <a:t>Linear</a:t>
            </a:r>
            <a:r>
              <a:rPr spc="25" dirty="0"/>
              <a:t> </a:t>
            </a:r>
            <a:r>
              <a:rPr dirty="0"/>
              <a:t>dependence</a:t>
            </a:r>
            <a:r>
              <a:rPr spc="25" dirty="0"/>
              <a:t> </a:t>
            </a:r>
            <a:r>
              <a:rPr dirty="0"/>
              <a:t>and</a:t>
            </a:r>
            <a:r>
              <a:rPr spc="25" dirty="0"/>
              <a:t> </a:t>
            </a:r>
            <a:r>
              <a:rPr spc="-5" dirty="0"/>
              <a:t>independence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234779" y="1042772"/>
            <a:ext cx="8654415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b="1" spc="-5" dirty="0">
                <a:latin typeface="Arial" panose="020B0604020202020204"/>
                <a:cs typeface="Arial" panose="020B0604020202020204"/>
              </a:rPr>
              <a:t>Problem: </a:t>
            </a:r>
            <a:r>
              <a:rPr sz="1800" spc="-5" dirty="0">
                <a:latin typeface="Arial MT"/>
                <a:cs typeface="Arial MT"/>
              </a:rPr>
              <a:t>Determine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if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following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matrices</a:t>
            </a:r>
            <a:r>
              <a:rPr sz="1800" dirty="0">
                <a:latin typeface="Arial MT"/>
                <a:cs typeface="Arial MT"/>
              </a:rPr>
              <a:t> have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linearly dependent or independent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rows</a:t>
            </a:r>
            <a:endParaRPr sz="1800">
              <a:latin typeface="Arial MT"/>
              <a:cs typeface="Arial MT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11150" y="18097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622550" y="17970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marL="20383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marL="20383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marL="17399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-1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921250" y="17970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219950" y="17970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-2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4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5746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Solution:</a:t>
            </a:r>
            <a:r>
              <a:rPr spc="20" dirty="0"/>
              <a:t> </a:t>
            </a: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  <a:r>
              <a:rPr spc="25" dirty="0"/>
              <a:t> </a:t>
            </a:r>
            <a:r>
              <a:rPr dirty="0"/>
              <a:t>1</a:t>
            </a:r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2535280" y="1524667"/>
            <a:ext cx="346075" cy="381635"/>
            <a:chOff x="2535280" y="1524667"/>
            <a:chExt cx="346075" cy="38163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535280" y="1524667"/>
              <a:ext cx="345534" cy="38136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578143" y="1544551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2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8" y="243452"/>
                  </a:lnTo>
                  <a:lnTo>
                    <a:pt x="52706" y="274944"/>
                  </a:lnTo>
                  <a:lnTo>
                    <a:pt x="92204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5" y="239383"/>
                  </a:lnTo>
                  <a:lnTo>
                    <a:pt x="254609" y="191245"/>
                  </a:lnTo>
                  <a:lnTo>
                    <a:pt x="258616" y="138393"/>
                  </a:lnTo>
                  <a:lnTo>
                    <a:pt x="234363" y="91832"/>
                  </a:lnTo>
                  <a:lnTo>
                    <a:pt x="226077" y="86589"/>
                  </a:lnTo>
                  <a:lnTo>
                    <a:pt x="124468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80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80" h="295275">
                  <a:moveTo>
                    <a:pt x="116228" y="48479"/>
                  </a:moveTo>
                  <a:lnTo>
                    <a:pt x="104119" y="48479"/>
                  </a:lnTo>
                  <a:lnTo>
                    <a:pt x="108700" y="51304"/>
                  </a:lnTo>
                  <a:lnTo>
                    <a:pt x="114839" y="55864"/>
                  </a:lnTo>
                  <a:lnTo>
                    <a:pt x="121484" y="62119"/>
                  </a:lnTo>
                  <a:lnTo>
                    <a:pt x="127586" y="70029"/>
                  </a:lnTo>
                  <a:lnTo>
                    <a:pt x="126155" y="75302"/>
                  </a:lnTo>
                  <a:lnTo>
                    <a:pt x="125150" y="80803"/>
                  </a:lnTo>
                  <a:lnTo>
                    <a:pt x="124468" y="86589"/>
                  </a:lnTo>
                  <a:lnTo>
                    <a:pt x="226077" y="86589"/>
                  </a:lnTo>
                  <a:lnTo>
                    <a:pt x="224325" y="85481"/>
                  </a:lnTo>
                  <a:lnTo>
                    <a:pt x="134238" y="85481"/>
                  </a:lnTo>
                  <a:lnTo>
                    <a:pt x="139937" y="68136"/>
                  </a:lnTo>
                  <a:lnTo>
                    <a:pt x="143399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80" h="295275">
                  <a:moveTo>
                    <a:pt x="174769" y="68580"/>
                  </a:moveTo>
                  <a:lnTo>
                    <a:pt x="151264" y="75186"/>
                  </a:lnTo>
                  <a:lnTo>
                    <a:pt x="134238" y="85481"/>
                  </a:lnTo>
                  <a:lnTo>
                    <a:pt x="224325" y="85481"/>
                  </a:lnTo>
                  <a:lnTo>
                    <a:pt x="203040" y="72013"/>
                  </a:lnTo>
                  <a:lnTo>
                    <a:pt x="174769" y="68580"/>
                  </a:lnTo>
                  <a:close/>
                </a:path>
                <a:path w="259080" h="295275">
                  <a:moveTo>
                    <a:pt x="169796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399" y="62038"/>
                  </a:lnTo>
                  <a:lnTo>
                    <a:pt x="148864" y="52413"/>
                  </a:lnTo>
                  <a:lnTo>
                    <a:pt x="161050" y="38367"/>
                  </a:lnTo>
                  <a:lnTo>
                    <a:pt x="176528" y="26052"/>
                  </a:lnTo>
                  <a:lnTo>
                    <a:pt x="177380" y="22925"/>
                  </a:lnTo>
                  <a:lnTo>
                    <a:pt x="174517" y="19308"/>
                  </a:lnTo>
                  <a:lnTo>
                    <a:pt x="169796" y="16973"/>
                  </a:lnTo>
                  <a:close/>
                </a:path>
                <a:path w="259080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2"/>
                  </a:lnTo>
                  <a:lnTo>
                    <a:pt x="79433" y="55351"/>
                  </a:lnTo>
                  <a:lnTo>
                    <a:pt x="104119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7"/>
                  </a:lnTo>
                  <a:lnTo>
                    <a:pt x="103229" y="33286"/>
                  </a:lnTo>
                  <a:lnTo>
                    <a:pt x="97162" y="22129"/>
                  </a:lnTo>
                  <a:lnTo>
                    <a:pt x="87702" y="11323"/>
                  </a:lnTo>
                  <a:lnTo>
                    <a:pt x="76721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80" h="295275">
                  <a:moveTo>
                    <a:pt x="53762" y="19"/>
                  </a:moveTo>
                  <a:lnTo>
                    <a:pt x="38119" y="2705"/>
                  </a:lnTo>
                  <a:lnTo>
                    <a:pt x="21980" y="4905"/>
                  </a:lnTo>
                  <a:lnTo>
                    <a:pt x="76721" y="4905"/>
                  </a:lnTo>
                  <a:lnTo>
                    <a:pt x="74255" y="3464"/>
                  </a:lnTo>
                  <a:lnTo>
                    <a:pt x="53762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578143" y="1544550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3192527" y="1524667"/>
            <a:ext cx="364490" cy="381635"/>
            <a:chOff x="3192527" y="1524667"/>
            <a:chExt cx="364490" cy="38163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2527" y="1524667"/>
              <a:ext cx="364476" cy="38136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35389" y="1544397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3" y="0"/>
                  </a:moveTo>
                  <a:lnTo>
                    <a:pt x="242703" y="389"/>
                  </a:lnTo>
                  <a:lnTo>
                    <a:pt x="235431" y="3624"/>
                  </a:lnTo>
                  <a:lnTo>
                    <a:pt x="235861" y="6830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9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3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2" y="37774"/>
                  </a:lnTo>
                  <a:lnTo>
                    <a:pt x="256659" y="18522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235389" y="1544398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755650" y="1104526"/>
            <a:ext cx="6435090" cy="697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 indent="-180975">
              <a:lnSpc>
                <a:spcPct val="100000"/>
              </a:lnSpc>
              <a:spcBef>
                <a:spcPts val="100"/>
              </a:spcBef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1:</a:t>
            </a:r>
            <a:r>
              <a:rPr sz="1800" b="1" spc="-4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$10.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R="800735" algn="ctr">
              <a:lnSpc>
                <a:spcPct val="100000"/>
              </a:lnSpc>
              <a:spcBef>
                <a:spcPts val="1445"/>
              </a:spcBef>
              <a:tabLst>
                <a:tab pos="675640" algn="l"/>
              </a:tabLst>
            </a:pPr>
            <a:r>
              <a:rPr sz="1400" dirty="0">
                <a:latin typeface="Arial MT"/>
                <a:cs typeface="Arial MT"/>
              </a:rPr>
              <a:t>+	</a:t>
            </a:r>
            <a:r>
              <a:rPr sz="2100" baseline="2000" dirty="0">
                <a:latin typeface="Arial MT"/>
                <a:cs typeface="Arial MT"/>
              </a:rPr>
              <a:t>=</a:t>
            </a:r>
            <a:r>
              <a:rPr sz="2100" spc="487" baseline="2000" dirty="0">
                <a:latin typeface="Arial MT"/>
                <a:cs typeface="Arial MT"/>
              </a:rPr>
              <a:t> </a:t>
            </a:r>
            <a:r>
              <a:rPr sz="2100" baseline="2000" dirty="0">
                <a:latin typeface="Arial MT"/>
                <a:cs typeface="Arial MT"/>
              </a:rPr>
              <a:t>$10</a:t>
            </a:r>
            <a:endParaRPr sz="2100" baseline="20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535280" y="3128751"/>
            <a:ext cx="346075" cy="381635"/>
            <a:chOff x="2535280" y="3128751"/>
            <a:chExt cx="346075" cy="381635"/>
          </a:xfrm>
        </p:grpSpPr>
        <p:pic>
          <p:nvPicPr>
            <p:cNvPr id="13" name="object 1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535280" y="3128751"/>
              <a:ext cx="345534" cy="38136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578143" y="3148635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2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8" y="243452"/>
                  </a:lnTo>
                  <a:lnTo>
                    <a:pt x="52706" y="274944"/>
                  </a:lnTo>
                  <a:lnTo>
                    <a:pt x="92204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5" y="239383"/>
                  </a:lnTo>
                  <a:lnTo>
                    <a:pt x="254609" y="191245"/>
                  </a:lnTo>
                  <a:lnTo>
                    <a:pt x="258616" y="138394"/>
                  </a:lnTo>
                  <a:lnTo>
                    <a:pt x="234363" y="91832"/>
                  </a:lnTo>
                  <a:lnTo>
                    <a:pt x="226077" y="86589"/>
                  </a:lnTo>
                  <a:lnTo>
                    <a:pt x="124468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80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80" h="295275">
                  <a:moveTo>
                    <a:pt x="116228" y="48479"/>
                  </a:moveTo>
                  <a:lnTo>
                    <a:pt x="104119" y="48479"/>
                  </a:lnTo>
                  <a:lnTo>
                    <a:pt x="108700" y="51304"/>
                  </a:lnTo>
                  <a:lnTo>
                    <a:pt x="114839" y="55864"/>
                  </a:lnTo>
                  <a:lnTo>
                    <a:pt x="121484" y="62119"/>
                  </a:lnTo>
                  <a:lnTo>
                    <a:pt x="127586" y="70029"/>
                  </a:lnTo>
                  <a:lnTo>
                    <a:pt x="126155" y="75302"/>
                  </a:lnTo>
                  <a:lnTo>
                    <a:pt x="125150" y="80803"/>
                  </a:lnTo>
                  <a:lnTo>
                    <a:pt x="124468" y="86589"/>
                  </a:lnTo>
                  <a:lnTo>
                    <a:pt x="226077" y="86589"/>
                  </a:lnTo>
                  <a:lnTo>
                    <a:pt x="224325" y="85481"/>
                  </a:lnTo>
                  <a:lnTo>
                    <a:pt x="134238" y="85481"/>
                  </a:lnTo>
                  <a:lnTo>
                    <a:pt x="139937" y="68136"/>
                  </a:lnTo>
                  <a:lnTo>
                    <a:pt x="143399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80" h="295275">
                  <a:moveTo>
                    <a:pt x="174769" y="68580"/>
                  </a:moveTo>
                  <a:lnTo>
                    <a:pt x="151264" y="75186"/>
                  </a:lnTo>
                  <a:lnTo>
                    <a:pt x="134238" y="85481"/>
                  </a:lnTo>
                  <a:lnTo>
                    <a:pt x="224325" y="85481"/>
                  </a:lnTo>
                  <a:lnTo>
                    <a:pt x="203040" y="72013"/>
                  </a:lnTo>
                  <a:lnTo>
                    <a:pt x="174769" y="68580"/>
                  </a:lnTo>
                  <a:close/>
                </a:path>
                <a:path w="259080" h="295275">
                  <a:moveTo>
                    <a:pt x="169796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399" y="62038"/>
                  </a:lnTo>
                  <a:lnTo>
                    <a:pt x="148864" y="52413"/>
                  </a:lnTo>
                  <a:lnTo>
                    <a:pt x="161050" y="38367"/>
                  </a:lnTo>
                  <a:lnTo>
                    <a:pt x="176528" y="26052"/>
                  </a:lnTo>
                  <a:lnTo>
                    <a:pt x="177380" y="22925"/>
                  </a:lnTo>
                  <a:lnTo>
                    <a:pt x="174517" y="19308"/>
                  </a:lnTo>
                  <a:lnTo>
                    <a:pt x="169796" y="16973"/>
                  </a:lnTo>
                  <a:close/>
                </a:path>
                <a:path w="259080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2"/>
                  </a:lnTo>
                  <a:lnTo>
                    <a:pt x="79433" y="55351"/>
                  </a:lnTo>
                  <a:lnTo>
                    <a:pt x="104119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7"/>
                  </a:lnTo>
                  <a:lnTo>
                    <a:pt x="103229" y="33286"/>
                  </a:lnTo>
                  <a:lnTo>
                    <a:pt x="97162" y="22129"/>
                  </a:lnTo>
                  <a:lnTo>
                    <a:pt x="87702" y="11323"/>
                  </a:lnTo>
                  <a:lnTo>
                    <a:pt x="76721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80" h="295275">
                  <a:moveTo>
                    <a:pt x="53762" y="19"/>
                  </a:moveTo>
                  <a:lnTo>
                    <a:pt x="38119" y="2705"/>
                  </a:lnTo>
                  <a:lnTo>
                    <a:pt x="21980" y="4905"/>
                  </a:lnTo>
                  <a:lnTo>
                    <a:pt x="76721" y="4905"/>
                  </a:lnTo>
                  <a:lnTo>
                    <a:pt x="74255" y="3464"/>
                  </a:lnTo>
                  <a:lnTo>
                    <a:pt x="53762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578143" y="3148635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/>
          <p:cNvGrpSpPr/>
          <p:nvPr/>
        </p:nvGrpSpPr>
        <p:grpSpPr>
          <a:xfrm>
            <a:off x="3192527" y="3128751"/>
            <a:ext cx="364490" cy="381635"/>
            <a:chOff x="3192527" y="3128751"/>
            <a:chExt cx="364490" cy="381635"/>
          </a:xfrm>
        </p:grpSpPr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2527" y="3128751"/>
              <a:ext cx="364476" cy="38136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235389" y="3148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3" y="0"/>
                  </a:moveTo>
                  <a:lnTo>
                    <a:pt x="242703" y="389"/>
                  </a:lnTo>
                  <a:lnTo>
                    <a:pt x="235431" y="3625"/>
                  </a:lnTo>
                  <a:lnTo>
                    <a:pt x="235861" y="6830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9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3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2" y="37774"/>
                  </a:lnTo>
                  <a:lnTo>
                    <a:pt x="256659" y="18522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235389" y="3148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3868715" y="3128751"/>
            <a:ext cx="364490" cy="381635"/>
            <a:chOff x="3868715" y="3128751"/>
            <a:chExt cx="364490" cy="381635"/>
          </a:xfrm>
        </p:grpSpPr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68715" y="3128751"/>
              <a:ext cx="364476" cy="38136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911578" y="3148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3" y="0"/>
                  </a:moveTo>
                  <a:lnTo>
                    <a:pt x="242703" y="389"/>
                  </a:lnTo>
                  <a:lnTo>
                    <a:pt x="235431" y="3625"/>
                  </a:lnTo>
                  <a:lnTo>
                    <a:pt x="235861" y="6830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9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7" y="291008"/>
                  </a:lnTo>
                  <a:lnTo>
                    <a:pt x="158135" y="265703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2" y="37774"/>
                  </a:lnTo>
                  <a:lnTo>
                    <a:pt x="256659" y="18522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911578" y="3148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755650" y="2711076"/>
            <a:ext cx="6777990" cy="158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 indent="-180975">
              <a:lnSpc>
                <a:spcPct val="100000"/>
              </a:lnSpc>
              <a:spcBef>
                <a:spcPts val="100"/>
              </a:spcBef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2:</a:t>
            </a:r>
            <a:r>
              <a:rPr sz="1800" b="1" spc="-4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$12.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2225040">
              <a:lnSpc>
                <a:spcPct val="100000"/>
              </a:lnSpc>
              <a:spcBef>
                <a:spcPts val="1430"/>
              </a:spcBef>
              <a:tabLst>
                <a:tab pos="2901315" algn="l"/>
                <a:tab pos="3572510" algn="l"/>
              </a:tabLst>
            </a:pPr>
            <a:r>
              <a:rPr sz="1400" dirty="0">
                <a:latin typeface="Arial MT"/>
                <a:cs typeface="Arial MT"/>
              </a:rPr>
              <a:t>+	+	</a:t>
            </a:r>
            <a:r>
              <a:rPr sz="2100" baseline="2000" dirty="0">
                <a:latin typeface="Arial MT"/>
                <a:cs typeface="Arial MT"/>
              </a:rPr>
              <a:t>=</a:t>
            </a:r>
            <a:r>
              <a:rPr sz="2100" spc="487" baseline="2000" dirty="0">
                <a:latin typeface="Arial MT"/>
                <a:cs typeface="Arial MT"/>
              </a:rPr>
              <a:t> </a:t>
            </a:r>
            <a:r>
              <a:rPr sz="2100" baseline="2000" dirty="0">
                <a:latin typeface="Arial MT"/>
                <a:cs typeface="Arial MT"/>
              </a:rPr>
              <a:t>$12</a:t>
            </a:r>
            <a:endParaRPr sz="2100" baseline="20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600">
              <a:latin typeface="Arial MT"/>
              <a:cs typeface="Arial MT"/>
            </a:endParaRPr>
          </a:p>
          <a:p>
            <a:pPr marL="909320" algn="ctr">
              <a:lnSpc>
                <a:spcPct val="100000"/>
              </a:lnSpc>
              <a:spcBef>
                <a:spcPts val="1125"/>
              </a:spcBef>
            </a:pPr>
            <a:r>
              <a:rPr sz="1400" dirty="0">
                <a:latin typeface="Arial MT"/>
                <a:cs typeface="Arial MT"/>
              </a:rPr>
              <a:t>$2</a:t>
            </a:r>
            <a:endParaRPr sz="1400">
              <a:latin typeface="Arial MT"/>
              <a:cs typeface="Arial MT"/>
            </a:endParaRPr>
          </a:p>
          <a:p>
            <a:pPr marL="193040" indent="-180975">
              <a:lnSpc>
                <a:spcPct val="100000"/>
              </a:lnSpc>
              <a:spcBef>
                <a:spcPts val="205"/>
              </a:spcBef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Solution:</a:t>
            </a:r>
            <a:r>
              <a:rPr sz="1800" b="1" spc="-10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$8,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$2.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815835" y="3073086"/>
            <a:ext cx="678815" cy="925194"/>
            <a:chOff x="3815835" y="3073086"/>
            <a:chExt cx="678815" cy="925194"/>
          </a:xfrm>
        </p:grpSpPr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51158" y="3486260"/>
              <a:ext cx="543142" cy="51151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049433" y="3613565"/>
              <a:ext cx="405130" cy="313690"/>
            </a:xfrm>
            <a:custGeom>
              <a:avLst/>
              <a:gdLst/>
              <a:ahLst/>
              <a:cxnLst/>
              <a:rect l="l" t="t" r="r" b="b"/>
              <a:pathLst>
                <a:path w="405129" h="313689">
                  <a:moveTo>
                    <a:pt x="405037" y="307221"/>
                  </a:moveTo>
                  <a:lnTo>
                    <a:pt x="351735" y="312481"/>
                  </a:lnTo>
                  <a:lnTo>
                    <a:pt x="302133" y="313087"/>
                  </a:lnTo>
                  <a:lnTo>
                    <a:pt x="256231" y="309041"/>
                  </a:lnTo>
                  <a:lnTo>
                    <a:pt x="214029" y="300342"/>
                  </a:lnTo>
                  <a:lnTo>
                    <a:pt x="175526" y="286991"/>
                  </a:lnTo>
                  <a:lnTo>
                    <a:pt x="140723" y="268987"/>
                  </a:lnTo>
                  <a:lnTo>
                    <a:pt x="109620" y="246330"/>
                  </a:lnTo>
                  <a:lnTo>
                    <a:pt x="82216" y="219021"/>
                  </a:lnTo>
                  <a:lnTo>
                    <a:pt x="58512" y="187059"/>
                  </a:lnTo>
                  <a:lnTo>
                    <a:pt x="38508" y="150444"/>
                  </a:lnTo>
                  <a:lnTo>
                    <a:pt x="22203" y="109177"/>
                  </a:lnTo>
                  <a:lnTo>
                    <a:pt x="9598" y="63257"/>
                  </a:lnTo>
                  <a:lnTo>
                    <a:pt x="693" y="12684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989258" y="3504507"/>
              <a:ext cx="121920" cy="125095"/>
            </a:xfrm>
            <a:custGeom>
              <a:avLst/>
              <a:gdLst/>
              <a:ahLst/>
              <a:cxnLst/>
              <a:rect l="l" t="t" r="r" b="b"/>
              <a:pathLst>
                <a:path w="121920" h="125095">
                  <a:moveTo>
                    <a:pt x="54215" y="0"/>
                  </a:moveTo>
                  <a:lnTo>
                    <a:pt x="0" y="125065"/>
                  </a:lnTo>
                  <a:lnTo>
                    <a:pt x="121738" y="118412"/>
                  </a:lnTo>
                  <a:lnTo>
                    <a:pt x="54215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15835" y="3073086"/>
              <a:ext cx="492698" cy="492698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866635" y="3100886"/>
              <a:ext cx="391160" cy="391160"/>
            </a:xfrm>
            <a:custGeom>
              <a:avLst/>
              <a:gdLst/>
              <a:ahLst/>
              <a:cxnLst/>
              <a:rect l="l" t="t" r="r" b="b"/>
              <a:pathLst>
                <a:path w="391160" h="391160">
                  <a:moveTo>
                    <a:pt x="89678" y="0"/>
                  </a:moveTo>
                  <a:lnTo>
                    <a:pt x="301419" y="0"/>
                  </a:lnTo>
                  <a:lnTo>
                    <a:pt x="319265" y="68"/>
                  </a:lnTo>
                  <a:lnTo>
                    <a:pt x="364779" y="9692"/>
                  </a:lnTo>
                  <a:lnTo>
                    <a:pt x="389244" y="46010"/>
                  </a:lnTo>
                  <a:lnTo>
                    <a:pt x="391098" y="89678"/>
                  </a:lnTo>
                  <a:lnTo>
                    <a:pt x="391098" y="301419"/>
                  </a:lnTo>
                  <a:lnTo>
                    <a:pt x="389244" y="345088"/>
                  </a:lnTo>
                  <a:lnTo>
                    <a:pt x="364779" y="381406"/>
                  </a:lnTo>
                  <a:lnTo>
                    <a:pt x="319265" y="391029"/>
                  </a:lnTo>
                  <a:lnTo>
                    <a:pt x="301419" y="391098"/>
                  </a:lnTo>
                  <a:lnTo>
                    <a:pt x="89678" y="391098"/>
                  </a:lnTo>
                  <a:lnTo>
                    <a:pt x="46010" y="389244"/>
                  </a:lnTo>
                  <a:lnTo>
                    <a:pt x="9692" y="364779"/>
                  </a:lnTo>
                  <a:lnTo>
                    <a:pt x="68" y="319265"/>
                  </a:lnTo>
                  <a:lnTo>
                    <a:pt x="0" y="301419"/>
                  </a:lnTo>
                  <a:lnTo>
                    <a:pt x="0" y="89678"/>
                  </a:lnTo>
                  <a:lnTo>
                    <a:pt x="1853" y="46010"/>
                  </a:lnTo>
                  <a:lnTo>
                    <a:pt x="26319" y="9692"/>
                  </a:lnTo>
                  <a:lnTo>
                    <a:pt x="71833" y="68"/>
                  </a:lnTo>
                  <a:lnTo>
                    <a:pt x="89678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/>
          <p:cNvGrpSpPr/>
          <p:nvPr/>
        </p:nvGrpSpPr>
        <p:grpSpPr>
          <a:xfrm>
            <a:off x="4639659" y="3145096"/>
            <a:ext cx="284480" cy="349250"/>
            <a:chOff x="4639659" y="3145096"/>
            <a:chExt cx="284480" cy="349250"/>
          </a:xfrm>
        </p:grpSpPr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39659" y="3145096"/>
              <a:ext cx="284449" cy="34867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690459" y="3172896"/>
              <a:ext cx="182880" cy="247650"/>
            </a:xfrm>
            <a:custGeom>
              <a:avLst/>
              <a:gdLst/>
              <a:ahLst/>
              <a:cxnLst/>
              <a:rect l="l" t="t" r="r" b="b"/>
              <a:pathLst>
                <a:path w="182879" h="247650">
                  <a:moveTo>
                    <a:pt x="56655" y="0"/>
                  </a:moveTo>
                  <a:lnTo>
                    <a:pt x="126194" y="0"/>
                  </a:lnTo>
                  <a:lnTo>
                    <a:pt x="137468" y="43"/>
                  </a:lnTo>
                  <a:lnTo>
                    <a:pt x="176725" y="16627"/>
                  </a:lnTo>
                  <a:lnTo>
                    <a:pt x="182849" y="56655"/>
                  </a:lnTo>
                  <a:lnTo>
                    <a:pt x="182849" y="190423"/>
                  </a:lnTo>
                  <a:lnTo>
                    <a:pt x="176725" y="230451"/>
                  </a:lnTo>
                  <a:lnTo>
                    <a:pt x="137468" y="247035"/>
                  </a:lnTo>
                  <a:lnTo>
                    <a:pt x="126194" y="247078"/>
                  </a:lnTo>
                  <a:lnTo>
                    <a:pt x="56655" y="247078"/>
                  </a:lnTo>
                  <a:lnTo>
                    <a:pt x="16627" y="240955"/>
                  </a:lnTo>
                  <a:lnTo>
                    <a:pt x="43" y="201697"/>
                  </a:lnTo>
                  <a:lnTo>
                    <a:pt x="0" y="190423"/>
                  </a:lnTo>
                  <a:lnTo>
                    <a:pt x="0" y="56655"/>
                  </a:lnTo>
                  <a:lnTo>
                    <a:pt x="6123" y="16627"/>
                  </a:lnTo>
                  <a:lnTo>
                    <a:pt x="45380" y="43"/>
                  </a:lnTo>
                  <a:lnTo>
                    <a:pt x="56655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811910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Solution:</a:t>
            </a:r>
            <a:r>
              <a:rPr spc="25" dirty="0"/>
              <a:t> </a:t>
            </a:r>
            <a:r>
              <a:rPr spc="-5" dirty="0"/>
              <a:t>Linear</a:t>
            </a:r>
            <a:r>
              <a:rPr spc="25" dirty="0"/>
              <a:t> </a:t>
            </a:r>
            <a:r>
              <a:rPr dirty="0"/>
              <a:t>dependence</a:t>
            </a:r>
            <a:r>
              <a:rPr spc="25" dirty="0"/>
              <a:t> </a:t>
            </a:r>
            <a:r>
              <a:rPr dirty="0"/>
              <a:t>and</a:t>
            </a:r>
            <a:r>
              <a:rPr spc="25" dirty="0"/>
              <a:t> </a:t>
            </a:r>
            <a:r>
              <a:rPr spc="-5" dirty="0"/>
              <a:t>independence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336379" y="1049041"/>
            <a:ext cx="853503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5" dirty="0">
                <a:latin typeface="Arial" panose="020B0604020202020204"/>
                <a:cs typeface="Arial" panose="020B0604020202020204"/>
              </a:rPr>
              <a:t>Problem: </a:t>
            </a:r>
            <a:r>
              <a:rPr sz="1700" spc="-5" dirty="0">
                <a:latin typeface="Microsoft Sans Serif" panose="020B0604020202020204"/>
                <a:cs typeface="Microsoft Sans Serif" panose="020B0604020202020204"/>
              </a:rPr>
              <a:t>Determine</a:t>
            </a:r>
            <a:r>
              <a:rPr sz="17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700" spc="-5" dirty="0">
                <a:latin typeface="Microsoft Sans Serif" panose="020B0604020202020204"/>
                <a:cs typeface="Microsoft Sans Serif" panose="020B0604020202020204"/>
              </a:rPr>
              <a:t>if</a:t>
            </a:r>
            <a:r>
              <a:rPr sz="17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700" spc="-5" dirty="0"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7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700" spc="-5" dirty="0">
                <a:latin typeface="Microsoft Sans Serif" panose="020B0604020202020204"/>
                <a:cs typeface="Microsoft Sans Serif" panose="020B0604020202020204"/>
              </a:rPr>
              <a:t>following</a:t>
            </a:r>
            <a:r>
              <a:rPr sz="17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700" spc="-5" dirty="0">
                <a:latin typeface="Microsoft Sans Serif" panose="020B0604020202020204"/>
                <a:cs typeface="Microsoft Sans Serif" panose="020B0604020202020204"/>
              </a:rPr>
              <a:t>matrices</a:t>
            </a:r>
            <a:r>
              <a:rPr sz="17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700" dirty="0">
                <a:latin typeface="Microsoft Sans Serif" panose="020B0604020202020204"/>
                <a:cs typeface="Microsoft Sans Serif" panose="020B0604020202020204"/>
              </a:rPr>
              <a:t>have</a:t>
            </a:r>
            <a:r>
              <a:rPr sz="17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700" spc="-5" dirty="0">
                <a:latin typeface="Microsoft Sans Serif" panose="020B0604020202020204"/>
                <a:cs typeface="Microsoft Sans Serif" panose="020B0604020202020204"/>
              </a:rPr>
              <a:t>linear</a:t>
            </a:r>
            <a:r>
              <a:rPr sz="17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700" dirty="0">
                <a:latin typeface="Microsoft Sans Serif" panose="020B0604020202020204"/>
                <a:cs typeface="Microsoft Sans Serif" panose="020B0604020202020204"/>
              </a:rPr>
              <a:t>dependent</a:t>
            </a:r>
            <a:r>
              <a:rPr sz="17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700" dirty="0">
                <a:latin typeface="Microsoft Sans Serif" panose="020B0604020202020204"/>
                <a:cs typeface="Microsoft Sans Serif" panose="020B0604020202020204"/>
              </a:rPr>
              <a:t>or</a:t>
            </a:r>
            <a:r>
              <a:rPr sz="17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700" spc="-5" dirty="0">
                <a:latin typeface="Microsoft Sans Serif" panose="020B0604020202020204"/>
                <a:cs typeface="Microsoft Sans Serif" panose="020B0604020202020204"/>
              </a:rPr>
              <a:t>independent</a:t>
            </a:r>
            <a:r>
              <a:rPr sz="17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700" dirty="0">
                <a:latin typeface="Microsoft Sans Serif" panose="020B0604020202020204"/>
                <a:cs typeface="Microsoft Sans Serif" panose="020B0604020202020204"/>
              </a:rPr>
              <a:t>rows</a:t>
            </a:r>
            <a:endParaRPr sz="1700">
              <a:latin typeface="Microsoft Sans Serif" panose="020B0604020202020204"/>
              <a:cs typeface="Microsoft Sans Serif" panose="020B060402020202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11150" y="18097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622550" y="17970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marL="20383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marL="20383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marL="17399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-1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921250" y="17970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219950" y="17970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-2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4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811910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Solution:</a:t>
            </a:r>
            <a:r>
              <a:rPr spc="25" dirty="0"/>
              <a:t> </a:t>
            </a:r>
            <a:r>
              <a:rPr spc="-5" dirty="0"/>
              <a:t>Linear</a:t>
            </a:r>
            <a:r>
              <a:rPr spc="25" dirty="0"/>
              <a:t> </a:t>
            </a:r>
            <a:r>
              <a:rPr dirty="0"/>
              <a:t>dependence</a:t>
            </a:r>
            <a:r>
              <a:rPr spc="25" dirty="0"/>
              <a:t> </a:t>
            </a:r>
            <a:r>
              <a:rPr dirty="0"/>
              <a:t>and</a:t>
            </a:r>
            <a:r>
              <a:rPr spc="25" dirty="0"/>
              <a:t> </a:t>
            </a:r>
            <a:r>
              <a:rPr spc="-5" dirty="0"/>
              <a:t>independence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336379" y="1049041"/>
            <a:ext cx="853503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5" dirty="0">
                <a:latin typeface="Arial" panose="020B0604020202020204"/>
                <a:cs typeface="Arial" panose="020B0604020202020204"/>
              </a:rPr>
              <a:t>Problem: </a:t>
            </a:r>
            <a:r>
              <a:rPr sz="1700" spc="-5" dirty="0">
                <a:latin typeface="Microsoft Sans Serif" panose="020B0604020202020204"/>
                <a:cs typeface="Microsoft Sans Serif" panose="020B0604020202020204"/>
              </a:rPr>
              <a:t>Determine</a:t>
            </a:r>
            <a:r>
              <a:rPr sz="17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700" spc="-5" dirty="0">
                <a:latin typeface="Microsoft Sans Serif" panose="020B0604020202020204"/>
                <a:cs typeface="Microsoft Sans Serif" panose="020B0604020202020204"/>
              </a:rPr>
              <a:t>if</a:t>
            </a:r>
            <a:r>
              <a:rPr sz="17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700" spc="-5" dirty="0"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7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700" spc="-5" dirty="0">
                <a:latin typeface="Microsoft Sans Serif" panose="020B0604020202020204"/>
                <a:cs typeface="Microsoft Sans Serif" panose="020B0604020202020204"/>
              </a:rPr>
              <a:t>following</a:t>
            </a:r>
            <a:r>
              <a:rPr sz="17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700" spc="-5" dirty="0">
                <a:latin typeface="Microsoft Sans Serif" panose="020B0604020202020204"/>
                <a:cs typeface="Microsoft Sans Serif" panose="020B0604020202020204"/>
              </a:rPr>
              <a:t>matrices</a:t>
            </a:r>
            <a:r>
              <a:rPr sz="17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700" dirty="0">
                <a:latin typeface="Microsoft Sans Serif" panose="020B0604020202020204"/>
                <a:cs typeface="Microsoft Sans Serif" panose="020B0604020202020204"/>
              </a:rPr>
              <a:t>have</a:t>
            </a:r>
            <a:r>
              <a:rPr sz="17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700" spc="-5" dirty="0">
                <a:latin typeface="Microsoft Sans Serif" panose="020B0604020202020204"/>
                <a:cs typeface="Microsoft Sans Serif" panose="020B0604020202020204"/>
              </a:rPr>
              <a:t>linear</a:t>
            </a:r>
            <a:r>
              <a:rPr sz="17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700" dirty="0">
                <a:latin typeface="Microsoft Sans Serif" panose="020B0604020202020204"/>
                <a:cs typeface="Microsoft Sans Serif" panose="020B0604020202020204"/>
              </a:rPr>
              <a:t>dependent</a:t>
            </a:r>
            <a:r>
              <a:rPr sz="17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700" dirty="0">
                <a:latin typeface="Microsoft Sans Serif" panose="020B0604020202020204"/>
                <a:cs typeface="Microsoft Sans Serif" panose="020B0604020202020204"/>
              </a:rPr>
              <a:t>or</a:t>
            </a:r>
            <a:r>
              <a:rPr sz="17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700" spc="-5" dirty="0">
                <a:latin typeface="Microsoft Sans Serif" panose="020B0604020202020204"/>
                <a:cs typeface="Microsoft Sans Serif" panose="020B0604020202020204"/>
              </a:rPr>
              <a:t>independent</a:t>
            </a:r>
            <a:r>
              <a:rPr sz="17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700" dirty="0">
                <a:latin typeface="Microsoft Sans Serif" panose="020B0604020202020204"/>
                <a:cs typeface="Microsoft Sans Serif" panose="020B0604020202020204"/>
              </a:rPr>
              <a:t>rows</a:t>
            </a:r>
            <a:endParaRPr sz="1700">
              <a:latin typeface="Microsoft Sans Serif" panose="020B0604020202020204"/>
              <a:cs typeface="Microsoft Sans Serif" panose="020B060402020202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11150" y="18097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622550" y="17970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marL="20383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marL="20383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marL="17399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-1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921250" y="17970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93597" y="3308629"/>
            <a:ext cx="19926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3Row1</a:t>
            </a:r>
            <a:r>
              <a:rPr sz="1400" spc="-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400" spc="-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2Row2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-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Row3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</a:pPr>
            <a:endParaRPr sz="1400">
              <a:latin typeface="Microsoft Sans Serif" panose="020B0604020202020204"/>
              <a:cs typeface="Microsoft Sans Serif" panose="020B0604020202020204"/>
            </a:endParaRPr>
          </a:p>
          <a:p>
            <a:pPr marL="79375">
              <a:lnSpc>
                <a:spcPct val="100000"/>
              </a:lnSpc>
              <a:spcBef>
                <a:spcPts val="815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Dependent</a:t>
            </a:r>
            <a:r>
              <a:rPr sz="1400" b="1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(singular)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7219950" y="17970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-2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4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811910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Solution:</a:t>
            </a:r>
            <a:r>
              <a:rPr spc="25" dirty="0"/>
              <a:t> </a:t>
            </a:r>
            <a:r>
              <a:rPr spc="-5" dirty="0"/>
              <a:t>Linear</a:t>
            </a:r>
            <a:r>
              <a:rPr spc="25" dirty="0"/>
              <a:t> </a:t>
            </a:r>
            <a:r>
              <a:rPr dirty="0"/>
              <a:t>dependence</a:t>
            </a:r>
            <a:r>
              <a:rPr spc="25" dirty="0"/>
              <a:t> </a:t>
            </a:r>
            <a:r>
              <a:rPr dirty="0"/>
              <a:t>and</a:t>
            </a:r>
            <a:r>
              <a:rPr spc="25" dirty="0"/>
              <a:t> </a:t>
            </a:r>
            <a:r>
              <a:rPr spc="-5" dirty="0"/>
              <a:t>independence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336379" y="1049041"/>
            <a:ext cx="853503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5" dirty="0">
                <a:latin typeface="Arial" panose="020B0604020202020204"/>
                <a:cs typeface="Arial" panose="020B0604020202020204"/>
              </a:rPr>
              <a:t>Problem: </a:t>
            </a:r>
            <a:r>
              <a:rPr sz="1700" spc="-5" dirty="0">
                <a:latin typeface="Microsoft Sans Serif" panose="020B0604020202020204"/>
                <a:cs typeface="Microsoft Sans Serif" panose="020B0604020202020204"/>
              </a:rPr>
              <a:t>Determine</a:t>
            </a:r>
            <a:r>
              <a:rPr sz="17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700" spc="-5" dirty="0">
                <a:latin typeface="Microsoft Sans Serif" panose="020B0604020202020204"/>
                <a:cs typeface="Microsoft Sans Serif" panose="020B0604020202020204"/>
              </a:rPr>
              <a:t>if</a:t>
            </a:r>
            <a:r>
              <a:rPr sz="17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700" spc="-5" dirty="0"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7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700" spc="-5" dirty="0">
                <a:latin typeface="Microsoft Sans Serif" panose="020B0604020202020204"/>
                <a:cs typeface="Microsoft Sans Serif" panose="020B0604020202020204"/>
              </a:rPr>
              <a:t>following</a:t>
            </a:r>
            <a:r>
              <a:rPr sz="17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700" spc="-5" dirty="0">
                <a:latin typeface="Microsoft Sans Serif" panose="020B0604020202020204"/>
                <a:cs typeface="Microsoft Sans Serif" panose="020B0604020202020204"/>
              </a:rPr>
              <a:t>matrices</a:t>
            </a:r>
            <a:r>
              <a:rPr sz="17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700" dirty="0">
                <a:latin typeface="Microsoft Sans Serif" panose="020B0604020202020204"/>
                <a:cs typeface="Microsoft Sans Serif" panose="020B0604020202020204"/>
              </a:rPr>
              <a:t>have</a:t>
            </a:r>
            <a:r>
              <a:rPr sz="17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700" spc="-5" dirty="0">
                <a:latin typeface="Microsoft Sans Serif" panose="020B0604020202020204"/>
                <a:cs typeface="Microsoft Sans Serif" panose="020B0604020202020204"/>
              </a:rPr>
              <a:t>linear</a:t>
            </a:r>
            <a:r>
              <a:rPr sz="17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700" dirty="0">
                <a:latin typeface="Microsoft Sans Serif" panose="020B0604020202020204"/>
                <a:cs typeface="Microsoft Sans Serif" panose="020B0604020202020204"/>
              </a:rPr>
              <a:t>dependent</a:t>
            </a:r>
            <a:r>
              <a:rPr sz="17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700" dirty="0">
                <a:latin typeface="Microsoft Sans Serif" panose="020B0604020202020204"/>
                <a:cs typeface="Microsoft Sans Serif" panose="020B0604020202020204"/>
              </a:rPr>
              <a:t>or</a:t>
            </a:r>
            <a:r>
              <a:rPr sz="17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700" spc="-5" dirty="0">
                <a:latin typeface="Microsoft Sans Serif" panose="020B0604020202020204"/>
                <a:cs typeface="Microsoft Sans Serif" panose="020B0604020202020204"/>
              </a:rPr>
              <a:t>independent</a:t>
            </a:r>
            <a:r>
              <a:rPr sz="17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700" dirty="0">
                <a:latin typeface="Microsoft Sans Serif" panose="020B0604020202020204"/>
                <a:cs typeface="Microsoft Sans Serif" panose="020B0604020202020204"/>
              </a:rPr>
              <a:t>rows</a:t>
            </a:r>
            <a:endParaRPr sz="1700">
              <a:latin typeface="Microsoft Sans Serif" panose="020B0604020202020204"/>
              <a:cs typeface="Microsoft Sans Serif" panose="020B060402020202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11150" y="18097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622550" y="17970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marL="20383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marL="20383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marL="17399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-1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921250" y="17970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93597" y="3308629"/>
            <a:ext cx="19926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3Row1</a:t>
            </a:r>
            <a:r>
              <a:rPr sz="1400" spc="-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400" spc="-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2Row2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-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Row3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10483" y="3308629"/>
            <a:ext cx="17500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Row1</a:t>
            </a:r>
            <a:r>
              <a:rPr sz="1400" spc="-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-</a:t>
            </a:r>
            <a:r>
              <a:rPr sz="1400" spc="-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Row2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-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Row3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0762" y="3826626"/>
            <a:ext cx="18040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Dependent</a:t>
            </a:r>
            <a:r>
              <a:rPr sz="1400" b="1" spc="-55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(singular)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56452" y="3826626"/>
            <a:ext cx="18040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Dependent</a:t>
            </a:r>
            <a:r>
              <a:rPr sz="1400" b="1" spc="-55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(singular)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7219950" y="17970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-2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4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811910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Solution:</a:t>
            </a:r>
            <a:r>
              <a:rPr spc="25" dirty="0"/>
              <a:t> </a:t>
            </a:r>
            <a:r>
              <a:rPr spc="-5" dirty="0"/>
              <a:t>Linear</a:t>
            </a:r>
            <a:r>
              <a:rPr spc="25" dirty="0"/>
              <a:t> </a:t>
            </a:r>
            <a:r>
              <a:rPr dirty="0"/>
              <a:t>dependence</a:t>
            </a:r>
            <a:r>
              <a:rPr spc="25" dirty="0"/>
              <a:t> </a:t>
            </a:r>
            <a:r>
              <a:rPr dirty="0"/>
              <a:t>and</a:t>
            </a:r>
            <a:r>
              <a:rPr spc="25" dirty="0"/>
              <a:t> </a:t>
            </a:r>
            <a:r>
              <a:rPr spc="-5" dirty="0"/>
              <a:t>independence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336379" y="1049041"/>
            <a:ext cx="853503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5" dirty="0">
                <a:latin typeface="Arial" panose="020B0604020202020204"/>
                <a:cs typeface="Arial" panose="020B0604020202020204"/>
              </a:rPr>
              <a:t>Problem: </a:t>
            </a:r>
            <a:r>
              <a:rPr sz="1700" spc="-5" dirty="0">
                <a:latin typeface="Microsoft Sans Serif" panose="020B0604020202020204"/>
                <a:cs typeface="Microsoft Sans Serif" panose="020B0604020202020204"/>
              </a:rPr>
              <a:t>Determine</a:t>
            </a:r>
            <a:r>
              <a:rPr sz="17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700" spc="-5" dirty="0">
                <a:latin typeface="Microsoft Sans Serif" panose="020B0604020202020204"/>
                <a:cs typeface="Microsoft Sans Serif" panose="020B0604020202020204"/>
              </a:rPr>
              <a:t>if</a:t>
            </a:r>
            <a:r>
              <a:rPr sz="17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700" spc="-5" dirty="0"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7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700" spc="-5" dirty="0">
                <a:latin typeface="Microsoft Sans Serif" panose="020B0604020202020204"/>
                <a:cs typeface="Microsoft Sans Serif" panose="020B0604020202020204"/>
              </a:rPr>
              <a:t>following</a:t>
            </a:r>
            <a:r>
              <a:rPr sz="17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700" spc="-5" dirty="0">
                <a:latin typeface="Microsoft Sans Serif" panose="020B0604020202020204"/>
                <a:cs typeface="Microsoft Sans Serif" panose="020B0604020202020204"/>
              </a:rPr>
              <a:t>matrices</a:t>
            </a:r>
            <a:r>
              <a:rPr sz="17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700" dirty="0">
                <a:latin typeface="Microsoft Sans Serif" panose="020B0604020202020204"/>
                <a:cs typeface="Microsoft Sans Serif" panose="020B0604020202020204"/>
              </a:rPr>
              <a:t>have</a:t>
            </a:r>
            <a:r>
              <a:rPr sz="17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700" spc="-5" dirty="0">
                <a:latin typeface="Microsoft Sans Serif" panose="020B0604020202020204"/>
                <a:cs typeface="Microsoft Sans Serif" panose="020B0604020202020204"/>
              </a:rPr>
              <a:t>linear</a:t>
            </a:r>
            <a:r>
              <a:rPr sz="17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700" dirty="0">
                <a:latin typeface="Microsoft Sans Serif" panose="020B0604020202020204"/>
                <a:cs typeface="Microsoft Sans Serif" panose="020B0604020202020204"/>
              </a:rPr>
              <a:t>dependent</a:t>
            </a:r>
            <a:r>
              <a:rPr sz="17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700" dirty="0">
                <a:latin typeface="Microsoft Sans Serif" panose="020B0604020202020204"/>
                <a:cs typeface="Microsoft Sans Serif" panose="020B0604020202020204"/>
              </a:rPr>
              <a:t>or</a:t>
            </a:r>
            <a:r>
              <a:rPr sz="17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700" spc="-5" dirty="0">
                <a:latin typeface="Microsoft Sans Serif" panose="020B0604020202020204"/>
                <a:cs typeface="Microsoft Sans Serif" panose="020B0604020202020204"/>
              </a:rPr>
              <a:t>independent</a:t>
            </a:r>
            <a:r>
              <a:rPr sz="17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700" dirty="0">
                <a:latin typeface="Microsoft Sans Serif" panose="020B0604020202020204"/>
                <a:cs typeface="Microsoft Sans Serif" panose="020B0604020202020204"/>
              </a:rPr>
              <a:t>rows</a:t>
            </a:r>
            <a:endParaRPr sz="1700">
              <a:latin typeface="Microsoft Sans Serif" panose="020B0604020202020204"/>
              <a:cs typeface="Microsoft Sans Serif" panose="020B060402020202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11150" y="18097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622550" y="17970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marL="20383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marL="20383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marL="17399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-1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921250" y="17970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4547" y="3362219"/>
          <a:ext cx="6229985" cy="911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6465"/>
                <a:gridCol w="2381250"/>
                <a:gridCol w="1651635"/>
              </a:tblGrid>
              <a:tr h="347898">
                <a:tc>
                  <a:txBody>
                    <a:bodyPr/>
                    <a:lstStyle/>
                    <a:p>
                      <a:pPr marL="31750">
                        <a:lnSpc>
                          <a:spcPts val="1360"/>
                        </a:lnSpc>
                      </a:pPr>
                      <a:r>
                        <a:rPr sz="1400" dirty="0">
                          <a:latin typeface="Microsoft Sans Serif" panose="020B0604020202020204"/>
                          <a:cs typeface="Microsoft Sans Serif" panose="020B0604020202020204"/>
                        </a:rPr>
                        <a:t>3Row1</a:t>
                      </a:r>
                      <a:r>
                        <a:rPr sz="1400" spc="-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400" dirty="0">
                          <a:latin typeface="Microsoft Sans Serif" panose="020B0604020202020204"/>
                          <a:cs typeface="Microsoft Sans Serif" panose="020B0604020202020204"/>
                        </a:rPr>
                        <a:t>+</a:t>
                      </a:r>
                      <a:r>
                        <a:rPr sz="1400" spc="-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400" dirty="0">
                          <a:latin typeface="Microsoft Sans Serif" panose="020B0604020202020204"/>
                          <a:cs typeface="Microsoft Sans Serif" panose="020B0604020202020204"/>
                        </a:rPr>
                        <a:t>2Row2</a:t>
                      </a:r>
                      <a:r>
                        <a:rPr sz="1400" spc="-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4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400" spc="-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400" dirty="0">
                          <a:latin typeface="Microsoft Sans Serif" panose="020B0604020202020204"/>
                          <a:cs typeface="Microsoft Sans Serif" panose="020B0604020202020204"/>
                        </a:rPr>
                        <a:t>Row3</a:t>
                      </a:r>
                      <a:endParaRPr sz="14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6875" algn="r">
                        <a:lnSpc>
                          <a:spcPts val="1360"/>
                        </a:lnSpc>
                      </a:pPr>
                      <a:r>
                        <a:rPr sz="1400" dirty="0">
                          <a:latin typeface="Microsoft Sans Serif" panose="020B0604020202020204"/>
                          <a:cs typeface="Microsoft Sans Serif" panose="020B0604020202020204"/>
                        </a:rPr>
                        <a:t>Row1</a:t>
                      </a:r>
                      <a:r>
                        <a:rPr sz="1400" spc="-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400" dirty="0">
                          <a:latin typeface="Microsoft Sans Serif" panose="020B0604020202020204"/>
                          <a:cs typeface="Microsoft Sans Serif" panose="020B0604020202020204"/>
                        </a:rPr>
                        <a:t>-</a:t>
                      </a:r>
                      <a:r>
                        <a:rPr sz="1400" spc="-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400" dirty="0">
                          <a:latin typeface="Microsoft Sans Serif" panose="020B0604020202020204"/>
                          <a:cs typeface="Microsoft Sans Serif" panose="020B0604020202020204"/>
                        </a:rPr>
                        <a:t>Row2</a:t>
                      </a:r>
                      <a:r>
                        <a:rPr sz="1400" spc="-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400" dirty="0">
                          <a:latin typeface="Microsoft Sans Serif" panose="020B0604020202020204"/>
                          <a:cs typeface="Microsoft Sans Serif" panose="020B0604020202020204"/>
                        </a:rPr>
                        <a:t>=</a:t>
                      </a:r>
                      <a:r>
                        <a:rPr sz="1400" spc="-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400" dirty="0">
                          <a:latin typeface="Microsoft Sans Serif" panose="020B0604020202020204"/>
                          <a:cs typeface="Microsoft Sans Serif" panose="020B0604020202020204"/>
                        </a:rPr>
                        <a:t>Row3</a:t>
                      </a:r>
                      <a:endParaRPr sz="14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64515">
                        <a:lnSpc>
                          <a:spcPts val="1360"/>
                        </a:lnSpc>
                      </a:pPr>
                      <a:r>
                        <a:rPr sz="1400" dirty="0">
                          <a:latin typeface="Microsoft Sans Serif" panose="020B0604020202020204"/>
                          <a:cs typeface="Microsoft Sans Serif" panose="020B0604020202020204"/>
                        </a:rPr>
                        <a:t>No</a:t>
                      </a:r>
                      <a:r>
                        <a:rPr sz="1400" spc="-2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400" spc="-5" dirty="0">
                          <a:latin typeface="Microsoft Sans Serif" panose="020B0604020202020204"/>
                          <a:cs typeface="Microsoft Sans Serif" panose="020B0604020202020204"/>
                        </a:rPr>
                        <a:t>relations</a:t>
                      </a:r>
                      <a:endParaRPr sz="14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0" marB="0"/>
                </a:tc>
              </a:tr>
              <a:tr h="563798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Dependent</a:t>
                      </a:r>
                      <a:r>
                        <a:rPr sz="1400" b="1" spc="-3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(singular)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28905" marB="0"/>
                </a:tc>
                <a:tc>
                  <a:txBody>
                    <a:bodyPr/>
                    <a:lstStyle/>
                    <a:p>
                      <a:pPr marR="397510" algn="r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Dependent</a:t>
                      </a:r>
                      <a:r>
                        <a:rPr sz="1400" b="1" spc="-3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(singular)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28905" marB="0"/>
                </a:tc>
                <a:tc>
                  <a:txBody>
                    <a:bodyPr/>
                    <a:lstStyle/>
                    <a:p>
                      <a:pPr marL="404495" marR="24130" indent="78740">
                        <a:lnSpc>
                          <a:spcPct val="101000"/>
                        </a:lnSpc>
                        <a:spcBef>
                          <a:spcPts val="975"/>
                        </a:spcBef>
                      </a:pP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Independent </a:t>
                      </a:r>
                      <a:r>
                        <a:rPr sz="1400" b="1" spc="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(N</a:t>
                      </a:r>
                      <a:r>
                        <a:rPr sz="1400" b="1" spc="-5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on</a:t>
                      </a:r>
                      <a:r>
                        <a:rPr sz="1400" b="1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-si</a:t>
                      </a:r>
                      <a:r>
                        <a:rPr sz="1400" b="1" spc="-5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ngu</a:t>
                      </a:r>
                      <a:r>
                        <a:rPr sz="1400" b="1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lar)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23825" marB="0"/>
                </a:tc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7219950" y="17970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-2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4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811910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Solution:</a:t>
            </a:r>
            <a:r>
              <a:rPr spc="25" dirty="0"/>
              <a:t> </a:t>
            </a:r>
            <a:r>
              <a:rPr spc="-5" dirty="0"/>
              <a:t>Linear</a:t>
            </a:r>
            <a:r>
              <a:rPr spc="25" dirty="0"/>
              <a:t> </a:t>
            </a:r>
            <a:r>
              <a:rPr dirty="0"/>
              <a:t>dependence</a:t>
            </a:r>
            <a:r>
              <a:rPr spc="25" dirty="0"/>
              <a:t> </a:t>
            </a:r>
            <a:r>
              <a:rPr dirty="0"/>
              <a:t>and</a:t>
            </a:r>
            <a:r>
              <a:rPr spc="25" dirty="0"/>
              <a:t> </a:t>
            </a:r>
            <a:r>
              <a:rPr spc="-5" dirty="0"/>
              <a:t>independence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336379" y="1049041"/>
            <a:ext cx="853503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5" dirty="0">
                <a:latin typeface="Arial" panose="020B0604020202020204"/>
                <a:cs typeface="Arial" panose="020B0604020202020204"/>
              </a:rPr>
              <a:t>Problem: </a:t>
            </a:r>
            <a:r>
              <a:rPr sz="1700" spc="-5" dirty="0">
                <a:latin typeface="Microsoft Sans Serif" panose="020B0604020202020204"/>
                <a:cs typeface="Microsoft Sans Serif" panose="020B0604020202020204"/>
              </a:rPr>
              <a:t>Determine</a:t>
            </a:r>
            <a:r>
              <a:rPr sz="17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700" spc="-5" dirty="0">
                <a:latin typeface="Microsoft Sans Serif" panose="020B0604020202020204"/>
                <a:cs typeface="Microsoft Sans Serif" panose="020B0604020202020204"/>
              </a:rPr>
              <a:t>if</a:t>
            </a:r>
            <a:r>
              <a:rPr sz="17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700" spc="-5" dirty="0"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7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700" spc="-5" dirty="0">
                <a:latin typeface="Microsoft Sans Serif" panose="020B0604020202020204"/>
                <a:cs typeface="Microsoft Sans Serif" panose="020B0604020202020204"/>
              </a:rPr>
              <a:t>following</a:t>
            </a:r>
            <a:r>
              <a:rPr sz="17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700" spc="-5" dirty="0">
                <a:latin typeface="Microsoft Sans Serif" panose="020B0604020202020204"/>
                <a:cs typeface="Microsoft Sans Serif" panose="020B0604020202020204"/>
              </a:rPr>
              <a:t>matrices</a:t>
            </a:r>
            <a:r>
              <a:rPr sz="17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700" dirty="0">
                <a:latin typeface="Microsoft Sans Serif" panose="020B0604020202020204"/>
                <a:cs typeface="Microsoft Sans Serif" panose="020B0604020202020204"/>
              </a:rPr>
              <a:t>have</a:t>
            </a:r>
            <a:r>
              <a:rPr sz="17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700" spc="-5" dirty="0">
                <a:latin typeface="Microsoft Sans Serif" panose="020B0604020202020204"/>
                <a:cs typeface="Microsoft Sans Serif" panose="020B0604020202020204"/>
              </a:rPr>
              <a:t>linear</a:t>
            </a:r>
            <a:r>
              <a:rPr sz="17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700" dirty="0">
                <a:latin typeface="Microsoft Sans Serif" panose="020B0604020202020204"/>
                <a:cs typeface="Microsoft Sans Serif" panose="020B0604020202020204"/>
              </a:rPr>
              <a:t>dependent</a:t>
            </a:r>
            <a:r>
              <a:rPr sz="17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700" dirty="0">
                <a:latin typeface="Microsoft Sans Serif" panose="020B0604020202020204"/>
                <a:cs typeface="Microsoft Sans Serif" panose="020B0604020202020204"/>
              </a:rPr>
              <a:t>or</a:t>
            </a:r>
            <a:r>
              <a:rPr sz="17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700" spc="-5" dirty="0">
                <a:latin typeface="Microsoft Sans Serif" panose="020B0604020202020204"/>
                <a:cs typeface="Microsoft Sans Serif" panose="020B0604020202020204"/>
              </a:rPr>
              <a:t>independent</a:t>
            </a:r>
            <a:r>
              <a:rPr sz="17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700" dirty="0">
                <a:latin typeface="Microsoft Sans Serif" panose="020B0604020202020204"/>
                <a:cs typeface="Microsoft Sans Serif" panose="020B0604020202020204"/>
              </a:rPr>
              <a:t>rows</a:t>
            </a:r>
            <a:endParaRPr sz="1700">
              <a:latin typeface="Microsoft Sans Serif" panose="020B0604020202020204"/>
              <a:cs typeface="Microsoft Sans Serif" panose="020B060402020202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11150" y="18097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622550" y="17970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marL="20383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marL="20383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marL="17399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-1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921250" y="17970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93597" y="3308629"/>
            <a:ext cx="19926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3Row1</a:t>
            </a:r>
            <a:r>
              <a:rPr sz="1400" spc="-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400" spc="-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2Row2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-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Row3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10483" y="3308629"/>
            <a:ext cx="17500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Row1</a:t>
            </a:r>
            <a:r>
              <a:rPr sz="1400" spc="-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-</a:t>
            </a:r>
            <a:r>
              <a:rPr sz="1400" spc="-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Row2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-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Row3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04971" y="3308629"/>
            <a:ext cx="9747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No</a:t>
            </a:r>
            <a:r>
              <a:rPr sz="1400" spc="-4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spc="-5" dirty="0">
                <a:latin typeface="Microsoft Sans Serif" panose="020B0604020202020204"/>
                <a:cs typeface="Microsoft Sans Serif" panose="020B0604020202020204"/>
              </a:rPr>
              <a:t>relations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80689" y="3308629"/>
            <a:ext cx="12363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2Row1</a:t>
            </a:r>
            <a:r>
              <a:rPr sz="14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Row3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0762" y="3826626"/>
            <a:ext cx="18040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Dependent</a:t>
            </a:r>
            <a:r>
              <a:rPr sz="1400" b="1" spc="-55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(singular)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56452" y="3826626"/>
            <a:ext cx="18040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Dependent</a:t>
            </a:r>
            <a:r>
              <a:rPr sz="1400" b="1" spc="-55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(singular)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44763" y="3826626"/>
            <a:ext cx="1240790" cy="45465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78740">
              <a:lnSpc>
                <a:spcPct val="101000"/>
              </a:lnSpc>
              <a:spcBef>
                <a:spcPts val="8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Independent </a:t>
            </a:r>
            <a:r>
              <a:rPr sz="1400" b="1" spc="5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(N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on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-si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ngu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lar)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69810" y="3826626"/>
            <a:ext cx="18040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Dependent</a:t>
            </a:r>
            <a:r>
              <a:rPr sz="1400" b="1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(singular)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7219950" y="17970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-2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4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693670" cy="5143500"/>
            <a:chOff x="0" y="0"/>
            <a:chExt cx="2693670" cy="51435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2693237" cy="5143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812" y="1615912"/>
              <a:ext cx="1911676" cy="1911676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3045250" y="2584450"/>
            <a:ext cx="5787390" cy="0"/>
          </a:xfrm>
          <a:custGeom>
            <a:avLst/>
            <a:gdLst/>
            <a:ahLst/>
            <a:cxnLst/>
            <a:rect l="l" t="t" r="r" b="b"/>
            <a:pathLst>
              <a:path w="5787390">
                <a:moveTo>
                  <a:pt x="0" y="0"/>
                </a:moveTo>
                <a:lnTo>
                  <a:pt x="5787024" y="0"/>
                </a:lnTo>
              </a:path>
            </a:pathLst>
          </a:custGeom>
          <a:ln w="25400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528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" dirty="0"/>
              <a:t>Linear</a:t>
            </a:r>
            <a:r>
              <a:rPr spc="25" dirty="0"/>
              <a:t> </a:t>
            </a:r>
            <a:r>
              <a:rPr spc="-5" dirty="0"/>
              <a:t>Equations</a:t>
            </a:r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3932467" y="3202877"/>
            <a:ext cx="39846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3000" b="1" spc="-3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determinant</a:t>
            </a:r>
            <a:r>
              <a:rPr sz="3000" b="1" spc="-3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(3x3)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720850" y="2241550"/>
          <a:ext cx="103378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4304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Diagonals</a:t>
            </a:r>
            <a:r>
              <a:rPr spc="15" dirty="0"/>
              <a:t> </a:t>
            </a:r>
            <a:r>
              <a:rPr spc="-10" dirty="0"/>
              <a:t>in</a:t>
            </a:r>
            <a:r>
              <a:rPr spc="15" dirty="0"/>
              <a:t> </a:t>
            </a:r>
            <a:r>
              <a:rPr dirty="0"/>
              <a:t>a</a:t>
            </a:r>
            <a:r>
              <a:rPr spc="15" dirty="0"/>
              <a:t> </a:t>
            </a:r>
            <a:r>
              <a:rPr dirty="0"/>
              <a:t>3x3</a:t>
            </a:r>
            <a:r>
              <a:rPr spc="15" dirty="0"/>
              <a:t> </a:t>
            </a:r>
            <a:r>
              <a:rPr spc="-5" dirty="0"/>
              <a:t>matrix</a:t>
            </a:r>
            <a:endParaRPr spc="-5" dirty="0"/>
          </a:p>
        </p:txBody>
      </p:sp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7467" y="2042600"/>
            <a:ext cx="1437005" cy="1066800"/>
            <a:chOff x="1527467" y="2042600"/>
            <a:chExt cx="1437005" cy="1066800"/>
          </a:xfrm>
        </p:grpSpPr>
        <p:sp>
          <p:nvSpPr>
            <p:cNvPr id="3" name="object 3"/>
            <p:cNvSpPr/>
            <p:nvPr/>
          </p:nvSpPr>
          <p:spPr>
            <a:xfrm>
              <a:off x="1727200" y="2247899"/>
              <a:ext cx="1014730" cy="673735"/>
            </a:xfrm>
            <a:custGeom>
              <a:avLst/>
              <a:gdLst/>
              <a:ahLst/>
              <a:cxnLst/>
              <a:rect l="l" t="t" r="r" b="b"/>
              <a:pathLst>
                <a:path w="1014730" h="673735">
                  <a:moveTo>
                    <a:pt x="1014171" y="0"/>
                  </a:moveTo>
                  <a:lnTo>
                    <a:pt x="507085" y="0"/>
                  </a:lnTo>
                  <a:lnTo>
                    <a:pt x="507085" y="325501"/>
                  </a:lnTo>
                  <a:lnTo>
                    <a:pt x="0" y="325501"/>
                  </a:lnTo>
                  <a:lnTo>
                    <a:pt x="0" y="336677"/>
                  </a:lnTo>
                  <a:lnTo>
                    <a:pt x="0" y="673341"/>
                  </a:lnTo>
                  <a:lnTo>
                    <a:pt x="507085" y="673341"/>
                  </a:lnTo>
                  <a:lnTo>
                    <a:pt x="1014171" y="673341"/>
                  </a:lnTo>
                  <a:lnTo>
                    <a:pt x="1014171" y="668401"/>
                  </a:lnTo>
                  <a:lnTo>
                    <a:pt x="507085" y="668401"/>
                  </a:lnTo>
                  <a:lnTo>
                    <a:pt x="507085" y="336677"/>
                  </a:lnTo>
                  <a:lnTo>
                    <a:pt x="507085" y="331736"/>
                  </a:lnTo>
                  <a:lnTo>
                    <a:pt x="1014171" y="331736"/>
                  </a:lnTo>
                  <a:lnTo>
                    <a:pt x="1014171" y="0"/>
                  </a:lnTo>
                  <a:close/>
                </a:path>
              </a:pathLst>
            </a:custGeom>
            <a:solidFill>
              <a:srgbClr val="CDD8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234285" y="2241550"/>
              <a:ext cx="0" cy="686435"/>
            </a:xfrm>
            <a:custGeom>
              <a:avLst/>
              <a:gdLst/>
              <a:ahLst/>
              <a:cxnLst/>
              <a:rect l="l" t="t" r="r" b="b"/>
              <a:pathLst>
                <a:path h="686435">
                  <a:moveTo>
                    <a:pt x="0" y="0"/>
                  </a:moveTo>
                  <a:lnTo>
                    <a:pt x="0" y="686034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720850" y="2578923"/>
              <a:ext cx="1027430" cy="6350"/>
            </a:xfrm>
            <a:custGeom>
              <a:avLst/>
              <a:gdLst/>
              <a:ahLst/>
              <a:cxnLst/>
              <a:rect l="l" t="t" r="r" b="b"/>
              <a:pathLst>
                <a:path w="1027430" h="6350">
                  <a:moveTo>
                    <a:pt x="0" y="6350"/>
                  </a:moveTo>
                  <a:lnTo>
                    <a:pt x="1026871" y="6350"/>
                  </a:lnTo>
                </a:path>
                <a:path w="1027430" h="6350">
                  <a:moveTo>
                    <a:pt x="0" y="0"/>
                  </a:moveTo>
                  <a:lnTo>
                    <a:pt x="1026871" y="0"/>
                  </a:lnTo>
                </a:path>
              </a:pathLst>
            </a:custGeom>
            <a:ln w="11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727200" y="2241550"/>
              <a:ext cx="1014730" cy="686435"/>
            </a:xfrm>
            <a:custGeom>
              <a:avLst/>
              <a:gdLst/>
              <a:ahLst/>
              <a:cxnLst/>
              <a:rect l="l" t="t" r="r" b="b"/>
              <a:pathLst>
                <a:path w="1014730" h="686435">
                  <a:moveTo>
                    <a:pt x="0" y="0"/>
                  </a:moveTo>
                  <a:lnTo>
                    <a:pt x="0" y="686034"/>
                  </a:lnTo>
                </a:path>
                <a:path w="1014730" h="686435">
                  <a:moveTo>
                    <a:pt x="1014171" y="0"/>
                  </a:moveTo>
                  <a:lnTo>
                    <a:pt x="1014171" y="686034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722659" y="2241550"/>
              <a:ext cx="1025525" cy="12700"/>
            </a:xfrm>
            <a:custGeom>
              <a:avLst/>
              <a:gdLst/>
              <a:ahLst/>
              <a:cxnLst/>
              <a:rect l="l" t="t" r="r" b="b"/>
              <a:pathLst>
                <a:path w="1025525" h="12700">
                  <a:moveTo>
                    <a:pt x="0" y="0"/>
                  </a:moveTo>
                  <a:lnTo>
                    <a:pt x="0" y="12700"/>
                  </a:lnTo>
                </a:path>
                <a:path w="1025525" h="12700">
                  <a:moveTo>
                    <a:pt x="508893" y="6350"/>
                  </a:moveTo>
                  <a:lnTo>
                    <a:pt x="1025062" y="6350"/>
                  </a:lnTo>
                </a:path>
              </a:pathLst>
            </a:custGeom>
            <a:ln w="36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720850" y="2915590"/>
              <a:ext cx="1027430" cy="6350"/>
            </a:xfrm>
            <a:custGeom>
              <a:avLst/>
              <a:gdLst/>
              <a:ahLst/>
              <a:cxnLst/>
              <a:rect l="l" t="t" r="r" b="b"/>
              <a:pathLst>
                <a:path w="1027430" h="6350">
                  <a:moveTo>
                    <a:pt x="0" y="0"/>
                  </a:moveTo>
                  <a:lnTo>
                    <a:pt x="1026871" y="0"/>
                  </a:lnTo>
                </a:path>
                <a:path w="1027430" h="6350">
                  <a:moveTo>
                    <a:pt x="0" y="6350"/>
                  </a:moveTo>
                  <a:lnTo>
                    <a:pt x="1026871" y="635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724468" y="2236729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4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4" y="336666"/>
                  </a:lnTo>
                  <a:lnTo>
                    <a:pt x="507084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724468" y="2230379"/>
              <a:ext cx="507365" cy="349885"/>
            </a:xfrm>
            <a:custGeom>
              <a:avLst/>
              <a:gdLst/>
              <a:ahLst/>
              <a:cxnLst/>
              <a:rect l="l" t="t" r="r" b="b"/>
              <a:pathLst>
                <a:path w="507364" h="349885">
                  <a:moveTo>
                    <a:pt x="0" y="0"/>
                  </a:moveTo>
                  <a:lnTo>
                    <a:pt x="0" y="349367"/>
                  </a:lnTo>
                </a:path>
                <a:path w="507364" h="349885">
                  <a:moveTo>
                    <a:pt x="507085" y="0"/>
                  </a:moveTo>
                  <a:lnTo>
                    <a:pt x="507085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718118" y="223037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718118" y="2573396"/>
              <a:ext cx="520065" cy="0"/>
            </a:xfrm>
            <a:custGeom>
              <a:avLst/>
              <a:gdLst/>
              <a:ahLst/>
              <a:cxnLst/>
              <a:rect l="l" t="t" r="r" b="b"/>
              <a:pathLst>
                <a:path w="520064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232468" y="2579629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4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4" y="336666"/>
                  </a:lnTo>
                  <a:lnTo>
                    <a:pt x="507084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232468" y="2573279"/>
              <a:ext cx="507365" cy="349885"/>
            </a:xfrm>
            <a:custGeom>
              <a:avLst/>
              <a:gdLst/>
              <a:ahLst/>
              <a:cxnLst/>
              <a:rect l="l" t="t" r="r" b="b"/>
              <a:pathLst>
                <a:path w="507364" h="349885">
                  <a:moveTo>
                    <a:pt x="0" y="0"/>
                  </a:moveTo>
                  <a:lnTo>
                    <a:pt x="0" y="349367"/>
                  </a:lnTo>
                </a:path>
                <a:path w="507364" h="349885">
                  <a:moveTo>
                    <a:pt x="507085" y="0"/>
                  </a:moveTo>
                  <a:lnTo>
                    <a:pt x="507085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226118" y="257327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226118" y="2916296"/>
              <a:ext cx="520065" cy="0"/>
            </a:xfrm>
            <a:custGeom>
              <a:avLst/>
              <a:gdLst/>
              <a:ahLst/>
              <a:cxnLst/>
              <a:rect l="l" t="t" r="r" b="b"/>
              <a:pathLst>
                <a:path w="520064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527467" y="2042600"/>
              <a:ext cx="1436996" cy="106633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614713" y="2125924"/>
              <a:ext cx="1172845" cy="798830"/>
            </a:xfrm>
            <a:custGeom>
              <a:avLst/>
              <a:gdLst/>
              <a:ahLst/>
              <a:cxnLst/>
              <a:rect l="l" t="t" r="r" b="b"/>
              <a:pathLst>
                <a:path w="1172845" h="798830">
                  <a:moveTo>
                    <a:pt x="0" y="0"/>
                  </a:moveTo>
                  <a:lnTo>
                    <a:pt x="1161728" y="791066"/>
                  </a:lnTo>
                  <a:lnTo>
                    <a:pt x="1172225" y="798214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742130" y="2866603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5" h="119380">
                  <a:moveTo>
                    <a:pt x="68621" y="0"/>
                  </a:moveTo>
                  <a:lnTo>
                    <a:pt x="0" y="100774"/>
                  </a:lnTo>
                  <a:lnTo>
                    <a:pt x="135086" y="119009"/>
                  </a:lnTo>
                  <a:lnTo>
                    <a:pt x="68621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4304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Diagonals</a:t>
            </a:r>
            <a:r>
              <a:rPr spc="15" dirty="0"/>
              <a:t> </a:t>
            </a:r>
            <a:r>
              <a:rPr spc="-10" dirty="0"/>
              <a:t>in</a:t>
            </a:r>
            <a:r>
              <a:rPr spc="15" dirty="0"/>
              <a:t> </a:t>
            </a:r>
            <a:r>
              <a:rPr dirty="0"/>
              <a:t>a</a:t>
            </a:r>
            <a:r>
              <a:rPr spc="15" dirty="0"/>
              <a:t> </a:t>
            </a:r>
            <a:r>
              <a:rPr dirty="0"/>
              <a:t>3x3</a:t>
            </a:r>
            <a:r>
              <a:rPr spc="15" dirty="0"/>
              <a:t> </a:t>
            </a:r>
            <a:r>
              <a:rPr spc="-5" dirty="0"/>
              <a:t>matrix</a:t>
            </a:r>
            <a:endParaRPr spc="-5" dirty="0"/>
          </a:p>
        </p:txBody>
      </p:sp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86645" y="2042600"/>
            <a:ext cx="1478280" cy="1066800"/>
            <a:chOff x="1486645" y="2042600"/>
            <a:chExt cx="1478280" cy="1066800"/>
          </a:xfrm>
        </p:grpSpPr>
        <p:sp>
          <p:nvSpPr>
            <p:cNvPr id="3" name="object 3"/>
            <p:cNvSpPr/>
            <p:nvPr/>
          </p:nvSpPr>
          <p:spPr>
            <a:xfrm>
              <a:off x="1727200" y="2247899"/>
              <a:ext cx="1014730" cy="673735"/>
            </a:xfrm>
            <a:custGeom>
              <a:avLst/>
              <a:gdLst/>
              <a:ahLst/>
              <a:cxnLst/>
              <a:rect l="l" t="t" r="r" b="b"/>
              <a:pathLst>
                <a:path w="1014730" h="673735">
                  <a:moveTo>
                    <a:pt x="1014171" y="0"/>
                  </a:moveTo>
                  <a:lnTo>
                    <a:pt x="507085" y="0"/>
                  </a:lnTo>
                  <a:lnTo>
                    <a:pt x="507085" y="325501"/>
                  </a:lnTo>
                  <a:lnTo>
                    <a:pt x="0" y="325501"/>
                  </a:lnTo>
                  <a:lnTo>
                    <a:pt x="0" y="336677"/>
                  </a:lnTo>
                  <a:lnTo>
                    <a:pt x="0" y="673341"/>
                  </a:lnTo>
                  <a:lnTo>
                    <a:pt x="507085" y="673341"/>
                  </a:lnTo>
                  <a:lnTo>
                    <a:pt x="1014171" y="673341"/>
                  </a:lnTo>
                  <a:lnTo>
                    <a:pt x="1014171" y="668401"/>
                  </a:lnTo>
                  <a:lnTo>
                    <a:pt x="507085" y="668401"/>
                  </a:lnTo>
                  <a:lnTo>
                    <a:pt x="507085" y="336677"/>
                  </a:lnTo>
                  <a:lnTo>
                    <a:pt x="507085" y="331736"/>
                  </a:lnTo>
                  <a:lnTo>
                    <a:pt x="1014171" y="331736"/>
                  </a:lnTo>
                  <a:lnTo>
                    <a:pt x="1014171" y="0"/>
                  </a:lnTo>
                  <a:close/>
                </a:path>
              </a:pathLst>
            </a:custGeom>
            <a:solidFill>
              <a:srgbClr val="CDD8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234285" y="2241550"/>
              <a:ext cx="0" cy="686435"/>
            </a:xfrm>
            <a:custGeom>
              <a:avLst/>
              <a:gdLst/>
              <a:ahLst/>
              <a:cxnLst/>
              <a:rect l="l" t="t" r="r" b="b"/>
              <a:pathLst>
                <a:path h="686435">
                  <a:moveTo>
                    <a:pt x="0" y="0"/>
                  </a:moveTo>
                  <a:lnTo>
                    <a:pt x="0" y="686034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720849" y="2578923"/>
              <a:ext cx="1027430" cy="6350"/>
            </a:xfrm>
            <a:custGeom>
              <a:avLst/>
              <a:gdLst/>
              <a:ahLst/>
              <a:cxnLst/>
              <a:rect l="l" t="t" r="r" b="b"/>
              <a:pathLst>
                <a:path w="1027430" h="6350">
                  <a:moveTo>
                    <a:pt x="0" y="6350"/>
                  </a:moveTo>
                  <a:lnTo>
                    <a:pt x="1026871" y="6350"/>
                  </a:lnTo>
                </a:path>
                <a:path w="1027430" h="6350">
                  <a:moveTo>
                    <a:pt x="0" y="0"/>
                  </a:moveTo>
                  <a:lnTo>
                    <a:pt x="1026871" y="0"/>
                  </a:lnTo>
                </a:path>
              </a:pathLst>
            </a:custGeom>
            <a:ln w="11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727199" y="2241550"/>
              <a:ext cx="1014730" cy="686435"/>
            </a:xfrm>
            <a:custGeom>
              <a:avLst/>
              <a:gdLst/>
              <a:ahLst/>
              <a:cxnLst/>
              <a:rect l="l" t="t" r="r" b="b"/>
              <a:pathLst>
                <a:path w="1014730" h="686435">
                  <a:moveTo>
                    <a:pt x="0" y="0"/>
                  </a:moveTo>
                  <a:lnTo>
                    <a:pt x="0" y="686034"/>
                  </a:lnTo>
                </a:path>
                <a:path w="1014730" h="686435">
                  <a:moveTo>
                    <a:pt x="1014171" y="0"/>
                  </a:moveTo>
                  <a:lnTo>
                    <a:pt x="1014171" y="686034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722659" y="2241550"/>
              <a:ext cx="1025525" cy="12700"/>
            </a:xfrm>
            <a:custGeom>
              <a:avLst/>
              <a:gdLst/>
              <a:ahLst/>
              <a:cxnLst/>
              <a:rect l="l" t="t" r="r" b="b"/>
              <a:pathLst>
                <a:path w="1025525" h="12700">
                  <a:moveTo>
                    <a:pt x="0" y="0"/>
                  </a:moveTo>
                  <a:lnTo>
                    <a:pt x="0" y="12700"/>
                  </a:lnTo>
                </a:path>
                <a:path w="1025525" h="12700">
                  <a:moveTo>
                    <a:pt x="508893" y="6350"/>
                  </a:moveTo>
                  <a:lnTo>
                    <a:pt x="1025062" y="6350"/>
                  </a:lnTo>
                </a:path>
              </a:pathLst>
            </a:custGeom>
            <a:ln w="36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720849" y="2915590"/>
              <a:ext cx="1027430" cy="6350"/>
            </a:xfrm>
            <a:custGeom>
              <a:avLst/>
              <a:gdLst/>
              <a:ahLst/>
              <a:cxnLst/>
              <a:rect l="l" t="t" r="r" b="b"/>
              <a:pathLst>
                <a:path w="1027430" h="6350">
                  <a:moveTo>
                    <a:pt x="0" y="0"/>
                  </a:moveTo>
                  <a:lnTo>
                    <a:pt x="1026871" y="0"/>
                  </a:lnTo>
                </a:path>
                <a:path w="1027430" h="6350">
                  <a:moveTo>
                    <a:pt x="0" y="6350"/>
                  </a:moveTo>
                  <a:lnTo>
                    <a:pt x="1026871" y="635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724468" y="2236729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4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4" y="336666"/>
                  </a:lnTo>
                  <a:lnTo>
                    <a:pt x="507084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724468" y="2230379"/>
              <a:ext cx="507365" cy="349885"/>
            </a:xfrm>
            <a:custGeom>
              <a:avLst/>
              <a:gdLst/>
              <a:ahLst/>
              <a:cxnLst/>
              <a:rect l="l" t="t" r="r" b="b"/>
              <a:pathLst>
                <a:path w="507364" h="349885">
                  <a:moveTo>
                    <a:pt x="0" y="0"/>
                  </a:moveTo>
                  <a:lnTo>
                    <a:pt x="0" y="349367"/>
                  </a:lnTo>
                </a:path>
                <a:path w="507364" h="349885">
                  <a:moveTo>
                    <a:pt x="507085" y="0"/>
                  </a:moveTo>
                  <a:lnTo>
                    <a:pt x="507085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718118" y="223037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718118" y="2573396"/>
              <a:ext cx="520065" cy="0"/>
            </a:xfrm>
            <a:custGeom>
              <a:avLst/>
              <a:gdLst/>
              <a:ahLst/>
              <a:cxnLst/>
              <a:rect l="l" t="t" r="r" b="b"/>
              <a:pathLst>
                <a:path w="520064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232468" y="2579629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4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4" y="336666"/>
                  </a:lnTo>
                  <a:lnTo>
                    <a:pt x="507084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232468" y="2573279"/>
              <a:ext cx="507365" cy="349885"/>
            </a:xfrm>
            <a:custGeom>
              <a:avLst/>
              <a:gdLst/>
              <a:ahLst/>
              <a:cxnLst/>
              <a:rect l="l" t="t" r="r" b="b"/>
              <a:pathLst>
                <a:path w="507364" h="349885">
                  <a:moveTo>
                    <a:pt x="0" y="0"/>
                  </a:moveTo>
                  <a:lnTo>
                    <a:pt x="0" y="349367"/>
                  </a:lnTo>
                </a:path>
                <a:path w="507364" h="349885">
                  <a:moveTo>
                    <a:pt x="507085" y="0"/>
                  </a:moveTo>
                  <a:lnTo>
                    <a:pt x="507085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226118" y="257327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226118" y="2916296"/>
              <a:ext cx="520065" cy="0"/>
            </a:xfrm>
            <a:custGeom>
              <a:avLst/>
              <a:gdLst/>
              <a:ahLst/>
              <a:cxnLst/>
              <a:rect l="l" t="t" r="r" b="b"/>
              <a:pathLst>
                <a:path w="520064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527467" y="2042600"/>
              <a:ext cx="1436996" cy="106633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614713" y="2125924"/>
              <a:ext cx="1172845" cy="798830"/>
            </a:xfrm>
            <a:custGeom>
              <a:avLst/>
              <a:gdLst/>
              <a:ahLst/>
              <a:cxnLst/>
              <a:rect l="l" t="t" r="r" b="b"/>
              <a:pathLst>
                <a:path w="1172845" h="798830">
                  <a:moveTo>
                    <a:pt x="0" y="0"/>
                  </a:moveTo>
                  <a:lnTo>
                    <a:pt x="1161728" y="791066"/>
                  </a:lnTo>
                  <a:lnTo>
                    <a:pt x="1172225" y="798214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742130" y="2866603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5" h="119380">
                  <a:moveTo>
                    <a:pt x="68621" y="0"/>
                  </a:moveTo>
                  <a:lnTo>
                    <a:pt x="0" y="100774"/>
                  </a:lnTo>
                  <a:lnTo>
                    <a:pt x="135086" y="119009"/>
                  </a:lnTo>
                  <a:lnTo>
                    <a:pt x="68621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6645" y="2042600"/>
              <a:ext cx="1436996" cy="106633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664169" y="2125924"/>
              <a:ext cx="1172845" cy="798830"/>
            </a:xfrm>
            <a:custGeom>
              <a:avLst/>
              <a:gdLst/>
              <a:ahLst/>
              <a:cxnLst/>
              <a:rect l="l" t="t" r="r" b="b"/>
              <a:pathLst>
                <a:path w="1172845" h="798830">
                  <a:moveTo>
                    <a:pt x="1172225" y="0"/>
                  </a:moveTo>
                  <a:lnTo>
                    <a:pt x="10497" y="791066"/>
                  </a:lnTo>
                  <a:lnTo>
                    <a:pt x="0" y="798214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573893" y="2866603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5" h="119380">
                  <a:moveTo>
                    <a:pt x="66462" y="0"/>
                  </a:moveTo>
                  <a:lnTo>
                    <a:pt x="0" y="119009"/>
                  </a:lnTo>
                  <a:lnTo>
                    <a:pt x="135084" y="100774"/>
                  </a:lnTo>
                  <a:lnTo>
                    <a:pt x="6646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4304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Diagonals</a:t>
            </a:r>
            <a:r>
              <a:rPr spc="15" dirty="0"/>
              <a:t> </a:t>
            </a:r>
            <a:r>
              <a:rPr spc="-10" dirty="0"/>
              <a:t>in</a:t>
            </a:r>
            <a:r>
              <a:rPr spc="15" dirty="0"/>
              <a:t> </a:t>
            </a:r>
            <a:r>
              <a:rPr dirty="0"/>
              <a:t>a</a:t>
            </a:r>
            <a:r>
              <a:rPr spc="15" dirty="0"/>
              <a:t> </a:t>
            </a:r>
            <a:r>
              <a:rPr dirty="0"/>
              <a:t>3x3</a:t>
            </a:r>
            <a:r>
              <a:rPr spc="15" dirty="0"/>
              <a:t> </a:t>
            </a:r>
            <a:r>
              <a:rPr spc="-5" dirty="0"/>
              <a:t>matrix</a:t>
            </a:r>
            <a:endParaRPr spc="-5" dirty="0"/>
          </a:p>
        </p:txBody>
      </p:sp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984750" y="20510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pSp>
        <p:nvGrpSpPr>
          <p:cNvPr id="3" name="object 3"/>
          <p:cNvGrpSpPr/>
          <p:nvPr/>
        </p:nvGrpSpPr>
        <p:grpSpPr>
          <a:xfrm>
            <a:off x="1486645" y="2042600"/>
            <a:ext cx="1478280" cy="1066800"/>
            <a:chOff x="1486645" y="2042600"/>
            <a:chExt cx="1478280" cy="1066800"/>
          </a:xfrm>
        </p:grpSpPr>
        <p:sp>
          <p:nvSpPr>
            <p:cNvPr id="4" name="object 4"/>
            <p:cNvSpPr/>
            <p:nvPr/>
          </p:nvSpPr>
          <p:spPr>
            <a:xfrm>
              <a:off x="1727200" y="2247899"/>
              <a:ext cx="1014730" cy="673735"/>
            </a:xfrm>
            <a:custGeom>
              <a:avLst/>
              <a:gdLst/>
              <a:ahLst/>
              <a:cxnLst/>
              <a:rect l="l" t="t" r="r" b="b"/>
              <a:pathLst>
                <a:path w="1014730" h="673735">
                  <a:moveTo>
                    <a:pt x="1014171" y="0"/>
                  </a:moveTo>
                  <a:lnTo>
                    <a:pt x="507085" y="0"/>
                  </a:lnTo>
                  <a:lnTo>
                    <a:pt x="507085" y="325501"/>
                  </a:lnTo>
                  <a:lnTo>
                    <a:pt x="0" y="325501"/>
                  </a:lnTo>
                  <a:lnTo>
                    <a:pt x="0" y="336677"/>
                  </a:lnTo>
                  <a:lnTo>
                    <a:pt x="0" y="673341"/>
                  </a:lnTo>
                  <a:lnTo>
                    <a:pt x="507085" y="673341"/>
                  </a:lnTo>
                  <a:lnTo>
                    <a:pt x="1014171" y="673341"/>
                  </a:lnTo>
                  <a:lnTo>
                    <a:pt x="1014171" y="668401"/>
                  </a:lnTo>
                  <a:lnTo>
                    <a:pt x="507085" y="668401"/>
                  </a:lnTo>
                  <a:lnTo>
                    <a:pt x="507085" y="336677"/>
                  </a:lnTo>
                  <a:lnTo>
                    <a:pt x="507085" y="331736"/>
                  </a:lnTo>
                  <a:lnTo>
                    <a:pt x="1014171" y="331736"/>
                  </a:lnTo>
                  <a:lnTo>
                    <a:pt x="1014171" y="0"/>
                  </a:lnTo>
                  <a:close/>
                </a:path>
              </a:pathLst>
            </a:custGeom>
            <a:solidFill>
              <a:srgbClr val="CDD8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234285" y="2241550"/>
              <a:ext cx="0" cy="686435"/>
            </a:xfrm>
            <a:custGeom>
              <a:avLst/>
              <a:gdLst/>
              <a:ahLst/>
              <a:cxnLst/>
              <a:rect l="l" t="t" r="r" b="b"/>
              <a:pathLst>
                <a:path h="686435">
                  <a:moveTo>
                    <a:pt x="0" y="0"/>
                  </a:moveTo>
                  <a:lnTo>
                    <a:pt x="0" y="686034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720849" y="2578923"/>
              <a:ext cx="1027430" cy="6350"/>
            </a:xfrm>
            <a:custGeom>
              <a:avLst/>
              <a:gdLst/>
              <a:ahLst/>
              <a:cxnLst/>
              <a:rect l="l" t="t" r="r" b="b"/>
              <a:pathLst>
                <a:path w="1027430" h="6350">
                  <a:moveTo>
                    <a:pt x="0" y="6350"/>
                  </a:moveTo>
                  <a:lnTo>
                    <a:pt x="1026871" y="6350"/>
                  </a:lnTo>
                </a:path>
                <a:path w="1027430" h="6350">
                  <a:moveTo>
                    <a:pt x="0" y="0"/>
                  </a:moveTo>
                  <a:lnTo>
                    <a:pt x="1026871" y="0"/>
                  </a:lnTo>
                </a:path>
              </a:pathLst>
            </a:custGeom>
            <a:ln w="11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727199" y="2241550"/>
              <a:ext cx="1014730" cy="686435"/>
            </a:xfrm>
            <a:custGeom>
              <a:avLst/>
              <a:gdLst/>
              <a:ahLst/>
              <a:cxnLst/>
              <a:rect l="l" t="t" r="r" b="b"/>
              <a:pathLst>
                <a:path w="1014730" h="686435">
                  <a:moveTo>
                    <a:pt x="0" y="0"/>
                  </a:moveTo>
                  <a:lnTo>
                    <a:pt x="0" y="686034"/>
                  </a:lnTo>
                </a:path>
                <a:path w="1014730" h="686435">
                  <a:moveTo>
                    <a:pt x="1014171" y="0"/>
                  </a:moveTo>
                  <a:lnTo>
                    <a:pt x="1014171" y="686034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722659" y="2241550"/>
              <a:ext cx="1025525" cy="12700"/>
            </a:xfrm>
            <a:custGeom>
              <a:avLst/>
              <a:gdLst/>
              <a:ahLst/>
              <a:cxnLst/>
              <a:rect l="l" t="t" r="r" b="b"/>
              <a:pathLst>
                <a:path w="1025525" h="12700">
                  <a:moveTo>
                    <a:pt x="0" y="0"/>
                  </a:moveTo>
                  <a:lnTo>
                    <a:pt x="0" y="12700"/>
                  </a:lnTo>
                </a:path>
                <a:path w="1025525" h="12700">
                  <a:moveTo>
                    <a:pt x="508893" y="6350"/>
                  </a:moveTo>
                  <a:lnTo>
                    <a:pt x="1025062" y="6350"/>
                  </a:lnTo>
                </a:path>
              </a:pathLst>
            </a:custGeom>
            <a:ln w="36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720849" y="2915590"/>
              <a:ext cx="1027430" cy="6350"/>
            </a:xfrm>
            <a:custGeom>
              <a:avLst/>
              <a:gdLst/>
              <a:ahLst/>
              <a:cxnLst/>
              <a:rect l="l" t="t" r="r" b="b"/>
              <a:pathLst>
                <a:path w="1027430" h="6350">
                  <a:moveTo>
                    <a:pt x="0" y="0"/>
                  </a:moveTo>
                  <a:lnTo>
                    <a:pt x="1026871" y="0"/>
                  </a:lnTo>
                </a:path>
                <a:path w="1027430" h="6350">
                  <a:moveTo>
                    <a:pt x="0" y="6350"/>
                  </a:moveTo>
                  <a:lnTo>
                    <a:pt x="1026871" y="635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724468" y="2236729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4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4" y="336666"/>
                  </a:lnTo>
                  <a:lnTo>
                    <a:pt x="507084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724468" y="2230379"/>
              <a:ext cx="507365" cy="349885"/>
            </a:xfrm>
            <a:custGeom>
              <a:avLst/>
              <a:gdLst/>
              <a:ahLst/>
              <a:cxnLst/>
              <a:rect l="l" t="t" r="r" b="b"/>
              <a:pathLst>
                <a:path w="507364" h="349885">
                  <a:moveTo>
                    <a:pt x="0" y="0"/>
                  </a:moveTo>
                  <a:lnTo>
                    <a:pt x="0" y="349367"/>
                  </a:lnTo>
                </a:path>
                <a:path w="507364" h="349885">
                  <a:moveTo>
                    <a:pt x="507085" y="0"/>
                  </a:moveTo>
                  <a:lnTo>
                    <a:pt x="507085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718118" y="223037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718118" y="2573396"/>
              <a:ext cx="520065" cy="0"/>
            </a:xfrm>
            <a:custGeom>
              <a:avLst/>
              <a:gdLst/>
              <a:ahLst/>
              <a:cxnLst/>
              <a:rect l="l" t="t" r="r" b="b"/>
              <a:pathLst>
                <a:path w="520064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232468" y="2579629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4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4" y="336666"/>
                  </a:lnTo>
                  <a:lnTo>
                    <a:pt x="507084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232468" y="2573279"/>
              <a:ext cx="507365" cy="349885"/>
            </a:xfrm>
            <a:custGeom>
              <a:avLst/>
              <a:gdLst/>
              <a:ahLst/>
              <a:cxnLst/>
              <a:rect l="l" t="t" r="r" b="b"/>
              <a:pathLst>
                <a:path w="507364" h="349885">
                  <a:moveTo>
                    <a:pt x="0" y="0"/>
                  </a:moveTo>
                  <a:lnTo>
                    <a:pt x="0" y="349367"/>
                  </a:lnTo>
                </a:path>
                <a:path w="507364" h="349885">
                  <a:moveTo>
                    <a:pt x="507085" y="0"/>
                  </a:moveTo>
                  <a:lnTo>
                    <a:pt x="507085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226118" y="257327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226118" y="2916296"/>
              <a:ext cx="520065" cy="0"/>
            </a:xfrm>
            <a:custGeom>
              <a:avLst/>
              <a:gdLst/>
              <a:ahLst/>
              <a:cxnLst/>
              <a:rect l="l" t="t" r="r" b="b"/>
              <a:pathLst>
                <a:path w="520064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527467" y="2042600"/>
              <a:ext cx="1436996" cy="106633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614713" y="2125924"/>
              <a:ext cx="1172845" cy="798830"/>
            </a:xfrm>
            <a:custGeom>
              <a:avLst/>
              <a:gdLst/>
              <a:ahLst/>
              <a:cxnLst/>
              <a:rect l="l" t="t" r="r" b="b"/>
              <a:pathLst>
                <a:path w="1172845" h="798830">
                  <a:moveTo>
                    <a:pt x="0" y="0"/>
                  </a:moveTo>
                  <a:lnTo>
                    <a:pt x="1161728" y="791066"/>
                  </a:lnTo>
                  <a:lnTo>
                    <a:pt x="1172225" y="798214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742130" y="2866603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5" h="119380">
                  <a:moveTo>
                    <a:pt x="68621" y="0"/>
                  </a:moveTo>
                  <a:lnTo>
                    <a:pt x="0" y="100774"/>
                  </a:lnTo>
                  <a:lnTo>
                    <a:pt x="135086" y="119009"/>
                  </a:lnTo>
                  <a:lnTo>
                    <a:pt x="68621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6645" y="2042600"/>
              <a:ext cx="1436996" cy="106633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664169" y="2125924"/>
              <a:ext cx="1172845" cy="798830"/>
            </a:xfrm>
            <a:custGeom>
              <a:avLst/>
              <a:gdLst/>
              <a:ahLst/>
              <a:cxnLst/>
              <a:rect l="l" t="t" r="r" b="b"/>
              <a:pathLst>
                <a:path w="1172845" h="798830">
                  <a:moveTo>
                    <a:pt x="1172225" y="0"/>
                  </a:moveTo>
                  <a:lnTo>
                    <a:pt x="10497" y="791066"/>
                  </a:lnTo>
                  <a:lnTo>
                    <a:pt x="0" y="798214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573893" y="2866603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5" h="119380">
                  <a:moveTo>
                    <a:pt x="66462" y="0"/>
                  </a:moveTo>
                  <a:lnTo>
                    <a:pt x="0" y="119009"/>
                  </a:lnTo>
                  <a:lnTo>
                    <a:pt x="135084" y="100774"/>
                  </a:lnTo>
                  <a:lnTo>
                    <a:pt x="6646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4304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Diagonals</a:t>
            </a:r>
            <a:r>
              <a:rPr spc="15" dirty="0"/>
              <a:t> </a:t>
            </a:r>
            <a:r>
              <a:rPr spc="-10" dirty="0"/>
              <a:t>in</a:t>
            </a:r>
            <a:r>
              <a:rPr spc="15" dirty="0"/>
              <a:t> </a:t>
            </a:r>
            <a:r>
              <a:rPr dirty="0"/>
              <a:t>a</a:t>
            </a:r>
            <a:r>
              <a:rPr spc="15" dirty="0"/>
              <a:t> </a:t>
            </a:r>
            <a:r>
              <a:rPr dirty="0"/>
              <a:t>3x3</a:t>
            </a:r>
            <a:r>
              <a:rPr spc="15" dirty="0"/>
              <a:t> </a:t>
            </a:r>
            <a:r>
              <a:rPr spc="-5" dirty="0"/>
              <a:t>matrix</a:t>
            </a:r>
            <a:endParaRPr spc="-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5746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Solution:</a:t>
            </a:r>
            <a:r>
              <a:rPr spc="20" dirty="0"/>
              <a:t> </a:t>
            </a: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  <a:r>
              <a:rPr spc="25" dirty="0"/>
              <a:t> </a:t>
            </a:r>
            <a:r>
              <a:rPr dirty="0"/>
              <a:t>1</a:t>
            </a:r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2535280" y="1524667"/>
            <a:ext cx="346075" cy="381635"/>
            <a:chOff x="2535280" y="1524667"/>
            <a:chExt cx="346075" cy="38163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535280" y="1524667"/>
              <a:ext cx="345534" cy="38136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578143" y="1544551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2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8" y="243452"/>
                  </a:lnTo>
                  <a:lnTo>
                    <a:pt x="52706" y="274944"/>
                  </a:lnTo>
                  <a:lnTo>
                    <a:pt x="92204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5" y="239383"/>
                  </a:lnTo>
                  <a:lnTo>
                    <a:pt x="254609" y="191245"/>
                  </a:lnTo>
                  <a:lnTo>
                    <a:pt x="258616" y="138393"/>
                  </a:lnTo>
                  <a:lnTo>
                    <a:pt x="234363" y="91832"/>
                  </a:lnTo>
                  <a:lnTo>
                    <a:pt x="226077" y="86589"/>
                  </a:lnTo>
                  <a:lnTo>
                    <a:pt x="124468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80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80" h="295275">
                  <a:moveTo>
                    <a:pt x="116228" y="48479"/>
                  </a:moveTo>
                  <a:lnTo>
                    <a:pt x="104119" y="48479"/>
                  </a:lnTo>
                  <a:lnTo>
                    <a:pt x="108700" y="51304"/>
                  </a:lnTo>
                  <a:lnTo>
                    <a:pt x="114839" y="55864"/>
                  </a:lnTo>
                  <a:lnTo>
                    <a:pt x="121484" y="62119"/>
                  </a:lnTo>
                  <a:lnTo>
                    <a:pt x="127586" y="70029"/>
                  </a:lnTo>
                  <a:lnTo>
                    <a:pt x="126155" y="75302"/>
                  </a:lnTo>
                  <a:lnTo>
                    <a:pt x="125150" y="80803"/>
                  </a:lnTo>
                  <a:lnTo>
                    <a:pt x="124468" y="86589"/>
                  </a:lnTo>
                  <a:lnTo>
                    <a:pt x="226077" y="86589"/>
                  </a:lnTo>
                  <a:lnTo>
                    <a:pt x="224325" y="85481"/>
                  </a:lnTo>
                  <a:lnTo>
                    <a:pt x="134238" y="85481"/>
                  </a:lnTo>
                  <a:lnTo>
                    <a:pt x="139937" y="68136"/>
                  </a:lnTo>
                  <a:lnTo>
                    <a:pt x="143399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80" h="295275">
                  <a:moveTo>
                    <a:pt x="174769" y="68580"/>
                  </a:moveTo>
                  <a:lnTo>
                    <a:pt x="151264" y="75186"/>
                  </a:lnTo>
                  <a:lnTo>
                    <a:pt x="134238" y="85481"/>
                  </a:lnTo>
                  <a:lnTo>
                    <a:pt x="224325" y="85481"/>
                  </a:lnTo>
                  <a:lnTo>
                    <a:pt x="203040" y="72013"/>
                  </a:lnTo>
                  <a:lnTo>
                    <a:pt x="174769" y="68580"/>
                  </a:lnTo>
                  <a:close/>
                </a:path>
                <a:path w="259080" h="295275">
                  <a:moveTo>
                    <a:pt x="169796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399" y="62038"/>
                  </a:lnTo>
                  <a:lnTo>
                    <a:pt x="148864" y="52413"/>
                  </a:lnTo>
                  <a:lnTo>
                    <a:pt x="161050" y="38367"/>
                  </a:lnTo>
                  <a:lnTo>
                    <a:pt x="176528" y="26052"/>
                  </a:lnTo>
                  <a:lnTo>
                    <a:pt x="177380" y="22925"/>
                  </a:lnTo>
                  <a:lnTo>
                    <a:pt x="174517" y="19308"/>
                  </a:lnTo>
                  <a:lnTo>
                    <a:pt x="169796" y="16973"/>
                  </a:lnTo>
                  <a:close/>
                </a:path>
                <a:path w="259080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2"/>
                  </a:lnTo>
                  <a:lnTo>
                    <a:pt x="79433" y="55351"/>
                  </a:lnTo>
                  <a:lnTo>
                    <a:pt x="104119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7"/>
                  </a:lnTo>
                  <a:lnTo>
                    <a:pt x="103229" y="33286"/>
                  </a:lnTo>
                  <a:lnTo>
                    <a:pt x="97162" y="22129"/>
                  </a:lnTo>
                  <a:lnTo>
                    <a:pt x="87702" y="11323"/>
                  </a:lnTo>
                  <a:lnTo>
                    <a:pt x="76721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80" h="295275">
                  <a:moveTo>
                    <a:pt x="53762" y="19"/>
                  </a:moveTo>
                  <a:lnTo>
                    <a:pt x="38119" y="2705"/>
                  </a:lnTo>
                  <a:lnTo>
                    <a:pt x="21980" y="4905"/>
                  </a:lnTo>
                  <a:lnTo>
                    <a:pt x="76721" y="4905"/>
                  </a:lnTo>
                  <a:lnTo>
                    <a:pt x="74255" y="3464"/>
                  </a:lnTo>
                  <a:lnTo>
                    <a:pt x="53762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578143" y="1544550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3192527" y="1524667"/>
            <a:ext cx="364490" cy="381635"/>
            <a:chOff x="3192527" y="1524667"/>
            <a:chExt cx="364490" cy="38163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2527" y="1524667"/>
              <a:ext cx="364476" cy="38136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35389" y="1544397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3" y="0"/>
                  </a:moveTo>
                  <a:lnTo>
                    <a:pt x="242703" y="389"/>
                  </a:lnTo>
                  <a:lnTo>
                    <a:pt x="235431" y="3624"/>
                  </a:lnTo>
                  <a:lnTo>
                    <a:pt x="235861" y="6830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9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3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2" y="37774"/>
                  </a:lnTo>
                  <a:lnTo>
                    <a:pt x="256659" y="18522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235389" y="1544398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2535280" y="3128751"/>
            <a:ext cx="346075" cy="381635"/>
            <a:chOff x="2535280" y="3128751"/>
            <a:chExt cx="346075" cy="381635"/>
          </a:xfrm>
        </p:grpSpPr>
        <p:pic>
          <p:nvPicPr>
            <p:cNvPr id="12" name="object 1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535280" y="3128751"/>
              <a:ext cx="345534" cy="38136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578143" y="3148635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2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8" y="243452"/>
                  </a:lnTo>
                  <a:lnTo>
                    <a:pt x="52706" y="274944"/>
                  </a:lnTo>
                  <a:lnTo>
                    <a:pt x="92204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5" y="239383"/>
                  </a:lnTo>
                  <a:lnTo>
                    <a:pt x="254609" y="191245"/>
                  </a:lnTo>
                  <a:lnTo>
                    <a:pt x="258616" y="138394"/>
                  </a:lnTo>
                  <a:lnTo>
                    <a:pt x="234363" y="91832"/>
                  </a:lnTo>
                  <a:lnTo>
                    <a:pt x="226077" y="86589"/>
                  </a:lnTo>
                  <a:lnTo>
                    <a:pt x="124468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80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80" h="295275">
                  <a:moveTo>
                    <a:pt x="116228" y="48479"/>
                  </a:moveTo>
                  <a:lnTo>
                    <a:pt x="104119" y="48479"/>
                  </a:lnTo>
                  <a:lnTo>
                    <a:pt x="108700" y="51304"/>
                  </a:lnTo>
                  <a:lnTo>
                    <a:pt x="114839" y="55864"/>
                  </a:lnTo>
                  <a:lnTo>
                    <a:pt x="121484" y="62119"/>
                  </a:lnTo>
                  <a:lnTo>
                    <a:pt x="127586" y="70029"/>
                  </a:lnTo>
                  <a:lnTo>
                    <a:pt x="126155" y="75302"/>
                  </a:lnTo>
                  <a:lnTo>
                    <a:pt x="125150" y="80803"/>
                  </a:lnTo>
                  <a:lnTo>
                    <a:pt x="124468" y="86589"/>
                  </a:lnTo>
                  <a:lnTo>
                    <a:pt x="226077" y="86589"/>
                  </a:lnTo>
                  <a:lnTo>
                    <a:pt x="224325" y="85481"/>
                  </a:lnTo>
                  <a:lnTo>
                    <a:pt x="134238" y="85481"/>
                  </a:lnTo>
                  <a:lnTo>
                    <a:pt x="139937" y="68136"/>
                  </a:lnTo>
                  <a:lnTo>
                    <a:pt x="143399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80" h="295275">
                  <a:moveTo>
                    <a:pt x="174769" y="68580"/>
                  </a:moveTo>
                  <a:lnTo>
                    <a:pt x="151264" y="75186"/>
                  </a:lnTo>
                  <a:lnTo>
                    <a:pt x="134238" y="85481"/>
                  </a:lnTo>
                  <a:lnTo>
                    <a:pt x="224325" y="85481"/>
                  </a:lnTo>
                  <a:lnTo>
                    <a:pt x="203040" y="72013"/>
                  </a:lnTo>
                  <a:lnTo>
                    <a:pt x="174769" y="68580"/>
                  </a:lnTo>
                  <a:close/>
                </a:path>
                <a:path w="259080" h="295275">
                  <a:moveTo>
                    <a:pt x="169796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399" y="62038"/>
                  </a:lnTo>
                  <a:lnTo>
                    <a:pt x="148864" y="52413"/>
                  </a:lnTo>
                  <a:lnTo>
                    <a:pt x="161050" y="38367"/>
                  </a:lnTo>
                  <a:lnTo>
                    <a:pt x="176528" y="26052"/>
                  </a:lnTo>
                  <a:lnTo>
                    <a:pt x="177380" y="22925"/>
                  </a:lnTo>
                  <a:lnTo>
                    <a:pt x="174517" y="19308"/>
                  </a:lnTo>
                  <a:lnTo>
                    <a:pt x="169796" y="16973"/>
                  </a:lnTo>
                  <a:close/>
                </a:path>
                <a:path w="259080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2"/>
                  </a:lnTo>
                  <a:lnTo>
                    <a:pt x="79433" y="55351"/>
                  </a:lnTo>
                  <a:lnTo>
                    <a:pt x="104119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7"/>
                  </a:lnTo>
                  <a:lnTo>
                    <a:pt x="103229" y="33286"/>
                  </a:lnTo>
                  <a:lnTo>
                    <a:pt x="97162" y="22129"/>
                  </a:lnTo>
                  <a:lnTo>
                    <a:pt x="87702" y="11323"/>
                  </a:lnTo>
                  <a:lnTo>
                    <a:pt x="76721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80" h="295275">
                  <a:moveTo>
                    <a:pt x="53762" y="19"/>
                  </a:moveTo>
                  <a:lnTo>
                    <a:pt x="38119" y="2705"/>
                  </a:lnTo>
                  <a:lnTo>
                    <a:pt x="21980" y="4905"/>
                  </a:lnTo>
                  <a:lnTo>
                    <a:pt x="76721" y="4905"/>
                  </a:lnTo>
                  <a:lnTo>
                    <a:pt x="74255" y="3464"/>
                  </a:lnTo>
                  <a:lnTo>
                    <a:pt x="53762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578143" y="3148635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3192527" y="3128751"/>
            <a:ext cx="364490" cy="381635"/>
            <a:chOff x="3192527" y="3128751"/>
            <a:chExt cx="364490" cy="381635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2527" y="3128751"/>
              <a:ext cx="364476" cy="38136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235389" y="3148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3" y="0"/>
                  </a:moveTo>
                  <a:lnTo>
                    <a:pt x="242703" y="389"/>
                  </a:lnTo>
                  <a:lnTo>
                    <a:pt x="235431" y="3625"/>
                  </a:lnTo>
                  <a:lnTo>
                    <a:pt x="235861" y="6830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9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3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2" y="37774"/>
                  </a:lnTo>
                  <a:lnTo>
                    <a:pt x="256659" y="18522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235389" y="3148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/>
          <p:cNvGrpSpPr/>
          <p:nvPr/>
        </p:nvGrpSpPr>
        <p:grpSpPr>
          <a:xfrm>
            <a:off x="3868715" y="3128751"/>
            <a:ext cx="626110" cy="869315"/>
            <a:chOff x="3868715" y="3128751"/>
            <a:chExt cx="626110" cy="869315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68715" y="3128751"/>
              <a:ext cx="364476" cy="38136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911578" y="3148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3" y="0"/>
                  </a:moveTo>
                  <a:lnTo>
                    <a:pt x="242703" y="389"/>
                  </a:lnTo>
                  <a:lnTo>
                    <a:pt x="235431" y="3625"/>
                  </a:lnTo>
                  <a:lnTo>
                    <a:pt x="235861" y="6830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9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7" y="291008"/>
                  </a:lnTo>
                  <a:lnTo>
                    <a:pt x="158135" y="265703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2" y="37774"/>
                  </a:lnTo>
                  <a:lnTo>
                    <a:pt x="256659" y="18522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911578" y="3148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51157" y="3486260"/>
              <a:ext cx="543142" cy="51151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049433" y="3613564"/>
              <a:ext cx="405130" cy="313690"/>
            </a:xfrm>
            <a:custGeom>
              <a:avLst/>
              <a:gdLst/>
              <a:ahLst/>
              <a:cxnLst/>
              <a:rect l="l" t="t" r="r" b="b"/>
              <a:pathLst>
                <a:path w="405129" h="313689">
                  <a:moveTo>
                    <a:pt x="405037" y="307221"/>
                  </a:moveTo>
                  <a:lnTo>
                    <a:pt x="351735" y="312481"/>
                  </a:lnTo>
                  <a:lnTo>
                    <a:pt x="302133" y="313087"/>
                  </a:lnTo>
                  <a:lnTo>
                    <a:pt x="256231" y="309041"/>
                  </a:lnTo>
                  <a:lnTo>
                    <a:pt x="214029" y="300342"/>
                  </a:lnTo>
                  <a:lnTo>
                    <a:pt x="175526" y="286991"/>
                  </a:lnTo>
                  <a:lnTo>
                    <a:pt x="140723" y="268987"/>
                  </a:lnTo>
                  <a:lnTo>
                    <a:pt x="109620" y="246330"/>
                  </a:lnTo>
                  <a:lnTo>
                    <a:pt x="82216" y="219021"/>
                  </a:lnTo>
                  <a:lnTo>
                    <a:pt x="58512" y="187059"/>
                  </a:lnTo>
                  <a:lnTo>
                    <a:pt x="38508" y="150444"/>
                  </a:lnTo>
                  <a:lnTo>
                    <a:pt x="22203" y="109177"/>
                  </a:lnTo>
                  <a:lnTo>
                    <a:pt x="9598" y="63257"/>
                  </a:lnTo>
                  <a:lnTo>
                    <a:pt x="693" y="12684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989257" y="3504507"/>
              <a:ext cx="121920" cy="125095"/>
            </a:xfrm>
            <a:custGeom>
              <a:avLst/>
              <a:gdLst/>
              <a:ahLst/>
              <a:cxnLst/>
              <a:rect l="l" t="t" r="r" b="b"/>
              <a:pathLst>
                <a:path w="121920" h="125095">
                  <a:moveTo>
                    <a:pt x="54215" y="0"/>
                  </a:moveTo>
                  <a:lnTo>
                    <a:pt x="0" y="125065"/>
                  </a:lnTo>
                  <a:lnTo>
                    <a:pt x="121738" y="118412"/>
                  </a:lnTo>
                  <a:lnTo>
                    <a:pt x="54215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755650" y="1104526"/>
            <a:ext cx="6777990" cy="3191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 indent="-180975">
              <a:lnSpc>
                <a:spcPct val="100000"/>
              </a:lnSpc>
              <a:spcBef>
                <a:spcPts val="100"/>
              </a:spcBef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1:</a:t>
            </a:r>
            <a:r>
              <a:rPr sz="1800" b="1" spc="-4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$10.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2225040">
              <a:lnSpc>
                <a:spcPct val="100000"/>
              </a:lnSpc>
              <a:spcBef>
                <a:spcPts val="1445"/>
              </a:spcBef>
              <a:tabLst>
                <a:tab pos="2901315" algn="l"/>
              </a:tabLst>
            </a:pPr>
            <a:r>
              <a:rPr sz="1400" dirty="0">
                <a:latin typeface="Arial MT"/>
                <a:cs typeface="Arial MT"/>
              </a:rPr>
              <a:t>+	</a:t>
            </a:r>
            <a:r>
              <a:rPr sz="2100" baseline="2000" dirty="0">
                <a:latin typeface="Arial MT"/>
                <a:cs typeface="Arial MT"/>
              </a:rPr>
              <a:t>=</a:t>
            </a:r>
            <a:r>
              <a:rPr sz="2100" spc="487" baseline="2000" dirty="0">
                <a:latin typeface="Arial MT"/>
                <a:cs typeface="Arial MT"/>
              </a:rPr>
              <a:t> </a:t>
            </a:r>
            <a:r>
              <a:rPr sz="2100" baseline="2000" dirty="0">
                <a:latin typeface="Arial MT"/>
                <a:cs typeface="Arial MT"/>
              </a:rPr>
              <a:t>$10</a:t>
            </a:r>
            <a:endParaRPr sz="2100" baseline="20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600">
              <a:latin typeface="Arial MT"/>
              <a:cs typeface="Arial MT"/>
            </a:endParaRPr>
          </a:p>
          <a:p>
            <a:pPr marR="386080" algn="ctr">
              <a:lnSpc>
                <a:spcPct val="100000"/>
              </a:lnSpc>
              <a:spcBef>
                <a:spcPts val="980"/>
              </a:spcBef>
            </a:pPr>
            <a:r>
              <a:rPr sz="1400" dirty="0">
                <a:latin typeface="Arial MT"/>
                <a:cs typeface="Arial MT"/>
              </a:rPr>
              <a:t>$2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500">
              <a:latin typeface="Arial MT"/>
              <a:cs typeface="Arial MT"/>
            </a:endParaRPr>
          </a:p>
          <a:p>
            <a:pPr marL="193040" indent="-180975">
              <a:lnSpc>
                <a:spcPct val="100000"/>
              </a:lnSpc>
              <a:spcBef>
                <a:spcPts val="1140"/>
              </a:spcBef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2:</a:t>
            </a:r>
            <a:r>
              <a:rPr sz="1800" b="1" spc="-4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$12.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2225040">
              <a:lnSpc>
                <a:spcPct val="100000"/>
              </a:lnSpc>
              <a:spcBef>
                <a:spcPts val="1430"/>
              </a:spcBef>
              <a:tabLst>
                <a:tab pos="2901315" algn="l"/>
                <a:tab pos="3572510" algn="l"/>
              </a:tabLst>
            </a:pPr>
            <a:r>
              <a:rPr sz="1400" dirty="0">
                <a:latin typeface="Arial MT"/>
                <a:cs typeface="Arial MT"/>
              </a:rPr>
              <a:t>+	+	</a:t>
            </a:r>
            <a:r>
              <a:rPr sz="2100" baseline="2000" dirty="0">
                <a:latin typeface="Arial MT"/>
                <a:cs typeface="Arial MT"/>
              </a:rPr>
              <a:t>=</a:t>
            </a:r>
            <a:r>
              <a:rPr sz="2100" spc="487" baseline="2000" dirty="0">
                <a:latin typeface="Arial MT"/>
                <a:cs typeface="Arial MT"/>
              </a:rPr>
              <a:t> </a:t>
            </a:r>
            <a:r>
              <a:rPr sz="2100" baseline="2000" dirty="0">
                <a:latin typeface="Arial MT"/>
                <a:cs typeface="Arial MT"/>
              </a:rPr>
              <a:t>$12</a:t>
            </a:r>
            <a:endParaRPr sz="2100" baseline="20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600">
              <a:latin typeface="Arial MT"/>
              <a:cs typeface="Arial MT"/>
            </a:endParaRPr>
          </a:p>
          <a:p>
            <a:pPr marL="909320" algn="ctr">
              <a:lnSpc>
                <a:spcPct val="100000"/>
              </a:lnSpc>
              <a:spcBef>
                <a:spcPts val="1125"/>
              </a:spcBef>
            </a:pPr>
            <a:r>
              <a:rPr sz="1400" dirty="0">
                <a:latin typeface="Arial MT"/>
                <a:cs typeface="Arial MT"/>
              </a:rPr>
              <a:t>$2</a:t>
            </a:r>
            <a:endParaRPr sz="1400">
              <a:latin typeface="Arial MT"/>
              <a:cs typeface="Arial MT"/>
            </a:endParaRPr>
          </a:p>
          <a:p>
            <a:pPr marL="193040" indent="-180975">
              <a:lnSpc>
                <a:spcPct val="100000"/>
              </a:lnSpc>
              <a:spcBef>
                <a:spcPts val="205"/>
              </a:spcBef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Solution:</a:t>
            </a:r>
            <a:r>
              <a:rPr sz="1800" b="1" spc="-10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$8,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$2.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271752" y="1810529"/>
            <a:ext cx="571500" cy="574675"/>
            <a:chOff x="3271752" y="1810529"/>
            <a:chExt cx="571500" cy="574675"/>
          </a:xfrm>
        </p:grpSpPr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71752" y="1810529"/>
              <a:ext cx="571397" cy="57431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370343" y="1937992"/>
              <a:ext cx="433070" cy="376555"/>
            </a:xfrm>
            <a:custGeom>
              <a:avLst/>
              <a:gdLst/>
              <a:ahLst/>
              <a:cxnLst/>
              <a:rect l="l" t="t" r="r" b="b"/>
              <a:pathLst>
                <a:path w="433070" h="376555">
                  <a:moveTo>
                    <a:pt x="432464" y="366006"/>
                  </a:moveTo>
                  <a:lnTo>
                    <a:pt x="378144" y="373552"/>
                  </a:lnTo>
                  <a:lnTo>
                    <a:pt x="327434" y="376054"/>
                  </a:lnTo>
                  <a:lnTo>
                    <a:pt x="280332" y="373513"/>
                  </a:lnTo>
                  <a:lnTo>
                    <a:pt x="236840" y="365929"/>
                  </a:lnTo>
                  <a:lnTo>
                    <a:pt x="196958" y="353301"/>
                  </a:lnTo>
                  <a:lnTo>
                    <a:pt x="160684" y="335629"/>
                  </a:lnTo>
                  <a:lnTo>
                    <a:pt x="128020" y="312914"/>
                  </a:lnTo>
                  <a:lnTo>
                    <a:pt x="98966" y="285156"/>
                  </a:lnTo>
                  <a:lnTo>
                    <a:pt x="73520" y="252354"/>
                  </a:lnTo>
                  <a:lnTo>
                    <a:pt x="51684" y="214509"/>
                  </a:lnTo>
                  <a:lnTo>
                    <a:pt x="33457" y="171621"/>
                  </a:lnTo>
                  <a:lnTo>
                    <a:pt x="18840" y="123689"/>
                  </a:lnTo>
                  <a:lnTo>
                    <a:pt x="7831" y="70713"/>
                  </a:lnTo>
                  <a:lnTo>
                    <a:pt x="432" y="12694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309852" y="1828835"/>
              <a:ext cx="121920" cy="124460"/>
            </a:xfrm>
            <a:custGeom>
              <a:avLst/>
              <a:gdLst/>
              <a:ahLst/>
              <a:cxnLst/>
              <a:rect l="l" t="t" r="r" b="b"/>
              <a:pathLst>
                <a:path w="121920" h="124460">
                  <a:moveTo>
                    <a:pt x="56771" y="0"/>
                  </a:moveTo>
                  <a:lnTo>
                    <a:pt x="0" y="123926"/>
                  </a:lnTo>
                  <a:lnTo>
                    <a:pt x="121848" y="119772"/>
                  </a:lnTo>
                  <a:lnTo>
                    <a:pt x="56771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/>
          <p:cNvGrpSpPr/>
          <p:nvPr/>
        </p:nvGrpSpPr>
        <p:grpSpPr>
          <a:xfrm>
            <a:off x="3815835" y="3073086"/>
            <a:ext cx="492759" cy="492759"/>
            <a:chOff x="3815835" y="3073086"/>
            <a:chExt cx="492759" cy="492759"/>
          </a:xfrm>
        </p:grpSpPr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15835" y="3073086"/>
              <a:ext cx="492698" cy="49269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866635" y="3100886"/>
              <a:ext cx="391160" cy="391160"/>
            </a:xfrm>
            <a:custGeom>
              <a:avLst/>
              <a:gdLst/>
              <a:ahLst/>
              <a:cxnLst/>
              <a:rect l="l" t="t" r="r" b="b"/>
              <a:pathLst>
                <a:path w="391160" h="391160">
                  <a:moveTo>
                    <a:pt x="89678" y="0"/>
                  </a:moveTo>
                  <a:lnTo>
                    <a:pt x="301419" y="0"/>
                  </a:lnTo>
                  <a:lnTo>
                    <a:pt x="319265" y="68"/>
                  </a:lnTo>
                  <a:lnTo>
                    <a:pt x="364779" y="9692"/>
                  </a:lnTo>
                  <a:lnTo>
                    <a:pt x="389244" y="46010"/>
                  </a:lnTo>
                  <a:lnTo>
                    <a:pt x="391098" y="89678"/>
                  </a:lnTo>
                  <a:lnTo>
                    <a:pt x="391098" y="301419"/>
                  </a:lnTo>
                  <a:lnTo>
                    <a:pt x="389244" y="345088"/>
                  </a:lnTo>
                  <a:lnTo>
                    <a:pt x="364779" y="381406"/>
                  </a:lnTo>
                  <a:lnTo>
                    <a:pt x="319265" y="391029"/>
                  </a:lnTo>
                  <a:lnTo>
                    <a:pt x="301419" y="391098"/>
                  </a:lnTo>
                  <a:lnTo>
                    <a:pt x="89678" y="391098"/>
                  </a:lnTo>
                  <a:lnTo>
                    <a:pt x="46010" y="389244"/>
                  </a:lnTo>
                  <a:lnTo>
                    <a:pt x="9692" y="364779"/>
                  </a:lnTo>
                  <a:lnTo>
                    <a:pt x="68" y="319265"/>
                  </a:lnTo>
                  <a:lnTo>
                    <a:pt x="0" y="301419"/>
                  </a:lnTo>
                  <a:lnTo>
                    <a:pt x="0" y="89678"/>
                  </a:lnTo>
                  <a:lnTo>
                    <a:pt x="1853" y="46010"/>
                  </a:lnTo>
                  <a:lnTo>
                    <a:pt x="26319" y="9692"/>
                  </a:lnTo>
                  <a:lnTo>
                    <a:pt x="71833" y="68"/>
                  </a:lnTo>
                  <a:lnTo>
                    <a:pt x="89678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4639659" y="3145096"/>
            <a:ext cx="284480" cy="349250"/>
            <a:chOff x="4639659" y="3145096"/>
            <a:chExt cx="284480" cy="349250"/>
          </a:xfrm>
        </p:grpSpPr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39659" y="3145096"/>
              <a:ext cx="284449" cy="34867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690459" y="3172896"/>
              <a:ext cx="182880" cy="247650"/>
            </a:xfrm>
            <a:custGeom>
              <a:avLst/>
              <a:gdLst/>
              <a:ahLst/>
              <a:cxnLst/>
              <a:rect l="l" t="t" r="r" b="b"/>
              <a:pathLst>
                <a:path w="182879" h="247650">
                  <a:moveTo>
                    <a:pt x="56655" y="0"/>
                  </a:moveTo>
                  <a:lnTo>
                    <a:pt x="126194" y="0"/>
                  </a:lnTo>
                  <a:lnTo>
                    <a:pt x="137468" y="43"/>
                  </a:lnTo>
                  <a:lnTo>
                    <a:pt x="176725" y="16627"/>
                  </a:lnTo>
                  <a:lnTo>
                    <a:pt x="182849" y="56655"/>
                  </a:lnTo>
                  <a:lnTo>
                    <a:pt x="182849" y="190423"/>
                  </a:lnTo>
                  <a:lnTo>
                    <a:pt x="176725" y="230451"/>
                  </a:lnTo>
                  <a:lnTo>
                    <a:pt x="137468" y="247035"/>
                  </a:lnTo>
                  <a:lnTo>
                    <a:pt x="126194" y="247078"/>
                  </a:lnTo>
                  <a:lnTo>
                    <a:pt x="56655" y="247078"/>
                  </a:lnTo>
                  <a:lnTo>
                    <a:pt x="16627" y="240955"/>
                  </a:lnTo>
                  <a:lnTo>
                    <a:pt x="43" y="201697"/>
                  </a:lnTo>
                  <a:lnTo>
                    <a:pt x="0" y="190423"/>
                  </a:lnTo>
                  <a:lnTo>
                    <a:pt x="0" y="56655"/>
                  </a:lnTo>
                  <a:lnTo>
                    <a:pt x="6123" y="16627"/>
                  </a:lnTo>
                  <a:lnTo>
                    <a:pt x="45380" y="43"/>
                  </a:lnTo>
                  <a:lnTo>
                    <a:pt x="56655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979720" y="2044700"/>
          <a:ext cx="1545590" cy="1029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13079"/>
                <a:gridCol w="502284"/>
              </a:tblGrid>
              <a:tr h="3366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978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34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grpSp>
        <p:nvGrpSpPr>
          <p:cNvPr id="3" name="object 3"/>
          <p:cNvGrpSpPr/>
          <p:nvPr/>
        </p:nvGrpSpPr>
        <p:grpSpPr>
          <a:xfrm>
            <a:off x="1486645" y="2042600"/>
            <a:ext cx="1478280" cy="1066800"/>
            <a:chOff x="1486645" y="2042600"/>
            <a:chExt cx="1478280" cy="1066800"/>
          </a:xfrm>
        </p:grpSpPr>
        <p:sp>
          <p:nvSpPr>
            <p:cNvPr id="4" name="object 4"/>
            <p:cNvSpPr/>
            <p:nvPr/>
          </p:nvSpPr>
          <p:spPr>
            <a:xfrm>
              <a:off x="1727200" y="2247899"/>
              <a:ext cx="1014730" cy="673735"/>
            </a:xfrm>
            <a:custGeom>
              <a:avLst/>
              <a:gdLst/>
              <a:ahLst/>
              <a:cxnLst/>
              <a:rect l="l" t="t" r="r" b="b"/>
              <a:pathLst>
                <a:path w="1014730" h="673735">
                  <a:moveTo>
                    <a:pt x="1014171" y="0"/>
                  </a:moveTo>
                  <a:lnTo>
                    <a:pt x="507085" y="0"/>
                  </a:lnTo>
                  <a:lnTo>
                    <a:pt x="507085" y="325501"/>
                  </a:lnTo>
                  <a:lnTo>
                    <a:pt x="0" y="325501"/>
                  </a:lnTo>
                  <a:lnTo>
                    <a:pt x="0" y="336677"/>
                  </a:lnTo>
                  <a:lnTo>
                    <a:pt x="0" y="673341"/>
                  </a:lnTo>
                  <a:lnTo>
                    <a:pt x="507085" y="673341"/>
                  </a:lnTo>
                  <a:lnTo>
                    <a:pt x="1014171" y="673341"/>
                  </a:lnTo>
                  <a:lnTo>
                    <a:pt x="1014171" y="668401"/>
                  </a:lnTo>
                  <a:lnTo>
                    <a:pt x="507085" y="668401"/>
                  </a:lnTo>
                  <a:lnTo>
                    <a:pt x="507085" y="336677"/>
                  </a:lnTo>
                  <a:lnTo>
                    <a:pt x="507085" y="331736"/>
                  </a:lnTo>
                  <a:lnTo>
                    <a:pt x="1014171" y="331736"/>
                  </a:lnTo>
                  <a:lnTo>
                    <a:pt x="1014171" y="0"/>
                  </a:lnTo>
                  <a:close/>
                </a:path>
              </a:pathLst>
            </a:custGeom>
            <a:solidFill>
              <a:srgbClr val="CDD8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234285" y="2241550"/>
              <a:ext cx="0" cy="686435"/>
            </a:xfrm>
            <a:custGeom>
              <a:avLst/>
              <a:gdLst/>
              <a:ahLst/>
              <a:cxnLst/>
              <a:rect l="l" t="t" r="r" b="b"/>
              <a:pathLst>
                <a:path h="686435">
                  <a:moveTo>
                    <a:pt x="0" y="0"/>
                  </a:moveTo>
                  <a:lnTo>
                    <a:pt x="0" y="686034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720849" y="2578923"/>
              <a:ext cx="1027430" cy="6350"/>
            </a:xfrm>
            <a:custGeom>
              <a:avLst/>
              <a:gdLst/>
              <a:ahLst/>
              <a:cxnLst/>
              <a:rect l="l" t="t" r="r" b="b"/>
              <a:pathLst>
                <a:path w="1027430" h="6350">
                  <a:moveTo>
                    <a:pt x="0" y="6350"/>
                  </a:moveTo>
                  <a:lnTo>
                    <a:pt x="1026871" y="6350"/>
                  </a:lnTo>
                </a:path>
                <a:path w="1027430" h="6350">
                  <a:moveTo>
                    <a:pt x="0" y="0"/>
                  </a:moveTo>
                  <a:lnTo>
                    <a:pt x="1026871" y="0"/>
                  </a:lnTo>
                </a:path>
              </a:pathLst>
            </a:custGeom>
            <a:ln w="11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727199" y="2241550"/>
              <a:ext cx="1014730" cy="686435"/>
            </a:xfrm>
            <a:custGeom>
              <a:avLst/>
              <a:gdLst/>
              <a:ahLst/>
              <a:cxnLst/>
              <a:rect l="l" t="t" r="r" b="b"/>
              <a:pathLst>
                <a:path w="1014730" h="686435">
                  <a:moveTo>
                    <a:pt x="0" y="0"/>
                  </a:moveTo>
                  <a:lnTo>
                    <a:pt x="0" y="686034"/>
                  </a:lnTo>
                </a:path>
                <a:path w="1014730" h="686435">
                  <a:moveTo>
                    <a:pt x="1014171" y="0"/>
                  </a:moveTo>
                  <a:lnTo>
                    <a:pt x="1014171" y="686034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722659" y="2241550"/>
              <a:ext cx="1025525" cy="12700"/>
            </a:xfrm>
            <a:custGeom>
              <a:avLst/>
              <a:gdLst/>
              <a:ahLst/>
              <a:cxnLst/>
              <a:rect l="l" t="t" r="r" b="b"/>
              <a:pathLst>
                <a:path w="1025525" h="12700">
                  <a:moveTo>
                    <a:pt x="0" y="0"/>
                  </a:moveTo>
                  <a:lnTo>
                    <a:pt x="0" y="12700"/>
                  </a:lnTo>
                </a:path>
                <a:path w="1025525" h="12700">
                  <a:moveTo>
                    <a:pt x="508893" y="6350"/>
                  </a:moveTo>
                  <a:lnTo>
                    <a:pt x="1025062" y="6350"/>
                  </a:lnTo>
                </a:path>
              </a:pathLst>
            </a:custGeom>
            <a:ln w="36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720849" y="2915590"/>
              <a:ext cx="1027430" cy="6350"/>
            </a:xfrm>
            <a:custGeom>
              <a:avLst/>
              <a:gdLst/>
              <a:ahLst/>
              <a:cxnLst/>
              <a:rect l="l" t="t" r="r" b="b"/>
              <a:pathLst>
                <a:path w="1027430" h="6350">
                  <a:moveTo>
                    <a:pt x="0" y="0"/>
                  </a:moveTo>
                  <a:lnTo>
                    <a:pt x="1026871" y="0"/>
                  </a:lnTo>
                </a:path>
                <a:path w="1027430" h="6350">
                  <a:moveTo>
                    <a:pt x="0" y="6350"/>
                  </a:moveTo>
                  <a:lnTo>
                    <a:pt x="1026871" y="635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724468" y="2236729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4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4" y="336666"/>
                  </a:lnTo>
                  <a:lnTo>
                    <a:pt x="507084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724468" y="2230379"/>
              <a:ext cx="507365" cy="349885"/>
            </a:xfrm>
            <a:custGeom>
              <a:avLst/>
              <a:gdLst/>
              <a:ahLst/>
              <a:cxnLst/>
              <a:rect l="l" t="t" r="r" b="b"/>
              <a:pathLst>
                <a:path w="507364" h="349885">
                  <a:moveTo>
                    <a:pt x="0" y="0"/>
                  </a:moveTo>
                  <a:lnTo>
                    <a:pt x="0" y="349367"/>
                  </a:lnTo>
                </a:path>
                <a:path w="507364" h="349885">
                  <a:moveTo>
                    <a:pt x="507085" y="0"/>
                  </a:moveTo>
                  <a:lnTo>
                    <a:pt x="507085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718118" y="223037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718118" y="2573396"/>
              <a:ext cx="520065" cy="0"/>
            </a:xfrm>
            <a:custGeom>
              <a:avLst/>
              <a:gdLst/>
              <a:ahLst/>
              <a:cxnLst/>
              <a:rect l="l" t="t" r="r" b="b"/>
              <a:pathLst>
                <a:path w="520064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232468" y="2579629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4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4" y="336666"/>
                  </a:lnTo>
                  <a:lnTo>
                    <a:pt x="507084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232468" y="2573279"/>
              <a:ext cx="507365" cy="349885"/>
            </a:xfrm>
            <a:custGeom>
              <a:avLst/>
              <a:gdLst/>
              <a:ahLst/>
              <a:cxnLst/>
              <a:rect l="l" t="t" r="r" b="b"/>
              <a:pathLst>
                <a:path w="507364" h="349885">
                  <a:moveTo>
                    <a:pt x="0" y="0"/>
                  </a:moveTo>
                  <a:lnTo>
                    <a:pt x="0" y="349367"/>
                  </a:lnTo>
                </a:path>
                <a:path w="507364" h="349885">
                  <a:moveTo>
                    <a:pt x="507085" y="0"/>
                  </a:moveTo>
                  <a:lnTo>
                    <a:pt x="507085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226118" y="257327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226118" y="2916296"/>
              <a:ext cx="520065" cy="0"/>
            </a:xfrm>
            <a:custGeom>
              <a:avLst/>
              <a:gdLst/>
              <a:ahLst/>
              <a:cxnLst/>
              <a:rect l="l" t="t" r="r" b="b"/>
              <a:pathLst>
                <a:path w="520064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527467" y="2042600"/>
              <a:ext cx="1436996" cy="106633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614713" y="2125924"/>
              <a:ext cx="1172845" cy="798830"/>
            </a:xfrm>
            <a:custGeom>
              <a:avLst/>
              <a:gdLst/>
              <a:ahLst/>
              <a:cxnLst/>
              <a:rect l="l" t="t" r="r" b="b"/>
              <a:pathLst>
                <a:path w="1172845" h="798830">
                  <a:moveTo>
                    <a:pt x="0" y="0"/>
                  </a:moveTo>
                  <a:lnTo>
                    <a:pt x="1161728" y="791066"/>
                  </a:lnTo>
                  <a:lnTo>
                    <a:pt x="1172225" y="798214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742130" y="2866603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5" h="119380">
                  <a:moveTo>
                    <a:pt x="68621" y="0"/>
                  </a:moveTo>
                  <a:lnTo>
                    <a:pt x="0" y="100774"/>
                  </a:lnTo>
                  <a:lnTo>
                    <a:pt x="135086" y="119009"/>
                  </a:lnTo>
                  <a:lnTo>
                    <a:pt x="68621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6645" y="2042600"/>
              <a:ext cx="1436996" cy="106633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664169" y="2125924"/>
              <a:ext cx="1172845" cy="798830"/>
            </a:xfrm>
            <a:custGeom>
              <a:avLst/>
              <a:gdLst/>
              <a:ahLst/>
              <a:cxnLst/>
              <a:rect l="l" t="t" r="r" b="b"/>
              <a:pathLst>
                <a:path w="1172845" h="798830">
                  <a:moveTo>
                    <a:pt x="1172225" y="0"/>
                  </a:moveTo>
                  <a:lnTo>
                    <a:pt x="10497" y="791066"/>
                  </a:lnTo>
                  <a:lnTo>
                    <a:pt x="0" y="798214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573893" y="2866603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5" h="119380">
                  <a:moveTo>
                    <a:pt x="66462" y="0"/>
                  </a:moveTo>
                  <a:lnTo>
                    <a:pt x="0" y="119009"/>
                  </a:lnTo>
                  <a:lnTo>
                    <a:pt x="135084" y="100774"/>
                  </a:lnTo>
                  <a:lnTo>
                    <a:pt x="6646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4304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Diagonals</a:t>
            </a:r>
            <a:r>
              <a:rPr spc="15" dirty="0"/>
              <a:t> </a:t>
            </a:r>
            <a:r>
              <a:rPr spc="-10" dirty="0"/>
              <a:t>in</a:t>
            </a:r>
            <a:r>
              <a:rPr spc="15" dirty="0"/>
              <a:t> </a:t>
            </a:r>
            <a:r>
              <a:rPr dirty="0"/>
              <a:t>a</a:t>
            </a:r>
            <a:r>
              <a:rPr spc="15" dirty="0"/>
              <a:t> </a:t>
            </a:r>
            <a:r>
              <a:rPr dirty="0"/>
              <a:t>3x3</a:t>
            </a:r>
            <a:r>
              <a:rPr spc="15" dirty="0"/>
              <a:t> </a:t>
            </a:r>
            <a:r>
              <a:rPr spc="-5" dirty="0"/>
              <a:t>matrix</a:t>
            </a:r>
            <a:endParaRPr spc="-5" dirty="0"/>
          </a:p>
        </p:txBody>
      </p:sp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84750" y="2051050"/>
            <a:ext cx="1540510" cy="1022985"/>
            <a:chOff x="4984750" y="2051050"/>
            <a:chExt cx="1540510" cy="1022985"/>
          </a:xfrm>
        </p:grpSpPr>
        <p:sp>
          <p:nvSpPr>
            <p:cNvPr id="3" name="object 3"/>
            <p:cNvSpPr/>
            <p:nvPr/>
          </p:nvSpPr>
          <p:spPr>
            <a:xfrm>
              <a:off x="4991100" y="2057399"/>
              <a:ext cx="1521460" cy="1010285"/>
            </a:xfrm>
            <a:custGeom>
              <a:avLst/>
              <a:gdLst/>
              <a:ahLst/>
              <a:cxnLst/>
              <a:rect l="l" t="t" r="r" b="b"/>
              <a:pathLst>
                <a:path w="1521459" h="1010285">
                  <a:moveTo>
                    <a:pt x="1521256" y="0"/>
                  </a:moveTo>
                  <a:lnTo>
                    <a:pt x="1014171" y="0"/>
                  </a:lnTo>
                  <a:lnTo>
                    <a:pt x="507085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0" y="336677"/>
                  </a:lnTo>
                  <a:lnTo>
                    <a:pt x="0" y="349377"/>
                  </a:lnTo>
                  <a:lnTo>
                    <a:pt x="0" y="673341"/>
                  </a:lnTo>
                  <a:lnTo>
                    <a:pt x="0" y="1010005"/>
                  </a:lnTo>
                  <a:lnTo>
                    <a:pt x="507085" y="1010005"/>
                  </a:lnTo>
                  <a:lnTo>
                    <a:pt x="1014171" y="1010005"/>
                  </a:lnTo>
                  <a:lnTo>
                    <a:pt x="1026058" y="1010005"/>
                  </a:lnTo>
                  <a:lnTo>
                    <a:pt x="1026058" y="679577"/>
                  </a:lnTo>
                  <a:lnTo>
                    <a:pt x="1014171" y="679577"/>
                  </a:lnTo>
                  <a:lnTo>
                    <a:pt x="1014171" y="673341"/>
                  </a:lnTo>
                  <a:lnTo>
                    <a:pt x="518058" y="673341"/>
                  </a:lnTo>
                  <a:lnTo>
                    <a:pt x="518058" y="349377"/>
                  </a:lnTo>
                  <a:lnTo>
                    <a:pt x="507085" y="349377"/>
                  </a:lnTo>
                  <a:lnTo>
                    <a:pt x="507085" y="336677"/>
                  </a:lnTo>
                  <a:lnTo>
                    <a:pt x="507085" y="12700"/>
                  </a:lnTo>
                  <a:lnTo>
                    <a:pt x="1014171" y="12700"/>
                  </a:lnTo>
                  <a:lnTo>
                    <a:pt x="1014171" y="336677"/>
                  </a:lnTo>
                  <a:lnTo>
                    <a:pt x="1014171" y="342900"/>
                  </a:lnTo>
                  <a:lnTo>
                    <a:pt x="1025144" y="342900"/>
                  </a:lnTo>
                  <a:lnTo>
                    <a:pt x="1025144" y="673341"/>
                  </a:lnTo>
                  <a:lnTo>
                    <a:pt x="1521256" y="673341"/>
                  </a:lnTo>
                  <a:lnTo>
                    <a:pt x="1521256" y="342900"/>
                  </a:lnTo>
                  <a:lnTo>
                    <a:pt x="1521256" y="336677"/>
                  </a:lnTo>
                  <a:lnTo>
                    <a:pt x="1521256" y="0"/>
                  </a:lnTo>
                  <a:close/>
                </a:path>
              </a:pathLst>
            </a:custGeom>
            <a:solidFill>
              <a:srgbClr val="CDD8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498185" y="2051050"/>
              <a:ext cx="0" cy="1022985"/>
            </a:xfrm>
            <a:custGeom>
              <a:avLst/>
              <a:gdLst/>
              <a:ahLst/>
              <a:cxnLst/>
              <a:rect l="l" t="t" r="r" b="b"/>
              <a:pathLst>
                <a:path h="1022985">
                  <a:moveTo>
                    <a:pt x="0" y="355716"/>
                  </a:moveTo>
                  <a:lnTo>
                    <a:pt x="0" y="1022701"/>
                  </a:lnTo>
                </a:path>
                <a:path h="1022985">
                  <a:moveTo>
                    <a:pt x="0" y="0"/>
                  </a:moveTo>
                  <a:lnTo>
                    <a:pt x="0" y="190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998921" y="2736966"/>
              <a:ext cx="12700" cy="337185"/>
            </a:xfrm>
            <a:custGeom>
              <a:avLst/>
              <a:gdLst/>
              <a:ahLst/>
              <a:cxnLst/>
              <a:rect l="l" t="t" r="r" b="b"/>
              <a:pathLst>
                <a:path w="12700" h="337185">
                  <a:moveTo>
                    <a:pt x="0" y="336784"/>
                  </a:moveTo>
                  <a:lnTo>
                    <a:pt x="12700" y="336784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3367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984750" y="2051050"/>
              <a:ext cx="1021080" cy="349250"/>
            </a:xfrm>
            <a:custGeom>
              <a:avLst/>
              <a:gdLst/>
              <a:ahLst/>
              <a:cxnLst/>
              <a:rect l="l" t="t" r="r" b="b"/>
              <a:pathLst>
                <a:path w="1021079" h="349250">
                  <a:moveTo>
                    <a:pt x="1020521" y="0"/>
                  </a:moveTo>
                  <a:lnTo>
                    <a:pt x="1020521" y="349250"/>
                  </a:lnTo>
                </a:path>
                <a:path w="1021079" h="349250">
                  <a:moveTo>
                    <a:pt x="0" y="343017"/>
                  </a:moveTo>
                  <a:lnTo>
                    <a:pt x="16409" y="34301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984750" y="2387726"/>
              <a:ext cx="1534160" cy="349885"/>
            </a:xfrm>
            <a:custGeom>
              <a:avLst/>
              <a:gdLst/>
              <a:ahLst/>
              <a:cxnLst/>
              <a:rect l="l" t="t" r="r" b="b"/>
              <a:pathLst>
                <a:path w="1534159" h="349885">
                  <a:moveTo>
                    <a:pt x="524408" y="336664"/>
                  </a:moveTo>
                  <a:lnTo>
                    <a:pt x="0" y="336664"/>
                  </a:lnTo>
                  <a:lnTo>
                    <a:pt x="0" y="349364"/>
                  </a:lnTo>
                  <a:lnTo>
                    <a:pt x="524408" y="349364"/>
                  </a:lnTo>
                  <a:lnTo>
                    <a:pt x="524408" y="336664"/>
                  </a:lnTo>
                  <a:close/>
                </a:path>
                <a:path w="1534159" h="349885">
                  <a:moveTo>
                    <a:pt x="1533956" y="0"/>
                  </a:moveTo>
                  <a:lnTo>
                    <a:pt x="1025144" y="0"/>
                  </a:lnTo>
                  <a:lnTo>
                    <a:pt x="1025144" y="12700"/>
                  </a:lnTo>
                  <a:lnTo>
                    <a:pt x="1533956" y="12700"/>
                  </a:lnTo>
                  <a:lnTo>
                    <a:pt x="15339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511951" y="2727442"/>
              <a:ext cx="12700" cy="6350"/>
            </a:xfrm>
            <a:custGeom>
              <a:avLst/>
              <a:gdLst/>
              <a:ahLst/>
              <a:cxnLst/>
              <a:rect l="l" t="t" r="r" b="b"/>
              <a:pathLst>
                <a:path w="12700" h="6350">
                  <a:moveTo>
                    <a:pt x="0" y="6350"/>
                  </a:moveTo>
                  <a:lnTo>
                    <a:pt x="12700" y="6350"/>
                  </a:lnTo>
                </a:path>
                <a:path w="12700" h="6350">
                  <a:moveTo>
                    <a:pt x="0" y="0"/>
                  </a:moveTo>
                  <a:lnTo>
                    <a:pt x="12700" y="0"/>
                  </a:lnTo>
                </a:path>
              </a:pathLst>
            </a:custGeom>
            <a:ln w="658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991100" y="2051050"/>
              <a:ext cx="0" cy="1022985"/>
            </a:xfrm>
            <a:custGeom>
              <a:avLst/>
              <a:gdLst/>
              <a:ahLst/>
              <a:cxnLst/>
              <a:rect l="l" t="t" r="r" b="b"/>
              <a:pathLst>
                <a:path h="1022985">
                  <a:moveTo>
                    <a:pt x="0" y="0"/>
                  </a:moveTo>
                  <a:lnTo>
                    <a:pt x="0" y="1022701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506006" y="2051050"/>
              <a:ext cx="12700" cy="1019810"/>
            </a:xfrm>
            <a:custGeom>
              <a:avLst/>
              <a:gdLst/>
              <a:ahLst/>
              <a:cxnLst/>
              <a:rect l="l" t="t" r="r" b="b"/>
              <a:pathLst>
                <a:path w="12700" h="1019810">
                  <a:moveTo>
                    <a:pt x="0" y="1019409"/>
                  </a:moveTo>
                  <a:lnTo>
                    <a:pt x="12700" y="1019409"/>
                  </a:lnTo>
                </a:path>
                <a:path w="12700" h="1019810">
                  <a:moveTo>
                    <a:pt x="6350" y="0"/>
                  </a:moveTo>
                  <a:lnTo>
                    <a:pt x="6350" y="679450"/>
                  </a:lnTo>
                </a:path>
              </a:pathLst>
            </a:custGeom>
            <a:ln w="658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984750" y="2057400"/>
              <a:ext cx="1534160" cy="0"/>
            </a:xfrm>
            <a:custGeom>
              <a:avLst/>
              <a:gdLst/>
              <a:ahLst/>
              <a:cxnLst/>
              <a:rect l="l" t="t" r="r" b="b"/>
              <a:pathLst>
                <a:path w="1534159">
                  <a:moveTo>
                    <a:pt x="0" y="0"/>
                  </a:moveTo>
                  <a:lnTo>
                    <a:pt x="1533956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984750" y="3064109"/>
              <a:ext cx="1534160" cy="6350"/>
            </a:xfrm>
            <a:custGeom>
              <a:avLst/>
              <a:gdLst/>
              <a:ahLst/>
              <a:cxnLst/>
              <a:rect l="l" t="t" r="r" b="b"/>
              <a:pathLst>
                <a:path w="1534159" h="6350">
                  <a:moveTo>
                    <a:pt x="0" y="0"/>
                  </a:moveTo>
                  <a:lnTo>
                    <a:pt x="1533956" y="0"/>
                  </a:lnTo>
                </a:path>
                <a:path w="1534159" h="6350">
                  <a:moveTo>
                    <a:pt x="0" y="6350"/>
                  </a:moveTo>
                  <a:lnTo>
                    <a:pt x="1533956" y="6350"/>
                  </a:lnTo>
                </a:path>
              </a:pathLst>
            </a:custGeom>
            <a:ln w="61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1718118" y="2230379"/>
            <a:ext cx="1029969" cy="697230"/>
            <a:chOff x="1718118" y="2230379"/>
            <a:chExt cx="1029969" cy="697230"/>
          </a:xfrm>
        </p:grpSpPr>
        <p:sp>
          <p:nvSpPr>
            <p:cNvPr id="14" name="object 14"/>
            <p:cNvSpPr/>
            <p:nvPr/>
          </p:nvSpPr>
          <p:spPr>
            <a:xfrm>
              <a:off x="1727200" y="2247899"/>
              <a:ext cx="1014730" cy="673735"/>
            </a:xfrm>
            <a:custGeom>
              <a:avLst/>
              <a:gdLst/>
              <a:ahLst/>
              <a:cxnLst/>
              <a:rect l="l" t="t" r="r" b="b"/>
              <a:pathLst>
                <a:path w="1014730" h="673735">
                  <a:moveTo>
                    <a:pt x="1014171" y="0"/>
                  </a:moveTo>
                  <a:lnTo>
                    <a:pt x="507085" y="0"/>
                  </a:lnTo>
                  <a:lnTo>
                    <a:pt x="507085" y="325501"/>
                  </a:lnTo>
                  <a:lnTo>
                    <a:pt x="0" y="325501"/>
                  </a:lnTo>
                  <a:lnTo>
                    <a:pt x="0" y="336677"/>
                  </a:lnTo>
                  <a:lnTo>
                    <a:pt x="0" y="673341"/>
                  </a:lnTo>
                  <a:lnTo>
                    <a:pt x="507085" y="673341"/>
                  </a:lnTo>
                  <a:lnTo>
                    <a:pt x="1014171" y="673341"/>
                  </a:lnTo>
                  <a:lnTo>
                    <a:pt x="1014171" y="668401"/>
                  </a:lnTo>
                  <a:lnTo>
                    <a:pt x="507085" y="668401"/>
                  </a:lnTo>
                  <a:lnTo>
                    <a:pt x="507085" y="336677"/>
                  </a:lnTo>
                  <a:lnTo>
                    <a:pt x="507085" y="331736"/>
                  </a:lnTo>
                  <a:lnTo>
                    <a:pt x="1014171" y="331736"/>
                  </a:lnTo>
                  <a:lnTo>
                    <a:pt x="1014171" y="0"/>
                  </a:lnTo>
                  <a:close/>
                </a:path>
              </a:pathLst>
            </a:custGeom>
            <a:solidFill>
              <a:srgbClr val="CDD8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234285" y="2241550"/>
              <a:ext cx="0" cy="686435"/>
            </a:xfrm>
            <a:custGeom>
              <a:avLst/>
              <a:gdLst/>
              <a:ahLst/>
              <a:cxnLst/>
              <a:rect l="l" t="t" r="r" b="b"/>
              <a:pathLst>
                <a:path h="686435">
                  <a:moveTo>
                    <a:pt x="0" y="0"/>
                  </a:moveTo>
                  <a:lnTo>
                    <a:pt x="0" y="686034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720849" y="2578923"/>
              <a:ext cx="1027430" cy="6350"/>
            </a:xfrm>
            <a:custGeom>
              <a:avLst/>
              <a:gdLst/>
              <a:ahLst/>
              <a:cxnLst/>
              <a:rect l="l" t="t" r="r" b="b"/>
              <a:pathLst>
                <a:path w="1027430" h="6350">
                  <a:moveTo>
                    <a:pt x="0" y="6350"/>
                  </a:moveTo>
                  <a:lnTo>
                    <a:pt x="1026871" y="6350"/>
                  </a:lnTo>
                </a:path>
                <a:path w="1027430" h="6350">
                  <a:moveTo>
                    <a:pt x="0" y="0"/>
                  </a:moveTo>
                  <a:lnTo>
                    <a:pt x="1026871" y="0"/>
                  </a:lnTo>
                </a:path>
              </a:pathLst>
            </a:custGeom>
            <a:ln w="11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727199" y="2241550"/>
              <a:ext cx="1014730" cy="686435"/>
            </a:xfrm>
            <a:custGeom>
              <a:avLst/>
              <a:gdLst/>
              <a:ahLst/>
              <a:cxnLst/>
              <a:rect l="l" t="t" r="r" b="b"/>
              <a:pathLst>
                <a:path w="1014730" h="686435">
                  <a:moveTo>
                    <a:pt x="0" y="0"/>
                  </a:moveTo>
                  <a:lnTo>
                    <a:pt x="0" y="686034"/>
                  </a:lnTo>
                </a:path>
                <a:path w="1014730" h="686435">
                  <a:moveTo>
                    <a:pt x="1014171" y="0"/>
                  </a:moveTo>
                  <a:lnTo>
                    <a:pt x="1014171" y="686034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722659" y="2241550"/>
              <a:ext cx="1025525" cy="12700"/>
            </a:xfrm>
            <a:custGeom>
              <a:avLst/>
              <a:gdLst/>
              <a:ahLst/>
              <a:cxnLst/>
              <a:rect l="l" t="t" r="r" b="b"/>
              <a:pathLst>
                <a:path w="1025525" h="12700">
                  <a:moveTo>
                    <a:pt x="0" y="0"/>
                  </a:moveTo>
                  <a:lnTo>
                    <a:pt x="0" y="12700"/>
                  </a:lnTo>
                </a:path>
                <a:path w="1025525" h="12700">
                  <a:moveTo>
                    <a:pt x="508893" y="6350"/>
                  </a:moveTo>
                  <a:lnTo>
                    <a:pt x="1025062" y="6350"/>
                  </a:lnTo>
                </a:path>
              </a:pathLst>
            </a:custGeom>
            <a:ln w="36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720849" y="2915590"/>
              <a:ext cx="1027430" cy="6350"/>
            </a:xfrm>
            <a:custGeom>
              <a:avLst/>
              <a:gdLst/>
              <a:ahLst/>
              <a:cxnLst/>
              <a:rect l="l" t="t" r="r" b="b"/>
              <a:pathLst>
                <a:path w="1027430" h="6350">
                  <a:moveTo>
                    <a:pt x="0" y="0"/>
                  </a:moveTo>
                  <a:lnTo>
                    <a:pt x="1026871" y="0"/>
                  </a:lnTo>
                </a:path>
                <a:path w="1027430" h="6350">
                  <a:moveTo>
                    <a:pt x="0" y="6350"/>
                  </a:moveTo>
                  <a:lnTo>
                    <a:pt x="1026871" y="635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724468" y="2236729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4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4" y="336666"/>
                  </a:lnTo>
                  <a:lnTo>
                    <a:pt x="507084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724468" y="2230379"/>
              <a:ext cx="507365" cy="349885"/>
            </a:xfrm>
            <a:custGeom>
              <a:avLst/>
              <a:gdLst/>
              <a:ahLst/>
              <a:cxnLst/>
              <a:rect l="l" t="t" r="r" b="b"/>
              <a:pathLst>
                <a:path w="507364" h="349885">
                  <a:moveTo>
                    <a:pt x="0" y="0"/>
                  </a:moveTo>
                  <a:lnTo>
                    <a:pt x="0" y="349367"/>
                  </a:lnTo>
                </a:path>
                <a:path w="507364" h="349885">
                  <a:moveTo>
                    <a:pt x="507085" y="0"/>
                  </a:moveTo>
                  <a:lnTo>
                    <a:pt x="507085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718118" y="223037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718118" y="2573396"/>
              <a:ext cx="520065" cy="0"/>
            </a:xfrm>
            <a:custGeom>
              <a:avLst/>
              <a:gdLst/>
              <a:ahLst/>
              <a:cxnLst/>
              <a:rect l="l" t="t" r="r" b="b"/>
              <a:pathLst>
                <a:path w="520064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232468" y="2579629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4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4" y="336666"/>
                  </a:lnTo>
                  <a:lnTo>
                    <a:pt x="507084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232468" y="2573279"/>
              <a:ext cx="507365" cy="349885"/>
            </a:xfrm>
            <a:custGeom>
              <a:avLst/>
              <a:gdLst/>
              <a:ahLst/>
              <a:cxnLst/>
              <a:rect l="l" t="t" r="r" b="b"/>
              <a:pathLst>
                <a:path w="507364" h="349885">
                  <a:moveTo>
                    <a:pt x="0" y="0"/>
                  </a:moveTo>
                  <a:lnTo>
                    <a:pt x="0" y="349367"/>
                  </a:lnTo>
                </a:path>
                <a:path w="507364" h="349885">
                  <a:moveTo>
                    <a:pt x="507085" y="0"/>
                  </a:moveTo>
                  <a:lnTo>
                    <a:pt x="507085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226118" y="257327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226118" y="2916296"/>
              <a:ext cx="520065" cy="0"/>
            </a:xfrm>
            <a:custGeom>
              <a:avLst/>
              <a:gdLst/>
              <a:ahLst/>
              <a:cxnLst/>
              <a:rect l="l" t="t" r="r" b="b"/>
              <a:pathLst>
                <a:path w="520064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/>
          <p:cNvGrpSpPr/>
          <p:nvPr/>
        </p:nvGrpSpPr>
        <p:grpSpPr>
          <a:xfrm>
            <a:off x="4994809" y="1867691"/>
            <a:ext cx="1775460" cy="1205865"/>
            <a:chOff x="4994809" y="1867691"/>
            <a:chExt cx="1775460" cy="1205865"/>
          </a:xfrm>
        </p:grpSpPr>
        <p:sp>
          <p:nvSpPr>
            <p:cNvPr id="29" name="object 29"/>
            <p:cNvSpPr/>
            <p:nvPr/>
          </p:nvSpPr>
          <p:spPr>
            <a:xfrm>
              <a:off x="5508245" y="2070100"/>
              <a:ext cx="501650" cy="330200"/>
            </a:xfrm>
            <a:custGeom>
              <a:avLst/>
              <a:gdLst/>
              <a:ahLst/>
              <a:cxnLst/>
              <a:rect l="l" t="t" r="r" b="b"/>
              <a:pathLst>
                <a:path w="501650" h="330200">
                  <a:moveTo>
                    <a:pt x="0" y="330200"/>
                  </a:moveTo>
                  <a:lnTo>
                    <a:pt x="501650" y="330200"/>
                  </a:lnTo>
                  <a:lnTo>
                    <a:pt x="501650" y="0"/>
                  </a:lnTo>
                  <a:lnTo>
                    <a:pt x="0" y="0"/>
                  </a:lnTo>
                  <a:lnTo>
                    <a:pt x="0" y="330200"/>
                  </a:lnTo>
                  <a:close/>
                </a:path>
              </a:pathLst>
            </a:custGeom>
            <a:solidFill>
              <a:srgbClr val="FFC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502809" y="2063750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009895" y="2063750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0"/>
                  </a:moveTo>
                  <a:lnTo>
                    <a:pt x="0" y="3365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496459" y="2066925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496459" y="2403592"/>
              <a:ext cx="12700" cy="6350"/>
            </a:xfrm>
            <a:custGeom>
              <a:avLst/>
              <a:gdLst/>
              <a:ahLst/>
              <a:cxnLst/>
              <a:rect l="l" t="t" r="r" b="b"/>
              <a:pathLst>
                <a:path w="12700" h="6350">
                  <a:moveTo>
                    <a:pt x="0" y="0"/>
                  </a:moveTo>
                  <a:lnTo>
                    <a:pt x="12700" y="0"/>
                  </a:lnTo>
                </a:path>
                <a:path w="12700" h="6350">
                  <a:moveTo>
                    <a:pt x="0" y="6350"/>
                  </a:moveTo>
                  <a:lnTo>
                    <a:pt x="12700" y="6350"/>
                  </a:lnTo>
                </a:path>
              </a:pathLst>
            </a:custGeom>
            <a:ln w="63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016245" y="2400300"/>
              <a:ext cx="501650" cy="330200"/>
            </a:xfrm>
            <a:custGeom>
              <a:avLst/>
              <a:gdLst/>
              <a:ahLst/>
              <a:cxnLst/>
              <a:rect l="l" t="t" r="r" b="b"/>
              <a:pathLst>
                <a:path w="501650" h="330200">
                  <a:moveTo>
                    <a:pt x="0" y="330200"/>
                  </a:moveTo>
                  <a:lnTo>
                    <a:pt x="501650" y="330200"/>
                  </a:lnTo>
                  <a:lnTo>
                    <a:pt x="501650" y="0"/>
                  </a:lnTo>
                  <a:lnTo>
                    <a:pt x="0" y="0"/>
                  </a:lnTo>
                  <a:lnTo>
                    <a:pt x="0" y="330200"/>
                  </a:lnTo>
                  <a:close/>
                </a:path>
              </a:pathLst>
            </a:custGeom>
            <a:solidFill>
              <a:srgbClr val="FFC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010809" y="2393950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517895" y="2393950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0"/>
                  </a:moveTo>
                  <a:lnTo>
                    <a:pt x="0" y="3365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004459" y="2397125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5" h="6350">
                  <a:moveTo>
                    <a:pt x="0" y="6350"/>
                  </a:moveTo>
                  <a:lnTo>
                    <a:pt x="519785" y="6350"/>
                  </a:lnTo>
                </a:path>
                <a:path w="520065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004459" y="2733792"/>
              <a:ext cx="12700" cy="6350"/>
            </a:xfrm>
            <a:custGeom>
              <a:avLst/>
              <a:gdLst/>
              <a:ahLst/>
              <a:cxnLst/>
              <a:rect l="l" t="t" r="r" b="b"/>
              <a:pathLst>
                <a:path w="12700" h="6350">
                  <a:moveTo>
                    <a:pt x="0" y="0"/>
                  </a:moveTo>
                  <a:lnTo>
                    <a:pt x="12700" y="0"/>
                  </a:lnTo>
                </a:path>
                <a:path w="12700" h="6350">
                  <a:moveTo>
                    <a:pt x="0" y="6350"/>
                  </a:moveTo>
                  <a:lnTo>
                    <a:pt x="12700" y="6350"/>
                  </a:lnTo>
                </a:path>
              </a:pathLst>
            </a:custGeom>
            <a:ln w="63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5001159" y="2070100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001159" y="2063750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508245" y="2063750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336550"/>
                  </a:moveTo>
                  <a:lnTo>
                    <a:pt x="0" y="349367"/>
                  </a:lnTo>
                </a:path>
                <a:path h="349885">
                  <a:moveTo>
                    <a:pt x="0" y="0"/>
                  </a:moveTo>
                  <a:lnTo>
                    <a:pt x="0" y="3365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4994809" y="2063750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4994809" y="2406767"/>
              <a:ext cx="514350" cy="0"/>
            </a:xfrm>
            <a:custGeom>
              <a:avLst/>
              <a:gdLst/>
              <a:ahLst/>
              <a:cxnLst/>
              <a:rect l="l" t="t" r="r" b="b"/>
              <a:pathLst>
                <a:path w="514350">
                  <a:moveTo>
                    <a:pt x="0" y="0"/>
                  </a:moveTo>
                  <a:lnTo>
                    <a:pt x="51435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5509159" y="2400300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5509159" y="2393950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6016245" y="2393950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336550"/>
                  </a:moveTo>
                  <a:lnTo>
                    <a:pt x="0" y="349367"/>
                  </a:lnTo>
                </a:path>
                <a:path h="349885">
                  <a:moveTo>
                    <a:pt x="0" y="0"/>
                  </a:moveTo>
                  <a:lnTo>
                    <a:pt x="0" y="3365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5502809" y="2393950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5502809" y="2736967"/>
              <a:ext cx="514350" cy="0"/>
            </a:xfrm>
            <a:custGeom>
              <a:avLst/>
              <a:gdLst/>
              <a:ahLst/>
              <a:cxnLst/>
              <a:rect l="l" t="t" r="r" b="b"/>
              <a:pathLst>
                <a:path w="514350">
                  <a:moveTo>
                    <a:pt x="0" y="0"/>
                  </a:moveTo>
                  <a:lnTo>
                    <a:pt x="51435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6017159" y="2730500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5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6017159" y="2724150"/>
              <a:ext cx="507365" cy="349885"/>
            </a:xfrm>
            <a:custGeom>
              <a:avLst/>
              <a:gdLst/>
              <a:ahLst/>
              <a:cxnLst/>
              <a:rect l="l" t="t" r="r" b="b"/>
              <a:pathLst>
                <a:path w="507365" h="349885">
                  <a:moveTo>
                    <a:pt x="0" y="0"/>
                  </a:moveTo>
                  <a:lnTo>
                    <a:pt x="0" y="349367"/>
                  </a:lnTo>
                </a:path>
                <a:path w="507365" h="349885">
                  <a:moveTo>
                    <a:pt x="507085" y="0"/>
                  </a:moveTo>
                  <a:lnTo>
                    <a:pt x="507085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6010809" y="2724150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5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6010809" y="3067167"/>
              <a:ext cx="520065" cy="0"/>
            </a:xfrm>
            <a:custGeom>
              <a:avLst/>
              <a:gdLst/>
              <a:ahLst/>
              <a:cxnLst/>
              <a:rect l="l" t="t" r="r" b="b"/>
              <a:pathLst>
                <a:path w="520065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58428" y="1867691"/>
              <a:ext cx="1511227" cy="1104691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5345268" y="1951176"/>
              <a:ext cx="1247140" cy="836930"/>
            </a:xfrm>
            <a:custGeom>
              <a:avLst/>
              <a:gdLst/>
              <a:ahLst/>
              <a:cxnLst/>
              <a:rect l="l" t="t" r="r" b="b"/>
              <a:pathLst>
                <a:path w="1247140" h="836930">
                  <a:moveTo>
                    <a:pt x="0" y="0"/>
                  </a:moveTo>
                  <a:lnTo>
                    <a:pt x="1236314" y="829779"/>
                  </a:lnTo>
                  <a:lnTo>
                    <a:pt x="1246859" y="836856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6547612" y="2730338"/>
              <a:ext cx="135255" cy="118745"/>
            </a:xfrm>
            <a:custGeom>
              <a:avLst/>
              <a:gdLst/>
              <a:ahLst/>
              <a:cxnLst/>
              <a:rect l="l" t="t" r="r" b="b"/>
              <a:pathLst>
                <a:path w="135254" h="118744">
                  <a:moveTo>
                    <a:pt x="67943" y="0"/>
                  </a:moveTo>
                  <a:lnTo>
                    <a:pt x="0" y="101232"/>
                  </a:lnTo>
                  <a:lnTo>
                    <a:pt x="135204" y="118560"/>
                  </a:lnTo>
                  <a:lnTo>
                    <a:pt x="67943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4304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Diagonals</a:t>
            </a:r>
            <a:r>
              <a:rPr spc="15" dirty="0"/>
              <a:t> </a:t>
            </a:r>
            <a:r>
              <a:rPr spc="-10" dirty="0"/>
              <a:t>in</a:t>
            </a:r>
            <a:r>
              <a:rPr spc="15" dirty="0"/>
              <a:t> </a:t>
            </a:r>
            <a:r>
              <a:rPr dirty="0"/>
              <a:t>a</a:t>
            </a:r>
            <a:r>
              <a:rPr spc="15" dirty="0"/>
              <a:t> </a:t>
            </a:r>
            <a:r>
              <a:rPr dirty="0"/>
              <a:t>3x3</a:t>
            </a:r>
            <a:r>
              <a:rPr spc="15" dirty="0"/>
              <a:t> </a:t>
            </a:r>
            <a:r>
              <a:rPr spc="-5" dirty="0"/>
              <a:t>matrix</a:t>
            </a:r>
            <a:endParaRPr spc="-5" dirty="0"/>
          </a:p>
        </p:txBody>
      </p:sp>
      <p:grpSp>
        <p:nvGrpSpPr>
          <p:cNvPr id="57" name="object 57"/>
          <p:cNvGrpSpPr/>
          <p:nvPr/>
        </p:nvGrpSpPr>
        <p:grpSpPr>
          <a:xfrm>
            <a:off x="1486645" y="2042600"/>
            <a:ext cx="1478280" cy="1066800"/>
            <a:chOff x="1486645" y="2042600"/>
            <a:chExt cx="1478280" cy="1066800"/>
          </a:xfrm>
        </p:grpSpPr>
        <p:pic>
          <p:nvPicPr>
            <p:cNvPr id="58" name="object 5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7467" y="2042600"/>
              <a:ext cx="1436996" cy="1066335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1614713" y="2125924"/>
              <a:ext cx="1172845" cy="798830"/>
            </a:xfrm>
            <a:custGeom>
              <a:avLst/>
              <a:gdLst/>
              <a:ahLst/>
              <a:cxnLst/>
              <a:rect l="l" t="t" r="r" b="b"/>
              <a:pathLst>
                <a:path w="1172845" h="798830">
                  <a:moveTo>
                    <a:pt x="0" y="0"/>
                  </a:moveTo>
                  <a:lnTo>
                    <a:pt x="1161728" y="791066"/>
                  </a:lnTo>
                  <a:lnTo>
                    <a:pt x="1172225" y="798214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2742130" y="2866603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5" h="119380">
                  <a:moveTo>
                    <a:pt x="68621" y="0"/>
                  </a:moveTo>
                  <a:lnTo>
                    <a:pt x="0" y="100774"/>
                  </a:lnTo>
                  <a:lnTo>
                    <a:pt x="135086" y="119009"/>
                  </a:lnTo>
                  <a:lnTo>
                    <a:pt x="68621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645" y="2042600"/>
              <a:ext cx="1436996" cy="1066335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1664169" y="2125924"/>
              <a:ext cx="1172845" cy="798830"/>
            </a:xfrm>
            <a:custGeom>
              <a:avLst/>
              <a:gdLst/>
              <a:ahLst/>
              <a:cxnLst/>
              <a:rect l="l" t="t" r="r" b="b"/>
              <a:pathLst>
                <a:path w="1172845" h="798830">
                  <a:moveTo>
                    <a:pt x="1172225" y="0"/>
                  </a:moveTo>
                  <a:lnTo>
                    <a:pt x="10497" y="791066"/>
                  </a:lnTo>
                  <a:lnTo>
                    <a:pt x="0" y="798214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1573893" y="2866603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5" h="119380">
                  <a:moveTo>
                    <a:pt x="66462" y="0"/>
                  </a:moveTo>
                  <a:lnTo>
                    <a:pt x="0" y="119009"/>
                  </a:lnTo>
                  <a:lnTo>
                    <a:pt x="135084" y="100774"/>
                  </a:lnTo>
                  <a:lnTo>
                    <a:pt x="6646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84750" y="2051050"/>
            <a:ext cx="1537335" cy="1022985"/>
            <a:chOff x="4984750" y="2051050"/>
            <a:chExt cx="1537335" cy="1022985"/>
          </a:xfrm>
        </p:grpSpPr>
        <p:sp>
          <p:nvSpPr>
            <p:cNvPr id="3" name="object 3"/>
            <p:cNvSpPr/>
            <p:nvPr/>
          </p:nvSpPr>
          <p:spPr>
            <a:xfrm>
              <a:off x="4991100" y="2057399"/>
              <a:ext cx="1521460" cy="1010285"/>
            </a:xfrm>
            <a:custGeom>
              <a:avLst/>
              <a:gdLst/>
              <a:ahLst/>
              <a:cxnLst/>
              <a:rect l="l" t="t" r="r" b="b"/>
              <a:pathLst>
                <a:path w="1521459" h="1010285">
                  <a:moveTo>
                    <a:pt x="1521256" y="0"/>
                  </a:moveTo>
                  <a:lnTo>
                    <a:pt x="1014171" y="0"/>
                  </a:lnTo>
                  <a:lnTo>
                    <a:pt x="507085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0" y="336677"/>
                  </a:lnTo>
                  <a:lnTo>
                    <a:pt x="0" y="349377"/>
                  </a:lnTo>
                  <a:lnTo>
                    <a:pt x="0" y="673341"/>
                  </a:lnTo>
                  <a:lnTo>
                    <a:pt x="507085" y="673341"/>
                  </a:lnTo>
                  <a:lnTo>
                    <a:pt x="507085" y="679577"/>
                  </a:lnTo>
                  <a:lnTo>
                    <a:pt x="507085" y="1010005"/>
                  </a:lnTo>
                  <a:lnTo>
                    <a:pt x="1014171" y="1010005"/>
                  </a:lnTo>
                  <a:lnTo>
                    <a:pt x="1026058" y="1010005"/>
                  </a:lnTo>
                  <a:lnTo>
                    <a:pt x="1026058" y="679577"/>
                  </a:lnTo>
                  <a:lnTo>
                    <a:pt x="1014171" y="679577"/>
                  </a:lnTo>
                  <a:lnTo>
                    <a:pt x="1014171" y="673341"/>
                  </a:lnTo>
                  <a:lnTo>
                    <a:pt x="518058" y="673341"/>
                  </a:lnTo>
                  <a:lnTo>
                    <a:pt x="518058" y="349377"/>
                  </a:lnTo>
                  <a:lnTo>
                    <a:pt x="507085" y="349377"/>
                  </a:lnTo>
                  <a:lnTo>
                    <a:pt x="507085" y="336677"/>
                  </a:lnTo>
                  <a:lnTo>
                    <a:pt x="507085" y="12700"/>
                  </a:lnTo>
                  <a:lnTo>
                    <a:pt x="1014171" y="12700"/>
                  </a:lnTo>
                  <a:lnTo>
                    <a:pt x="1014171" y="336677"/>
                  </a:lnTo>
                  <a:lnTo>
                    <a:pt x="1014171" y="342900"/>
                  </a:lnTo>
                  <a:lnTo>
                    <a:pt x="1025144" y="342900"/>
                  </a:lnTo>
                  <a:lnTo>
                    <a:pt x="1025144" y="673341"/>
                  </a:lnTo>
                  <a:lnTo>
                    <a:pt x="1521256" y="673341"/>
                  </a:lnTo>
                  <a:lnTo>
                    <a:pt x="1521256" y="342900"/>
                  </a:lnTo>
                  <a:lnTo>
                    <a:pt x="1521256" y="336677"/>
                  </a:lnTo>
                  <a:lnTo>
                    <a:pt x="1521256" y="0"/>
                  </a:lnTo>
                  <a:close/>
                </a:path>
              </a:pathLst>
            </a:custGeom>
            <a:solidFill>
              <a:srgbClr val="CDD8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498185" y="2051050"/>
              <a:ext cx="0" cy="1022985"/>
            </a:xfrm>
            <a:custGeom>
              <a:avLst/>
              <a:gdLst/>
              <a:ahLst/>
              <a:cxnLst/>
              <a:rect l="l" t="t" r="r" b="b"/>
              <a:pathLst>
                <a:path h="1022985">
                  <a:moveTo>
                    <a:pt x="0" y="355716"/>
                  </a:moveTo>
                  <a:lnTo>
                    <a:pt x="0" y="1022701"/>
                  </a:lnTo>
                </a:path>
                <a:path h="1022985">
                  <a:moveTo>
                    <a:pt x="0" y="0"/>
                  </a:moveTo>
                  <a:lnTo>
                    <a:pt x="0" y="190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998921" y="2736966"/>
              <a:ext cx="12700" cy="337185"/>
            </a:xfrm>
            <a:custGeom>
              <a:avLst/>
              <a:gdLst/>
              <a:ahLst/>
              <a:cxnLst/>
              <a:rect l="l" t="t" r="r" b="b"/>
              <a:pathLst>
                <a:path w="12700" h="337185">
                  <a:moveTo>
                    <a:pt x="0" y="336784"/>
                  </a:moveTo>
                  <a:lnTo>
                    <a:pt x="12700" y="336784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3367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984750" y="2051050"/>
              <a:ext cx="1021080" cy="349250"/>
            </a:xfrm>
            <a:custGeom>
              <a:avLst/>
              <a:gdLst/>
              <a:ahLst/>
              <a:cxnLst/>
              <a:rect l="l" t="t" r="r" b="b"/>
              <a:pathLst>
                <a:path w="1021079" h="349250">
                  <a:moveTo>
                    <a:pt x="1020521" y="0"/>
                  </a:moveTo>
                  <a:lnTo>
                    <a:pt x="1020521" y="349250"/>
                  </a:lnTo>
                </a:path>
                <a:path w="1021079" h="349250">
                  <a:moveTo>
                    <a:pt x="0" y="343017"/>
                  </a:moveTo>
                  <a:lnTo>
                    <a:pt x="16409" y="34301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009895" y="2387717"/>
              <a:ext cx="509270" cy="12700"/>
            </a:xfrm>
            <a:custGeom>
              <a:avLst/>
              <a:gdLst/>
              <a:ahLst/>
              <a:cxnLst/>
              <a:rect l="l" t="t" r="r" b="b"/>
              <a:pathLst>
                <a:path w="509270" h="12700">
                  <a:moveTo>
                    <a:pt x="0" y="12700"/>
                  </a:moveTo>
                  <a:lnTo>
                    <a:pt x="508811" y="12700"/>
                  </a:lnTo>
                  <a:lnTo>
                    <a:pt x="508811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984750" y="2733733"/>
              <a:ext cx="524510" cy="0"/>
            </a:xfrm>
            <a:custGeom>
              <a:avLst/>
              <a:gdLst/>
              <a:ahLst/>
              <a:cxnLst/>
              <a:rect l="l" t="t" r="r" b="b"/>
              <a:pathLst>
                <a:path w="524510">
                  <a:moveTo>
                    <a:pt x="0" y="0"/>
                  </a:moveTo>
                  <a:lnTo>
                    <a:pt x="524409" y="0"/>
                  </a:lnTo>
                </a:path>
              </a:pathLst>
            </a:custGeom>
            <a:ln w="646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984750" y="2735379"/>
              <a:ext cx="1032510" cy="3810"/>
            </a:xfrm>
            <a:custGeom>
              <a:avLst/>
              <a:gdLst/>
              <a:ahLst/>
              <a:cxnLst/>
              <a:rect l="l" t="t" r="r" b="b"/>
              <a:pathLst>
                <a:path w="1032510" h="3810">
                  <a:moveTo>
                    <a:pt x="0" y="0"/>
                  </a:moveTo>
                  <a:lnTo>
                    <a:pt x="1032409" y="0"/>
                  </a:lnTo>
                </a:path>
                <a:path w="1032510" h="3810">
                  <a:moveTo>
                    <a:pt x="0" y="3233"/>
                  </a:moveTo>
                  <a:lnTo>
                    <a:pt x="1032409" y="3233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984750" y="2727442"/>
              <a:ext cx="524510" cy="0"/>
            </a:xfrm>
            <a:custGeom>
              <a:avLst/>
              <a:gdLst/>
              <a:ahLst/>
              <a:cxnLst/>
              <a:rect l="l" t="t" r="r" b="b"/>
              <a:pathLst>
                <a:path w="524510">
                  <a:moveTo>
                    <a:pt x="0" y="0"/>
                  </a:moveTo>
                  <a:lnTo>
                    <a:pt x="524409" y="0"/>
                  </a:lnTo>
                </a:path>
              </a:pathLst>
            </a:custGeom>
            <a:ln w="658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515008" y="2727325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4">
                  <a:moveTo>
                    <a:pt x="0" y="0"/>
                  </a:moveTo>
                  <a:lnTo>
                    <a:pt x="6584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991100" y="2051050"/>
              <a:ext cx="0" cy="1022985"/>
            </a:xfrm>
            <a:custGeom>
              <a:avLst/>
              <a:gdLst/>
              <a:ahLst/>
              <a:cxnLst/>
              <a:rect l="l" t="t" r="r" b="b"/>
              <a:pathLst>
                <a:path h="1022985">
                  <a:moveTo>
                    <a:pt x="0" y="0"/>
                  </a:moveTo>
                  <a:lnTo>
                    <a:pt x="0" y="1022701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506006" y="2051050"/>
              <a:ext cx="12700" cy="1019810"/>
            </a:xfrm>
            <a:custGeom>
              <a:avLst/>
              <a:gdLst/>
              <a:ahLst/>
              <a:cxnLst/>
              <a:rect l="l" t="t" r="r" b="b"/>
              <a:pathLst>
                <a:path w="12700" h="1019810">
                  <a:moveTo>
                    <a:pt x="0" y="1019409"/>
                  </a:moveTo>
                  <a:lnTo>
                    <a:pt x="12700" y="1019409"/>
                  </a:lnTo>
                </a:path>
                <a:path w="12700" h="1019810">
                  <a:moveTo>
                    <a:pt x="6350" y="0"/>
                  </a:moveTo>
                  <a:lnTo>
                    <a:pt x="6350" y="679450"/>
                  </a:lnTo>
                </a:path>
              </a:pathLst>
            </a:custGeom>
            <a:ln w="658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984750" y="2057400"/>
              <a:ext cx="1534160" cy="0"/>
            </a:xfrm>
            <a:custGeom>
              <a:avLst/>
              <a:gdLst/>
              <a:ahLst/>
              <a:cxnLst/>
              <a:rect l="l" t="t" r="r" b="b"/>
              <a:pathLst>
                <a:path w="1534159">
                  <a:moveTo>
                    <a:pt x="0" y="0"/>
                  </a:moveTo>
                  <a:lnTo>
                    <a:pt x="1533956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984750" y="3064109"/>
              <a:ext cx="1032510" cy="0"/>
            </a:xfrm>
            <a:custGeom>
              <a:avLst/>
              <a:gdLst/>
              <a:ahLst/>
              <a:cxnLst/>
              <a:rect l="l" t="t" r="r" b="b"/>
              <a:pathLst>
                <a:path w="1032510">
                  <a:moveTo>
                    <a:pt x="0" y="0"/>
                  </a:moveTo>
                  <a:lnTo>
                    <a:pt x="1032409" y="0"/>
                  </a:lnTo>
                </a:path>
              </a:pathLst>
            </a:custGeom>
            <a:ln w="61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984750" y="3070459"/>
              <a:ext cx="1534160" cy="0"/>
            </a:xfrm>
            <a:custGeom>
              <a:avLst/>
              <a:gdLst/>
              <a:ahLst/>
              <a:cxnLst/>
              <a:rect l="l" t="t" r="r" b="b"/>
              <a:pathLst>
                <a:path w="1534159">
                  <a:moveTo>
                    <a:pt x="0" y="0"/>
                  </a:moveTo>
                  <a:lnTo>
                    <a:pt x="1533956" y="0"/>
                  </a:lnTo>
                </a:path>
              </a:pathLst>
            </a:custGeom>
            <a:ln w="61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991100" y="2730500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FFC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991100" y="2724150"/>
              <a:ext cx="507365" cy="349885"/>
            </a:xfrm>
            <a:custGeom>
              <a:avLst/>
              <a:gdLst/>
              <a:ahLst/>
              <a:cxnLst/>
              <a:rect l="l" t="t" r="r" b="b"/>
              <a:pathLst>
                <a:path w="507364" h="349885">
                  <a:moveTo>
                    <a:pt x="0" y="0"/>
                  </a:moveTo>
                  <a:lnTo>
                    <a:pt x="0" y="349367"/>
                  </a:lnTo>
                </a:path>
                <a:path w="507364" h="349885">
                  <a:moveTo>
                    <a:pt x="507085" y="0"/>
                  </a:moveTo>
                  <a:lnTo>
                    <a:pt x="507085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984750" y="2724150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984750" y="3067167"/>
              <a:ext cx="520065" cy="0"/>
            </a:xfrm>
            <a:custGeom>
              <a:avLst/>
              <a:gdLst/>
              <a:ahLst/>
              <a:cxnLst/>
              <a:rect l="l" t="t" r="r" b="b"/>
              <a:pathLst>
                <a:path w="520064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1718118" y="2230379"/>
            <a:ext cx="1029969" cy="697230"/>
            <a:chOff x="1718118" y="2230379"/>
            <a:chExt cx="1029969" cy="697230"/>
          </a:xfrm>
        </p:grpSpPr>
        <p:sp>
          <p:nvSpPr>
            <p:cNvPr id="22" name="object 22"/>
            <p:cNvSpPr/>
            <p:nvPr/>
          </p:nvSpPr>
          <p:spPr>
            <a:xfrm>
              <a:off x="1727200" y="2247899"/>
              <a:ext cx="1014730" cy="673735"/>
            </a:xfrm>
            <a:custGeom>
              <a:avLst/>
              <a:gdLst/>
              <a:ahLst/>
              <a:cxnLst/>
              <a:rect l="l" t="t" r="r" b="b"/>
              <a:pathLst>
                <a:path w="1014730" h="673735">
                  <a:moveTo>
                    <a:pt x="1014171" y="0"/>
                  </a:moveTo>
                  <a:lnTo>
                    <a:pt x="507085" y="0"/>
                  </a:lnTo>
                  <a:lnTo>
                    <a:pt x="507085" y="325501"/>
                  </a:lnTo>
                  <a:lnTo>
                    <a:pt x="0" y="325501"/>
                  </a:lnTo>
                  <a:lnTo>
                    <a:pt x="0" y="336677"/>
                  </a:lnTo>
                  <a:lnTo>
                    <a:pt x="0" y="673341"/>
                  </a:lnTo>
                  <a:lnTo>
                    <a:pt x="507085" y="673341"/>
                  </a:lnTo>
                  <a:lnTo>
                    <a:pt x="1014171" y="673341"/>
                  </a:lnTo>
                  <a:lnTo>
                    <a:pt x="1014171" y="668401"/>
                  </a:lnTo>
                  <a:lnTo>
                    <a:pt x="507085" y="668401"/>
                  </a:lnTo>
                  <a:lnTo>
                    <a:pt x="507085" y="336677"/>
                  </a:lnTo>
                  <a:lnTo>
                    <a:pt x="507085" y="331736"/>
                  </a:lnTo>
                  <a:lnTo>
                    <a:pt x="1014171" y="331736"/>
                  </a:lnTo>
                  <a:lnTo>
                    <a:pt x="1014171" y="0"/>
                  </a:lnTo>
                  <a:close/>
                </a:path>
              </a:pathLst>
            </a:custGeom>
            <a:solidFill>
              <a:srgbClr val="CDD8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234285" y="2241550"/>
              <a:ext cx="0" cy="686435"/>
            </a:xfrm>
            <a:custGeom>
              <a:avLst/>
              <a:gdLst/>
              <a:ahLst/>
              <a:cxnLst/>
              <a:rect l="l" t="t" r="r" b="b"/>
              <a:pathLst>
                <a:path h="686435">
                  <a:moveTo>
                    <a:pt x="0" y="0"/>
                  </a:moveTo>
                  <a:lnTo>
                    <a:pt x="0" y="686034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720849" y="2578923"/>
              <a:ext cx="1027430" cy="6350"/>
            </a:xfrm>
            <a:custGeom>
              <a:avLst/>
              <a:gdLst/>
              <a:ahLst/>
              <a:cxnLst/>
              <a:rect l="l" t="t" r="r" b="b"/>
              <a:pathLst>
                <a:path w="1027430" h="6350">
                  <a:moveTo>
                    <a:pt x="0" y="6350"/>
                  </a:moveTo>
                  <a:lnTo>
                    <a:pt x="1026871" y="6350"/>
                  </a:lnTo>
                </a:path>
                <a:path w="1027430" h="6350">
                  <a:moveTo>
                    <a:pt x="0" y="0"/>
                  </a:moveTo>
                  <a:lnTo>
                    <a:pt x="1026871" y="0"/>
                  </a:lnTo>
                </a:path>
              </a:pathLst>
            </a:custGeom>
            <a:ln w="11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727199" y="2241550"/>
              <a:ext cx="1014730" cy="686435"/>
            </a:xfrm>
            <a:custGeom>
              <a:avLst/>
              <a:gdLst/>
              <a:ahLst/>
              <a:cxnLst/>
              <a:rect l="l" t="t" r="r" b="b"/>
              <a:pathLst>
                <a:path w="1014730" h="686435">
                  <a:moveTo>
                    <a:pt x="0" y="0"/>
                  </a:moveTo>
                  <a:lnTo>
                    <a:pt x="0" y="686034"/>
                  </a:lnTo>
                </a:path>
                <a:path w="1014730" h="686435">
                  <a:moveTo>
                    <a:pt x="1014171" y="0"/>
                  </a:moveTo>
                  <a:lnTo>
                    <a:pt x="1014171" y="686034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722659" y="2241550"/>
              <a:ext cx="1025525" cy="12700"/>
            </a:xfrm>
            <a:custGeom>
              <a:avLst/>
              <a:gdLst/>
              <a:ahLst/>
              <a:cxnLst/>
              <a:rect l="l" t="t" r="r" b="b"/>
              <a:pathLst>
                <a:path w="1025525" h="12700">
                  <a:moveTo>
                    <a:pt x="0" y="0"/>
                  </a:moveTo>
                  <a:lnTo>
                    <a:pt x="0" y="12700"/>
                  </a:lnTo>
                </a:path>
                <a:path w="1025525" h="12700">
                  <a:moveTo>
                    <a:pt x="508893" y="6350"/>
                  </a:moveTo>
                  <a:lnTo>
                    <a:pt x="1025062" y="6350"/>
                  </a:lnTo>
                </a:path>
              </a:pathLst>
            </a:custGeom>
            <a:ln w="36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720849" y="2915590"/>
              <a:ext cx="1027430" cy="6350"/>
            </a:xfrm>
            <a:custGeom>
              <a:avLst/>
              <a:gdLst/>
              <a:ahLst/>
              <a:cxnLst/>
              <a:rect l="l" t="t" r="r" b="b"/>
              <a:pathLst>
                <a:path w="1027430" h="6350">
                  <a:moveTo>
                    <a:pt x="0" y="0"/>
                  </a:moveTo>
                  <a:lnTo>
                    <a:pt x="1026871" y="0"/>
                  </a:lnTo>
                </a:path>
                <a:path w="1027430" h="6350">
                  <a:moveTo>
                    <a:pt x="0" y="6350"/>
                  </a:moveTo>
                  <a:lnTo>
                    <a:pt x="1026871" y="635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724468" y="2236729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4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4" y="336666"/>
                  </a:lnTo>
                  <a:lnTo>
                    <a:pt x="507084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724468" y="2230379"/>
              <a:ext cx="507365" cy="349885"/>
            </a:xfrm>
            <a:custGeom>
              <a:avLst/>
              <a:gdLst/>
              <a:ahLst/>
              <a:cxnLst/>
              <a:rect l="l" t="t" r="r" b="b"/>
              <a:pathLst>
                <a:path w="507364" h="349885">
                  <a:moveTo>
                    <a:pt x="0" y="0"/>
                  </a:moveTo>
                  <a:lnTo>
                    <a:pt x="0" y="349367"/>
                  </a:lnTo>
                </a:path>
                <a:path w="507364" h="349885">
                  <a:moveTo>
                    <a:pt x="507085" y="0"/>
                  </a:moveTo>
                  <a:lnTo>
                    <a:pt x="507085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718118" y="223037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718118" y="2573396"/>
              <a:ext cx="520065" cy="0"/>
            </a:xfrm>
            <a:custGeom>
              <a:avLst/>
              <a:gdLst/>
              <a:ahLst/>
              <a:cxnLst/>
              <a:rect l="l" t="t" r="r" b="b"/>
              <a:pathLst>
                <a:path w="520064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232468" y="2579629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4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4" y="336666"/>
                  </a:lnTo>
                  <a:lnTo>
                    <a:pt x="507084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232468" y="2573279"/>
              <a:ext cx="507365" cy="349885"/>
            </a:xfrm>
            <a:custGeom>
              <a:avLst/>
              <a:gdLst/>
              <a:ahLst/>
              <a:cxnLst/>
              <a:rect l="l" t="t" r="r" b="b"/>
              <a:pathLst>
                <a:path w="507364" h="349885">
                  <a:moveTo>
                    <a:pt x="0" y="0"/>
                  </a:moveTo>
                  <a:lnTo>
                    <a:pt x="0" y="349367"/>
                  </a:lnTo>
                </a:path>
                <a:path w="507364" h="349885">
                  <a:moveTo>
                    <a:pt x="507085" y="0"/>
                  </a:moveTo>
                  <a:lnTo>
                    <a:pt x="507085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226118" y="257327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2226118" y="2916296"/>
              <a:ext cx="520065" cy="0"/>
            </a:xfrm>
            <a:custGeom>
              <a:avLst/>
              <a:gdLst/>
              <a:ahLst/>
              <a:cxnLst/>
              <a:rect l="l" t="t" r="r" b="b"/>
              <a:pathLst>
                <a:path w="520064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" name="object 36"/>
          <p:cNvGrpSpPr/>
          <p:nvPr/>
        </p:nvGrpSpPr>
        <p:grpSpPr>
          <a:xfrm>
            <a:off x="4751636" y="1867691"/>
            <a:ext cx="2018030" cy="1442720"/>
            <a:chOff x="4751636" y="1867691"/>
            <a:chExt cx="2018030" cy="1442720"/>
          </a:xfrm>
        </p:grpSpPr>
        <p:sp>
          <p:nvSpPr>
            <p:cNvPr id="37" name="object 37"/>
            <p:cNvSpPr/>
            <p:nvPr/>
          </p:nvSpPr>
          <p:spPr>
            <a:xfrm>
              <a:off x="5508245" y="2070100"/>
              <a:ext cx="501650" cy="330200"/>
            </a:xfrm>
            <a:custGeom>
              <a:avLst/>
              <a:gdLst/>
              <a:ahLst/>
              <a:cxnLst/>
              <a:rect l="l" t="t" r="r" b="b"/>
              <a:pathLst>
                <a:path w="501650" h="330200">
                  <a:moveTo>
                    <a:pt x="0" y="330200"/>
                  </a:moveTo>
                  <a:lnTo>
                    <a:pt x="501650" y="330200"/>
                  </a:lnTo>
                  <a:lnTo>
                    <a:pt x="501650" y="0"/>
                  </a:lnTo>
                  <a:lnTo>
                    <a:pt x="0" y="0"/>
                  </a:lnTo>
                  <a:lnTo>
                    <a:pt x="0" y="330200"/>
                  </a:lnTo>
                  <a:close/>
                </a:path>
              </a:pathLst>
            </a:custGeom>
            <a:solidFill>
              <a:srgbClr val="FFC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5502809" y="2063750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009895" y="2063750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0"/>
                  </a:moveTo>
                  <a:lnTo>
                    <a:pt x="0" y="3365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496459" y="2066925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496459" y="2403592"/>
              <a:ext cx="12700" cy="6350"/>
            </a:xfrm>
            <a:custGeom>
              <a:avLst/>
              <a:gdLst/>
              <a:ahLst/>
              <a:cxnLst/>
              <a:rect l="l" t="t" r="r" b="b"/>
              <a:pathLst>
                <a:path w="12700" h="6350">
                  <a:moveTo>
                    <a:pt x="0" y="0"/>
                  </a:moveTo>
                  <a:lnTo>
                    <a:pt x="12700" y="0"/>
                  </a:lnTo>
                </a:path>
                <a:path w="12700" h="6350">
                  <a:moveTo>
                    <a:pt x="0" y="6350"/>
                  </a:moveTo>
                  <a:lnTo>
                    <a:pt x="12700" y="6350"/>
                  </a:lnTo>
                </a:path>
              </a:pathLst>
            </a:custGeom>
            <a:ln w="63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6016245" y="2400300"/>
              <a:ext cx="501650" cy="330200"/>
            </a:xfrm>
            <a:custGeom>
              <a:avLst/>
              <a:gdLst/>
              <a:ahLst/>
              <a:cxnLst/>
              <a:rect l="l" t="t" r="r" b="b"/>
              <a:pathLst>
                <a:path w="501650" h="330200">
                  <a:moveTo>
                    <a:pt x="0" y="330200"/>
                  </a:moveTo>
                  <a:lnTo>
                    <a:pt x="501650" y="330200"/>
                  </a:lnTo>
                  <a:lnTo>
                    <a:pt x="501650" y="0"/>
                  </a:lnTo>
                  <a:lnTo>
                    <a:pt x="0" y="0"/>
                  </a:lnTo>
                  <a:lnTo>
                    <a:pt x="0" y="330200"/>
                  </a:lnTo>
                  <a:close/>
                </a:path>
              </a:pathLst>
            </a:custGeom>
            <a:solidFill>
              <a:srgbClr val="FFC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6010809" y="2393950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6517895" y="2393950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0"/>
                  </a:moveTo>
                  <a:lnTo>
                    <a:pt x="0" y="3365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6004459" y="2397125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5" h="6350">
                  <a:moveTo>
                    <a:pt x="0" y="6350"/>
                  </a:moveTo>
                  <a:lnTo>
                    <a:pt x="519785" y="6350"/>
                  </a:lnTo>
                </a:path>
                <a:path w="520065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6004459" y="2733792"/>
              <a:ext cx="12700" cy="6350"/>
            </a:xfrm>
            <a:custGeom>
              <a:avLst/>
              <a:gdLst/>
              <a:ahLst/>
              <a:cxnLst/>
              <a:rect l="l" t="t" r="r" b="b"/>
              <a:pathLst>
                <a:path w="12700" h="6350">
                  <a:moveTo>
                    <a:pt x="0" y="0"/>
                  </a:moveTo>
                  <a:lnTo>
                    <a:pt x="12700" y="0"/>
                  </a:lnTo>
                </a:path>
                <a:path w="12700" h="6350">
                  <a:moveTo>
                    <a:pt x="0" y="6350"/>
                  </a:moveTo>
                  <a:lnTo>
                    <a:pt x="12700" y="6350"/>
                  </a:lnTo>
                </a:path>
              </a:pathLst>
            </a:custGeom>
            <a:ln w="63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5001159" y="2070100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5001159" y="2063750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5508245" y="2063750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336550"/>
                  </a:moveTo>
                  <a:lnTo>
                    <a:pt x="0" y="349367"/>
                  </a:lnTo>
                </a:path>
                <a:path h="349885">
                  <a:moveTo>
                    <a:pt x="0" y="0"/>
                  </a:moveTo>
                  <a:lnTo>
                    <a:pt x="0" y="3365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4994809" y="2063750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4994809" y="2406767"/>
              <a:ext cx="514350" cy="0"/>
            </a:xfrm>
            <a:custGeom>
              <a:avLst/>
              <a:gdLst/>
              <a:ahLst/>
              <a:cxnLst/>
              <a:rect l="l" t="t" r="r" b="b"/>
              <a:pathLst>
                <a:path w="514350">
                  <a:moveTo>
                    <a:pt x="0" y="0"/>
                  </a:moveTo>
                  <a:lnTo>
                    <a:pt x="51435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5509159" y="2400300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5509159" y="2393950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6016245" y="2393950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336550"/>
                  </a:moveTo>
                  <a:lnTo>
                    <a:pt x="0" y="349367"/>
                  </a:lnTo>
                </a:path>
                <a:path h="349885">
                  <a:moveTo>
                    <a:pt x="0" y="0"/>
                  </a:moveTo>
                  <a:lnTo>
                    <a:pt x="0" y="3365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5502809" y="2393950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5502809" y="2736967"/>
              <a:ext cx="514350" cy="0"/>
            </a:xfrm>
            <a:custGeom>
              <a:avLst/>
              <a:gdLst/>
              <a:ahLst/>
              <a:cxnLst/>
              <a:rect l="l" t="t" r="r" b="b"/>
              <a:pathLst>
                <a:path w="514350">
                  <a:moveTo>
                    <a:pt x="0" y="0"/>
                  </a:moveTo>
                  <a:lnTo>
                    <a:pt x="51435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6017159" y="2730500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5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6017159" y="2724150"/>
              <a:ext cx="507365" cy="349885"/>
            </a:xfrm>
            <a:custGeom>
              <a:avLst/>
              <a:gdLst/>
              <a:ahLst/>
              <a:cxnLst/>
              <a:rect l="l" t="t" r="r" b="b"/>
              <a:pathLst>
                <a:path w="507365" h="349885">
                  <a:moveTo>
                    <a:pt x="0" y="0"/>
                  </a:moveTo>
                  <a:lnTo>
                    <a:pt x="0" y="349367"/>
                  </a:lnTo>
                </a:path>
                <a:path w="507365" h="349885">
                  <a:moveTo>
                    <a:pt x="507085" y="0"/>
                  </a:moveTo>
                  <a:lnTo>
                    <a:pt x="507085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6010809" y="2724150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5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6010809" y="3067167"/>
              <a:ext cx="520065" cy="0"/>
            </a:xfrm>
            <a:custGeom>
              <a:avLst/>
              <a:gdLst/>
              <a:ahLst/>
              <a:cxnLst/>
              <a:rect l="l" t="t" r="r" b="b"/>
              <a:pathLst>
                <a:path w="520065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58428" y="1867691"/>
              <a:ext cx="1511227" cy="1104691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5345268" y="1951176"/>
              <a:ext cx="1247140" cy="836930"/>
            </a:xfrm>
            <a:custGeom>
              <a:avLst/>
              <a:gdLst/>
              <a:ahLst/>
              <a:cxnLst/>
              <a:rect l="l" t="t" r="r" b="b"/>
              <a:pathLst>
                <a:path w="1247140" h="836930">
                  <a:moveTo>
                    <a:pt x="0" y="0"/>
                  </a:moveTo>
                  <a:lnTo>
                    <a:pt x="1236314" y="829779"/>
                  </a:lnTo>
                  <a:lnTo>
                    <a:pt x="1246859" y="836856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6547611" y="2730338"/>
              <a:ext cx="135255" cy="118745"/>
            </a:xfrm>
            <a:custGeom>
              <a:avLst/>
              <a:gdLst/>
              <a:ahLst/>
              <a:cxnLst/>
              <a:rect l="l" t="t" r="r" b="b"/>
              <a:pathLst>
                <a:path w="135254" h="118744">
                  <a:moveTo>
                    <a:pt x="67943" y="0"/>
                  </a:moveTo>
                  <a:lnTo>
                    <a:pt x="0" y="101232"/>
                  </a:lnTo>
                  <a:lnTo>
                    <a:pt x="135204" y="118560"/>
                  </a:lnTo>
                  <a:lnTo>
                    <a:pt x="67943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51636" y="2606016"/>
              <a:ext cx="926856" cy="704148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4837942" y="2689701"/>
              <a:ext cx="663575" cy="436880"/>
            </a:xfrm>
            <a:custGeom>
              <a:avLst/>
              <a:gdLst/>
              <a:ahLst/>
              <a:cxnLst/>
              <a:rect l="l" t="t" r="r" b="b"/>
              <a:pathLst>
                <a:path w="663575" h="436880">
                  <a:moveTo>
                    <a:pt x="0" y="0"/>
                  </a:moveTo>
                  <a:lnTo>
                    <a:pt x="652424" y="429715"/>
                  </a:lnTo>
                  <a:lnTo>
                    <a:pt x="663030" y="436701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5456835" y="3068508"/>
              <a:ext cx="135890" cy="118110"/>
            </a:xfrm>
            <a:custGeom>
              <a:avLst/>
              <a:gdLst/>
              <a:ahLst/>
              <a:cxnLst/>
              <a:rect l="l" t="t" r="r" b="b"/>
              <a:pathLst>
                <a:path w="135889" h="118110">
                  <a:moveTo>
                    <a:pt x="67062" y="0"/>
                  </a:moveTo>
                  <a:lnTo>
                    <a:pt x="0" y="101818"/>
                  </a:lnTo>
                  <a:lnTo>
                    <a:pt x="135350" y="117971"/>
                  </a:lnTo>
                  <a:lnTo>
                    <a:pt x="6706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92931" y="2660947"/>
              <a:ext cx="1899596" cy="417094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4837765" y="2689815"/>
              <a:ext cx="1811655" cy="317500"/>
            </a:xfrm>
            <a:custGeom>
              <a:avLst/>
              <a:gdLst/>
              <a:ahLst/>
              <a:cxnLst/>
              <a:rect l="l" t="t" r="r" b="b"/>
              <a:pathLst>
                <a:path w="1811654" h="317500">
                  <a:moveTo>
                    <a:pt x="1811638" y="157560"/>
                  </a:moveTo>
                  <a:lnTo>
                    <a:pt x="1762711" y="177910"/>
                  </a:lnTo>
                  <a:lnTo>
                    <a:pt x="1713589" y="196883"/>
                  </a:lnTo>
                  <a:lnTo>
                    <a:pt x="1664285" y="214478"/>
                  </a:lnTo>
                  <a:lnTo>
                    <a:pt x="1614810" y="230693"/>
                  </a:lnTo>
                  <a:lnTo>
                    <a:pt x="1565176" y="245525"/>
                  </a:lnTo>
                  <a:lnTo>
                    <a:pt x="1515396" y="258974"/>
                  </a:lnTo>
                  <a:lnTo>
                    <a:pt x="1465482" y="271036"/>
                  </a:lnTo>
                  <a:lnTo>
                    <a:pt x="1415446" y="281711"/>
                  </a:lnTo>
                  <a:lnTo>
                    <a:pt x="1365301" y="290996"/>
                  </a:lnTo>
                  <a:lnTo>
                    <a:pt x="1315057" y="298889"/>
                  </a:lnTo>
                  <a:lnTo>
                    <a:pt x="1264728" y="305388"/>
                  </a:lnTo>
                  <a:lnTo>
                    <a:pt x="1214326" y="310492"/>
                  </a:lnTo>
                  <a:lnTo>
                    <a:pt x="1163863" y="314198"/>
                  </a:lnTo>
                  <a:lnTo>
                    <a:pt x="1113350" y="316505"/>
                  </a:lnTo>
                  <a:lnTo>
                    <a:pt x="1062801" y="317411"/>
                  </a:lnTo>
                  <a:lnTo>
                    <a:pt x="1012227" y="316913"/>
                  </a:lnTo>
                  <a:lnTo>
                    <a:pt x="961641" y="315011"/>
                  </a:lnTo>
                  <a:lnTo>
                    <a:pt x="911054" y="311701"/>
                  </a:lnTo>
                  <a:lnTo>
                    <a:pt x="860479" y="306982"/>
                  </a:lnTo>
                  <a:lnTo>
                    <a:pt x="811280" y="301035"/>
                  </a:lnTo>
                  <a:lnTo>
                    <a:pt x="762186" y="293759"/>
                  </a:lnTo>
                  <a:lnTo>
                    <a:pt x="713208" y="285160"/>
                  </a:lnTo>
                  <a:lnTo>
                    <a:pt x="664358" y="275241"/>
                  </a:lnTo>
                  <a:lnTo>
                    <a:pt x="615645" y="264007"/>
                  </a:lnTo>
                  <a:lnTo>
                    <a:pt x="567083" y="251460"/>
                  </a:lnTo>
                  <a:lnTo>
                    <a:pt x="518681" y="237605"/>
                  </a:lnTo>
                  <a:lnTo>
                    <a:pt x="470450" y="222446"/>
                  </a:lnTo>
                  <a:lnTo>
                    <a:pt x="422402" y="205987"/>
                  </a:lnTo>
                  <a:lnTo>
                    <a:pt x="374547" y="188232"/>
                  </a:lnTo>
                  <a:lnTo>
                    <a:pt x="326897" y="169185"/>
                  </a:lnTo>
                  <a:lnTo>
                    <a:pt x="279462" y="148849"/>
                  </a:lnTo>
                  <a:lnTo>
                    <a:pt x="232254" y="127229"/>
                  </a:lnTo>
                  <a:lnTo>
                    <a:pt x="185284" y="104328"/>
                  </a:lnTo>
                  <a:lnTo>
                    <a:pt x="138562" y="80151"/>
                  </a:lnTo>
                  <a:lnTo>
                    <a:pt x="92100" y="54701"/>
                  </a:lnTo>
                  <a:lnTo>
                    <a:pt x="45909" y="27983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4304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Diagonals</a:t>
            </a:r>
            <a:r>
              <a:rPr spc="15" dirty="0"/>
              <a:t> </a:t>
            </a:r>
            <a:r>
              <a:rPr spc="-10" dirty="0"/>
              <a:t>in</a:t>
            </a:r>
            <a:r>
              <a:rPr spc="15" dirty="0"/>
              <a:t> </a:t>
            </a:r>
            <a:r>
              <a:rPr dirty="0"/>
              <a:t>a</a:t>
            </a:r>
            <a:r>
              <a:rPr spc="15" dirty="0"/>
              <a:t> </a:t>
            </a:r>
            <a:r>
              <a:rPr dirty="0"/>
              <a:t>3x3</a:t>
            </a:r>
            <a:r>
              <a:rPr spc="15" dirty="0"/>
              <a:t> </a:t>
            </a:r>
            <a:r>
              <a:rPr spc="-5" dirty="0"/>
              <a:t>matrix</a:t>
            </a:r>
            <a:endParaRPr spc="-5" dirty="0"/>
          </a:p>
        </p:txBody>
      </p:sp>
      <p:grpSp>
        <p:nvGrpSpPr>
          <p:cNvPr id="70" name="object 70"/>
          <p:cNvGrpSpPr/>
          <p:nvPr/>
        </p:nvGrpSpPr>
        <p:grpSpPr>
          <a:xfrm>
            <a:off x="1486645" y="2042600"/>
            <a:ext cx="1478280" cy="1066800"/>
            <a:chOff x="1486645" y="2042600"/>
            <a:chExt cx="1478280" cy="1066800"/>
          </a:xfrm>
        </p:grpSpPr>
        <p:pic>
          <p:nvPicPr>
            <p:cNvPr id="71" name="object 7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7467" y="2042600"/>
              <a:ext cx="1436996" cy="1066335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1614713" y="2125924"/>
              <a:ext cx="1172845" cy="798830"/>
            </a:xfrm>
            <a:custGeom>
              <a:avLst/>
              <a:gdLst/>
              <a:ahLst/>
              <a:cxnLst/>
              <a:rect l="l" t="t" r="r" b="b"/>
              <a:pathLst>
                <a:path w="1172845" h="798830">
                  <a:moveTo>
                    <a:pt x="0" y="0"/>
                  </a:moveTo>
                  <a:lnTo>
                    <a:pt x="1161728" y="791066"/>
                  </a:lnTo>
                  <a:lnTo>
                    <a:pt x="1172225" y="798214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2742130" y="2866603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5" h="119380">
                  <a:moveTo>
                    <a:pt x="68621" y="0"/>
                  </a:moveTo>
                  <a:lnTo>
                    <a:pt x="0" y="100774"/>
                  </a:lnTo>
                  <a:lnTo>
                    <a:pt x="135086" y="119009"/>
                  </a:lnTo>
                  <a:lnTo>
                    <a:pt x="68621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6645" y="2042600"/>
              <a:ext cx="1436996" cy="1066335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1664169" y="2125924"/>
              <a:ext cx="1172845" cy="798830"/>
            </a:xfrm>
            <a:custGeom>
              <a:avLst/>
              <a:gdLst/>
              <a:ahLst/>
              <a:cxnLst/>
              <a:rect l="l" t="t" r="r" b="b"/>
              <a:pathLst>
                <a:path w="1172845" h="798830">
                  <a:moveTo>
                    <a:pt x="1172225" y="0"/>
                  </a:moveTo>
                  <a:lnTo>
                    <a:pt x="10497" y="791066"/>
                  </a:lnTo>
                  <a:lnTo>
                    <a:pt x="0" y="798214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1573893" y="2866603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5" h="119380">
                  <a:moveTo>
                    <a:pt x="66462" y="0"/>
                  </a:moveTo>
                  <a:lnTo>
                    <a:pt x="0" y="119009"/>
                  </a:lnTo>
                  <a:lnTo>
                    <a:pt x="135084" y="100774"/>
                  </a:lnTo>
                  <a:lnTo>
                    <a:pt x="6646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979720" y="2051050"/>
          <a:ext cx="154813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9904"/>
                <a:gridCol w="504190"/>
              </a:tblGrid>
              <a:tr h="33978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7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34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70"/>
                    </a:solidFill>
                  </a:tcPr>
                </a:tc>
              </a:tr>
              <a:tr h="3302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7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grpSp>
        <p:nvGrpSpPr>
          <p:cNvPr id="3" name="object 3"/>
          <p:cNvGrpSpPr/>
          <p:nvPr/>
        </p:nvGrpSpPr>
        <p:grpSpPr>
          <a:xfrm>
            <a:off x="1486645" y="2042600"/>
            <a:ext cx="1478280" cy="1066800"/>
            <a:chOff x="1486645" y="2042600"/>
            <a:chExt cx="1478280" cy="1066800"/>
          </a:xfrm>
        </p:grpSpPr>
        <p:sp>
          <p:nvSpPr>
            <p:cNvPr id="4" name="object 4"/>
            <p:cNvSpPr/>
            <p:nvPr/>
          </p:nvSpPr>
          <p:spPr>
            <a:xfrm>
              <a:off x="1727200" y="2247899"/>
              <a:ext cx="1014730" cy="673735"/>
            </a:xfrm>
            <a:custGeom>
              <a:avLst/>
              <a:gdLst/>
              <a:ahLst/>
              <a:cxnLst/>
              <a:rect l="l" t="t" r="r" b="b"/>
              <a:pathLst>
                <a:path w="1014730" h="673735">
                  <a:moveTo>
                    <a:pt x="1014171" y="0"/>
                  </a:moveTo>
                  <a:lnTo>
                    <a:pt x="507085" y="0"/>
                  </a:lnTo>
                  <a:lnTo>
                    <a:pt x="507085" y="325501"/>
                  </a:lnTo>
                  <a:lnTo>
                    <a:pt x="0" y="325501"/>
                  </a:lnTo>
                  <a:lnTo>
                    <a:pt x="0" y="336677"/>
                  </a:lnTo>
                  <a:lnTo>
                    <a:pt x="0" y="673341"/>
                  </a:lnTo>
                  <a:lnTo>
                    <a:pt x="507085" y="673341"/>
                  </a:lnTo>
                  <a:lnTo>
                    <a:pt x="1014171" y="673341"/>
                  </a:lnTo>
                  <a:lnTo>
                    <a:pt x="1014171" y="668401"/>
                  </a:lnTo>
                  <a:lnTo>
                    <a:pt x="507085" y="668401"/>
                  </a:lnTo>
                  <a:lnTo>
                    <a:pt x="507085" y="336677"/>
                  </a:lnTo>
                  <a:lnTo>
                    <a:pt x="507085" y="331736"/>
                  </a:lnTo>
                  <a:lnTo>
                    <a:pt x="1014171" y="331736"/>
                  </a:lnTo>
                  <a:lnTo>
                    <a:pt x="1014171" y="0"/>
                  </a:lnTo>
                  <a:close/>
                </a:path>
              </a:pathLst>
            </a:custGeom>
            <a:solidFill>
              <a:srgbClr val="CDD8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234285" y="2241550"/>
              <a:ext cx="0" cy="686435"/>
            </a:xfrm>
            <a:custGeom>
              <a:avLst/>
              <a:gdLst/>
              <a:ahLst/>
              <a:cxnLst/>
              <a:rect l="l" t="t" r="r" b="b"/>
              <a:pathLst>
                <a:path h="686435">
                  <a:moveTo>
                    <a:pt x="0" y="0"/>
                  </a:moveTo>
                  <a:lnTo>
                    <a:pt x="0" y="686034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720849" y="2578923"/>
              <a:ext cx="1027430" cy="6350"/>
            </a:xfrm>
            <a:custGeom>
              <a:avLst/>
              <a:gdLst/>
              <a:ahLst/>
              <a:cxnLst/>
              <a:rect l="l" t="t" r="r" b="b"/>
              <a:pathLst>
                <a:path w="1027430" h="6350">
                  <a:moveTo>
                    <a:pt x="0" y="6350"/>
                  </a:moveTo>
                  <a:lnTo>
                    <a:pt x="1026871" y="6350"/>
                  </a:lnTo>
                </a:path>
                <a:path w="1027430" h="6350">
                  <a:moveTo>
                    <a:pt x="0" y="0"/>
                  </a:moveTo>
                  <a:lnTo>
                    <a:pt x="1026871" y="0"/>
                  </a:lnTo>
                </a:path>
              </a:pathLst>
            </a:custGeom>
            <a:ln w="11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727199" y="2241550"/>
              <a:ext cx="1014730" cy="686435"/>
            </a:xfrm>
            <a:custGeom>
              <a:avLst/>
              <a:gdLst/>
              <a:ahLst/>
              <a:cxnLst/>
              <a:rect l="l" t="t" r="r" b="b"/>
              <a:pathLst>
                <a:path w="1014730" h="686435">
                  <a:moveTo>
                    <a:pt x="0" y="0"/>
                  </a:moveTo>
                  <a:lnTo>
                    <a:pt x="0" y="686034"/>
                  </a:lnTo>
                </a:path>
                <a:path w="1014730" h="686435">
                  <a:moveTo>
                    <a:pt x="1014171" y="0"/>
                  </a:moveTo>
                  <a:lnTo>
                    <a:pt x="1014171" y="686034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722659" y="2241550"/>
              <a:ext cx="1025525" cy="12700"/>
            </a:xfrm>
            <a:custGeom>
              <a:avLst/>
              <a:gdLst/>
              <a:ahLst/>
              <a:cxnLst/>
              <a:rect l="l" t="t" r="r" b="b"/>
              <a:pathLst>
                <a:path w="1025525" h="12700">
                  <a:moveTo>
                    <a:pt x="0" y="0"/>
                  </a:moveTo>
                  <a:lnTo>
                    <a:pt x="0" y="12700"/>
                  </a:lnTo>
                </a:path>
                <a:path w="1025525" h="12700">
                  <a:moveTo>
                    <a:pt x="508893" y="6350"/>
                  </a:moveTo>
                  <a:lnTo>
                    <a:pt x="1025062" y="6350"/>
                  </a:lnTo>
                </a:path>
              </a:pathLst>
            </a:custGeom>
            <a:ln w="36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720849" y="2915590"/>
              <a:ext cx="1027430" cy="6350"/>
            </a:xfrm>
            <a:custGeom>
              <a:avLst/>
              <a:gdLst/>
              <a:ahLst/>
              <a:cxnLst/>
              <a:rect l="l" t="t" r="r" b="b"/>
              <a:pathLst>
                <a:path w="1027430" h="6350">
                  <a:moveTo>
                    <a:pt x="0" y="0"/>
                  </a:moveTo>
                  <a:lnTo>
                    <a:pt x="1026871" y="0"/>
                  </a:lnTo>
                </a:path>
                <a:path w="1027430" h="6350">
                  <a:moveTo>
                    <a:pt x="0" y="6350"/>
                  </a:moveTo>
                  <a:lnTo>
                    <a:pt x="1026871" y="635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724468" y="2236729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4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4" y="336666"/>
                  </a:lnTo>
                  <a:lnTo>
                    <a:pt x="507084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724468" y="2230379"/>
              <a:ext cx="507365" cy="349885"/>
            </a:xfrm>
            <a:custGeom>
              <a:avLst/>
              <a:gdLst/>
              <a:ahLst/>
              <a:cxnLst/>
              <a:rect l="l" t="t" r="r" b="b"/>
              <a:pathLst>
                <a:path w="507364" h="349885">
                  <a:moveTo>
                    <a:pt x="0" y="0"/>
                  </a:moveTo>
                  <a:lnTo>
                    <a:pt x="0" y="349367"/>
                  </a:lnTo>
                </a:path>
                <a:path w="507364" h="349885">
                  <a:moveTo>
                    <a:pt x="507085" y="0"/>
                  </a:moveTo>
                  <a:lnTo>
                    <a:pt x="507085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718118" y="223037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718118" y="2573396"/>
              <a:ext cx="520065" cy="0"/>
            </a:xfrm>
            <a:custGeom>
              <a:avLst/>
              <a:gdLst/>
              <a:ahLst/>
              <a:cxnLst/>
              <a:rect l="l" t="t" r="r" b="b"/>
              <a:pathLst>
                <a:path w="520064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232468" y="2579629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4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4" y="336666"/>
                  </a:lnTo>
                  <a:lnTo>
                    <a:pt x="507084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232468" y="2573279"/>
              <a:ext cx="507365" cy="349885"/>
            </a:xfrm>
            <a:custGeom>
              <a:avLst/>
              <a:gdLst/>
              <a:ahLst/>
              <a:cxnLst/>
              <a:rect l="l" t="t" r="r" b="b"/>
              <a:pathLst>
                <a:path w="507364" h="349885">
                  <a:moveTo>
                    <a:pt x="0" y="0"/>
                  </a:moveTo>
                  <a:lnTo>
                    <a:pt x="0" y="349367"/>
                  </a:lnTo>
                </a:path>
                <a:path w="507364" h="349885">
                  <a:moveTo>
                    <a:pt x="507085" y="0"/>
                  </a:moveTo>
                  <a:lnTo>
                    <a:pt x="507085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226118" y="257327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226118" y="2916296"/>
              <a:ext cx="520065" cy="0"/>
            </a:xfrm>
            <a:custGeom>
              <a:avLst/>
              <a:gdLst/>
              <a:ahLst/>
              <a:cxnLst/>
              <a:rect l="l" t="t" r="r" b="b"/>
              <a:pathLst>
                <a:path w="520064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527467" y="2042600"/>
              <a:ext cx="1436996" cy="106633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614713" y="2125924"/>
              <a:ext cx="1172845" cy="798830"/>
            </a:xfrm>
            <a:custGeom>
              <a:avLst/>
              <a:gdLst/>
              <a:ahLst/>
              <a:cxnLst/>
              <a:rect l="l" t="t" r="r" b="b"/>
              <a:pathLst>
                <a:path w="1172845" h="798830">
                  <a:moveTo>
                    <a:pt x="0" y="0"/>
                  </a:moveTo>
                  <a:lnTo>
                    <a:pt x="1161728" y="791066"/>
                  </a:lnTo>
                  <a:lnTo>
                    <a:pt x="1172225" y="798214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742130" y="2866603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5" h="119380">
                  <a:moveTo>
                    <a:pt x="68621" y="0"/>
                  </a:moveTo>
                  <a:lnTo>
                    <a:pt x="0" y="100774"/>
                  </a:lnTo>
                  <a:lnTo>
                    <a:pt x="135086" y="119009"/>
                  </a:lnTo>
                  <a:lnTo>
                    <a:pt x="68621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6645" y="2042600"/>
              <a:ext cx="1436996" cy="106633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664169" y="2125924"/>
              <a:ext cx="1172845" cy="798830"/>
            </a:xfrm>
            <a:custGeom>
              <a:avLst/>
              <a:gdLst/>
              <a:ahLst/>
              <a:cxnLst/>
              <a:rect l="l" t="t" r="r" b="b"/>
              <a:pathLst>
                <a:path w="1172845" h="798830">
                  <a:moveTo>
                    <a:pt x="1172225" y="0"/>
                  </a:moveTo>
                  <a:lnTo>
                    <a:pt x="10497" y="791066"/>
                  </a:lnTo>
                  <a:lnTo>
                    <a:pt x="0" y="798214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573893" y="2866603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5" h="119380">
                  <a:moveTo>
                    <a:pt x="66462" y="0"/>
                  </a:moveTo>
                  <a:lnTo>
                    <a:pt x="0" y="119009"/>
                  </a:lnTo>
                  <a:lnTo>
                    <a:pt x="135084" y="100774"/>
                  </a:lnTo>
                  <a:lnTo>
                    <a:pt x="6646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4304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Diagonals</a:t>
            </a:r>
            <a:r>
              <a:rPr spc="15" dirty="0"/>
              <a:t> </a:t>
            </a:r>
            <a:r>
              <a:rPr spc="-10" dirty="0"/>
              <a:t>in</a:t>
            </a:r>
            <a:r>
              <a:rPr spc="15" dirty="0"/>
              <a:t> </a:t>
            </a:r>
            <a:r>
              <a:rPr dirty="0"/>
              <a:t>a</a:t>
            </a:r>
            <a:r>
              <a:rPr spc="15" dirty="0"/>
              <a:t> </a:t>
            </a:r>
            <a:r>
              <a:rPr dirty="0"/>
              <a:t>3x3</a:t>
            </a:r>
            <a:r>
              <a:rPr spc="15" dirty="0"/>
              <a:t> </a:t>
            </a:r>
            <a:r>
              <a:rPr spc="-5" dirty="0"/>
              <a:t>matrix</a:t>
            </a:r>
            <a:endParaRPr spc="-5" dirty="0"/>
          </a:p>
        </p:txBody>
      </p:sp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84750" y="2051050"/>
            <a:ext cx="1537335" cy="1022985"/>
            <a:chOff x="4984750" y="2051050"/>
            <a:chExt cx="1537335" cy="1022985"/>
          </a:xfrm>
        </p:grpSpPr>
        <p:sp>
          <p:nvSpPr>
            <p:cNvPr id="3" name="object 3"/>
            <p:cNvSpPr/>
            <p:nvPr/>
          </p:nvSpPr>
          <p:spPr>
            <a:xfrm>
              <a:off x="4991100" y="2057399"/>
              <a:ext cx="1521460" cy="1010285"/>
            </a:xfrm>
            <a:custGeom>
              <a:avLst/>
              <a:gdLst/>
              <a:ahLst/>
              <a:cxnLst/>
              <a:rect l="l" t="t" r="r" b="b"/>
              <a:pathLst>
                <a:path w="1521459" h="1010285">
                  <a:moveTo>
                    <a:pt x="1521256" y="0"/>
                  </a:moveTo>
                  <a:lnTo>
                    <a:pt x="1014171" y="0"/>
                  </a:lnTo>
                  <a:lnTo>
                    <a:pt x="507085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0" y="336677"/>
                  </a:lnTo>
                  <a:lnTo>
                    <a:pt x="0" y="349377"/>
                  </a:lnTo>
                  <a:lnTo>
                    <a:pt x="0" y="673341"/>
                  </a:lnTo>
                  <a:lnTo>
                    <a:pt x="507085" y="673341"/>
                  </a:lnTo>
                  <a:lnTo>
                    <a:pt x="507085" y="679577"/>
                  </a:lnTo>
                  <a:lnTo>
                    <a:pt x="507085" y="1010005"/>
                  </a:lnTo>
                  <a:lnTo>
                    <a:pt x="1014171" y="1010005"/>
                  </a:lnTo>
                  <a:lnTo>
                    <a:pt x="1026058" y="1010005"/>
                  </a:lnTo>
                  <a:lnTo>
                    <a:pt x="1026058" y="679577"/>
                  </a:lnTo>
                  <a:lnTo>
                    <a:pt x="1014171" y="679577"/>
                  </a:lnTo>
                  <a:lnTo>
                    <a:pt x="518058" y="679577"/>
                  </a:lnTo>
                  <a:lnTo>
                    <a:pt x="518058" y="673341"/>
                  </a:lnTo>
                  <a:lnTo>
                    <a:pt x="518058" y="349377"/>
                  </a:lnTo>
                  <a:lnTo>
                    <a:pt x="507085" y="349377"/>
                  </a:lnTo>
                  <a:lnTo>
                    <a:pt x="507085" y="336677"/>
                  </a:lnTo>
                  <a:lnTo>
                    <a:pt x="507085" y="12700"/>
                  </a:lnTo>
                  <a:lnTo>
                    <a:pt x="1014171" y="12700"/>
                  </a:lnTo>
                  <a:lnTo>
                    <a:pt x="1014171" y="336677"/>
                  </a:lnTo>
                  <a:lnTo>
                    <a:pt x="1014171" y="342900"/>
                  </a:lnTo>
                  <a:lnTo>
                    <a:pt x="1025144" y="342900"/>
                  </a:lnTo>
                  <a:lnTo>
                    <a:pt x="1025144" y="349377"/>
                  </a:lnTo>
                  <a:lnTo>
                    <a:pt x="1521256" y="349377"/>
                  </a:lnTo>
                  <a:lnTo>
                    <a:pt x="1521256" y="342900"/>
                  </a:lnTo>
                  <a:lnTo>
                    <a:pt x="1521256" y="336677"/>
                  </a:lnTo>
                  <a:lnTo>
                    <a:pt x="1521256" y="12700"/>
                  </a:lnTo>
                  <a:lnTo>
                    <a:pt x="1521256" y="0"/>
                  </a:lnTo>
                  <a:close/>
                </a:path>
              </a:pathLst>
            </a:custGeom>
            <a:solidFill>
              <a:srgbClr val="CDD8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498185" y="2051050"/>
              <a:ext cx="0" cy="1022985"/>
            </a:xfrm>
            <a:custGeom>
              <a:avLst/>
              <a:gdLst/>
              <a:ahLst/>
              <a:cxnLst/>
              <a:rect l="l" t="t" r="r" b="b"/>
              <a:pathLst>
                <a:path h="1022985">
                  <a:moveTo>
                    <a:pt x="0" y="355716"/>
                  </a:moveTo>
                  <a:lnTo>
                    <a:pt x="0" y="1022701"/>
                  </a:lnTo>
                </a:path>
                <a:path h="1022985">
                  <a:moveTo>
                    <a:pt x="0" y="0"/>
                  </a:moveTo>
                  <a:lnTo>
                    <a:pt x="0" y="190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998921" y="2736966"/>
              <a:ext cx="12700" cy="337185"/>
            </a:xfrm>
            <a:custGeom>
              <a:avLst/>
              <a:gdLst/>
              <a:ahLst/>
              <a:cxnLst/>
              <a:rect l="l" t="t" r="r" b="b"/>
              <a:pathLst>
                <a:path w="12700" h="337185">
                  <a:moveTo>
                    <a:pt x="0" y="336784"/>
                  </a:moveTo>
                  <a:lnTo>
                    <a:pt x="12700" y="336784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3367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984750" y="2051050"/>
              <a:ext cx="1534160" cy="343535"/>
            </a:xfrm>
            <a:custGeom>
              <a:avLst/>
              <a:gdLst/>
              <a:ahLst/>
              <a:cxnLst/>
              <a:rect l="l" t="t" r="r" b="b"/>
              <a:pathLst>
                <a:path w="1534159" h="343535">
                  <a:moveTo>
                    <a:pt x="1020521" y="0"/>
                  </a:moveTo>
                  <a:lnTo>
                    <a:pt x="1020521" y="19050"/>
                  </a:lnTo>
                </a:path>
                <a:path w="1534159" h="343535">
                  <a:moveTo>
                    <a:pt x="0" y="343017"/>
                  </a:moveTo>
                  <a:lnTo>
                    <a:pt x="16409" y="343017"/>
                  </a:lnTo>
                </a:path>
                <a:path w="1534159" h="343535">
                  <a:moveTo>
                    <a:pt x="1520445" y="343017"/>
                  </a:moveTo>
                  <a:lnTo>
                    <a:pt x="1533956" y="34301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984750" y="2733733"/>
              <a:ext cx="524510" cy="0"/>
            </a:xfrm>
            <a:custGeom>
              <a:avLst/>
              <a:gdLst/>
              <a:ahLst/>
              <a:cxnLst/>
              <a:rect l="l" t="t" r="r" b="b"/>
              <a:pathLst>
                <a:path w="524510">
                  <a:moveTo>
                    <a:pt x="0" y="0"/>
                  </a:moveTo>
                  <a:lnTo>
                    <a:pt x="524409" y="0"/>
                  </a:lnTo>
                </a:path>
              </a:pathLst>
            </a:custGeom>
            <a:ln w="646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984750" y="2735379"/>
              <a:ext cx="1032510" cy="3810"/>
            </a:xfrm>
            <a:custGeom>
              <a:avLst/>
              <a:gdLst/>
              <a:ahLst/>
              <a:cxnLst/>
              <a:rect l="l" t="t" r="r" b="b"/>
              <a:pathLst>
                <a:path w="1032510" h="3810">
                  <a:moveTo>
                    <a:pt x="0" y="0"/>
                  </a:moveTo>
                  <a:lnTo>
                    <a:pt x="1032409" y="0"/>
                  </a:lnTo>
                </a:path>
                <a:path w="1032510" h="3810">
                  <a:moveTo>
                    <a:pt x="0" y="3233"/>
                  </a:moveTo>
                  <a:lnTo>
                    <a:pt x="1032409" y="3233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984750" y="2727442"/>
              <a:ext cx="524510" cy="0"/>
            </a:xfrm>
            <a:custGeom>
              <a:avLst/>
              <a:gdLst/>
              <a:ahLst/>
              <a:cxnLst/>
              <a:rect l="l" t="t" r="r" b="b"/>
              <a:pathLst>
                <a:path w="524510">
                  <a:moveTo>
                    <a:pt x="0" y="0"/>
                  </a:moveTo>
                  <a:lnTo>
                    <a:pt x="524409" y="0"/>
                  </a:lnTo>
                </a:path>
              </a:pathLst>
            </a:custGeom>
            <a:ln w="658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515008" y="2727325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4">
                  <a:moveTo>
                    <a:pt x="0" y="0"/>
                  </a:moveTo>
                  <a:lnTo>
                    <a:pt x="6584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991100" y="2051050"/>
              <a:ext cx="0" cy="1022985"/>
            </a:xfrm>
            <a:custGeom>
              <a:avLst/>
              <a:gdLst/>
              <a:ahLst/>
              <a:cxnLst/>
              <a:rect l="l" t="t" r="r" b="b"/>
              <a:pathLst>
                <a:path h="1022985">
                  <a:moveTo>
                    <a:pt x="0" y="0"/>
                  </a:moveTo>
                  <a:lnTo>
                    <a:pt x="0" y="1022701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506006" y="2051050"/>
              <a:ext cx="12700" cy="1019810"/>
            </a:xfrm>
            <a:custGeom>
              <a:avLst/>
              <a:gdLst/>
              <a:ahLst/>
              <a:cxnLst/>
              <a:rect l="l" t="t" r="r" b="b"/>
              <a:pathLst>
                <a:path w="12700" h="1019810">
                  <a:moveTo>
                    <a:pt x="0" y="1019409"/>
                  </a:moveTo>
                  <a:lnTo>
                    <a:pt x="12700" y="1019409"/>
                  </a:lnTo>
                </a:path>
                <a:path w="12700" h="1019810">
                  <a:moveTo>
                    <a:pt x="6350" y="0"/>
                  </a:moveTo>
                  <a:lnTo>
                    <a:pt x="6350" y="679450"/>
                  </a:lnTo>
                </a:path>
              </a:pathLst>
            </a:custGeom>
            <a:ln w="658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984750" y="2057400"/>
              <a:ext cx="1534160" cy="0"/>
            </a:xfrm>
            <a:custGeom>
              <a:avLst/>
              <a:gdLst/>
              <a:ahLst/>
              <a:cxnLst/>
              <a:rect l="l" t="t" r="r" b="b"/>
              <a:pathLst>
                <a:path w="1534159">
                  <a:moveTo>
                    <a:pt x="0" y="0"/>
                  </a:moveTo>
                  <a:lnTo>
                    <a:pt x="1533956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984750" y="3064109"/>
              <a:ext cx="1032510" cy="0"/>
            </a:xfrm>
            <a:custGeom>
              <a:avLst/>
              <a:gdLst/>
              <a:ahLst/>
              <a:cxnLst/>
              <a:rect l="l" t="t" r="r" b="b"/>
              <a:pathLst>
                <a:path w="1032510">
                  <a:moveTo>
                    <a:pt x="0" y="0"/>
                  </a:moveTo>
                  <a:lnTo>
                    <a:pt x="1032409" y="0"/>
                  </a:lnTo>
                </a:path>
              </a:pathLst>
            </a:custGeom>
            <a:ln w="61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984750" y="3070459"/>
              <a:ext cx="1534160" cy="0"/>
            </a:xfrm>
            <a:custGeom>
              <a:avLst/>
              <a:gdLst/>
              <a:ahLst/>
              <a:cxnLst/>
              <a:rect l="l" t="t" r="r" b="b"/>
              <a:pathLst>
                <a:path w="1534159">
                  <a:moveTo>
                    <a:pt x="0" y="0"/>
                  </a:moveTo>
                  <a:lnTo>
                    <a:pt x="1533956" y="0"/>
                  </a:lnTo>
                </a:path>
              </a:pathLst>
            </a:custGeom>
            <a:ln w="61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991100" y="2730500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FFC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991100" y="2724150"/>
              <a:ext cx="507365" cy="349885"/>
            </a:xfrm>
            <a:custGeom>
              <a:avLst/>
              <a:gdLst/>
              <a:ahLst/>
              <a:cxnLst/>
              <a:rect l="l" t="t" r="r" b="b"/>
              <a:pathLst>
                <a:path w="507364" h="349885">
                  <a:moveTo>
                    <a:pt x="0" y="0"/>
                  </a:moveTo>
                  <a:lnTo>
                    <a:pt x="0" y="349367"/>
                  </a:lnTo>
                </a:path>
                <a:path w="507364" h="349885">
                  <a:moveTo>
                    <a:pt x="507085" y="0"/>
                  </a:moveTo>
                  <a:lnTo>
                    <a:pt x="507085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984750" y="2724150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984750" y="3067167"/>
              <a:ext cx="520065" cy="0"/>
            </a:xfrm>
            <a:custGeom>
              <a:avLst/>
              <a:gdLst/>
              <a:ahLst/>
              <a:cxnLst/>
              <a:rect l="l" t="t" r="r" b="b"/>
              <a:pathLst>
                <a:path w="520064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1718118" y="2230379"/>
            <a:ext cx="1029969" cy="697230"/>
            <a:chOff x="1718118" y="2230379"/>
            <a:chExt cx="1029969" cy="697230"/>
          </a:xfrm>
        </p:grpSpPr>
        <p:sp>
          <p:nvSpPr>
            <p:cNvPr id="21" name="object 21"/>
            <p:cNvSpPr/>
            <p:nvPr/>
          </p:nvSpPr>
          <p:spPr>
            <a:xfrm>
              <a:off x="1727200" y="2247899"/>
              <a:ext cx="1014730" cy="673735"/>
            </a:xfrm>
            <a:custGeom>
              <a:avLst/>
              <a:gdLst/>
              <a:ahLst/>
              <a:cxnLst/>
              <a:rect l="l" t="t" r="r" b="b"/>
              <a:pathLst>
                <a:path w="1014730" h="673735">
                  <a:moveTo>
                    <a:pt x="1014171" y="0"/>
                  </a:moveTo>
                  <a:lnTo>
                    <a:pt x="507085" y="0"/>
                  </a:lnTo>
                  <a:lnTo>
                    <a:pt x="507085" y="325501"/>
                  </a:lnTo>
                  <a:lnTo>
                    <a:pt x="0" y="325501"/>
                  </a:lnTo>
                  <a:lnTo>
                    <a:pt x="0" y="336677"/>
                  </a:lnTo>
                  <a:lnTo>
                    <a:pt x="0" y="673341"/>
                  </a:lnTo>
                  <a:lnTo>
                    <a:pt x="507085" y="673341"/>
                  </a:lnTo>
                  <a:lnTo>
                    <a:pt x="1014171" y="673341"/>
                  </a:lnTo>
                  <a:lnTo>
                    <a:pt x="1014171" y="668401"/>
                  </a:lnTo>
                  <a:lnTo>
                    <a:pt x="507085" y="668401"/>
                  </a:lnTo>
                  <a:lnTo>
                    <a:pt x="507085" y="336677"/>
                  </a:lnTo>
                  <a:lnTo>
                    <a:pt x="507085" y="331736"/>
                  </a:lnTo>
                  <a:lnTo>
                    <a:pt x="1014171" y="331736"/>
                  </a:lnTo>
                  <a:lnTo>
                    <a:pt x="1014171" y="0"/>
                  </a:lnTo>
                  <a:close/>
                </a:path>
              </a:pathLst>
            </a:custGeom>
            <a:solidFill>
              <a:srgbClr val="CDD8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234285" y="2241550"/>
              <a:ext cx="0" cy="686435"/>
            </a:xfrm>
            <a:custGeom>
              <a:avLst/>
              <a:gdLst/>
              <a:ahLst/>
              <a:cxnLst/>
              <a:rect l="l" t="t" r="r" b="b"/>
              <a:pathLst>
                <a:path h="686435">
                  <a:moveTo>
                    <a:pt x="0" y="0"/>
                  </a:moveTo>
                  <a:lnTo>
                    <a:pt x="0" y="686034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720849" y="2578923"/>
              <a:ext cx="1027430" cy="6350"/>
            </a:xfrm>
            <a:custGeom>
              <a:avLst/>
              <a:gdLst/>
              <a:ahLst/>
              <a:cxnLst/>
              <a:rect l="l" t="t" r="r" b="b"/>
              <a:pathLst>
                <a:path w="1027430" h="6350">
                  <a:moveTo>
                    <a:pt x="0" y="6350"/>
                  </a:moveTo>
                  <a:lnTo>
                    <a:pt x="1026871" y="6350"/>
                  </a:lnTo>
                </a:path>
                <a:path w="1027430" h="6350">
                  <a:moveTo>
                    <a:pt x="0" y="0"/>
                  </a:moveTo>
                  <a:lnTo>
                    <a:pt x="1026871" y="0"/>
                  </a:lnTo>
                </a:path>
              </a:pathLst>
            </a:custGeom>
            <a:ln w="11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727199" y="2241550"/>
              <a:ext cx="1014730" cy="686435"/>
            </a:xfrm>
            <a:custGeom>
              <a:avLst/>
              <a:gdLst/>
              <a:ahLst/>
              <a:cxnLst/>
              <a:rect l="l" t="t" r="r" b="b"/>
              <a:pathLst>
                <a:path w="1014730" h="686435">
                  <a:moveTo>
                    <a:pt x="0" y="0"/>
                  </a:moveTo>
                  <a:lnTo>
                    <a:pt x="0" y="686034"/>
                  </a:lnTo>
                </a:path>
                <a:path w="1014730" h="686435">
                  <a:moveTo>
                    <a:pt x="1014171" y="0"/>
                  </a:moveTo>
                  <a:lnTo>
                    <a:pt x="1014171" y="686034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722659" y="2241550"/>
              <a:ext cx="1025525" cy="12700"/>
            </a:xfrm>
            <a:custGeom>
              <a:avLst/>
              <a:gdLst/>
              <a:ahLst/>
              <a:cxnLst/>
              <a:rect l="l" t="t" r="r" b="b"/>
              <a:pathLst>
                <a:path w="1025525" h="12700">
                  <a:moveTo>
                    <a:pt x="0" y="0"/>
                  </a:moveTo>
                  <a:lnTo>
                    <a:pt x="0" y="12700"/>
                  </a:lnTo>
                </a:path>
                <a:path w="1025525" h="12700">
                  <a:moveTo>
                    <a:pt x="508893" y="6350"/>
                  </a:moveTo>
                  <a:lnTo>
                    <a:pt x="1025062" y="6350"/>
                  </a:lnTo>
                </a:path>
              </a:pathLst>
            </a:custGeom>
            <a:ln w="36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720849" y="2915590"/>
              <a:ext cx="1027430" cy="6350"/>
            </a:xfrm>
            <a:custGeom>
              <a:avLst/>
              <a:gdLst/>
              <a:ahLst/>
              <a:cxnLst/>
              <a:rect l="l" t="t" r="r" b="b"/>
              <a:pathLst>
                <a:path w="1027430" h="6350">
                  <a:moveTo>
                    <a:pt x="0" y="0"/>
                  </a:moveTo>
                  <a:lnTo>
                    <a:pt x="1026871" y="0"/>
                  </a:lnTo>
                </a:path>
                <a:path w="1027430" h="6350">
                  <a:moveTo>
                    <a:pt x="0" y="6350"/>
                  </a:moveTo>
                  <a:lnTo>
                    <a:pt x="1026871" y="635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724468" y="2236729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4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4" y="336666"/>
                  </a:lnTo>
                  <a:lnTo>
                    <a:pt x="507084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724468" y="2230379"/>
              <a:ext cx="507365" cy="349885"/>
            </a:xfrm>
            <a:custGeom>
              <a:avLst/>
              <a:gdLst/>
              <a:ahLst/>
              <a:cxnLst/>
              <a:rect l="l" t="t" r="r" b="b"/>
              <a:pathLst>
                <a:path w="507364" h="349885">
                  <a:moveTo>
                    <a:pt x="0" y="0"/>
                  </a:moveTo>
                  <a:lnTo>
                    <a:pt x="0" y="349367"/>
                  </a:lnTo>
                </a:path>
                <a:path w="507364" h="349885">
                  <a:moveTo>
                    <a:pt x="507085" y="0"/>
                  </a:moveTo>
                  <a:lnTo>
                    <a:pt x="507085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718118" y="223037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718118" y="2573396"/>
              <a:ext cx="520065" cy="0"/>
            </a:xfrm>
            <a:custGeom>
              <a:avLst/>
              <a:gdLst/>
              <a:ahLst/>
              <a:cxnLst/>
              <a:rect l="l" t="t" r="r" b="b"/>
              <a:pathLst>
                <a:path w="520064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232468" y="2579629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4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4" y="336666"/>
                  </a:lnTo>
                  <a:lnTo>
                    <a:pt x="507084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232468" y="2573279"/>
              <a:ext cx="507365" cy="349885"/>
            </a:xfrm>
            <a:custGeom>
              <a:avLst/>
              <a:gdLst/>
              <a:ahLst/>
              <a:cxnLst/>
              <a:rect l="l" t="t" r="r" b="b"/>
              <a:pathLst>
                <a:path w="507364" h="349885">
                  <a:moveTo>
                    <a:pt x="0" y="0"/>
                  </a:moveTo>
                  <a:lnTo>
                    <a:pt x="0" y="349367"/>
                  </a:lnTo>
                </a:path>
                <a:path w="507364" h="349885">
                  <a:moveTo>
                    <a:pt x="507085" y="0"/>
                  </a:moveTo>
                  <a:lnTo>
                    <a:pt x="507085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226118" y="257327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226118" y="2916296"/>
              <a:ext cx="520065" cy="0"/>
            </a:xfrm>
            <a:custGeom>
              <a:avLst/>
              <a:gdLst/>
              <a:ahLst/>
              <a:cxnLst/>
              <a:rect l="l" t="t" r="r" b="b"/>
              <a:pathLst>
                <a:path w="520064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/>
          <p:cNvGrpSpPr/>
          <p:nvPr/>
        </p:nvGrpSpPr>
        <p:grpSpPr>
          <a:xfrm>
            <a:off x="4994809" y="1867551"/>
            <a:ext cx="1724660" cy="1206500"/>
            <a:chOff x="4994809" y="1867551"/>
            <a:chExt cx="1724660" cy="1206500"/>
          </a:xfrm>
        </p:grpSpPr>
        <p:sp>
          <p:nvSpPr>
            <p:cNvPr id="36" name="object 36"/>
            <p:cNvSpPr/>
            <p:nvPr/>
          </p:nvSpPr>
          <p:spPr>
            <a:xfrm>
              <a:off x="6009895" y="2070100"/>
              <a:ext cx="495300" cy="330200"/>
            </a:xfrm>
            <a:custGeom>
              <a:avLst/>
              <a:gdLst/>
              <a:ahLst/>
              <a:cxnLst/>
              <a:rect l="l" t="t" r="r" b="b"/>
              <a:pathLst>
                <a:path w="495300" h="330200">
                  <a:moveTo>
                    <a:pt x="0" y="330200"/>
                  </a:moveTo>
                  <a:lnTo>
                    <a:pt x="495300" y="330200"/>
                  </a:lnTo>
                  <a:lnTo>
                    <a:pt x="495300" y="0"/>
                  </a:lnTo>
                  <a:lnTo>
                    <a:pt x="0" y="0"/>
                  </a:lnTo>
                  <a:lnTo>
                    <a:pt x="0" y="330200"/>
                  </a:lnTo>
                  <a:close/>
                </a:path>
              </a:pathLst>
            </a:custGeom>
            <a:solidFill>
              <a:srgbClr val="9AAC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991759" y="2066925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70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505195" y="2063750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0"/>
                  </a:moveTo>
                  <a:lnTo>
                    <a:pt x="0" y="3365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5991759" y="2066925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5" h="6350">
                  <a:moveTo>
                    <a:pt x="0" y="6350"/>
                  </a:moveTo>
                  <a:lnTo>
                    <a:pt x="519785" y="6350"/>
                  </a:lnTo>
                </a:path>
                <a:path w="520065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508245" y="2070100"/>
              <a:ext cx="501650" cy="330200"/>
            </a:xfrm>
            <a:custGeom>
              <a:avLst/>
              <a:gdLst/>
              <a:ahLst/>
              <a:cxnLst/>
              <a:rect l="l" t="t" r="r" b="b"/>
              <a:pathLst>
                <a:path w="501650" h="330200">
                  <a:moveTo>
                    <a:pt x="0" y="330200"/>
                  </a:moveTo>
                  <a:lnTo>
                    <a:pt x="501650" y="330200"/>
                  </a:lnTo>
                  <a:lnTo>
                    <a:pt x="501650" y="0"/>
                  </a:lnTo>
                  <a:lnTo>
                    <a:pt x="0" y="0"/>
                  </a:lnTo>
                  <a:lnTo>
                    <a:pt x="0" y="330200"/>
                  </a:lnTo>
                  <a:close/>
                </a:path>
              </a:pathLst>
            </a:custGeom>
            <a:solidFill>
              <a:srgbClr val="FFC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502809" y="2063750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6009895" y="2063750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0"/>
                  </a:moveTo>
                  <a:lnTo>
                    <a:pt x="0" y="3365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496459" y="2066925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5496459" y="2403592"/>
              <a:ext cx="12700" cy="6350"/>
            </a:xfrm>
            <a:custGeom>
              <a:avLst/>
              <a:gdLst/>
              <a:ahLst/>
              <a:cxnLst/>
              <a:rect l="l" t="t" r="r" b="b"/>
              <a:pathLst>
                <a:path w="12700" h="6350">
                  <a:moveTo>
                    <a:pt x="0" y="0"/>
                  </a:moveTo>
                  <a:lnTo>
                    <a:pt x="12700" y="0"/>
                  </a:lnTo>
                </a:path>
                <a:path w="12700" h="6350">
                  <a:moveTo>
                    <a:pt x="0" y="6350"/>
                  </a:moveTo>
                  <a:lnTo>
                    <a:pt x="12700" y="6350"/>
                  </a:lnTo>
                </a:path>
              </a:pathLst>
            </a:custGeom>
            <a:ln w="63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6016245" y="2400300"/>
              <a:ext cx="501650" cy="330200"/>
            </a:xfrm>
            <a:custGeom>
              <a:avLst/>
              <a:gdLst/>
              <a:ahLst/>
              <a:cxnLst/>
              <a:rect l="l" t="t" r="r" b="b"/>
              <a:pathLst>
                <a:path w="501650" h="330200">
                  <a:moveTo>
                    <a:pt x="0" y="330200"/>
                  </a:moveTo>
                  <a:lnTo>
                    <a:pt x="501650" y="330200"/>
                  </a:lnTo>
                  <a:lnTo>
                    <a:pt x="501650" y="0"/>
                  </a:lnTo>
                  <a:lnTo>
                    <a:pt x="0" y="0"/>
                  </a:lnTo>
                  <a:lnTo>
                    <a:pt x="0" y="330200"/>
                  </a:lnTo>
                  <a:close/>
                </a:path>
              </a:pathLst>
            </a:custGeom>
            <a:solidFill>
              <a:srgbClr val="FFC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6010809" y="2393950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6517895" y="2393950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0"/>
                  </a:moveTo>
                  <a:lnTo>
                    <a:pt x="0" y="3365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6004459" y="2397125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5" h="6350">
                  <a:moveTo>
                    <a:pt x="0" y="6350"/>
                  </a:moveTo>
                  <a:lnTo>
                    <a:pt x="519785" y="6350"/>
                  </a:lnTo>
                </a:path>
                <a:path w="520065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6004459" y="2733792"/>
              <a:ext cx="12700" cy="6350"/>
            </a:xfrm>
            <a:custGeom>
              <a:avLst/>
              <a:gdLst/>
              <a:ahLst/>
              <a:cxnLst/>
              <a:rect l="l" t="t" r="r" b="b"/>
              <a:pathLst>
                <a:path w="12700" h="6350">
                  <a:moveTo>
                    <a:pt x="0" y="0"/>
                  </a:moveTo>
                  <a:lnTo>
                    <a:pt x="12700" y="0"/>
                  </a:lnTo>
                </a:path>
                <a:path w="12700" h="6350">
                  <a:moveTo>
                    <a:pt x="0" y="6350"/>
                  </a:moveTo>
                  <a:lnTo>
                    <a:pt x="12700" y="6350"/>
                  </a:lnTo>
                </a:path>
              </a:pathLst>
            </a:custGeom>
            <a:ln w="63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5001159" y="2070100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5001159" y="2063750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5508245" y="2063750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336550"/>
                  </a:moveTo>
                  <a:lnTo>
                    <a:pt x="0" y="349367"/>
                  </a:lnTo>
                </a:path>
                <a:path h="349885">
                  <a:moveTo>
                    <a:pt x="0" y="0"/>
                  </a:moveTo>
                  <a:lnTo>
                    <a:pt x="0" y="3365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4994809" y="2063750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4994809" y="2406767"/>
              <a:ext cx="514350" cy="0"/>
            </a:xfrm>
            <a:custGeom>
              <a:avLst/>
              <a:gdLst/>
              <a:ahLst/>
              <a:cxnLst/>
              <a:rect l="l" t="t" r="r" b="b"/>
              <a:pathLst>
                <a:path w="514350">
                  <a:moveTo>
                    <a:pt x="0" y="0"/>
                  </a:moveTo>
                  <a:lnTo>
                    <a:pt x="51435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5509159" y="2400300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5509159" y="2393950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6016245" y="2393950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336550"/>
                  </a:moveTo>
                  <a:lnTo>
                    <a:pt x="0" y="349367"/>
                  </a:lnTo>
                </a:path>
                <a:path h="349885">
                  <a:moveTo>
                    <a:pt x="0" y="0"/>
                  </a:moveTo>
                  <a:lnTo>
                    <a:pt x="0" y="3365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5502809" y="2393950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5502809" y="2736967"/>
              <a:ext cx="514350" cy="0"/>
            </a:xfrm>
            <a:custGeom>
              <a:avLst/>
              <a:gdLst/>
              <a:ahLst/>
              <a:cxnLst/>
              <a:rect l="l" t="t" r="r" b="b"/>
              <a:pathLst>
                <a:path w="514350">
                  <a:moveTo>
                    <a:pt x="0" y="0"/>
                  </a:moveTo>
                  <a:lnTo>
                    <a:pt x="51435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6017159" y="2730500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5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6017159" y="2724150"/>
              <a:ext cx="507365" cy="349885"/>
            </a:xfrm>
            <a:custGeom>
              <a:avLst/>
              <a:gdLst/>
              <a:ahLst/>
              <a:cxnLst/>
              <a:rect l="l" t="t" r="r" b="b"/>
              <a:pathLst>
                <a:path w="507365" h="349885">
                  <a:moveTo>
                    <a:pt x="0" y="0"/>
                  </a:moveTo>
                  <a:lnTo>
                    <a:pt x="0" y="349367"/>
                  </a:lnTo>
                </a:path>
                <a:path w="507365" h="349885">
                  <a:moveTo>
                    <a:pt x="507085" y="0"/>
                  </a:moveTo>
                  <a:lnTo>
                    <a:pt x="507085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6010809" y="2724150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5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6010809" y="3067167"/>
              <a:ext cx="520065" cy="0"/>
            </a:xfrm>
            <a:custGeom>
              <a:avLst/>
              <a:gdLst/>
              <a:ahLst/>
              <a:cxnLst/>
              <a:rect l="l" t="t" r="r" b="b"/>
              <a:pathLst>
                <a:path w="520065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792175" y="1867551"/>
              <a:ext cx="926856" cy="704148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5878482" y="1951236"/>
              <a:ext cx="663575" cy="436880"/>
            </a:xfrm>
            <a:custGeom>
              <a:avLst/>
              <a:gdLst/>
              <a:ahLst/>
              <a:cxnLst/>
              <a:rect l="l" t="t" r="r" b="b"/>
              <a:pathLst>
                <a:path w="663575" h="436880">
                  <a:moveTo>
                    <a:pt x="0" y="0"/>
                  </a:moveTo>
                  <a:lnTo>
                    <a:pt x="652424" y="429715"/>
                  </a:lnTo>
                  <a:lnTo>
                    <a:pt x="663030" y="436701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6497374" y="2330043"/>
              <a:ext cx="135890" cy="118110"/>
            </a:xfrm>
            <a:custGeom>
              <a:avLst/>
              <a:gdLst/>
              <a:ahLst/>
              <a:cxnLst/>
              <a:rect l="l" t="t" r="r" b="b"/>
              <a:pathLst>
                <a:path w="135890" h="118110">
                  <a:moveTo>
                    <a:pt x="67062" y="0"/>
                  </a:moveTo>
                  <a:lnTo>
                    <a:pt x="0" y="101818"/>
                  </a:lnTo>
                  <a:lnTo>
                    <a:pt x="135350" y="117971"/>
                  </a:lnTo>
                  <a:lnTo>
                    <a:pt x="6706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7" name="object 67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4304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Diagonals</a:t>
            </a:r>
            <a:r>
              <a:rPr spc="15" dirty="0"/>
              <a:t> </a:t>
            </a:r>
            <a:r>
              <a:rPr spc="-10" dirty="0"/>
              <a:t>in</a:t>
            </a:r>
            <a:r>
              <a:rPr spc="15" dirty="0"/>
              <a:t> </a:t>
            </a:r>
            <a:r>
              <a:rPr dirty="0"/>
              <a:t>a</a:t>
            </a:r>
            <a:r>
              <a:rPr spc="15" dirty="0"/>
              <a:t> </a:t>
            </a:r>
            <a:r>
              <a:rPr dirty="0"/>
              <a:t>3x3</a:t>
            </a:r>
            <a:r>
              <a:rPr spc="15" dirty="0"/>
              <a:t> </a:t>
            </a:r>
            <a:r>
              <a:rPr spc="-5" dirty="0"/>
              <a:t>matrix</a:t>
            </a:r>
            <a:endParaRPr spc="-5" dirty="0"/>
          </a:p>
        </p:txBody>
      </p:sp>
      <p:grpSp>
        <p:nvGrpSpPr>
          <p:cNvPr id="68" name="object 68"/>
          <p:cNvGrpSpPr/>
          <p:nvPr/>
        </p:nvGrpSpPr>
        <p:grpSpPr>
          <a:xfrm>
            <a:off x="1486645" y="2042600"/>
            <a:ext cx="1478280" cy="1066800"/>
            <a:chOff x="1486645" y="2042600"/>
            <a:chExt cx="1478280" cy="1066800"/>
          </a:xfrm>
        </p:grpSpPr>
        <p:pic>
          <p:nvPicPr>
            <p:cNvPr id="69" name="object 6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7467" y="2042600"/>
              <a:ext cx="1436996" cy="1066335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1614713" y="2125924"/>
              <a:ext cx="1172845" cy="798830"/>
            </a:xfrm>
            <a:custGeom>
              <a:avLst/>
              <a:gdLst/>
              <a:ahLst/>
              <a:cxnLst/>
              <a:rect l="l" t="t" r="r" b="b"/>
              <a:pathLst>
                <a:path w="1172845" h="798830">
                  <a:moveTo>
                    <a:pt x="0" y="0"/>
                  </a:moveTo>
                  <a:lnTo>
                    <a:pt x="1161728" y="791066"/>
                  </a:lnTo>
                  <a:lnTo>
                    <a:pt x="1172225" y="798214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2742130" y="2866603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5" h="119380">
                  <a:moveTo>
                    <a:pt x="68621" y="0"/>
                  </a:moveTo>
                  <a:lnTo>
                    <a:pt x="0" y="100774"/>
                  </a:lnTo>
                  <a:lnTo>
                    <a:pt x="135086" y="119009"/>
                  </a:lnTo>
                  <a:lnTo>
                    <a:pt x="68621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2" name="object 7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645" y="2042600"/>
              <a:ext cx="1436996" cy="1066335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1664169" y="2125924"/>
              <a:ext cx="1172845" cy="798830"/>
            </a:xfrm>
            <a:custGeom>
              <a:avLst/>
              <a:gdLst/>
              <a:ahLst/>
              <a:cxnLst/>
              <a:rect l="l" t="t" r="r" b="b"/>
              <a:pathLst>
                <a:path w="1172845" h="798830">
                  <a:moveTo>
                    <a:pt x="1172225" y="0"/>
                  </a:moveTo>
                  <a:lnTo>
                    <a:pt x="10497" y="791066"/>
                  </a:lnTo>
                  <a:lnTo>
                    <a:pt x="0" y="798214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1573893" y="2866603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5" h="119380">
                  <a:moveTo>
                    <a:pt x="66462" y="0"/>
                  </a:moveTo>
                  <a:lnTo>
                    <a:pt x="0" y="119009"/>
                  </a:lnTo>
                  <a:lnTo>
                    <a:pt x="135084" y="100774"/>
                  </a:lnTo>
                  <a:lnTo>
                    <a:pt x="6646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84750" y="2051050"/>
            <a:ext cx="1537335" cy="1026160"/>
            <a:chOff x="4984750" y="2051050"/>
            <a:chExt cx="1537335" cy="1026160"/>
          </a:xfrm>
        </p:grpSpPr>
        <p:sp>
          <p:nvSpPr>
            <p:cNvPr id="3" name="object 3"/>
            <p:cNvSpPr/>
            <p:nvPr/>
          </p:nvSpPr>
          <p:spPr>
            <a:xfrm>
              <a:off x="4991100" y="2057399"/>
              <a:ext cx="1521460" cy="1010285"/>
            </a:xfrm>
            <a:custGeom>
              <a:avLst/>
              <a:gdLst/>
              <a:ahLst/>
              <a:cxnLst/>
              <a:rect l="l" t="t" r="r" b="b"/>
              <a:pathLst>
                <a:path w="1521459" h="1010285">
                  <a:moveTo>
                    <a:pt x="1521256" y="0"/>
                  </a:moveTo>
                  <a:lnTo>
                    <a:pt x="1014171" y="0"/>
                  </a:lnTo>
                  <a:lnTo>
                    <a:pt x="507085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0" y="336677"/>
                  </a:lnTo>
                  <a:lnTo>
                    <a:pt x="0" y="342036"/>
                  </a:lnTo>
                  <a:lnTo>
                    <a:pt x="0" y="349377"/>
                  </a:lnTo>
                  <a:lnTo>
                    <a:pt x="0" y="673341"/>
                  </a:lnTo>
                  <a:lnTo>
                    <a:pt x="507085" y="673341"/>
                  </a:lnTo>
                  <a:lnTo>
                    <a:pt x="507085" y="678700"/>
                  </a:lnTo>
                  <a:lnTo>
                    <a:pt x="507085" y="1010005"/>
                  </a:lnTo>
                  <a:lnTo>
                    <a:pt x="518058" y="1010005"/>
                  </a:lnTo>
                  <a:lnTo>
                    <a:pt x="518058" y="678700"/>
                  </a:lnTo>
                  <a:lnTo>
                    <a:pt x="518058" y="673341"/>
                  </a:lnTo>
                  <a:lnTo>
                    <a:pt x="518058" y="349377"/>
                  </a:lnTo>
                  <a:lnTo>
                    <a:pt x="507085" y="349377"/>
                  </a:lnTo>
                  <a:lnTo>
                    <a:pt x="507085" y="342036"/>
                  </a:lnTo>
                  <a:lnTo>
                    <a:pt x="10058" y="342036"/>
                  </a:lnTo>
                  <a:lnTo>
                    <a:pt x="10058" y="336677"/>
                  </a:lnTo>
                  <a:lnTo>
                    <a:pt x="507085" y="336677"/>
                  </a:lnTo>
                  <a:lnTo>
                    <a:pt x="507085" y="12700"/>
                  </a:lnTo>
                  <a:lnTo>
                    <a:pt x="1014171" y="12700"/>
                  </a:lnTo>
                  <a:lnTo>
                    <a:pt x="1014171" y="336677"/>
                  </a:lnTo>
                  <a:lnTo>
                    <a:pt x="1014171" y="342900"/>
                  </a:lnTo>
                  <a:lnTo>
                    <a:pt x="1025144" y="342900"/>
                  </a:lnTo>
                  <a:lnTo>
                    <a:pt x="1025144" y="349377"/>
                  </a:lnTo>
                  <a:lnTo>
                    <a:pt x="1521256" y="349377"/>
                  </a:lnTo>
                  <a:lnTo>
                    <a:pt x="1521256" y="342900"/>
                  </a:lnTo>
                  <a:lnTo>
                    <a:pt x="1521256" y="336677"/>
                  </a:lnTo>
                  <a:lnTo>
                    <a:pt x="1521256" y="12700"/>
                  </a:lnTo>
                  <a:lnTo>
                    <a:pt x="1521256" y="0"/>
                  </a:lnTo>
                  <a:close/>
                </a:path>
              </a:pathLst>
            </a:custGeom>
            <a:solidFill>
              <a:srgbClr val="CDD8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491835" y="2051050"/>
              <a:ext cx="12700" cy="1019810"/>
            </a:xfrm>
            <a:custGeom>
              <a:avLst/>
              <a:gdLst/>
              <a:ahLst/>
              <a:cxnLst/>
              <a:rect l="l" t="t" r="r" b="b"/>
              <a:pathLst>
                <a:path w="12700" h="1019810">
                  <a:moveTo>
                    <a:pt x="6350" y="685045"/>
                  </a:moveTo>
                  <a:lnTo>
                    <a:pt x="6350" y="1016116"/>
                  </a:lnTo>
                </a:path>
                <a:path w="12700" h="1019810">
                  <a:moveTo>
                    <a:pt x="0" y="1019409"/>
                  </a:moveTo>
                  <a:lnTo>
                    <a:pt x="12700" y="1019409"/>
                  </a:lnTo>
                </a:path>
                <a:path w="12700" h="1019810">
                  <a:moveTo>
                    <a:pt x="6350" y="0"/>
                  </a:moveTo>
                  <a:lnTo>
                    <a:pt x="6350" y="190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998921" y="3066295"/>
              <a:ext cx="12700" cy="7620"/>
            </a:xfrm>
            <a:custGeom>
              <a:avLst/>
              <a:gdLst/>
              <a:ahLst/>
              <a:cxnLst/>
              <a:rect l="l" t="t" r="r" b="b"/>
              <a:pathLst>
                <a:path w="12700" h="7619">
                  <a:moveTo>
                    <a:pt x="0" y="7455"/>
                  </a:moveTo>
                  <a:lnTo>
                    <a:pt x="12700" y="7455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74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005271" y="2051050"/>
              <a:ext cx="0" cy="19050"/>
            </a:xfrm>
            <a:custGeom>
              <a:avLst/>
              <a:gdLst/>
              <a:ahLst/>
              <a:cxnLst/>
              <a:rect l="l" t="t" r="r" b="b"/>
              <a:pathLst>
                <a:path h="19050">
                  <a:moveTo>
                    <a:pt x="0" y="0"/>
                  </a:moveTo>
                  <a:lnTo>
                    <a:pt x="0" y="19050"/>
                  </a:lnTo>
                </a:path>
              </a:pathLst>
            </a:custGeom>
            <a:ln w="745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984750" y="2399922"/>
              <a:ext cx="16510" cy="0"/>
            </a:xfrm>
            <a:custGeom>
              <a:avLst/>
              <a:gdLst/>
              <a:ahLst/>
              <a:cxnLst/>
              <a:rect l="l" t="t" r="r" b="b"/>
              <a:pathLst>
                <a:path w="16510">
                  <a:moveTo>
                    <a:pt x="0" y="0"/>
                  </a:moveTo>
                  <a:lnTo>
                    <a:pt x="16409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505195" y="2399863"/>
              <a:ext cx="13970" cy="635"/>
            </a:xfrm>
            <a:custGeom>
              <a:avLst/>
              <a:gdLst/>
              <a:ahLst/>
              <a:cxnLst/>
              <a:rect l="l" t="t" r="r" b="b"/>
              <a:pathLst>
                <a:path w="13970" h="635">
                  <a:moveTo>
                    <a:pt x="0" y="494"/>
                  </a:moveTo>
                  <a:lnTo>
                    <a:pt x="13511" y="494"/>
                  </a:lnTo>
                </a:path>
                <a:path w="13970" h="635">
                  <a:moveTo>
                    <a:pt x="0" y="0"/>
                  </a:moveTo>
                  <a:lnTo>
                    <a:pt x="13511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984750" y="2393572"/>
              <a:ext cx="1534160" cy="0"/>
            </a:xfrm>
            <a:custGeom>
              <a:avLst/>
              <a:gdLst/>
              <a:ahLst/>
              <a:cxnLst/>
              <a:rect l="l" t="t" r="r" b="b"/>
              <a:pathLst>
                <a:path w="1534159">
                  <a:moveTo>
                    <a:pt x="0" y="0"/>
                  </a:moveTo>
                  <a:lnTo>
                    <a:pt x="16409" y="0"/>
                  </a:lnTo>
                </a:path>
                <a:path w="1534159">
                  <a:moveTo>
                    <a:pt x="1520445" y="0"/>
                  </a:moveTo>
                  <a:lnTo>
                    <a:pt x="1533956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984750" y="2730063"/>
              <a:ext cx="524510" cy="3810"/>
            </a:xfrm>
            <a:custGeom>
              <a:avLst/>
              <a:gdLst/>
              <a:ahLst/>
              <a:cxnLst/>
              <a:rect l="l" t="t" r="r" b="b"/>
              <a:pathLst>
                <a:path w="524510" h="3810">
                  <a:moveTo>
                    <a:pt x="0" y="3234"/>
                  </a:moveTo>
                  <a:lnTo>
                    <a:pt x="524409" y="3234"/>
                  </a:lnTo>
                </a:path>
                <a:path w="524510" h="3810">
                  <a:moveTo>
                    <a:pt x="0" y="0"/>
                  </a:moveTo>
                  <a:lnTo>
                    <a:pt x="524409" y="0"/>
                  </a:lnTo>
                </a:path>
              </a:pathLst>
            </a:custGeom>
            <a:ln w="55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515503" y="2728882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>
                  <a:moveTo>
                    <a:pt x="0" y="0"/>
                  </a:moveTo>
                  <a:lnTo>
                    <a:pt x="5595" y="0"/>
                  </a:lnTo>
                </a:path>
              </a:pathLst>
            </a:custGeom>
            <a:ln w="323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984750" y="2723771"/>
              <a:ext cx="1534160" cy="6985"/>
            </a:xfrm>
            <a:custGeom>
              <a:avLst/>
              <a:gdLst/>
              <a:ahLst/>
              <a:cxnLst/>
              <a:rect l="l" t="t" r="r" b="b"/>
              <a:pathLst>
                <a:path w="1534159" h="6985">
                  <a:moveTo>
                    <a:pt x="0" y="3234"/>
                  </a:moveTo>
                  <a:lnTo>
                    <a:pt x="524409" y="3234"/>
                  </a:lnTo>
                </a:path>
                <a:path w="1534159" h="6985">
                  <a:moveTo>
                    <a:pt x="1533551" y="0"/>
                  </a:moveTo>
                  <a:lnTo>
                    <a:pt x="1533551" y="6468"/>
                  </a:lnTo>
                </a:path>
              </a:pathLst>
            </a:custGeom>
            <a:ln w="64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987925" y="2730734"/>
              <a:ext cx="516255" cy="12065"/>
            </a:xfrm>
            <a:custGeom>
              <a:avLst/>
              <a:gdLst/>
              <a:ahLst/>
              <a:cxnLst/>
              <a:rect l="l" t="t" r="r" b="b"/>
              <a:pathLst>
                <a:path w="516254" h="12064">
                  <a:moveTo>
                    <a:pt x="0" y="0"/>
                  </a:moveTo>
                  <a:lnTo>
                    <a:pt x="0" y="11711"/>
                  </a:lnTo>
                </a:path>
                <a:path w="516254" h="12064">
                  <a:moveTo>
                    <a:pt x="515747" y="0"/>
                  </a:moveTo>
                  <a:lnTo>
                    <a:pt x="515747" y="11711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991100" y="2051050"/>
              <a:ext cx="0" cy="1022985"/>
            </a:xfrm>
            <a:custGeom>
              <a:avLst/>
              <a:gdLst/>
              <a:ahLst/>
              <a:cxnLst/>
              <a:rect l="l" t="t" r="r" b="b"/>
              <a:pathLst>
                <a:path h="1022985">
                  <a:moveTo>
                    <a:pt x="0" y="0"/>
                  </a:moveTo>
                  <a:lnTo>
                    <a:pt x="0" y="1022701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506006" y="2051050"/>
              <a:ext cx="12700" cy="1019810"/>
            </a:xfrm>
            <a:custGeom>
              <a:avLst/>
              <a:gdLst/>
              <a:ahLst/>
              <a:cxnLst/>
              <a:rect l="l" t="t" r="r" b="b"/>
              <a:pathLst>
                <a:path w="12700" h="1019810">
                  <a:moveTo>
                    <a:pt x="0" y="1019409"/>
                  </a:moveTo>
                  <a:lnTo>
                    <a:pt x="12700" y="1019409"/>
                  </a:lnTo>
                </a:path>
                <a:path w="12700" h="1019810">
                  <a:moveTo>
                    <a:pt x="6350" y="0"/>
                  </a:moveTo>
                  <a:lnTo>
                    <a:pt x="6350" y="679450"/>
                  </a:lnTo>
                </a:path>
              </a:pathLst>
            </a:custGeom>
            <a:ln w="658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984750" y="2057400"/>
              <a:ext cx="1534160" cy="0"/>
            </a:xfrm>
            <a:custGeom>
              <a:avLst/>
              <a:gdLst/>
              <a:ahLst/>
              <a:cxnLst/>
              <a:rect l="l" t="t" r="r" b="b"/>
              <a:pathLst>
                <a:path w="1534159">
                  <a:moveTo>
                    <a:pt x="0" y="0"/>
                  </a:moveTo>
                  <a:lnTo>
                    <a:pt x="1533956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984750" y="3063673"/>
              <a:ext cx="1032510" cy="0"/>
            </a:xfrm>
            <a:custGeom>
              <a:avLst/>
              <a:gdLst/>
              <a:ahLst/>
              <a:cxnLst/>
              <a:rect l="l" t="t" r="r" b="b"/>
              <a:pathLst>
                <a:path w="1032510">
                  <a:moveTo>
                    <a:pt x="0" y="0"/>
                  </a:moveTo>
                  <a:lnTo>
                    <a:pt x="6350" y="0"/>
                  </a:lnTo>
                </a:path>
                <a:path w="1032510">
                  <a:moveTo>
                    <a:pt x="513435" y="0"/>
                  </a:moveTo>
                  <a:lnTo>
                    <a:pt x="1032409" y="0"/>
                  </a:lnTo>
                </a:path>
              </a:pathLst>
            </a:custGeom>
            <a:ln w="52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984750" y="3070023"/>
              <a:ext cx="1534160" cy="0"/>
            </a:xfrm>
            <a:custGeom>
              <a:avLst/>
              <a:gdLst/>
              <a:ahLst/>
              <a:cxnLst/>
              <a:rect l="l" t="t" r="r" b="b"/>
              <a:pathLst>
                <a:path w="1534159">
                  <a:moveTo>
                    <a:pt x="0" y="0"/>
                  </a:moveTo>
                  <a:lnTo>
                    <a:pt x="1533956" y="0"/>
                  </a:lnTo>
                </a:path>
              </a:pathLst>
            </a:custGeom>
            <a:ln w="52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001158" y="2406776"/>
              <a:ext cx="507365" cy="329565"/>
            </a:xfrm>
            <a:custGeom>
              <a:avLst/>
              <a:gdLst/>
              <a:ahLst/>
              <a:cxnLst/>
              <a:rect l="l" t="t" r="r" b="b"/>
              <a:pathLst>
                <a:path w="507364" h="329564">
                  <a:moveTo>
                    <a:pt x="507085" y="0"/>
                  </a:moveTo>
                  <a:lnTo>
                    <a:pt x="0" y="0"/>
                  </a:lnTo>
                  <a:lnTo>
                    <a:pt x="0" y="323723"/>
                  </a:lnTo>
                  <a:lnTo>
                    <a:pt x="0" y="329323"/>
                  </a:lnTo>
                  <a:lnTo>
                    <a:pt x="507085" y="329323"/>
                  </a:lnTo>
                  <a:lnTo>
                    <a:pt x="507085" y="323723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9AAC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001159" y="2393077"/>
              <a:ext cx="0" cy="337820"/>
            </a:xfrm>
            <a:custGeom>
              <a:avLst/>
              <a:gdLst/>
              <a:ahLst/>
              <a:cxnLst/>
              <a:rect l="l" t="t" r="r" b="b"/>
              <a:pathLst>
                <a:path h="337819">
                  <a:moveTo>
                    <a:pt x="0" y="0"/>
                  </a:moveTo>
                  <a:lnTo>
                    <a:pt x="0" y="13689"/>
                  </a:lnTo>
                </a:path>
                <a:path h="337819">
                  <a:moveTo>
                    <a:pt x="0" y="13689"/>
                  </a:moveTo>
                  <a:lnTo>
                    <a:pt x="0" y="33742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501894" y="2729636"/>
              <a:ext cx="12700" cy="13970"/>
            </a:xfrm>
            <a:custGeom>
              <a:avLst/>
              <a:gdLst/>
              <a:ahLst/>
              <a:cxnLst/>
              <a:rect l="l" t="t" r="r" b="b"/>
              <a:pathLst>
                <a:path w="12700" h="13969">
                  <a:moveTo>
                    <a:pt x="12700" y="0"/>
                  </a:moveTo>
                  <a:lnTo>
                    <a:pt x="0" y="0"/>
                  </a:lnTo>
                  <a:lnTo>
                    <a:pt x="0" y="6400"/>
                  </a:lnTo>
                  <a:lnTo>
                    <a:pt x="0" y="7340"/>
                  </a:lnTo>
                  <a:lnTo>
                    <a:pt x="0" y="13741"/>
                  </a:lnTo>
                  <a:lnTo>
                    <a:pt x="12700" y="13741"/>
                  </a:lnTo>
                  <a:lnTo>
                    <a:pt x="12700" y="7340"/>
                  </a:lnTo>
                  <a:lnTo>
                    <a:pt x="12700" y="64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511420" y="2393077"/>
              <a:ext cx="0" cy="13970"/>
            </a:xfrm>
            <a:custGeom>
              <a:avLst/>
              <a:gdLst/>
              <a:ahLst/>
              <a:cxnLst/>
              <a:rect l="l" t="t" r="r" b="b"/>
              <a:pathLst>
                <a:path h="13969">
                  <a:moveTo>
                    <a:pt x="0" y="7222"/>
                  </a:moveTo>
                  <a:lnTo>
                    <a:pt x="0" y="13689"/>
                  </a:lnTo>
                </a:path>
                <a:path h="13969">
                  <a:moveTo>
                    <a:pt x="0" y="0"/>
                  </a:moveTo>
                  <a:lnTo>
                    <a:pt x="0" y="7222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505527" y="2406766"/>
              <a:ext cx="0" cy="323215"/>
            </a:xfrm>
            <a:custGeom>
              <a:avLst/>
              <a:gdLst/>
              <a:ahLst/>
              <a:cxnLst/>
              <a:rect l="l" t="t" r="r" b="b"/>
              <a:pathLst>
                <a:path h="323214">
                  <a:moveTo>
                    <a:pt x="0" y="0"/>
                  </a:moveTo>
                  <a:lnTo>
                    <a:pt x="0" y="322860"/>
                  </a:lnTo>
                </a:path>
              </a:pathLst>
            </a:custGeom>
            <a:ln w="72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997984" y="239307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0"/>
                  </a:moveTo>
                  <a:lnTo>
                    <a:pt x="0" y="1270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994808" y="2724149"/>
              <a:ext cx="514350" cy="18415"/>
            </a:xfrm>
            <a:custGeom>
              <a:avLst/>
              <a:gdLst/>
              <a:ahLst/>
              <a:cxnLst/>
              <a:rect l="l" t="t" r="r" b="b"/>
              <a:pathLst>
                <a:path w="514350" h="18414">
                  <a:moveTo>
                    <a:pt x="514350" y="0"/>
                  </a:moveTo>
                  <a:lnTo>
                    <a:pt x="0" y="0"/>
                  </a:lnTo>
                  <a:lnTo>
                    <a:pt x="0" y="6350"/>
                  </a:lnTo>
                  <a:lnTo>
                    <a:pt x="0" y="11950"/>
                  </a:lnTo>
                  <a:lnTo>
                    <a:pt x="0" y="18300"/>
                  </a:lnTo>
                  <a:lnTo>
                    <a:pt x="514350" y="18300"/>
                  </a:lnTo>
                  <a:lnTo>
                    <a:pt x="514350" y="11950"/>
                  </a:lnTo>
                  <a:lnTo>
                    <a:pt x="514350" y="6350"/>
                  </a:lnTo>
                  <a:lnTo>
                    <a:pt x="514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509159" y="2736966"/>
              <a:ext cx="507365" cy="329565"/>
            </a:xfrm>
            <a:custGeom>
              <a:avLst/>
              <a:gdLst/>
              <a:ahLst/>
              <a:cxnLst/>
              <a:rect l="l" t="t" r="r" b="b"/>
              <a:pathLst>
                <a:path w="507364" h="329564">
                  <a:moveTo>
                    <a:pt x="0" y="329328"/>
                  </a:moveTo>
                  <a:lnTo>
                    <a:pt x="507085" y="329328"/>
                  </a:lnTo>
                  <a:lnTo>
                    <a:pt x="507085" y="0"/>
                  </a:lnTo>
                  <a:lnTo>
                    <a:pt x="0" y="0"/>
                  </a:lnTo>
                  <a:lnTo>
                    <a:pt x="0" y="329328"/>
                  </a:lnTo>
                  <a:close/>
                </a:path>
              </a:pathLst>
            </a:custGeom>
            <a:solidFill>
              <a:srgbClr val="9AAC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502809" y="2723277"/>
              <a:ext cx="12700" cy="13970"/>
            </a:xfrm>
            <a:custGeom>
              <a:avLst/>
              <a:gdLst/>
              <a:ahLst/>
              <a:cxnLst/>
              <a:rect l="l" t="t" r="r" b="b"/>
              <a:pathLst>
                <a:path w="12700" h="13969">
                  <a:moveTo>
                    <a:pt x="0" y="13689"/>
                  </a:moveTo>
                  <a:lnTo>
                    <a:pt x="12700" y="13689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36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509159" y="2736966"/>
              <a:ext cx="0" cy="335915"/>
            </a:xfrm>
            <a:custGeom>
              <a:avLst/>
              <a:gdLst/>
              <a:ahLst/>
              <a:cxnLst/>
              <a:rect l="l" t="t" r="r" b="b"/>
              <a:pathLst>
                <a:path h="335914">
                  <a:moveTo>
                    <a:pt x="0" y="0"/>
                  </a:moveTo>
                  <a:lnTo>
                    <a:pt x="0" y="33567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019420" y="2723277"/>
              <a:ext cx="0" cy="13970"/>
            </a:xfrm>
            <a:custGeom>
              <a:avLst/>
              <a:gdLst/>
              <a:ahLst/>
              <a:cxnLst/>
              <a:rect l="l" t="t" r="r" b="b"/>
              <a:pathLst>
                <a:path h="13969">
                  <a:moveTo>
                    <a:pt x="0" y="7222"/>
                  </a:moveTo>
                  <a:lnTo>
                    <a:pt x="0" y="13689"/>
                  </a:lnTo>
                </a:path>
                <a:path h="13969">
                  <a:moveTo>
                    <a:pt x="0" y="0"/>
                  </a:moveTo>
                  <a:lnTo>
                    <a:pt x="0" y="7222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6016245" y="2736966"/>
              <a:ext cx="0" cy="330200"/>
            </a:xfrm>
            <a:custGeom>
              <a:avLst/>
              <a:gdLst/>
              <a:ahLst/>
              <a:cxnLst/>
              <a:rect l="l" t="t" r="r" b="b"/>
              <a:pathLst>
                <a:path h="330200">
                  <a:moveTo>
                    <a:pt x="0" y="0"/>
                  </a:moveTo>
                  <a:lnTo>
                    <a:pt x="0" y="33020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009895" y="306355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700"/>
                  </a:moveTo>
                  <a:lnTo>
                    <a:pt x="12700" y="1270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505984" y="272327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0"/>
                  </a:moveTo>
                  <a:lnTo>
                    <a:pt x="0" y="1270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502809" y="3063555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</a:pathLst>
            </a:custGeom>
            <a:ln w="722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991100" y="2730500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FFC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4991100" y="2724150"/>
              <a:ext cx="507365" cy="349885"/>
            </a:xfrm>
            <a:custGeom>
              <a:avLst/>
              <a:gdLst/>
              <a:ahLst/>
              <a:cxnLst/>
              <a:rect l="l" t="t" r="r" b="b"/>
              <a:pathLst>
                <a:path w="507364" h="349885">
                  <a:moveTo>
                    <a:pt x="0" y="0"/>
                  </a:moveTo>
                  <a:lnTo>
                    <a:pt x="0" y="349367"/>
                  </a:lnTo>
                </a:path>
                <a:path w="507364" h="349885">
                  <a:moveTo>
                    <a:pt x="507085" y="0"/>
                  </a:moveTo>
                  <a:lnTo>
                    <a:pt x="507085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4984750" y="2724150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4984750" y="3067167"/>
              <a:ext cx="520065" cy="0"/>
            </a:xfrm>
            <a:custGeom>
              <a:avLst/>
              <a:gdLst/>
              <a:ahLst/>
              <a:cxnLst/>
              <a:rect l="l" t="t" r="r" b="b"/>
              <a:pathLst>
                <a:path w="520064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8" name="object 38"/>
          <p:cNvGrpSpPr/>
          <p:nvPr/>
        </p:nvGrpSpPr>
        <p:grpSpPr>
          <a:xfrm>
            <a:off x="1718118" y="2230379"/>
            <a:ext cx="1029969" cy="697230"/>
            <a:chOff x="1718118" y="2230379"/>
            <a:chExt cx="1029969" cy="697230"/>
          </a:xfrm>
        </p:grpSpPr>
        <p:sp>
          <p:nvSpPr>
            <p:cNvPr id="39" name="object 39"/>
            <p:cNvSpPr/>
            <p:nvPr/>
          </p:nvSpPr>
          <p:spPr>
            <a:xfrm>
              <a:off x="1727200" y="2247899"/>
              <a:ext cx="1014730" cy="673735"/>
            </a:xfrm>
            <a:custGeom>
              <a:avLst/>
              <a:gdLst/>
              <a:ahLst/>
              <a:cxnLst/>
              <a:rect l="l" t="t" r="r" b="b"/>
              <a:pathLst>
                <a:path w="1014730" h="673735">
                  <a:moveTo>
                    <a:pt x="1014171" y="0"/>
                  </a:moveTo>
                  <a:lnTo>
                    <a:pt x="507085" y="0"/>
                  </a:lnTo>
                  <a:lnTo>
                    <a:pt x="507085" y="325501"/>
                  </a:lnTo>
                  <a:lnTo>
                    <a:pt x="0" y="325501"/>
                  </a:lnTo>
                  <a:lnTo>
                    <a:pt x="0" y="336677"/>
                  </a:lnTo>
                  <a:lnTo>
                    <a:pt x="0" y="673341"/>
                  </a:lnTo>
                  <a:lnTo>
                    <a:pt x="507085" y="673341"/>
                  </a:lnTo>
                  <a:lnTo>
                    <a:pt x="1014171" y="673341"/>
                  </a:lnTo>
                  <a:lnTo>
                    <a:pt x="1014171" y="668401"/>
                  </a:lnTo>
                  <a:lnTo>
                    <a:pt x="507085" y="668401"/>
                  </a:lnTo>
                  <a:lnTo>
                    <a:pt x="507085" y="336677"/>
                  </a:lnTo>
                  <a:lnTo>
                    <a:pt x="507085" y="331736"/>
                  </a:lnTo>
                  <a:lnTo>
                    <a:pt x="1014171" y="331736"/>
                  </a:lnTo>
                  <a:lnTo>
                    <a:pt x="1014171" y="0"/>
                  </a:lnTo>
                  <a:close/>
                </a:path>
              </a:pathLst>
            </a:custGeom>
            <a:solidFill>
              <a:srgbClr val="CDD8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234285" y="2241550"/>
              <a:ext cx="0" cy="686435"/>
            </a:xfrm>
            <a:custGeom>
              <a:avLst/>
              <a:gdLst/>
              <a:ahLst/>
              <a:cxnLst/>
              <a:rect l="l" t="t" r="r" b="b"/>
              <a:pathLst>
                <a:path h="686435">
                  <a:moveTo>
                    <a:pt x="0" y="0"/>
                  </a:moveTo>
                  <a:lnTo>
                    <a:pt x="0" y="686034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720849" y="2578923"/>
              <a:ext cx="1027430" cy="6350"/>
            </a:xfrm>
            <a:custGeom>
              <a:avLst/>
              <a:gdLst/>
              <a:ahLst/>
              <a:cxnLst/>
              <a:rect l="l" t="t" r="r" b="b"/>
              <a:pathLst>
                <a:path w="1027430" h="6350">
                  <a:moveTo>
                    <a:pt x="0" y="6350"/>
                  </a:moveTo>
                  <a:lnTo>
                    <a:pt x="1026871" y="6350"/>
                  </a:lnTo>
                </a:path>
                <a:path w="1027430" h="6350">
                  <a:moveTo>
                    <a:pt x="0" y="0"/>
                  </a:moveTo>
                  <a:lnTo>
                    <a:pt x="1026871" y="0"/>
                  </a:lnTo>
                </a:path>
              </a:pathLst>
            </a:custGeom>
            <a:ln w="11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727199" y="2241550"/>
              <a:ext cx="1014730" cy="686435"/>
            </a:xfrm>
            <a:custGeom>
              <a:avLst/>
              <a:gdLst/>
              <a:ahLst/>
              <a:cxnLst/>
              <a:rect l="l" t="t" r="r" b="b"/>
              <a:pathLst>
                <a:path w="1014730" h="686435">
                  <a:moveTo>
                    <a:pt x="0" y="0"/>
                  </a:moveTo>
                  <a:lnTo>
                    <a:pt x="0" y="686034"/>
                  </a:lnTo>
                </a:path>
                <a:path w="1014730" h="686435">
                  <a:moveTo>
                    <a:pt x="1014171" y="0"/>
                  </a:moveTo>
                  <a:lnTo>
                    <a:pt x="1014171" y="686034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722659" y="2241550"/>
              <a:ext cx="1025525" cy="12700"/>
            </a:xfrm>
            <a:custGeom>
              <a:avLst/>
              <a:gdLst/>
              <a:ahLst/>
              <a:cxnLst/>
              <a:rect l="l" t="t" r="r" b="b"/>
              <a:pathLst>
                <a:path w="1025525" h="12700">
                  <a:moveTo>
                    <a:pt x="0" y="0"/>
                  </a:moveTo>
                  <a:lnTo>
                    <a:pt x="0" y="12700"/>
                  </a:lnTo>
                </a:path>
                <a:path w="1025525" h="12700">
                  <a:moveTo>
                    <a:pt x="508893" y="6350"/>
                  </a:moveTo>
                  <a:lnTo>
                    <a:pt x="1025062" y="6350"/>
                  </a:lnTo>
                </a:path>
              </a:pathLst>
            </a:custGeom>
            <a:ln w="36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720849" y="2915590"/>
              <a:ext cx="1027430" cy="6350"/>
            </a:xfrm>
            <a:custGeom>
              <a:avLst/>
              <a:gdLst/>
              <a:ahLst/>
              <a:cxnLst/>
              <a:rect l="l" t="t" r="r" b="b"/>
              <a:pathLst>
                <a:path w="1027430" h="6350">
                  <a:moveTo>
                    <a:pt x="0" y="0"/>
                  </a:moveTo>
                  <a:lnTo>
                    <a:pt x="1026871" y="0"/>
                  </a:lnTo>
                </a:path>
                <a:path w="1027430" h="6350">
                  <a:moveTo>
                    <a:pt x="0" y="6350"/>
                  </a:moveTo>
                  <a:lnTo>
                    <a:pt x="1026871" y="635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724468" y="2236729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4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4" y="336666"/>
                  </a:lnTo>
                  <a:lnTo>
                    <a:pt x="507084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724468" y="2230379"/>
              <a:ext cx="507365" cy="349885"/>
            </a:xfrm>
            <a:custGeom>
              <a:avLst/>
              <a:gdLst/>
              <a:ahLst/>
              <a:cxnLst/>
              <a:rect l="l" t="t" r="r" b="b"/>
              <a:pathLst>
                <a:path w="507364" h="349885">
                  <a:moveTo>
                    <a:pt x="0" y="0"/>
                  </a:moveTo>
                  <a:lnTo>
                    <a:pt x="0" y="349367"/>
                  </a:lnTo>
                </a:path>
                <a:path w="507364" h="349885">
                  <a:moveTo>
                    <a:pt x="507085" y="0"/>
                  </a:moveTo>
                  <a:lnTo>
                    <a:pt x="507085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718118" y="223037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718118" y="2573396"/>
              <a:ext cx="520065" cy="0"/>
            </a:xfrm>
            <a:custGeom>
              <a:avLst/>
              <a:gdLst/>
              <a:ahLst/>
              <a:cxnLst/>
              <a:rect l="l" t="t" r="r" b="b"/>
              <a:pathLst>
                <a:path w="520064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2232468" y="2579629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4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4" y="336666"/>
                  </a:lnTo>
                  <a:lnTo>
                    <a:pt x="507084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2232468" y="2573279"/>
              <a:ext cx="507365" cy="349885"/>
            </a:xfrm>
            <a:custGeom>
              <a:avLst/>
              <a:gdLst/>
              <a:ahLst/>
              <a:cxnLst/>
              <a:rect l="l" t="t" r="r" b="b"/>
              <a:pathLst>
                <a:path w="507364" h="349885">
                  <a:moveTo>
                    <a:pt x="0" y="0"/>
                  </a:moveTo>
                  <a:lnTo>
                    <a:pt x="0" y="349367"/>
                  </a:lnTo>
                </a:path>
                <a:path w="507364" h="349885">
                  <a:moveTo>
                    <a:pt x="507085" y="0"/>
                  </a:moveTo>
                  <a:lnTo>
                    <a:pt x="507085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2226118" y="257327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2226118" y="2916296"/>
              <a:ext cx="520065" cy="0"/>
            </a:xfrm>
            <a:custGeom>
              <a:avLst/>
              <a:gdLst/>
              <a:ahLst/>
              <a:cxnLst/>
              <a:rect l="l" t="t" r="r" b="b"/>
              <a:pathLst>
                <a:path w="520064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3" name="object 53"/>
          <p:cNvGrpSpPr/>
          <p:nvPr/>
        </p:nvGrpSpPr>
        <p:grpSpPr>
          <a:xfrm>
            <a:off x="4751195" y="1867551"/>
            <a:ext cx="1967864" cy="1462405"/>
            <a:chOff x="4751195" y="1867551"/>
            <a:chExt cx="1967864" cy="1462405"/>
          </a:xfrm>
        </p:grpSpPr>
        <p:sp>
          <p:nvSpPr>
            <p:cNvPr id="54" name="object 54"/>
            <p:cNvSpPr/>
            <p:nvPr/>
          </p:nvSpPr>
          <p:spPr>
            <a:xfrm>
              <a:off x="6009895" y="2070100"/>
              <a:ext cx="495300" cy="330200"/>
            </a:xfrm>
            <a:custGeom>
              <a:avLst/>
              <a:gdLst/>
              <a:ahLst/>
              <a:cxnLst/>
              <a:rect l="l" t="t" r="r" b="b"/>
              <a:pathLst>
                <a:path w="495300" h="330200">
                  <a:moveTo>
                    <a:pt x="0" y="330200"/>
                  </a:moveTo>
                  <a:lnTo>
                    <a:pt x="495300" y="330200"/>
                  </a:lnTo>
                  <a:lnTo>
                    <a:pt x="495300" y="0"/>
                  </a:lnTo>
                  <a:lnTo>
                    <a:pt x="0" y="0"/>
                  </a:lnTo>
                  <a:lnTo>
                    <a:pt x="0" y="330200"/>
                  </a:lnTo>
                  <a:close/>
                </a:path>
              </a:pathLst>
            </a:custGeom>
            <a:solidFill>
              <a:srgbClr val="9AAC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5991759" y="2066925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70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6505195" y="2063750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0"/>
                  </a:moveTo>
                  <a:lnTo>
                    <a:pt x="0" y="3365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5991759" y="2066925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5" h="6350">
                  <a:moveTo>
                    <a:pt x="0" y="6350"/>
                  </a:moveTo>
                  <a:lnTo>
                    <a:pt x="519785" y="6350"/>
                  </a:lnTo>
                </a:path>
                <a:path w="520065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5508245" y="2070100"/>
              <a:ext cx="501650" cy="330200"/>
            </a:xfrm>
            <a:custGeom>
              <a:avLst/>
              <a:gdLst/>
              <a:ahLst/>
              <a:cxnLst/>
              <a:rect l="l" t="t" r="r" b="b"/>
              <a:pathLst>
                <a:path w="501650" h="330200">
                  <a:moveTo>
                    <a:pt x="0" y="330200"/>
                  </a:moveTo>
                  <a:lnTo>
                    <a:pt x="501650" y="330200"/>
                  </a:lnTo>
                  <a:lnTo>
                    <a:pt x="501650" y="0"/>
                  </a:lnTo>
                  <a:lnTo>
                    <a:pt x="0" y="0"/>
                  </a:lnTo>
                  <a:lnTo>
                    <a:pt x="0" y="330200"/>
                  </a:lnTo>
                  <a:close/>
                </a:path>
              </a:pathLst>
            </a:custGeom>
            <a:solidFill>
              <a:srgbClr val="FFC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5502809" y="2063750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6009895" y="2063750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0"/>
                  </a:moveTo>
                  <a:lnTo>
                    <a:pt x="0" y="3365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5496459" y="2066925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5496459" y="2403592"/>
              <a:ext cx="12700" cy="6350"/>
            </a:xfrm>
            <a:custGeom>
              <a:avLst/>
              <a:gdLst/>
              <a:ahLst/>
              <a:cxnLst/>
              <a:rect l="l" t="t" r="r" b="b"/>
              <a:pathLst>
                <a:path w="12700" h="6350">
                  <a:moveTo>
                    <a:pt x="0" y="0"/>
                  </a:moveTo>
                  <a:lnTo>
                    <a:pt x="12700" y="0"/>
                  </a:lnTo>
                </a:path>
                <a:path w="12700" h="6350">
                  <a:moveTo>
                    <a:pt x="0" y="6350"/>
                  </a:moveTo>
                  <a:lnTo>
                    <a:pt x="12700" y="6350"/>
                  </a:lnTo>
                </a:path>
              </a:pathLst>
            </a:custGeom>
            <a:ln w="63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6016245" y="2400300"/>
              <a:ext cx="501650" cy="330200"/>
            </a:xfrm>
            <a:custGeom>
              <a:avLst/>
              <a:gdLst/>
              <a:ahLst/>
              <a:cxnLst/>
              <a:rect l="l" t="t" r="r" b="b"/>
              <a:pathLst>
                <a:path w="501650" h="330200">
                  <a:moveTo>
                    <a:pt x="0" y="330200"/>
                  </a:moveTo>
                  <a:lnTo>
                    <a:pt x="501650" y="330200"/>
                  </a:lnTo>
                  <a:lnTo>
                    <a:pt x="501650" y="0"/>
                  </a:lnTo>
                  <a:lnTo>
                    <a:pt x="0" y="0"/>
                  </a:lnTo>
                  <a:lnTo>
                    <a:pt x="0" y="330200"/>
                  </a:lnTo>
                  <a:close/>
                </a:path>
              </a:pathLst>
            </a:custGeom>
            <a:solidFill>
              <a:srgbClr val="FFC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6010809" y="2393950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6517895" y="2393950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0"/>
                  </a:moveTo>
                  <a:lnTo>
                    <a:pt x="0" y="3365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6004459" y="2397125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5" h="6350">
                  <a:moveTo>
                    <a:pt x="0" y="6350"/>
                  </a:moveTo>
                  <a:lnTo>
                    <a:pt x="519785" y="6350"/>
                  </a:lnTo>
                </a:path>
                <a:path w="520065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6004459" y="2733792"/>
              <a:ext cx="12700" cy="6350"/>
            </a:xfrm>
            <a:custGeom>
              <a:avLst/>
              <a:gdLst/>
              <a:ahLst/>
              <a:cxnLst/>
              <a:rect l="l" t="t" r="r" b="b"/>
              <a:pathLst>
                <a:path w="12700" h="6350">
                  <a:moveTo>
                    <a:pt x="0" y="0"/>
                  </a:moveTo>
                  <a:lnTo>
                    <a:pt x="12700" y="0"/>
                  </a:lnTo>
                </a:path>
                <a:path w="12700" h="6350">
                  <a:moveTo>
                    <a:pt x="0" y="6350"/>
                  </a:moveTo>
                  <a:lnTo>
                    <a:pt x="12700" y="6350"/>
                  </a:lnTo>
                </a:path>
              </a:pathLst>
            </a:custGeom>
            <a:ln w="63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5001159" y="2070100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5001159" y="2063750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5508245" y="2063750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336550"/>
                  </a:moveTo>
                  <a:lnTo>
                    <a:pt x="0" y="349367"/>
                  </a:lnTo>
                </a:path>
                <a:path h="349885">
                  <a:moveTo>
                    <a:pt x="0" y="0"/>
                  </a:moveTo>
                  <a:lnTo>
                    <a:pt x="0" y="3365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4994809" y="2063750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4994809" y="2406767"/>
              <a:ext cx="514350" cy="0"/>
            </a:xfrm>
            <a:custGeom>
              <a:avLst/>
              <a:gdLst/>
              <a:ahLst/>
              <a:cxnLst/>
              <a:rect l="l" t="t" r="r" b="b"/>
              <a:pathLst>
                <a:path w="514350">
                  <a:moveTo>
                    <a:pt x="0" y="0"/>
                  </a:moveTo>
                  <a:lnTo>
                    <a:pt x="51435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5509159" y="2400300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5509159" y="2393950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6016245" y="2393950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336550"/>
                  </a:moveTo>
                  <a:lnTo>
                    <a:pt x="0" y="349367"/>
                  </a:lnTo>
                </a:path>
                <a:path h="349885">
                  <a:moveTo>
                    <a:pt x="0" y="0"/>
                  </a:moveTo>
                  <a:lnTo>
                    <a:pt x="0" y="3365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5502809" y="2393950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5502809" y="2736967"/>
              <a:ext cx="514350" cy="0"/>
            </a:xfrm>
            <a:custGeom>
              <a:avLst/>
              <a:gdLst/>
              <a:ahLst/>
              <a:cxnLst/>
              <a:rect l="l" t="t" r="r" b="b"/>
              <a:pathLst>
                <a:path w="514350">
                  <a:moveTo>
                    <a:pt x="0" y="0"/>
                  </a:moveTo>
                  <a:lnTo>
                    <a:pt x="51435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6017159" y="2730500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5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6017159" y="2724150"/>
              <a:ext cx="507365" cy="349885"/>
            </a:xfrm>
            <a:custGeom>
              <a:avLst/>
              <a:gdLst/>
              <a:ahLst/>
              <a:cxnLst/>
              <a:rect l="l" t="t" r="r" b="b"/>
              <a:pathLst>
                <a:path w="507365" h="349885">
                  <a:moveTo>
                    <a:pt x="0" y="0"/>
                  </a:moveTo>
                  <a:lnTo>
                    <a:pt x="0" y="349367"/>
                  </a:lnTo>
                </a:path>
                <a:path w="507365" h="349885">
                  <a:moveTo>
                    <a:pt x="507085" y="0"/>
                  </a:moveTo>
                  <a:lnTo>
                    <a:pt x="507085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6010809" y="2724150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5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6010809" y="3067167"/>
              <a:ext cx="520065" cy="0"/>
            </a:xfrm>
            <a:custGeom>
              <a:avLst/>
              <a:gdLst/>
              <a:ahLst/>
              <a:cxnLst/>
              <a:rect l="l" t="t" r="r" b="b"/>
              <a:pathLst>
                <a:path w="520065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2" name="object 8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751195" y="2225157"/>
              <a:ext cx="1511227" cy="1104691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4838035" y="2308640"/>
              <a:ext cx="1247140" cy="836930"/>
            </a:xfrm>
            <a:custGeom>
              <a:avLst/>
              <a:gdLst/>
              <a:ahLst/>
              <a:cxnLst/>
              <a:rect l="l" t="t" r="r" b="b"/>
              <a:pathLst>
                <a:path w="1247139" h="836930">
                  <a:moveTo>
                    <a:pt x="0" y="0"/>
                  </a:moveTo>
                  <a:lnTo>
                    <a:pt x="1236314" y="829779"/>
                  </a:lnTo>
                  <a:lnTo>
                    <a:pt x="1246859" y="836856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6040377" y="3087803"/>
              <a:ext cx="135255" cy="118745"/>
            </a:xfrm>
            <a:custGeom>
              <a:avLst/>
              <a:gdLst/>
              <a:ahLst/>
              <a:cxnLst/>
              <a:rect l="l" t="t" r="r" b="b"/>
              <a:pathLst>
                <a:path w="135254" h="118744">
                  <a:moveTo>
                    <a:pt x="67945" y="0"/>
                  </a:moveTo>
                  <a:lnTo>
                    <a:pt x="0" y="101232"/>
                  </a:lnTo>
                  <a:lnTo>
                    <a:pt x="135205" y="118560"/>
                  </a:lnTo>
                  <a:lnTo>
                    <a:pt x="67945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5" name="object 8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92175" y="1867551"/>
              <a:ext cx="926856" cy="704148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5878481" y="1951236"/>
              <a:ext cx="663575" cy="436880"/>
            </a:xfrm>
            <a:custGeom>
              <a:avLst/>
              <a:gdLst/>
              <a:ahLst/>
              <a:cxnLst/>
              <a:rect l="l" t="t" r="r" b="b"/>
              <a:pathLst>
                <a:path w="663575" h="436880">
                  <a:moveTo>
                    <a:pt x="0" y="0"/>
                  </a:moveTo>
                  <a:lnTo>
                    <a:pt x="652424" y="429715"/>
                  </a:lnTo>
                  <a:lnTo>
                    <a:pt x="663030" y="436701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6497374" y="2330043"/>
              <a:ext cx="135890" cy="118110"/>
            </a:xfrm>
            <a:custGeom>
              <a:avLst/>
              <a:gdLst/>
              <a:ahLst/>
              <a:cxnLst/>
              <a:rect l="l" t="t" r="r" b="b"/>
              <a:pathLst>
                <a:path w="135890" h="118110">
                  <a:moveTo>
                    <a:pt x="67062" y="0"/>
                  </a:moveTo>
                  <a:lnTo>
                    <a:pt x="0" y="101818"/>
                  </a:lnTo>
                  <a:lnTo>
                    <a:pt x="135350" y="117971"/>
                  </a:lnTo>
                  <a:lnTo>
                    <a:pt x="6706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8" name="object 8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92931" y="2279947"/>
              <a:ext cx="1899596" cy="417094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4837765" y="2308815"/>
              <a:ext cx="1811655" cy="317500"/>
            </a:xfrm>
            <a:custGeom>
              <a:avLst/>
              <a:gdLst/>
              <a:ahLst/>
              <a:cxnLst/>
              <a:rect l="l" t="t" r="r" b="b"/>
              <a:pathLst>
                <a:path w="1811654" h="317500">
                  <a:moveTo>
                    <a:pt x="1811638" y="157560"/>
                  </a:moveTo>
                  <a:lnTo>
                    <a:pt x="1762711" y="177910"/>
                  </a:lnTo>
                  <a:lnTo>
                    <a:pt x="1713589" y="196883"/>
                  </a:lnTo>
                  <a:lnTo>
                    <a:pt x="1664285" y="214478"/>
                  </a:lnTo>
                  <a:lnTo>
                    <a:pt x="1614810" y="230693"/>
                  </a:lnTo>
                  <a:lnTo>
                    <a:pt x="1565176" y="245525"/>
                  </a:lnTo>
                  <a:lnTo>
                    <a:pt x="1515396" y="258974"/>
                  </a:lnTo>
                  <a:lnTo>
                    <a:pt x="1465482" y="271036"/>
                  </a:lnTo>
                  <a:lnTo>
                    <a:pt x="1415446" y="281711"/>
                  </a:lnTo>
                  <a:lnTo>
                    <a:pt x="1365301" y="290996"/>
                  </a:lnTo>
                  <a:lnTo>
                    <a:pt x="1315057" y="298889"/>
                  </a:lnTo>
                  <a:lnTo>
                    <a:pt x="1264728" y="305388"/>
                  </a:lnTo>
                  <a:lnTo>
                    <a:pt x="1214326" y="310492"/>
                  </a:lnTo>
                  <a:lnTo>
                    <a:pt x="1163863" y="314198"/>
                  </a:lnTo>
                  <a:lnTo>
                    <a:pt x="1113350" y="316505"/>
                  </a:lnTo>
                  <a:lnTo>
                    <a:pt x="1062801" y="317411"/>
                  </a:lnTo>
                  <a:lnTo>
                    <a:pt x="1012227" y="316913"/>
                  </a:lnTo>
                  <a:lnTo>
                    <a:pt x="961641" y="315011"/>
                  </a:lnTo>
                  <a:lnTo>
                    <a:pt x="911054" y="311701"/>
                  </a:lnTo>
                  <a:lnTo>
                    <a:pt x="860479" y="306982"/>
                  </a:lnTo>
                  <a:lnTo>
                    <a:pt x="811280" y="301035"/>
                  </a:lnTo>
                  <a:lnTo>
                    <a:pt x="762186" y="293759"/>
                  </a:lnTo>
                  <a:lnTo>
                    <a:pt x="713208" y="285160"/>
                  </a:lnTo>
                  <a:lnTo>
                    <a:pt x="664358" y="275241"/>
                  </a:lnTo>
                  <a:lnTo>
                    <a:pt x="615645" y="264007"/>
                  </a:lnTo>
                  <a:lnTo>
                    <a:pt x="567083" y="251460"/>
                  </a:lnTo>
                  <a:lnTo>
                    <a:pt x="518681" y="237605"/>
                  </a:lnTo>
                  <a:lnTo>
                    <a:pt x="470450" y="222446"/>
                  </a:lnTo>
                  <a:lnTo>
                    <a:pt x="422402" y="205987"/>
                  </a:lnTo>
                  <a:lnTo>
                    <a:pt x="374547" y="188232"/>
                  </a:lnTo>
                  <a:lnTo>
                    <a:pt x="326897" y="169185"/>
                  </a:lnTo>
                  <a:lnTo>
                    <a:pt x="279462" y="148849"/>
                  </a:lnTo>
                  <a:lnTo>
                    <a:pt x="232254" y="127229"/>
                  </a:lnTo>
                  <a:lnTo>
                    <a:pt x="185284" y="104328"/>
                  </a:lnTo>
                  <a:lnTo>
                    <a:pt x="138562" y="80151"/>
                  </a:lnTo>
                  <a:lnTo>
                    <a:pt x="92100" y="54701"/>
                  </a:lnTo>
                  <a:lnTo>
                    <a:pt x="45909" y="27983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0" name="object 90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4304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Diagonals</a:t>
            </a:r>
            <a:r>
              <a:rPr spc="15" dirty="0"/>
              <a:t> </a:t>
            </a:r>
            <a:r>
              <a:rPr spc="-10" dirty="0"/>
              <a:t>in</a:t>
            </a:r>
            <a:r>
              <a:rPr spc="15" dirty="0"/>
              <a:t> </a:t>
            </a:r>
            <a:r>
              <a:rPr dirty="0"/>
              <a:t>a</a:t>
            </a:r>
            <a:r>
              <a:rPr spc="15" dirty="0"/>
              <a:t> </a:t>
            </a:r>
            <a:r>
              <a:rPr dirty="0"/>
              <a:t>3x3</a:t>
            </a:r>
            <a:r>
              <a:rPr spc="15" dirty="0"/>
              <a:t> </a:t>
            </a:r>
            <a:r>
              <a:rPr spc="-5" dirty="0"/>
              <a:t>matrix</a:t>
            </a:r>
            <a:endParaRPr spc="-5" dirty="0"/>
          </a:p>
        </p:txBody>
      </p:sp>
      <p:grpSp>
        <p:nvGrpSpPr>
          <p:cNvPr id="91" name="object 91"/>
          <p:cNvGrpSpPr/>
          <p:nvPr/>
        </p:nvGrpSpPr>
        <p:grpSpPr>
          <a:xfrm>
            <a:off x="1486645" y="2042600"/>
            <a:ext cx="1478280" cy="1066800"/>
            <a:chOff x="1486645" y="2042600"/>
            <a:chExt cx="1478280" cy="1066800"/>
          </a:xfrm>
        </p:grpSpPr>
        <p:pic>
          <p:nvPicPr>
            <p:cNvPr id="92" name="object 9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7467" y="2042600"/>
              <a:ext cx="1436996" cy="1066335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1614713" y="2125924"/>
              <a:ext cx="1172845" cy="798830"/>
            </a:xfrm>
            <a:custGeom>
              <a:avLst/>
              <a:gdLst/>
              <a:ahLst/>
              <a:cxnLst/>
              <a:rect l="l" t="t" r="r" b="b"/>
              <a:pathLst>
                <a:path w="1172845" h="798830">
                  <a:moveTo>
                    <a:pt x="0" y="0"/>
                  </a:moveTo>
                  <a:lnTo>
                    <a:pt x="1161728" y="791066"/>
                  </a:lnTo>
                  <a:lnTo>
                    <a:pt x="1172225" y="798214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2742130" y="2866603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5" h="119380">
                  <a:moveTo>
                    <a:pt x="68621" y="0"/>
                  </a:moveTo>
                  <a:lnTo>
                    <a:pt x="0" y="100774"/>
                  </a:lnTo>
                  <a:lnTo>
                    <a:pt x="135086" y="119009"/>
                  </a:lnTo>
                  <a:lnTo>
                    <a:pt x="68621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5" name="object 9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6645" y="2042600"/>
              <a:ext cx="1436996" cy="1066335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1664169" y="2125924"/>
              <a:ext cx="1172845" cy="798830"/>
            </a:xfrm>
            <a:custGeom>
              <a:avLst/>
              <a:gdLst/>
              <a:ahLst/>
              <a:cxnLst/>
              <a:rect l="l" t="t" r="r" b="b"/>
              <a:pathLst>
                <a:path w="1172845" h="798830">
                  <a:moveTo>
                    <a:pt x="1172225" y="0"/>
                  </a:moveTo>
                  <a:lnTo>
                    <a:pt x="10497" y="791066"/>
                  </a:lnTo>
                  <a:lnTo>
                    <a:pt x="0" y="798214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1573893" y="2866603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5" h="119380">
                  <a:moveTo>
                    <a:pt x="66462" y="0"/>
                  </a:moveTo>
                  <a:lnTo>
                    <a:pt x="0" y="119009"/>
                  </a:lnTo>
                  <a:lnTo>
                    <a:pt x="135084" y="100774"/>
                  </a:lnTo>
                  <a:lnTo>
                    <a:pt x="6646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979720" y="2051050"/>
          <a:ext cx="1550035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4984"/>
                <a:gridCol w="504190"/>
                <a:gridCol w="501650"/>
              </a:tblGrid>
              <a:tr h="33978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7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AACB5"/>
                    </a:solidFill>
                  </a:tcPr>
                </a:tc>
              </a:tr>
              <a:tr h="3300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9AAC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70"/>
                    </a:solidFill>
                  </a:tcPr>
                </a:tc>
              </a:tr>
              <a:tr h="3336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7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9AAC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grpSp>
        <p:nvGrpSpPr>
          <p:cNvPr id="3" name="object 3"/>
          <p:cNvGrpSpPr/>
          <p:nvPr/>
        </p:nvGrpSpPr>
        <p:grpSpPr>
          <a:xfrm>
            <a:off x="1486645" y="2042600"/>
            <a:ext cx="1478280" cy="1066800"/>
            <a:chOff x="1486645" y="2042600"/>
            <a:chExt cx="1478280" cy="1066800"/>
          </a:xfrm>
        </p:grpSpPr>
        <p:sp>
          <p:nvSpPr>
            <p:cNvPr id="4" name="object 4"/>
            <p:cNvSpPr/>
            <p:nvPr/>
          </p:nvSpPr>
          <p:spPr>
            <a:xfrm>
              <a:off x="1727200" y="2247899"/>
              <a:ext cx="1014730" cy="673735"/>
            </a:xfrm>
            <a:custGeom>
              <a:avLst/>
              <a:gdLst/>
              <a:ahLst/>
              <a:cxnLst/>
              <a:rect l="l" t="t" r="r" b="b"/>
              <a:pathLst>
                <a:path w="1014730" h="673735">
                  <a:moveTo>
                    <a:pt x="1014171" y="0"/>
                  </a:moveTo>
                  <a:lnTo>
                    <a:pt x="507085" y="0"/>
                  </a:lnTo>
                  <a:lnTo>
                    <a:pt x="507085" y="325501"/>
                  </a:lnTo>
                  <a:lnTo>
                    <a:pt x="0" y="325501"/>
                  </a:lnTo>
                  <a:lnTo>
                    <a:pt x="0" y="336677"/>
                  </a:lnTo>
                  <a:lnTo>
                    <a:pt x="0" y="673341"/>
                  </a:lnTo>
                  <a:lnTo>
                    <a:pt x="507085" y="673341"/>
                  </a:lnTo>
                  <a:lnTo>
                    <a:pt x="1014171" y="673341"/>
                  </a:lnTo>
                  <a:lnTo>
                    <a:pt x="1014171" y="668401"/>
                  </a:lnTo>
                  <a:lnTo>
                    <a:pt x="507085" y="668401"/>
                  </a:lnTo>
                  <a:lnTo>
                    <a:pt x="507085" y="336677"/>
                  </a:lnTo>
                  <a:lnTo>
                    <a:pt x="507085" y="331736"/>
                  </a:lnTo>
                  <a:lnTo>
                    <a:pt x="1014171" y="331736"/>
                  </a:lnTo>
                  <a:lnTo>
                    <a:pt x="1014171" y="0"/>
                  </a:lnTo>
                  <a:close/>
                </a:path>
              </a:pathLst>
            </a:custGeom>
            <a:solidFill>
              <a:srgbClr val="CDD8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234285" y="2241550"/>
              <a:ext cx="0" cy="686435"/>
            </a:xfrm>
            <a:custGeom>
              <a:avLst/>
              <a:gdLst/>
              <a:ahLst/>
              <a:cxnLst/>
              <a:rect l="l" t="t" r="r" b="b"/>
              <a:pathLst>
                <a:path h="686435">
                  <a:moveTo>
                    <a:pt x="0" y="0"/>
                  </a:moveTo>
                  <a:lnTo>
                    <a:pt x="0" y="686034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720849" y="2578923"/>
              <a:ext cx="1027430" cy="6350"/>
            </a:xfrm>
            <a:custGeom>
              <a:avLst/>
              <a:gdLst/>
              <a:ahLst/>
              <a:cxnLst/>
              <a:rect l="l" t="t" r="r" b="b"/>
              <a:pathLst>
                <a:path w="1027430" h="6350">
                  <a:moveTo>
                    <a:pt x="0" y="6350"/>
                  </a:moveTo>
                  <a:lnTo>
                    <a:pt x="1026871" y="6350"/>
                  </a:lnTo>
                </a:path>
                <a:path w="1027430" h="6350">
                  <a:moveTo>
                    <a:pt x="0" y="0"/>
                  </a:moveTo>
                  <a:lnTo>
                    <a:pt x="1026871" y="0"/>
                  </a:lnTo>
                </a:path>
              </a:pathLst>
            </a:custGeom>
            <a:ln w="11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727199" y="2241550"/>
              <a:ext cx="1014730" cy="686435"/>
            </a:xfrm>
            <a:custGeom>
              <a:avLst/>
              <a:gdLst/>
              <a:ahLst/>
              <a:cxnLst/>
              <a:rect l="l" t="t" r="r" b="b"/>
              <a:pathLst>
                <a:path w="1014730" h="686435">
                  <a:moveTo>
                    <a:pt x="0" y="0"/>
                  </a:moveTo>
                  <a:lnTo>
                    <a:pt x="0" y="686034"/>
                  </a:lnTo>
                </a:path>
                <a:path w="1014730" h="686435">
                  <a:moveTo>
                    <a:pt x="1014171" y="0"/>
                  </a:moveTo>
                  <a:lnTo>
                    <a:pt x="1014171" y="686034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722659" y="2241550"/>
              <a:ext cx="1025525" cy="12700"/>
            </a:xfrm>
            <a:custGeom>
              <a:avLst/>
              <a:gdLst/>
              <a:ahLst/>
              <a:cxnLst/>
              <a:rect l="l" t="t" r="r" b="b"/>
              <a:pathLst>
                <a:path w="1025525" h="12700">
                  <a:moveTo>
                    <a:pt x="0" y="0"/>
                  </a:moveTo>
                  <a:lnTo>
                    <a:pt x="0" y="12700"/>
                  </a:lnTo>
                </a:path>
                <a:path w="1025525" h="12700">
                  <a:moveTo>
                    <a:pt x="508893" y="6350"/>
                  </a:moveTo>
                  <a:lnTo>
                    <a:pt x="1025062" y="6350"/>
                  </a:lnTo>
                </a:path>
              </a:pathLst>
            </a:custGeom>
            <a:ln w="36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720849" y="2915590"/>
              <a:ext cx="1027430" cy="6350"/>
            </a:xfrm>
            <a:custGeom>
              <a:avLst/>
              <a:gdLst/>
              <a:ahLst/>
              <a:cxnLst/>
              <a:rect l="l" t="t" r="r" b="b"/>
              <a:pathLst>
                <a:path w="1027430" h="6350">
                  <a:moveTo>
                    <a:pt x="0" y="0"/>
                  </a:moveTo>
                  <a:lnTo>
                    <a:pt x="1026871" y="0"/>
                  </a:lnTo>
                </a:path>
                <a:path w="1027430" h="6350">
                  <a:moveTo>
                    <a:pt x="0" y="6350"/>
                  </a:moveTo>
                  <a:lnTo>
                    <a:pt x="1026871" y="635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724468" y="2236729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4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4" y="336666"/>
                  </a:lnTo>
                  <a:lnTo>
                    <a:pt x="507084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724468" y="2230379"/>
              <a:ext cx="507365" cy="349885"/>
            </a:xfrm>
            <a:custGeom>
              <a:avLst/>
              <a:gdLst/>
              <a:ahLst/>
              <a:cxnLst/>
              <a:rect l="l" t="t" r="r" b="b"/>
              <a:pathLst>
                <a:path w="507364" h="349885">
                  <a:moveTo>
                    <a:pt x="0" y="0"/>
                  </a:moveTo>
                  <a:lnTo>
                    <a:pt x="0" y="349367"/>
                  </a:lnTo>
                </a:path>
                <a:path w="507364" h="349885">
                  <a:moveTo>
                    <a:pt x="507085" y="0"/>
                  </a:moveTo>
                  <a:lnTo>
                    <a:pt x="507085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718118" y="223037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718118" y="2573396"/>
              <a:ext cx="520065" cy="0"/>
            </a:xfrm>
            <a:custGeom>
              <a:avLst/>
              <a:gdLst/>
              <a:ahLst/>
              <a:cxnLst/>
              <a:rect l="l" t="t" r="r" b="b"/>
              <a:pathLst>
                <a:path w="520064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232468" y="2579629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4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4" y="336666"/>
                  </a:lnTo>
                  <a:lnTo>
                    <a:pt x="507084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232468" y="2573279"/>
              <a:ext cx="507365" cy="349885"/>
            </a:xfrm>
            <a:custGeom>
              <a:avLst/>
              <a:gdLst/>
              <a:ahLst/>
              <a:cxnLst/>
              <a:rect l="l" t="t" r="r" b="b"/>
              <a:pathLst>
                <a:path w="507364" h="349885">
                  <a:moveTo>
                    <a:pt x="0" y="0"/>
                  </a:moveTo>
                  <a:lnTo>
                    <a:pt x="0" y="349367"/>
                  </a:lnTo>
                </a:path>
                <a:path w="507364" h="349885">
                  <a:moveTo>
                    <a:pt x="507085" y="0"/>
                  </a:moveTo>
                  <a:lnTo>
                    <a:pt x="507085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226118" y="257327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226118" y="2916296"/>
              <a:ext cx="520065" cy="0"/>
            </a:xfrm>
            <a:custGeom>
              <a:avLst/>
              <a:gdLst/>
              <a:ahLst/>
              <a:cxnLst/>
              <a:rect l="l" t="t" r="r" b="b"/>
              <a:pathLst>
                <a:path w="520064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527467" y="2042600"/>
              <a:ext cx="1436996" cy="106633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614713" y="2125924"/>
              <a:ext cx="1172845" cy="798830"/>
            </a:xfrm>
            <a:custGeom>
              <a:avLst/>
              <a:gdLst/>
              <a:ahLst/>
              <a:cxnLst/>
              <a:rect l="l" t="t" r="r" b="b"/>
              <a:pathLst>
                <a:path w="1172845" h="798830">
                  <a:moveTo>
                    <a:pt x="0" y="0"/>
                  </a:moveTo>
                  <a:lnTo>
                    <a:pt x="1161728" y="791066"/>
                  </a:lnTo>
                  <a:lnTo>
                    <a:pt x="1172225" y="798214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742130" y="2866603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5" h="119380">
                  <a:moveTo>
                    <a:pt x="68621" y="0"/>
                  </a:moveTo>
                  <a:lnTo>
                    <a:pt x="0" y="100774"/>
                  </a:lnTo>
                  <a:lnTo>
                    <a:pt x="135086" y="119009"/>
                  </a:lnTo>
                  <a:lnTo>
                    <a:pt x="68621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6645" y="2042600"/>
              <a:ext cx="1436996" cy="106633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664169" y="2125924"/>
              <a:ext cx="1172845" cy="798830"/>
            </a:xfrm>
            <a:custGeom>
              <a:avLst/>
              <a:gdLst/>
              <a:ahLst/>
              <a:cxnLst/>
              <a:rect l="l" t="t" r="r" b="b"/>
              <a:pathLst>
                <a:path w="1172845" h="798830">
                  <a:moveTo>
                    <a:pt x="1172225" y="0"/>
                  </a:moveTo>
                  <a:lnTo>
                    <a:pt x="10497" y="791066"/>
                  </a:lnTo>
                  <a:lnTo>
                    <a:pt x="0" y="798214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573893" y="2866603"/>
              <a:ext cx="135255" cy="119380"/>
            </a:xfrm>
            <a:custGeom>
              <a:avLst/>
              <a:gdLst/>
              <a:ahLst/>
              <a:cxnLst/>
              <a:rect l="l" t="t" r="r" b="b"/>
              <a:pathLst>
                <a:path w="135255" h="119380">
                  <a:moveTo>
                    <a:pt x="66462" y="0"/>
                  </a:moveTo>
                  <a:lnTo>
                    <a:pt x="0" y="119009"/>
                  </a:lnTo>
                  <a:lnTo>
                    <a:pt x="135084" y="100774"/>
                  </a:lnTo>
                  <a:lnTo>
                    <a:pt x="66462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4304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Diagonals</a:t>
            </a:r>
            <a:r>
              <a:rPr spc="15" dirty="0"/>
              <a:t> </a:t>
            </a:r>
            <a:r>
              <a:rPr spc="-10" dirty="0"/>
              <a:t>in</a:t>
            </a:r>
            <a:r>
              <a:rPr spc="15" dirty="0"/>
              <a:t> </a:t>
            </a:r>
            <a:r>
              <a:rPr dirty="0"/>
              <a:t>a</a:t>
            </a:r>
            <a:r>
              <a:rPr spc="15" dirty="0"/>
              <a:t> </a:t>
            </a:r>
            <a:r>
              <a:rPr dirty="0"/>
              <a:t>3x3</a:t>
            </a:r>
            <a:r>
              <a:rPr spc="15" dirty="0"/>
              <a:t> </a:t>
            </a:r>
            <a:r>
              <a:rPr spc="-5" dirty="0"/>
              <a:t>matrix</a:t>
            </a:r>
            <a:endParaRPr spc="-5" dirty="0"/>
          </a:p>
        </p:txBody>
      </p:sp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1012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Determinant</a:t>
            </a:r>
            <a:endParaRPr spc="-5" dirty="0"/>
          </a:p>
        </p:txBody>
      </p:sp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565581"/>
            <a:ext cx="9144000" cy="578485"/>
            <a:chOff x="0" y="4565581"/>
            <a:chExt cx="9144000" cy="57848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4565581"/>
              <a:ext cx="9144000" cy="57791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1700" y="4694799"/>
              <a:ext cx="1471902" cy="33044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90425" y="354677"/>
            <a:ext cx="21012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Microsoft Sans Serif" panose="020B0604020202020204"/>
                <a:cs typeface="Microsoft Sans Serif" panose="020B0604020202020204"/>
              </a:rPr>
              <a:t>Determinant</a:t>
            </a:r>
            <a:endParaRPr sz="3000">
              <a:latin typeface="Microsoft Sans Serif" panose="020B0604020202020204"/>
              <a:cs typeface="Microsoft Sans Serif" panose="020B0604020202020204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015624" y="1738801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7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70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7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2605373" y="1396524"/>
            <a:ext cx="3422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Add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1012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Determinant</a:t>
            </a:r>
            <a:endParaRPr spc="-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015624" y="1738801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7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70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7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2605373" y="1396524"/>
            <a:ext cx="3422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Add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387986" y="1731477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7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7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70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5804839" y="1396524"/>
            <a:ext cx="6877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Subtract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5746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Solution:</a:t>
            </a:r>
            <a:r>
              <a:rPr spc="20" dirty="0"/>
              <a:t> </a:t>
            </a: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  <a:r>
              <a:rPr spc="25" dirty="0"/>
              <a:t> </a:t>
            </a:r>
            <a:r>
              <a:rPr dirty="0"/>
              <a:t>1</a:t>
            </a:r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2535280" y="1524667"/>
            <a:ext cx="346075" cy="381635"/>
            <a:chOff x="2535280" y="1524667"/>
            <a:chExt cx="346075" cy="38163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535280" y="1524667"/>
              <a:ext cx="345534" cy="38136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578143" y="1544551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2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8" y="243452"/>
                  </a:lnTo>
                  <a:lnTo>
                    <a:pt x="52706" y="274944"/>
                  </a:lnTo>
                  <a:lnTo>
                    <a:pt x="92204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5" y="239383"/>
                  </a:lnTo>
                  <a:lnTo>
                    <a:pt x="254609" y="191245"/>
                  </a:lnTo>
                  <a:lnTo>
                    <a:pt x="258616" y="138393"/>
                  </a:lnTo>
                  <a:lnTo>
                    <a:pt x="234363" y="91832"/>
                  </a:lnTo>
                  <a:lnTo>
                    <a:pt x="226077" y="86589"/>
                  </a:lnTo>
                  <a:lnTo>
                    <a:pt x="124468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80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80" h="295275">
                  <a:moveTo>
                    <a:pt x="116228" y="48479"/>
                  </a:moveTo>
                  <a:lnTo>
                    <a:pt x="104119" y="48479"/>
                  </a:lnTo>
                  <a:lnTo>
                    <a:pt x="108700" y="51304"/>
                  </a:lnTo>
                  <a:lnTo>
                    <a:pt x="114839" y="55864"/>
                  </a:lnTo>
                  <a:lnTo>
                    <a:pt x="121484" y="62119"/>
                  </a:lnTo>
                  <a:lnTo>
                    <a:pt x="127586" y="70029"/>
                  </a:lnTo>
                  <a:lnTo>
                    <a:pt x="126155" y="75302"/>
                  </a:lnTo>
                  <a:lnTo>
                    <a:pt x="125150" y="80803"/>
                  </a:lnTo>
                  <a:lnTo>
                    <a:pt x="124468" y="86589"/>
                  </a:lnTo>
                  <a:lnTo>
                    <a:pt x="226077" y="86589"/>
                  </a:lnTo>
                  <a:lnTo>
                    <a:pt x="224325" y="85481"/>
                  </a:lnTo>
                  <a:lnTo>
                    <a:pt x="134238" y="85481"/>
                  </a:lnTo>
                  <a:lnTo>
                    <a:pt x="139937" y="68136"/>
                  </a:lnTo>
                  <a:lnTo>
                    <a:pt x="143399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80" h="295275">
                  <a:moveTo>
                    <a:pt x="174769" y="68580"/>
                  </a:moveTo>
                  <a:lnTo>
                    <a:pt x="151264" y="75186"/>
                  </a:lnTo>
                  <a:lnTo>
                    <a:pt x="134238" y="85481"/>
                  </a:lnTo>
                  <a:lnTo>
                    <a:pt x="224325" y="85481"/>
                  </a:lnTo>
                  <a:lnTo>
                    <a:pt x="203040" y="72013"/>
                  </a:lnTo>
                  <a:lnTo>
                    <a:pt x="174769" y="68580"/>
                  </a:lnTo>
                  <a:close/>
                </a:path>
                <a:path w="259080" h="295275">
                  <a:moveTo>
                    <a:pt x="169796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399" y="62038"/>
                  </a:lnTo>
                  <a:lnTo>
                    <a:pt x="148864" y="52413"/>
                  </a:lnTo>
                  <a:lnTo>
                    <a:pt x="161050" y="38367"/>
                  </a:lnTo>
                  <a:lnTo>
                    <a:pt x="176528" y="26052"/>
                  </a:lnTo>
                  <a:lnTo>
                    <a:pt x="177380" y="22925"/>
                  </a:lnTo>
                  <a:lnTo>
                    <a:pt x="174517" y="19308"/>
                  </a:lnTo>
                  <a:lnTo>
                    <a:pt x="169796" y="16973"/>
                  </a:lnTo>
                  <a:close/>
                </a:path>
                <a:path w="259080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2"/>
                  </a:lnTo>
                  <a:lnTo>
                    <a:pt x="79433" y="55351"/>
                  </a:lnTo>
                  <a:lnTo>
                    <a:pt x="104119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7"/>
                  </a:lnTo>
                  <a:lnTo>
                    <a:pt x="103229" y="33286"/>
                  </a:lnTo>
                  <a:lnTo>
                    <a:pt x="97162" y="22129"/>
                  </a:lnTo>
                  <a:lnTo>
                    <a:pt x="87702" y="11323"/>
                  </a:lnTo>
                  <a:lnTo>
                    <a:pt x="76721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80" h="295275">
                  <a:moveTo>
                    <a:pt x="53762" y="19"/>
                  </a:moveTo>
                  <a:lnTo>
                    <a:pt x="38119" y="2705"/>
                  </a:lnTo>
                  <a:lnTo>
                    <a:pt x="21980" y="4905"/>
                  </a:lnTo>
                  <a:lnTo>
                    <a:pt x="76721" y="4905"/>
                  </a:lnTo>
                  <a:lnTo>
                    <a:pt x="74255" y="3464"/>
                  </a:lnTo>
                  <a:lnTo>
                    <a:pt x="53762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578143" y="1544550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3192527" y="1524667"/>
            <a:ext cx="364490" cy="381635"/>
            <a:chOff x="3192527" y="1524667"/>
            <a:chExt cx="364490" cy="38163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2527" y="1524667"/>
              <a:ext cx="364476" cy="38136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35389" y="1544397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3" y="0"/>
                  </a:moveTo>
                  <a:lnTo>
                    <a:pt x="242703" y="389"/>
                  </a:lnTo>
                  <a:lnTo>
                    <a:pt x="235431" y="3624"/>
                  </a:lnTo>
                  <a:lnTo>
                    <a:pt x="235861" y="6830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9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3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2" y="37774"/>
                  </a:lnTo>
                  <a:lnTo>
                    <a:pt x="256659" y="18522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235389" y="1544398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755650" y="1104526"/>
            <a:ext cx="6435090" cy="697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 indent="-180975">
              <a:lnSpc>
                <a:spcPct val="100000"/>
              </a:lnSpc>
              <a:spcBef>
                <a:spcPts val="100"/>
              </a:spcBef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1:</a:t>
            </a:r>
            <a:r>
              <a:rPr sz="1800" b="1" spc="-4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$10.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R="800735" algn="ctr">
              <a:lnSpc>
                <a:spcPct val="100000"/>
              </a:lnSpc>
              <a:spcBef>
                <a:spcPts val="1445"/>
              </a:spcBef>
              <a:tabLst>
                <a:tab pos="675640" algn="l"/>
              </a:tabLst>
            </a:pPr>
            <a:r>
              <a:rPr sz="1400" dirty="0">
                <a:latin typeface="Arial MT"/>
                <a:cs typeface="Arial MT"/>
              </a:rPr>
              <a:t>+	</a:t>
            </a:r>
            <a:r>
              <a:rPr sz="2100" baseline="2000" dirty="0">
                <a:latin typeface="Arial MT"/>
                <a:cs typeface="Arial MT"/>
              </a:rPr>
              <a:t>=</a:t>
            </a:r>
            <a:r>
              <a:rPr sz="2100" spc="487" baseline="2000" dirty="0">
                <a:latin typeface="Arial MT"/>
                <a:cs typeface="Arial MT"/>
              </a:rPr>
              <a:t> </a:t>
            </a:r>
            <a:r>
              <a:rPr sz="2100" baseline="2000" dirty="0">
                <a:latin typeface="Arial MT"/>
                <a:cs typeface="Arial MT"/>
              </a:rPr>
              <a:t>$10</a:t>
            </a:r>
            <a:endParaRPr sz="2100" baseline="20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535280" y="3128751"/>
            <a:ext cx="346075" cy="381635"/>
            <a:chOff x="2535280" y="3128751"/>
            <a:chExt cx="346075" cy="381635"/>
          </a:xfrm>
        </p:grpSpPr>
        <p:pic>
          <p:nvPicPr>
            <p:cNvPr id="13" name="object 1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535280" y="3128751"/>
              <a:ext cx="345534" cy="38136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578143" y="3148635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2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8" y="243452"/>
                  </a:lnTo>
                  <a:lnTo>
                    <a:pt x="52706" y="274944"/>
                  </a:lnTo>
                  <a:lnTo>
                    <a:pt x="92204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5" y="239383"/>
                  </a:lnTo>
                  <a:lnTo>
                    <a:pt x="254609" y="191245"/>
                  </a:lnTo>
                  <a:lnTo>
                    <a:pt x="258616" y="138394"/>
                  </a:lnTo>
                  <a:lnTo>
                    <a:pt x="234363" y="91832"/>
                  </a:lnTo>
                  <a:lnTo>
                    <a:pt x="226077" y="86589"/>
                  </a:lnTo>
                  <a:lnTo>
                    <a:pt x="124468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80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80" h="295275">
                  <a:moveTo>
                    <a:pt x="116228" y="48479"/>
                  </a:moveTo>
                  <a:lnTo>
                    <a:pt x="104119" y="48479"/>
                  </a:lnTo>
                  <a:lnTo>
                    <a:pt x="108700" y="51304"/>
                  </a:lnTo>
                  <a:lnTo>
                    <a:pt x="114839" y="55864"/>
                  </a:lnTo>
                  <a:lnTo>
                    <a:pt x="121484" y="62119"/>
                  </a:lnTo>
                  <a:lnTo>
                    <a:pt x="127586" y="70029"/>
                  </a:lnTo>
                  <a:lnTo>
                    <a:pt x="126155" y="75302"/>
                  </a:lnTo>
                  <a:lnTo>
                    <a:pt x="125150" y="80803"/>
                  </a:lnTo>
                  <a:lnTo>
                    <a:pt x="124468" y="86589"/>
                  </a:lnTo>
                  <a:lnTo>
                    <a:pt x="226077" y="86589"/>
                  </a:lnTo>
                  <a:lnTo>
                    <a:pt x="224325" y="85481"/>
                  </a:lnTo>
                  <a:lnTo>
                    <a:pt x="134238" y="85481"/>
                  </a:lnTo>
                  <a:lnTo>
                    <a:pt x="139937" y="68136"/>
                  </a:lnTo>
                  <a:lnTo>
                    <a:pt x="143399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80" h="295275">
                  <a:moveTo>
                    <a:pt x="174769" y="68580"/>
                  </a:moveTo>
                  <a:lnTo>
                    <a:pt x="151264" y="75186"/>
                  </a:lnTo>
                  <a:lnTo>
                    <a:pt x="134238" y="85481"/>
                  </a:lnTo>
                  <a:lnTo>
                    <a:pt x="224325" y="85481"/>
                  </a:lnTo>
                  <a:lnTo>
                    <a:pt x="203040" y="72013"/>
                  </a:lnTo>
                  <a:lnTo>
                    <a:pt x="174769" y="68580"/>
                  </a:lnTo>
                  <a:close/>
                </a:path>
                <a:path w="259080" h="295275">
                  <a:moveTo>
                    <a:pt x="169796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399" y="62038"/>
                  </a:lnTo>
                  <a:lnTo>
                    <a:pt x="148864" y="52413"/>
                  </a:lnTo>
                  <a:lnTo>
                    <a:pt x="161050" y="38367"/>
                  </a:lnTo>
                  <a:lnTo>
                    <a:pt x="176528" y="26052"/>
                  </a:lnTo>
                  <a:lnTo>
                    <a:pt x="177380" y="22925"/>
                  </a:lnTo>
                  <a:lnTo>
                    <a:pt x="174517" y="19308"/>
                  </a:lnTo>
                  <a:lnTo>
                    <a:pt x="169796" y="16973"/>
                  </a:lnTo>
                  <a:close/>
                </a:path>
                <a:path w="259080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2"/>
                  </a:lnTo>
                  <a:lnTo>
                    <a:pt x="79433" y="55351"/>
                  </a:lnTo>
                  <a:lnTo>
                    <a:pt x="104119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7"/>
                  </a:lnTo>
                  <a:lnTo>
                    <a:pt x="103229" y="33286"/>
                  </a:lnTo>
                  <a:lnTo>
                    <a:pt x="97162" y="22129"/>
                  </a:lnTo>
                  <a:lnTo>
                    <a:pt x="87702" y="11323"/>
                  </a:lnTo>
                  <a:lnTo>
                    <a:pt x="76721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80" h="295275">
                  <a:moveTo>
                    <a:pt x="53762" y="19"/>
                  </a:moveTo>
                  <a:lnTo>
                    <a:pt x="38119" y="2705"/>
                  </a:lnTo>
                  <a:lnTo>
                    <a:pt x="21980" y="4905"/>
                  </a:lnTo>
                  <a:lnTo>
                    <a:pt x="76721" y="4905"/>
                  </a:lnTo>
                  <a:lnTo>
                    <a:pt x="74255" y="3464"/>
                  </a:lnTo>
                  <a:lnTo>
                    <a:pt x="53762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578143" y="3148635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/>
          <p:cNvGrpSpPr/>
          <p:nvPr/>
        </p:nvGrpSpPr>
        <p:grpSpPr>
          <a:xfrm>
            <a:off x="3192527" y="3128751"/>
            <a:ext cx="364490" cy="381635"/>
            <a:chOff x="3192527" y="3128751"/>
            <a:chExt cx="364490" cy="381635"/>
          </a:xfrm>
        </p:grpSpPr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2527" y="3128751"/>
              <a:ext cx="364476" cy="38136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235389" y="3148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3" y="0"/>
                  </a:moveTo>
                  <a:lnTo>
                    <a:pt x="242703" y="389"/>
                  </a:lnTo>
                  <a:lnTo>
                    <a:pt x="235431" y="3625"/>
                  </a:lnTo>
                  <a:lnTo>
                    <a:pt x="235861" y="6830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9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3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2" y="37774"/>
                  </a:lnTo>
                  <a:lnTo>
                    <a:pt x="256659" y="18522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235389" y="3148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3868715" y="3128751"/>
            <a:ext cx="364490" cy="381635"/>
            <a:chOff x="3868715" y="3128751"/>
            <a:chExt cx="364490" cy="381635"/>
          </a:xfrm>
        </p:grpSpPr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68715" y="3128751"/>
              <a:ext cx="364476" cy="38136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911578" y="3148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3" y="0"/>
                  </a:moveTo>
                  <a:lnTo>
                    <a:pt x="242703" y="389"/>
                  </a:lnTo>
                  <a:lnTo>
                    <a:pt x="235431" y="3625"/>
                  </a:lnTo>
                  <a:lnTo>
                    <a:pt x="235861" y="6830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9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7" y="291008"/>
                  </a:lnTo>
                  <a:lnTo>
                    <a:pt x="158135" y="265703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2" y="37774"/>
                  </a:lnTo>
                  <a:lnTo>
                    <a:pt x="256659" y="18522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911578" y="3148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755650" y="2711076"/>
            <a:ext cx="6777990" cy="158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 indent="-180975">
              <a:lnSpc>
                <a:spcPct val="100000"/>
              </a:lnSpc>
              <a:spcBef>
                <a:spcPts val="100"/>
              </a:spcBef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2:</a:t>
            </a:r>
            <a:r>
              <a:rPr sz="1800" b="1" spc="-4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$12.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2225040">
              <a:lnSpc>
                <a:spcPct val="100000"/>
              </a:lnSpc>
              <a:spcBef>
                <a:spcPts val="1430"/>
              </a:spcBef>
              <a:tabLst>
                <a:tab pos="2901315" algn="l"/>
                <a:tab pos="3572510" algn="l"/>
              </a:tabLst>
            </a:pPr>
            <a:r>
              <a:rPr sz="1400" dirty="0">
                <a:latin typeface="Arial MT"/>
                <a:cs typeface="Arial MT"/>
              </a:rPr>
              <a:t>+	+	</a:t>
            </a:r>
            <a:r>
              <a:rPr sz="2100" baseline="2000" dirty="0">
                <a:latin typeface="Arial MT"/>
                <a:cs typeface="Arial MT"/>
              </a:rPr>
              <a:t>=</a:t>
            </a:r>
            <a:r>
              <a:rPr sz="2100" spc="487" baseline="2000" dirty="0">
                <a:latin typeface="Arial MT"/>
                <a:cs typeface="Arial MT"/>
              </a:rPr>
              <a:t> </a:t>
            </a:r>
            <a:r>
              <a:rPr sz="2100" baseline="2000" dirty="0">
                <a:latin typeface="Arial MT"/>
                <a:cs typeface="Arial MT"/>
              </a:rPr>
              <a:t>$12</a:t>
            </a:r>
            <a:endParaRPr sz="2100" baseline="20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600">
              <a:latin typeface="Arial MT"/>
              <a:cs typeface="Arial MT"/>
            </a:endParaRPr>
          </a:p>
          <a:p>
            <a:pPr marL="909320" algn="ctr">
              <a:lnSpc>
                <a:spcPct val="100000"/>
              </a:lnSpc>
              <a:spcBef>
                <a:spcPts val="1125"/>
              </a:spcBef>
            </a:pPr>
            <a:r>
              <a:rPr sz="1400" dirty="0">
                <a:latin typeface="Arial MT"/>
                <a:cs typeface="Arial MT"/>
              </a:rPr>
              <a:t>$2</a:t>
            </a:r>
            <a:endParaRPr sz="1400">
              <a:latin typeface="Arial MT"/>
              <a:cs typeface="Arial MT"/>
            </a:endParaRPr>
          </a:p>
          <a:p>
            <a:pPr marL="193040" indent="-180975">
              <a:lnSpc>
                <a:spcPct val="100000"/>
              </a:lnSpc>
              <a:spcBef>
                <a:spcPts val="205"/>
              </a:spcBef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Solution:</a:t>
            </a:r>
            <a:r>
              <a:rPr sz="1800" b="1" spc="-10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$8,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$2.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815835" y="3073086"/>
            <a:ext cx="678815" cy="925194"/>
            <a:chOff x="3815835" y="3073086"/>
            <a:chExt cx="678815" cy="925194"/>
          </a:xfrm>
        </p:grpSpPr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51158" y="3486260"/>
              <a:ext cx="543142" cy="51151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049433" y="3613565"/>
              <a:ext cx="405130" cy="313690"/>
            </a:xfrm>
            <a:custGeom>
              <a:avLst/>
              <a:gdLst/>
              <a:ahLst/>
              <a:cxnLst/>
              <a:rect l="l" t="t" r="r" b="b"/>
              <a:pathLst>
                <a:path w="405129" h="313689">
                  <a:moveTo>
                    <a:pt x="405037" y="307221"/>
                  </a:moveTo>
                  <a:lnTo>
                    <a:pt x="351735" y="312481"/>
                  </a:lnTo>
                  <a:lnTo>
                    <a:pt x="302133" y="313087"/>
                  </a:lnTo>
                  <a:lnTo>
                    <a:pt x="256231" y="309041"/>
                  </a:lnTo>
                  <a:lnTo>
                    <a:pt x="214029" y="300342"/>
                  </a:lnTo>
                  <a:lnTo>
                    <a:pt x="175526" y="286991"/>
                  </a:lnTo>
                  <a:lnTo>
                    <a:pt x="140723" y="268987"/>
                  </a:lnTo>
                  <a:lnTo>
                    <a:pt x="109620" y="246330"/>
                  </a:lnTo>
                  <a:lnTo>
                    <a:pt x="82216" y="219021"/>
                  </a:lnTo>
                  <a:lnTo>
                    <a:pt x="58512" y="187059"/>
                  </a:lnTo>
                  <a:lnTo>
                    <a:pt x="38508" y="150444"/>
                  </a:lnTo>
                  <a:lnTo>
                    <a:pt x="22203" y="109177"/>
                  </a:lnTo>
                  <a:lnTo>
                    <a:pt x="9598" y="63257"/>
                  </a:lnTo>
                  <a:lnTo>
                    <a:pt x="693" y="12684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989258" y="3504507"/>
              <a:ext cx="121920" cy="125095"/>
            </a:xfrm>
            <a:custGeom>
              <a:avLst/>
              <a:gdLst/>
              <a:ahLst/>
              <a:cxnLst/>
              <a:rect l="l" t="t" r="r" b="b"/>
              <a:pathLst>
                <a:path w="121920" h="125095">
                  <a:moveTo>
                    <a:pt x="54215" y="0"/>
                  </a:moveTo>
                  <a:lnTo>
                    <a:pt x="0" y="125065"/>
                  </a:lnTo>
                  <a:lnTo>
                    <a:pt x="121738" y="118412"/>
                  </a:lnTo>
                  <a:lnTo>
                    <a:pt x="54215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15835" y="3073086"/>
              <a:ext cx="492698" cy="492698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866635" y="3100886"/>
              <a:ext cx="391160" cy="391160"/>
            </a:xfrm>
            <a:custGeom>
              <a:avLst/>
              <a:gdLst/>
              <a:ahLst/>
              <a:cxnLst/>
              <a:rect l="l" t="t" r="r" b="b"/>
              <a:pathLst>
                <a:path w="391160" h="391160">
                  <a:moveTo>
                    <a:pt x="89678" y="0"/>
                  </a:moveTo>
                  <a:lnTo>
                    <a:pt x="301419" y="0"/>
                  </a:lnTo>
                  <a:lnTo>
                    <a:pt x="319265" y="68"/>
                  </a:lnTo>
                  <a:lnTo>
                    <a:pt x="364779" y="9692"/>
                  </a:lnTo>
                  <a:lnTo>
                    <a:pt x="389244" y="46010"/>
                  </a:lnTo>
                  <a:lnTo>
                    <a:pt x="391098" y="89678"/>
                  </a:lnTo>
                  <a:lnTo>
                    <a:pt x="391098" y="301419"/>
                  </a:lnTo>
                  <a:lnTo>
                    <a:pt x="389244" y="345088"/>
                  </a:lnTo>
                  <a:lnTo>
                    <a:pt x="364779" y="381406"/>
                  </a:lnTo>
                  <a:lnTo>
                    <a:pt x="319265" y="391029"/>
                  </a:lnTo>
                  <a:lnTo>
                    <a:pt x="301419" y="391098"/>
                  </a:lnTo>
                  <a:lnTo>
                    <a:pt x="89678" y="391098"/>
                  </a:lnTo>
                  <a:lnTo>
                    <a:pt x="46010" y="389244"/>
                  </a:lnTo>
                  <a:lnTo>
                    <a:pt x="9692" y="364779"/>
                  </a:lnTo>
                  <a:lnTo>
                    <a:pt x="68" y="319265"/>
                  </a:lnTo>
                  <a:lnTo>
                    <a:pt x="0" y="301419"/>
                  </a:lnTo>
                  <a:lnTo>
                    <a:pt x="0" y="89678"/>
                  </a:lnTo>
                  <a:lnTo>
                    <a:pt x="1853" y="46010"/>
                  </a:lnTo>
                  <a:lnTo>
                    <a:pt x="26319" y="9692"/>
                  </a:lnTo>
                  <a:lnTo>
                    <a:pt x="71833" y="68"/>
                  </a:lnTo>
                  <a:lnTo>
                    <a:pt x="89678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2014404" y="2133804"/>
            <a:ext cx="2235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$8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244700" y="1819667"/>
            <a:ext cx="554990" cy="534035"/>
            <a:chOff x="2244700" y="1819667"/>
            <a:chExt cx="554990" cy="534035"/>
          </a:xfrm>
        </p:grpSpPr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44700" y="1819667"/>
              <a:ext cx="554689" cy="53382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283292" y="1946832"/>
              <a:ext cx="419100" cy="335915"/>
            </a:xfrm>
            <a:custGeom>
              <a:avLst/>
              <a:gdLst/>
              <a:ahLst/>
              <a:cxnLst/>
              <a:rect l="l" t="t" r="r" b="b"/>
              <a:pathLst>
                <a:path w="419100" h="335914">
                  <a:moveTo>
                    <a:pt x="0" y="335314"/>
                  </a:moveTo>
                  <a:lnTo>
                    <a:pt x="53090" y="335370"/>
                  </a:lnTo>
                  <a:lnTo>
                    <a:pt x="102683" y="331280"/>
                  </a:lnTo>
                  <a:lnTo>
                    <a:pt x="148778" y="323043"/>
                  </a:lnTo>
                  <a:lnTo>
                    <a:pt x="191375" y="310660"/>
                  </a:lnTo>
                  <a:lnTo>
                    <a:pt x="230473" y="294132"/>
                  </a:lnTo>
                  <a:lnTo>
                    <a:pt x="266074" y="273457"/>
                  </a:lnTo>
                  <a:lnTo>
                    <a:pt x="298177" y="248636"/>
                  </a:lnTo>
                  <a:lnTo>
                    <a:pt x="326782" y="219669"/>
                  </a:lnTo>
                  <a:lnTo>
                    <a:pt x="351889" y="186556"/>
                  </a:lnTo>
                  <a:lnTo>
                    <a:pt x="373498" y="149296"/>
                  </a:lnTo>
                  <a:lnTo>
                    <a:pt x="391609" y="107891"/>
                  </a:lnTo>
                  <a:lnTo>
                    <a:pt x="406221" y="62339"/>
                  </a:lnTo>
                  <a:lnTo>
                    <a:pt x="417336" y="12642"/>
                  </a:lnTo>
                  <a:lnTo>
                    <a:pt x="418594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2639969" y="1838148"/>
              <a:ext cx="121920" cy="127635"/>
            </a:xfrm>
            <a:custGeom>
              <a:avLst/>
              <a:gdLst/>
              <a:ahLst/>
              <a:cxnLst/>
              <a:rect l="l" t="t" r="r" b="b"/>
              <a:pathLst>
                <a:path w="121919" h="127635">
                  <a:moveTo>
                    <a:pt x="72725" y="0"/>
                  </a:moveTo>
                  <a:lnTo>
                    <a:pt x="0" y="115289"/>
                  </a:lnTo>
                  <a:lnTo>
                    <a:pt x="121321" y="127354"/>
                  </a:lnTo>
                  <a:lnTo>
                    <a:pt x="72725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3835829" y="2133804"/>
            <a:ext cx="2235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$2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271752" y="1810529"/>
            <a:ext cx="571500" cy="574675"/>
            <a:chOff x="3271752" y="1810529"/>
            <a:chExt cx="571500" cy="574675"/>
          </a:xfrm>
        </p:grpSpPr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71752" y="1810529"/>
              <a:ext cx="571397" cy="574318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370343" y="1937992"/>
              <a:ext cx="433070" cy="376555"/>
            </a:xfrm>
            <a:custGeom>
              <a:avLst/>
              <a:gdLst/>
              <a:ahLst/>
              <a:cxnLst/>
              <a:rect l="l" t="t" r="r" b="b"/>
              <a:pathLst>
                <a:path w="433070" h="376555">
                  <a:moveTo>
                    <a:pt x="432464" y="366006"/>
                  </a:moveTo>
                  <a:lnTo>
                    <a:pt x="378144" y="373552"/>
                  </a:lnTo>
                  <a:lnTo>
                    <a:pt x="327434" y="376054"/>
                  </a:lnTo>
                  <a:lnTo>
                    <a:pt x="280332" y="373513"/>
                  </a:lnTo>
                  <a:lnTo>
                    <a:pt x="236840" y="365929"/>
                  </a:lnTo>
                  <a:lnTo>
                    <a:pt x="196958" y="353301"/>
                  </a:lnTo>
                  <a:lnTo>
                    <a:pt x="160684" y="335629"/>
                  </a:lnTo>
                  <a:lnTo>
                    <a:pt x="128020" y="312914"/>
                  </a:lnTo>
                  <a:lnTo>
                    <a:pt x="98966" y="285156"/>
                  </a:lnTo>
                  <a:lnTo>
                    <a:pt x="73520" y="252354"/>
                  </a:lnTo>
                  <a:lnTo>
                    <a:pt x="51684" y="214509"/>
                  </a:lnTo>
                  <a:lnTo>
                    <a:pt x="33457" y="171621"/>
                  </a:lnTo>
                  <a:lnTo>
                    <a:pt x="18840" y="123689"/>
                  </a:lnTo>
                  <a:lnTo>
                    <a:pt x="7831" y="70713"/>
                  </a:lnTo>
                  <a:lnTo>
                    <a:pt x="432" y="12694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309852" y="1828835"/>
              <a:ext cx="121920" cy="124460"/>
            </a:xfrm>
            <a:custGeom>
              <a:avLst/>
              <a:gdLst/>
              <a:ahLst/>
              <a:cxnLst/>
              <a:rect l="l" t="t" r="r" b="b"/>
              <a:pathLst>
                <a:path w="121920" h="124460">
                  <a:moveTo>
                    <a:pt x="56771" y="0"/>
                  </a:moveTo>
                  <a:lnTo>
                    <a:pt x="0" y="123926"/>
                  </a:lnTo>
                  <a:lnTo>
                    <a:pt x="121848" y="119772"/>
                  </a:lnTo>
                  <a:lnTo>
                    <a:pt x="56771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1" name="object 41"/>
          <p:cNvGrpSpPr/>
          <p:nvPr/>
        </p:nvGrpSpPr>
        <p:grpSpPr>
          <a:xfrm>
            <a:off x="4639659" y="3145096"/>
            <a:ext cx="284480" cy="349250"/>
            <a:chOff x="4639659" y="3145096"/>
            <a:chExt cx="284480" cy="349250"/>
          </a:xfrm>
        </p:grpSpPr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39659" y="3145096"/>
              <a:ext cx="284449" cy="348678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690459" y="3172896"/>
              <a:ext cx="182880" cy="247650"/>
            </a:xfrm>
            <a:custGeom>
              <a:avLst/>
              <a:gdLst/>
              <a:ahLst/>
              <a:cxnLst/>
              <a:rect l="l" t="t" r="r" b="b"/>
              <a:pathLst>
                <a:path w="182879" h="247650">
                  <a:moveTo>
                    <a:pt x="56655" y="0"/>
                  </a:moveTo>
                  <a:lnTo>
                    <a:pt x="126194" y="0"/>
                  </a:lnTo>
                  <a:lnTo>
                    <a:pt x="137468" y="43"/>
                  </a:lnTo>
                  <a:lnTo>
                    <a:pt x="176725" y="16627"/>
                  </a:lnTo>
                  <a:lnTo>
                    <a:pt x="182849" y="56655"/>
                  </a:lnTo>
                  <a:lnTo>
                    <a:pt x="182849" y="190423"/>
                  </a:lnTo>
                  <a:lnTo>
                    <a:pt x="176725" y="230451"/>
                  </a:lnTo>
                  <a:lnTo>
                    <a:pt x="137468" y="247035"/>
                  </a:lnTo>
                  <a:lnTo>
                    <a:pt x="126194" y="247078"/>
                  </a:lnTo>
                  <a:lnTo>
                    <a:pt x="56655" y="247078"/>
                  </a:lnTo>
                  <a:lnTo>
                    <a:pt x="16627" y="240955"/>
                  </a:lnTo>
                  <a:lnTo>
                    <a:pt x="43" y="201697"/>
                  </a:lnTo>
                  <a:lnTo>
                    <a:pt x="0" y="190423"/>
                  </a:lnTo>
                  <a:lnTo>
                    <a:pt x="0" y="56655"/>
                  </a:lnTo>
                  <a:lnTo>
                    <a:pt x="6123" y="16627"/>
                  </a:lnTo>
                  <a:lnTo>
                    <a:pt x="45380" y="43"/>
                  </a:lnTo>
                  <a:lnTo>
                    <a:pt x="56655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8003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</a:t>
            </a:r>
            <a:r>
              <a:rPr spc="-20" dirty="0"/>
              <a:t> </a:t>
            </a:r>
            <a:r>
              <a:rPr spc="-5" dirty="0"/>
              <a:t>determinant</a:t>
            </a:r>
            <a:endParaRPr spc="-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12750" y="10477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8003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</a:t>
            </a:r>
            <a:r>
              <a:rPr spc="-20" dirty="0"/>
              <a:t> </a:t>
            </a:r>
            <a:r>
              <a:rPr spc="-5" dirty="0"/>
              <a:t>determinant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623200" y="1122697"/>
            <a:ext cx="9906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0286" y="1459364"/>
            <a:ext cx="9906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37371" y="1796031"/>
            <a:ext cx="9906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11489" y="1047750"/>
          <a:ext cx="1544320" cy="10299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197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191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08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206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71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381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8003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</a:t>
            </a:r>
            <a:r>
              <a:rPr spc="-20" dirty="0"/>
              <a:t> </a:t>
            </a:r>
            <a:r>
              <a:rPr spc="-5" dirty="0"/>
              <a:t>determinant</a:t>
            </a:r>
            <a:endParaRPr spc="-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12750" y="10477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2615419" y="2232570"/>
            <a:ext cx="8915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15" baseline="2000" dirty="0">
                <a:latin typeface="Cambria" panose="02040503050406030204"/>
                <a:cs typeface="Cambria" panose="02040503050406030204"/>
              </a:rPr>
              <a:t>+</a:t>
            </a:r>
            <a:r>
              <a:rPr sz="2400" spc="315" baseline="2000" dirty="0">
                <a:latin typeface="Cambria" panose="02040503050406030204"/>
                <a:cs typeface="Cambria" panose="02040503050406030204"/>
              </a:rPr>
              <a:t>  </a:t>
            </a:r>
            <a:r>
              <a:rPr sz="2400" spc="-112" baseline="20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40920" y="1044399"/>
            <a:ext cx="507365" cy="341630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48006" y="1385446"/>
            <a:ext cx="507365" cy="335280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0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55092" y="1720144"/>
            <a:ext cx="507365" cy="33083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8003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</a:t>
            </a:r>
            <a:r>
              <a:rPr spc="-20" dirty="0"/>
              <a:t> </a:t>
            </a:r>
            <a:r>
              <a:rPr spc="-5" dirty="0"/>
              <a:t>determinant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130286" y="1122697"/>
            <a:ext cx="9906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37371" y="1459364"/>
            <a:ext cx="9906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3200" y="1796031"/>
            <a:ext cx="9906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15419" y="2232570"/>
            <a:ext cx="8915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15" baseline="2000" dirty="0">
                <a:latin typeface="Cambria" panose="02040503050406030204"/>
                <a:cs typeface="Cambria" panose="02040503050406030204"/>
              </a:rPr>
              <a:t>+</a:t>
            </a:r>
            <a:r>
              <a:rPr sz="2400" spc="315" baseline="2000" dirty="0">
                <a:latin typeface="Cambria" panose="02040503050406030204"/>
                <a:cs typeface="Cambria" panose="02040503050406030204"/>
              </a:rPr>
              <a:t>  </a:t>
            </a:r>
            <a:r>
              <a:rPr sz="2400" spc="-112" baseline="20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40920" y="1044399"/>
            <a:ext cx="507365" cy="341630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48006" y="1385446"/>
            <a:ext cx="507365" cy="335280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0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55092" y="1720144"/>
            <a:ext cx="507365" cy="33083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412435" y="1043252"/>
          <a:ext cx="1541780" cy="1031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8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318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12750" y="10477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8003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</a:t>
            </a:r>
            <a:r>
              <a:rPr spc="-20" dirty="0"/>
              <a:t> </a:t>
            </a:r>
            <a:r>
              <a:rPr spc="-5" dirty="0"/>
              <a:t>determinant</a:t>
            </a:r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4873307" y="2232570"/>
            <a:ext cx="87121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15" baseline="5000" dirty="0">
                <a:latin typeface="Cambria" panose="02040503050406030204"/>
                <a:cs typeface="Cambria" panose="02040503050406030204"/>
              </a:rPr>
              <a:t>+</a:t>
            </a:r>
            <a:r>
              <a:rPr sz="2400" spc="315" baseline="5000" dirty="0">
                <a:latin typeface="Cambria" panose="02040503050406030204"/>
                <a:cs typeface="Cambria" panose="02040503050406030204"/>
              </a:rPr>
              <a:t> </a:t>
            </a:r>
            <a:r>
              <a:rPr sz="2400" spc="179" baseline="50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15419" y="2232570"/>
            <a:ext cx="8915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15" baseline="2000" dirty="0">
                <a:latin typeface="Cambria" panose="02040503050406030204"/>
                <a:cs typeface="Cambria" panose="02040503050406030204"/>
              </a:rPr>
              <a:t>+</a:t>
            </a:r>
            <a:r>
              <a:rPr sz="2400" spc="315" baseline="2000" dirty="0">
                <a:latin typeface="Cambria" panose="02040503050406030204"/>
                <a:cs typeface="Cambria" panose="02040503050406030204"/>
              </a:rPr>
              <a:t>  </a:t>
            </a:r>
            <a:r>
              <a:rPr sz="2400" spc="-112" baseline="20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40920" y="1044399"/>
            <a:ext cx="507365" cy="341630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48006" y="1385446"/>
            <a:ext cx="507365" cy="335280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0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55092" y="1720144"/>
            <a:ext cx="507365" cy="33083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92262" y="1050749"/>
            <a:ext cx="495934" cy="320040"/>
          </a:xfrm>
          <a:prstGeom prst="rect">
            <a:avLst/>
          </a:prstGeom>
          <a:solidFill>
            <a:srgbClr val="7FCBD3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179562" y="1038049"/>
            <a:ext cx="520065" cy="349885"/>
            <a:chOff x="5179562" y="1038049"/>
            <a:chExt cx="520065" cy="349885"/>
          </a:xfrm>
        </p:grpSpPr>
        <p:sp>
          <p:nvSpPr>
            <p:cNvPr id="11" name="object 11"/>
            <p:cNvSpPr/>
            <p:nvPr/>
          </p:nvSpPr>
          <p:spPr>
            <a:xfrm>
              <a:off x="5185912" y="1038049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4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692998" y="1038049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90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179562" y="103804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179562" y="1375921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5692998" y="1379096"/>
            <a:ext cx="507365" cy="335280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90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78827" y="1713793"/>
            <a:ext cx="507365" cy="33718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7371" y="1122697"/>
            <a:ext cx="9906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3200" y="1459364"/>
            <a:ext cx="9906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0286" y="1796031"/>
            <a:ext cx="9906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8003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</a:t>
            </a:r>
            <a:r>
              <a:rPr spc="-20" dirty="0"/>
              <a:t> </a:t>
            </a:r>
            <a:r>
              <a:rPr spc="-5" dirty="0"/>
              <a:t>determinant</a:t>
            </a:r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4873307" y="2232570"/>
            <a:ext cx="87121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15" baseline="5000" dirty="0">
                <a:latin typeface="Cambria" panose="02040503050406030204"/>
                <a:cs typeface="Cambria" panose="02040503050406030204"/>
              </a:rPr>
              <a:t>+</a:t>
            </a:r>
            <a:r>
              <a:rPr sz="2400" spc="315" baseline="5000" dirty="0">
                <a:latin typeface="Cambria" panose="02040503050406030204"/>
                <a:cs typeface="Cambria" panose="02040503050406030204"/>
              </a:rPr>
              <a:t> </a:t>
            </a:r>
            <a:r>
              <a:rPr sz="2400" spc="179" baseline="50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5419" y="2232570"/>
            <a:ext cx="8915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15" baseline="2000" dirty="0">
                <a:latin typeface="Cambria" panose="02040503050406030204"/>
                <a:cs typeface="Cambria" panose="02040503050406030204"/>
              </a:rPr>
              <a:t>+</a:t>
            </a:r>
            <a:r>
              <a:rPr sz="2400" spc="315" baseline="2000" dirty="0">
                <a:latin typeface="Cambria" panose="02040503050406030204"/>
                <a:cs typeface="Cambria" panose="02040503050406030204"/>
              </a:rPr>
              <a:t>  </a:t>
            </a:r>
            <a:r>
              <a:rPr sz="2400" spc="-112" baseline="20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40920" y="1044399"/>
            <a:ext cx="507365" cy="341630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48006" y="1385446"/>
            <a:ext cx="507365" cy="335280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0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55092" y="1720144"/>
            <a:ext cx="507365" cy="33083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92262" y="1050749"/>
            <a:ext cx="495934" cy="320040"/>
          </a:xfrm>
          <a:prstGeom prst="rect">
            <a:avLst/>
          </a:prstGeom>
          <a:solidFill>
            <a:srgbClr val="7FCBD3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179562" y="1038049"/>
            <a:ext cx="520065" cy="349885"/>
            <a:chOff x="5179562" y="1038049"/>
            <a:chExt cx="520065" cy="349885"/>
          </a:xfrm>
        </p:grpSpPr>
        <p:sp>
          <p:nvSpPr>
            <p:cNvPr id="13" name="object 13"/>
            <p:cNvSpPr/>
            <p:nvPr/>
          </p:nvSpPr>
          <p:spPr>
            <a:xfrm>
              <a:off x="5185912" y="1038049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4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692998" y="1038049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90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179562" y="103804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179562" y="1375921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5692998" y="1379096"/>
            <a:ext cx="507365" cy="335280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90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78827" y="1713793"/>
            <a:ext cx="507365" cy="33718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412435" y="1043252"/>
          <a:ext cx="1541780" cy="1031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33469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408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588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8003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</a:t>
            </a:r>
            <a:r>
              <a:rPr spc="-20" dirty="0"/>
              <a:t> </a:t>
            </a:r>
            <a:r>
              <a:rPr spc="-5" dirty="0"/>
              <a:t>determinant</a:t>
            </a:r>
            <a:endParaRPr spc="-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12750" y="10477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873307" y="2232570"/>
            <a:ext cx="87121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15" baseline="5000" dirty="0">
                <a:latin typeface="Cambria" panose="02040503050406030204"/>
                <a:cs typeface="Cambria" panose="02040503050406030204"/>
              </a:rPr>
              <a:t>+</a:t>
            </a:r>
            <a:r>
              <a:rPr sz="2400" spc="315" baseline="5000" dirty="0">
                <a:latin typeface="Cambria" panose="02040503050406030204"/>
                <a:cs typeface="Cambria" panose="02040503050406030204"/>
              </a:rPr>
              <a:t> </a:t>
            </a:r>
            <a:r>
              <a:rPr sz="2400" spc="179" baseline="50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98696" y="2232570"/>
            <a:ext cx="8750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15" baseline="2000" dirty="0">
                <a:latin typeface="Cambria" panose="02040503050406030204"/>
                <a:cs typeface="Cambria" panose="02040503050406030204"/>
              </a:rPr>
              <a:t>+</a:t>
            </a:r>
            <a:r>
              <a:rPr sz="2400" spc="315" baseline="2000" dirty="0">
                <a:latin typeface="Cambria" panose="02040503050406030204"/>
                <a:cs typeface="Cambria" panose="02040503050406030204"/>
              </a:rPr>
              <a:t> </a:t>
            </a:r>
            <a:r>
              <a:rPr sz="2400" spc="217" baseline="20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15419" y="2232570"/>
            <a:ext cx="8915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15" baseline="2000" dirty="0">
                <a:latin typeface="Cambria" panose="02040503050406030204"/>
                <a:cs typeface="Cambria" panose="02040503050406030204"/>
              </a:rPr>
              <a:t>+</a:t>
            </a:r>
            <a:r>
              <a:rPr sz="2400" spc="315" baseline="2000" dirty="0">
                <a:latin typeface="Cambria" panose="02040503050406030204"/>
                <a:cs typeface="Cambria" panose="02040503050406030204"/>
              </a:rPr>
              <a:t>  </a:t>
            </a:r>
            <a:r>
              <a:rPr sz="2400" spc="-112" baseline="20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92262" y="1050749"/>
            <a:ext cx="495934" cy="320040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179562" y="1038049"/>
            <a:ext cx="520065" cy="349885"/>
            <a:chOff x="5179562" y="1038049"/>
            <a:chExt cx="520065" cy="349885"/>
          </a:xfrm>
        </p:grpSpPr>
        <p:sp>
          <p:nvSpPr>
            <p:cNvPr id="9" name="object 9"/>
            <p:cNvSpPr/>
            <p:nvPr/>
          </p:nvSpPr>
          <p:spPr>
            <a:xfrm>
              <a:off x="5185912" y="1038049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4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692998" y="1038049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90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179562" y="103804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179562" y="1375921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692998" y="1379096"/>
            <a:ext cx="507365" cy="335280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90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78827" y="1713793"/>
            <a:ext cx="507365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40920" y="1044399"/>
            <a:ext cx="507365" cy="341630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48006" y="1385446"/>
            <a:ext cx="507365" cy="335280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0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55092" y="1720144"/>
            <a:ext cx="507365" cy="33083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922125" y="1044399"/>
            <a:ext cx="507365" cy="33718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14302" y="1383477"/>
            <a:ext cx="497840" cy="324485"/>
          </a:xfrm>
          <a:prstGeom prst="rect">
            <a:avLst/>
          </a:prstGeom>
          <a:solidFill>
            <a:srgbClr val="7FCBD3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901602" y="1370777"/>
            <a:ext cx="520065" cy="349885"/>
            <a:chOff x="6901602" y="1370777"/>
            <a:chExt cx="520065" cy="349885"/>
          </a:xfrm>
        </p:grpSpPr>
        <p:sp>
          <p:nvSpPr>
            <p:cNvPr id="21" name="object 21"/>
            <p:cNvSpPr/>
            <p:nvPr/>
          </p:nvSpPr>
          <p:spPr>
            <a:xfrm>
              <a:off x="6907952" y="1370777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415038" y="1370777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01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901602" y="1370777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5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901602" y="1710619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5" h="6350">
                  <a:moveTo>
                    <a:pt x="0" y="6350"/>
                  </a:moveTo>
                  <a:lnTo>
                    <a:pt x="519785" y="6350"/>
                  </a:lnTo>
                </a:path>
                <a:path w="520065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7415038" y="1713794"/>
            <a:ext cx="507365" cy="33718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8003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</a:t>
            </a:r>
            <a:r>
              <a:rPr spc="-20" dirty="0"/>
              <a:t> </a:t>
            </a:r>
            <a:r>
              <a:rPr spc="-5" dirty="0"/>
              <a:t>determinant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637371" y="1122697"/>
            <a:ext cx="9906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0286" y="1459364"/>
            <a:ext cx="9906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3200" y="1796031"/>
            <a:ext cx="9906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73307" y="2232570"/>
            <a:ext cx="87121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15" baseline="5000" dirty="0">
                <a:latin typeface="Cambria" panose="02040503050406030204"/>
                <a:cs typeface="Cambria" panose="02040503050406030204"/>
              </a:rPr>
              <a:t>+</a:t>
            </a:r>
            <a:r>
              <a:rPr sz="2400" spc="315" baseline="5000" dirty="0">
                <a:latin typeface="Cambria" panose="02040503050406030204"/>
                <a:cs typeface="Cambria" panose="02040503050406030204"/>
              </a:rPr>
              <a:t> </a:t>
            </a:r>
            <a:r>
              <a:rPr sz="2400" spc="179" baseline="50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98696" y="2232570"/>
            <a:ext cx="8750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15" baseline="2000" dirty="0">
                <a:latin typeface="Cambria" panose="02040503050406030204"/>
                <a:cs typeface="Cambria" panose="02040503050406030204"/>
              </a:rPr>
              <a:t>+</a:t>
            </a:r>
            <a:r>
              <a:rPr sz="2400" spc="315" baseline="2000" dirty="0">
                <a:latin typeface="Cambria" panose="02040503050406030204"/>
                <a:cs typeface="Cambria" panose="02040503050406030204"/>
              </a:rPr>
              <a:t> </a:t>
            </a:r>
            <a:r>
              <a:rPr sz="2400" spc="217" baseline="20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15419" y="2232570"/>
            <a:ext cx="8915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15" baseline="2000" dirty="0">
                <a:latin typeface="Cambria" panose="02040503050406030204"/>
                <a:cs typeface="Cambria" panose="02040503050406030204"/>
              </a:rPr>
              <a:t>+</a:t>
            </a:r>
            <a:r>
              <a:rPr sz="2400" spc="315" baseline="2000" dirty="0">
                <a:latin typeface="Cambria" panose="02040503050406030204"/>
                <a:cs typeface="Cambria" panose="02040503050406030204"/>
              </a:rPr>
              <a:t>  </a:t>
            </a:r>
            <a:r>
              <a:rPr sz="2400" spc="-112" baseline="20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92262" y="1050749"/>
            <a:ext cx="495934" cy="320040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179562" y="1038049"/>
            <a:ext cx="520065" cy="349885"/>
            <a:chOff x="5179562" y="1038049"/>
            <a:chExt cx="520065" cy="349885"/>
          </a:xfrm>
        </p:grpSpPr>
        <p:sp>
          <p:nvSpPr>
            <p:cNvPr id="11" name="object 11"/>
            <p:cNvSpPr/>
            <p:nvPr/>
          </p:nvSpPr>
          <p:spPr>
            <a:xfrm>
              <a:off x="5185912" y="1038049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4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692998" y="1038049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90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179562" y="103804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179562" y="1375921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5692998" y="1379096"/>
            <a:ext cx="507365" cy="335280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90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78827" y="1713793"/>
            <a:ext cx="507365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440920" y="1044399"/>
            <a:ext cx="507365" cy="341630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48006" y="1385446"/>
            <a:ext cx="507365" cy="335280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0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455092" y="1720144"/>
            <a:ext cx="507365" cy="33083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22125" y="1044399"/>
            <a:ext cx="507365" cy="33718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14302" y="1383477"/>
            <a:ext cx="497840" cy="324485"/>
          </a:xfrm>
          <a:prstGeom prst="rect">
            <a:avLst/>
          </a:prstGeom>
          <a:solidFill>
            <a:srgbClr val="7FCBD3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901602" y="1370777"/>
            <a:ext cx="520065" cy="349885"/>
            <a:chOff x="6901602" y="1370777"/>
            <a:chExt cx="520065" cy="349885"/>
          </a:xfrm>
        </p:grpSpPr>
        <p:sp>
          <p:nvSpPr>
            <p:cNvPr id="23" name="object 23"/>
            <p:cNvSpPr/>
            <p:nvPr/>
          </p:nvSpPr>
          <p:spPr>
            <a:xfrm>
              <a:off x="6907952" y="1370777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415038" y="1370777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01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901602" y="1370777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5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901602" y="1710619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5" h="6350">
                  <a:moveTo>
                    <a:pt x="0" y="6350"/>
                  </a:moveTo>
                  <a:lnTo>
                    <a:pt x="519785" y="6350"/>
                  </a:lnTo>
                </a:path>
                <a:path w="520065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7415038" y="1713794"/>
            <a:ext cx="507365" cy="33718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12435" y="1043252"/>
          <a:ext cx="1541780" cy="1031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24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95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3371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77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778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426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77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77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8003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</a:t>
            </a:r>
            <a:r>
              <a:rPr spc="-20" dirty="0"/>
              <a:t> </a:t>
            </a:r>
            <a:r>
              <a:rPr spc="-5" dirty="0"/>
              <a:t>determinant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623200" y="1122697"/>
            <a:ext cx="9906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0286" y="1122697"/>
            <a:ext cx="9906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3200" y="1459364"/>
            <a:ext cx="9906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37371" y="1459364"/>
            <a:ext cx="9906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0286" y="1796031"/>
            <a:ext cx="9906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37371" y="1796031"/>
            <a:ext cx="9906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12750" y="1044575"/>
          <a:ext cx="1542415" cy="1026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0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461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461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343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82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82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77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2879387" y="4105901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73307" y="2232570"/>
            <a:ext cx="87121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15" baseline="5000" dirty="0">
                <a:latin typeface="Cambria" panose="02040503050406030204"/>
                <a:cs typeface="Cambria" panose="02040503050406030204"/>
              </a:rPr>
              <a:t>+</a:t>
            </a:r>
            <a:r>
              <a:rPr sz="2400" spc="315" baseline="5000" dirty="0">
                <a:latin typeface="Cambria" panose="02040503050406030204"/>
                <a:cs typeface="Cambria" panose="02040503050406030204"/>
              </a:rPr>
              <a:t> </a:t>
            </a:r>
            <a:r>
              <a:rPr sz="2400" spc="179" baseline="50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98696" y="2232570"/>
            <a:ext cx="8750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15" baseline="2000" dirty="0">
                <a:latin typeface="Cambria" panose="02040503050406030204"/>
                <a:cs typeface="Cambria" panose="02040503050406030204"/>
              </a:rPr>
              <a:t>+</a:t>
            </a:r>
            <a:r>
              <a:rPr sz="2400" spc="315" baseline="2000" dirty="0">
                <a:latin typeface="Cambria" panose="02040503050406030204"/>
                <a:cs typeface="Cambria" panose="02040503050406030204"/>
              </a:rPr>
              <a:t> </a:t>
            </a:r>
            <a:r>
              <a:rPr sz="2400" spc="217" baseline="20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55576" y="4088629"/>
            <a:ext cx="1651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470" dirty="0">
                <a:latin typeface="Lucida Sans Unicode" panose="020B0602030504020204"/>
                <a:cs typeface="Lucida Sans Unicode" panose="020B0602030504020204"/>
              </a:rPr>
              <a:t>−</a:t>
            </a:r>
            <a:endParaRPr sz="16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15419" y="2232570"/>
            <a:ext cx="8915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15" baseline="2000" dirty="0">
                <a:latin typeface="Cambria" panose="02040503050406030204"/>
                <a:cs typeface="Cambria" panose="02040503050406030204"/>
              </a:rPr>
              <a:t>+</a:t>
            </a:r>
            <a:r>
              <a:rPr sz="2400" spc="315" baseline="2000" dirty="0">
                <a:latin typeface="Cambria" panose="02040503050406030204"/>
                <a:cs typeface="Cambria" panose="02040503050406030204"/>
              </a:rPr>
              <a:t>  </a:t>
            </a:r>
            <a:r>
              <a:rPr sz="2400" spc="-112" baseline="20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22125" y="1044399"/>
            <a:ext cx="507365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914302" y="1383477"/>
            <a:ext cx="497840" cy="324485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901602" y="1370777"/>
            <a:ext cx="520065" cy="349885"/>
            <a:chOff x="6901602" y="1370777"/>
            <a:chExt cx="520065" cy="349885"/>
          </a:xfrm>
        </p:grpSpPr>
        <p:sp>
          <p:nvSpPr>
            <p:cNvPr id="18" name="object 18"/>
            <p:cNvSpPr/>
            <p:nvPr/>
          </p:nvSpPr>
          <p:spPr>
            <a:xfrm>
              <a:off x="6907952" y="1370777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415038" y="1370777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01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901602" y="1370777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5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901602" y="1710619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5" h="6350">
                  <a:moveTo>
                    <a:pt x="0" y="6350"/>
                  </a:moveTo>
                  <a:lnTo>
                    <a:pt x="519785" y="6350"/>
                  </a:lnTo>
                </a:path>
                <a:path w="520065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7415038" y="1713794"/>
            <a:ext cx="507365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92262" y="1050749"/>
            <a:ext cx="495934" cy="320040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179562" y="1038049"/>
            <a:ext cx="520065" cy="349885"/>
            <a:chOff x="5179562" y="1038049"/>
            <a:chExt cx="520065" cy="349885"/>
          </a:xfrm>
        </p:grpSpPr>
        <p:sp>
          <p:nvSpPr>
            <p:cNvPr id="25" name="object 25"/>
            <p:cNvSpPr/>
            <p:nvPr/>
          </p:nvSpPr>
          <p:spPr>
            <a:xfrm>
              <a:off x="5185912" y="1038049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4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692998" y="1038049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90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179562" y="103804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179562" y="1375921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5692998" y="1379096"/>
            <a:ext cx="507365" cy="335280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90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678827" y="1713793"/>
            <a:ext cx="507365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440920" y="1044399"/>
            <a:ext cx="507365" cy="341630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948006" y="1385446"/>
            <a:ext cx="507365" cy="335280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0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455092" y="1720144"/>
            <a:ext cx="507365" cy="33083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460237" y="2936744"/>
            <a:ext cx="495934" cy="318135"/>
          </a:xfrm>
          <a:prstGeom prst="rect">
            <a:avLst/>
          </a:prstGeom>
          <a:solidFill>
            <a:srgbClr val="7FCBD3"/>
          </a:solidFill>
        </p:spPr>
        <p:txBody>
          <a:bodyPr vert="horz" wrap="square" lIns="0" tIns="4508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3448742" y="2924044"/>
            <a:ext cx="520065" cy="349885"/>
            <a:chOff x="3448742" y="2924044"/>
            <a:chExt cx="520065" cy="349885"/>
          </a:xfrm>
        </p:grpSpPr>
        <p:sp>
          <p:nvSpPr>
            <p:cNvPr id="36" name="object 36"/>
            <p:cNvSpPr/>
            <p:nvPr/>
          </p:nvSpPr>
          <p:spPr>
            <a:xfrm>
              <a:off x="3455092" y="2924044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89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962177" y="2924044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448742" y="2924044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448742" y="3261916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2447270" y="3606138"/>
            <a:ext cx="497840" cy="324485"/>
          </a:xfrm>
          <a:prstGeom prst="rect">
            <a:avLst/>
          </a:prstGeom>
          <a:solidFill>
            <a:srgbClr val="7FCBD3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2434570" y="3593438"/>
            <a:ext cx="520065" cy="349885"/>
            <a:chOff x="2434570" y="3593438"/>
            <a:chExt cx="520065" cy="349885"/>
          </a:xfrm>
        </p:grpSpPr>
        <p:sp>
          <p:nvSpPr>
            <p:cNvPr id="42" name="object 42"/>
            <p:cNvSpPr/>
            <p:nvPr/>
          </p:nvSpPr>
          <p:spPr>
            <a:xfrm>
              <a:off x="2440920" y="3593438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434570" y="3596613"/>
              <a:ext cx="520065" cy="346710"/>
            </a:xfrm>
            <a:custGeom>
              <a:avLst/>
              <a:gdLst/>
              <a:ahLst/>
              <a:cxnLst/>
              <a:rect l="l" t="t" r="r" b="b"/>
              <a:pathLst>
                <a:path w="520064" h="346710">
                  <a:moveTo>
                    <a:pt x="507085" y="0"/>
                  </a:moveTo>
                  <a:lnTo>
                    <a:pt x="519785" y="0"/>
                  </a:lnTo>
                </a:path>
                <a:path w="520064" h="346710">
                  <a:moveTo>
                    <a:pt x="513435" y="3175"/>
                  </a:moveTo>
                  <a:lnTo>
                    <a:pt x="513435" y="346192"/>
                  </a:lnTo>
                </a:path>
                <a:path w="520064" h="346710">
                  <a:moveTo>
                    <a:pt x="0" y="0"/>
                  </a:moveTo>
                  <a:lnTo>
                    <a:pt x="519785" y="0"/>
                  </a:lnTo>
                </a:path>
                <a:path w="520064" h="346710">
                  <a:moveTo>
                    <a:pt x="0" y="6350"/>
                  </a:moveTo>
                  <a:lnTo>
                    <a:pt x="519785" y="635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2434570" y="3936455"/>
              <a:ext cx="520065" cy="0"/>
            </a:xfrm>
            <a:custGeom>
              <a:avLst/>
              <a:gdLst/>
              <a:ahLst/>
              <a:cxnLst/>
              <a:rect l="l" t="t" r="r" b="b"/>
              <a:pathLst>
                <a:path w="520064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2948006" y="3263121"/>
            <a:ext cx="507365" cy="33718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8003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</a:t>
            </a:r>
            <a:r>
              <a:rPr spc="-20" dirty="0"/>
              <a:t> </a:t>
            </a:r>
            <a:r>
              <a:rPr spc="-5" dirty="0"/>
              <a:t>determinant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130286" y="1122697"/>
            <a:ext cx="9906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3200" y="1459364"/>
            <a:ext cx="9906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37371" y="1796031"/>
            <a:ext cx="9906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3200" y="1122697"/>
            <a:ext cx="9906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spc="-780" dirty="0">
                <a:latin typeface="Arial MT"/>
                <a:cs typeface="Arial MT"/>
              </a:rPr>
              <a:t>1</a:t>
            </a: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37371" y="1452897"/>
            <a:ext cx="100965" cy="205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sz="1400" spc="-765" dirty="0">
                <a:latin typeface="Arial MT"/>
                <a:cs typeface="Arial MT"/>
              </a:rPr>
              <a:t>1</a:t>
            </a:r>
            <a:r>
              <a:rPr sz="2100" baseline="2000" dirty="0">
                <a:latin typeface="Arial MT"/>
                <a:cs typeface="Arial MT"/>
              </a:rPr>
              <a:t>1</a:t>
            </a:r>
            <a:endParaRPr sz="2100" baseline="20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30286" y="1783097"/>
            <a:ext cx="100330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2100" spc="-1162" baseline="-4000" dirty="0">
                <a:latin typeface="Arial MT"/>
                <a:cs typeface="Arial MT"/>
              </a:rPr>
              <a:t>1</a:t>
            </a: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79387" y="4105901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73307" y="2232570"/>
            <a:ext cx="87121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15" baseline="5000" dirty="0">
                <a:latin typeface="Cambria" panose="02040503050406030204"/>
                <a:cs typeface="Cambria" panose="02040503050406030204"/>
              </a:rPr>
              <a:t>+</a:t>
            </a:r>
            <a:r>
              <a:rPr sz="2400" spc="315" baseline="5000" dirty="0">
                <a:latin typeface="Cambria" panose="02040503050406030204"/>
                <a:cs typeface="Cambria" panose="02040503050406030204"/>
              </a:rPr>
              <a:t> </a:t>
            </a:r>
            <a:r>
              <a:rPr sz="2400" spc="179" baseline="50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98696" y="2232570"/>
            <a:ext cx="8750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15" baseline="2000" dirty="0">
                <a:latin typeface="Cambria" panose="02040503050406030204"/>
                <a:cs typeface="Cambria" panose="02040503050406030204"/>
              </a:rPr>
              <a:t>+</a:t>
            </a:r>
            <a:r>
              <a:rPr sz="2400" spc="315" baseline="2000" dirty="0">
                <a:latin typeface="Cambria" panose="02040503050406030204"/>
                <a:cs typeface="Cambria" panose="02040503050406030204"/>
              </a:rPr>
              <a:t> </a:t>
            </a:r>
            <a:r>
              <a:rPr sz="2400" spc="217" baseline="20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55576" y="4088629"/>
            <a:ext cx="1651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470" dirty="0">
                <a:latin typeface="Lucida Sans Unicode" panose="020B0602030504020204"/>
                <a:cs typeface="Lucida Sans Unicode" panose="020B0602030504020204"/>
              </a:rPr>
              <a:t>−</a:t>
            </a:r>
            <a:endParaRPr sz="16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15419" y="2232570"/>
            <a:ext cx="8915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15" baseline="2000" dirty="0">
                <a:latin typeface="Cambria" panose="02040503050406030204"/>
                <a:cs typeface="Cambria" panose="02040503050406030204"/>
              </a:rPr>
              <a:t>+</a:t>
            </a:r>
            <a:r>
              <a:rPr sz="2400" spc="315" baseline="2000" dirty="0">
                <a:latin typeface="Cambria" panose="02040503050406030204"/>
                <a:cs typeface="Cambria" panose="02040503050406030204"/>
              </a:rPr>
              <a:t>  </a:t>
            </a:r>
            <a:r>
              <a:rPr sz="2400" spc="-112" baseline="20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22125" y="1044399"/>
            <a:ext cx="507365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14302" y="1383477"/>
            <a:ext cx="497840" cy="324485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901602" y="1370777"/>
            <a:ext cx="520065" cy="349885"/>
            <a:chOff x="6901602" y="1370777"/>
            <a:chExt cx="520065" cy="349885"/>
          </a:xfrm>
        </p:grpSpPr>
        <p:sp>
          <p:nvSpPr>
            <p:cNvPr id="17" name="object 17"/>
            <p:cNvSpPr/>
            <p:nvPr/>
          </p:nvSpPr>
          <p:spPr>
            <a:xfrm>
              <a:off x="6907952" y="1370777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415038" y="1370777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01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901602" y="1370777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5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901602" y="1710619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5" h="6350">
                  <a:moveTo>
                    <a:pt x="0" y="6350"/>
                  </a:moveTo>
                  <a:lnTo>
                    <a:pt x="519785" y="6350"/>
                  </a:lnTo>
                </a:path>
                <a:path w="520065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7415038" y="1713794"/>
            <a:ext cx="507365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92262" y="1050749"/>
            <a:ext cx="495934" cy="320040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179562" y="1038049"/>
            <a:ext cx="520065" cy="349885"/>
            <a:chOff x="5179562" y="1038049"/>
            <a:chExt cx="520065" cy="349885"/>
          </a:xfrm>
        </p:grpSpPr>
        <p:sp>
          <p:nvSpPr>
            <p:cNvPr id="24" name="object 24"/>
            <p:cNvSpPr/>
            <p:nvPr/>
          </p:nvSpPr>
          <p:spPr>
            <a:xfrm>
              <a:off x="5185912" y="1038049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4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692998" y="1038049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90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179562" y="103804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179562" y="1375921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5692998" y="1379096"/>
            <a:ext cx="507365" cy="335280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90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678827" y="1713793"/>
            <a:ext cx="507365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40920" y="1044399"/>
            <a:ext cx="507365" cy="341630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948006" y="1385446"/>
            <a:ext cx="507365" cy="335280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0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455092" y="1720144"/>
            <a:ext cx="507365" cy="33083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460237" y="2936744"/>
            <a:ext cx="495934" cy="318135"/>
          </a:xfrm>
          <a:prstGeom prst="rect">
            <a:avLst/>
          </a:prstGeom>
          <a:solidFill>
            <a:srgbClr val="7FCBD3"/>
          </a:solidFill>
        </p:spPr>
        <p:txBody>
          <a:bodyPr vert="horz" wrap="square" lIns="0" tIns="4508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448742" y="2924044"/>
            <a:ext cx="520065" cy="349885"/>
            <a:chOff x="3448742" y="2924044"/>
            <a:chExt cx="520065" cy="349885"/>
          </a:xfrm>
        </p:grpSpPr>
        <p:sp>
          <p:nvSpPr>
            <p:cNvPr id="35" name="object 35"/>
            <p:cNvSpPr/>
            <p:nvPr/>
          </p:nvSpPr>
          <p:spPr>
            <a:xfrm>
              <a:off x="3455092" y="2924044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89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962177" y="2924044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448742" y="2924044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448742" y="3261916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2447270" y="3606138"/>
            <a:ext cx="497840" cy="324485"/>
          </a:xfrm>
          <a:prstGeom prst="rect">
            <a:avLst/>
          </a:prstGeom>
          <a:solidFill>
            <a:srgbClr val="7FCBD3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434570" y="3593438"/>
            <a:ext cx="520065" cy="349885"/>
            <a:chOff x="2434570" y="3593438"/>
            <a:chExt cx="520065" cy="349885"/>
          </a:xfrm>
        </p:grpSpPr>
        <p:sp>
          <p:nvSpPr>
            <p:cNvPr id="41" name="object 41"/>
            <p:cNvSpPr/>
            <p:nvPr/>
          </p:nvSpPr>
          <p:spPr>
            <a:xfrm>
              <a:off x="2440920" y="3593438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434570" y="3596613"/>
              <a:ext cx="520065" cy="346710"/>
            </a:xfrm>
            <a:custGeom>
              <a:avLst/>
              <a:gdLst/>
              <a:ahLst/>
              <a:cxnLst/>
              <a:rect l="l" t="t" r="r" b="b"/>
              <a:pathLst>
                <a:path w="520064" h="346710">
                  <a:moveTo>
                    <a:pt x="507085" y="0"/>
                  </a:moveTo>
                  <a:lnTo>
                    <a:pt x="519785" y="0"/>
                  </a:lnTo>
                </a:path>
                <a:path w="520064" h="346710">
                  <a:moveTo>
                    <a:pt x="513435" y="3175"/>
                  </a:moveTo>
                  <a:lnTo>
                    <a:pt x="513435" y="346192"/>
                  </a:lnTo>
                </a:path>
                <a:path w="520064" h="346710">
                  <a:moveTo>
                    <a:pt x="0" y="0"/>
                  </a:moveTo>
                  <a:lnTo>
                    <a:pt x="519785" y="0"/>
                  </a:lnTo>
                </a:path>
                <a:path w="520064" h="346710">
                  <a:moveTo>
                    <a:pt x="0" y="6350"/>
                  </a:moveTo>
                  <a:lnTo>
                    <a:pt x="519785" y="635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434570" y="3936455"/>
              <a:ext cx="520065" cy="0"/>
            </a:xfrm>
            <a:custGeom>
              <a:avLst/>
              <a:gdLst/>
              <a:ahLst/>
              <a:cxnLst/>
              <a:rect l="l" t="t" r="r" b="b"/>
              <a:pathLst>
                <a:path w="520064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2948006" y="3263121"/>
            <a:ext cx="507365" cy="33718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412435" y="1043252"/>
          <a:ext cx="1543685" cy="1033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726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08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3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524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524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343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82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63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  <a:tr h="34313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77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49809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Quiz:</a:t>
            </a:r>
            <a:r>
              <a:rPr spc="20" dirty="0"/>
              <a:t> </a:t>
            </a: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  <a:r>
              <a:rPr spc="25" dirty="0"/>
              <a:t> </a:t>
            </a:r>
            <a:r>
              <a:rPr dirty="0"/>
              <a:t>2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55650" y="1057536"/>
            <a:ext cx="6993255" cy="163195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go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days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row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collect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this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information: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93040" indent="-180975">
              <a:lnSpc>
                <a:spcPct val="100000"/>
              </a:lnSpc>
              <a:spcBef>
                <a:spcPts val="370"/>
              </a:spcBef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1:</a:t>
            </a:r>
            <a:r>
              <a:rPr sz="1800" b="1" spc="-4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$10.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93040" indent="-180975">
              <a:lnSpc>
                <a:spcPct val="100000"/>
              </a:lnSpc>
              <a:spcBef>
                <a:spcPts val="370"/>
              </a:spcBef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2:</a:t>
            </a:r>
            <a:r>
              <a:rPr sz="1800" b="1" spc="-3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apples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$20.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5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Question:</a:t>
            </a:r>
            <a:r>
              <a:rPr sz="1800" b="1" spc="-1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How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much</a:t>
            </a:r>
            <a:r>
              <a:rPr sz="18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does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each</a:t>
            </a:r>
            <a:r>
              <a:rPr sz="18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fruit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cost?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335008" y="1315961"/>
            <a:ext cx="327025" cy="235585"/>
            <a:chOff x="3335008" y="1315961"/>
            <a:chExt cx="327025" cy="23558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335008" y="1315961"/>
              <a:ext cx="84735" cy="2351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54087" y="1327593"/>
              <a:ext cx="207597" cy="202880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4723654" y="1319791"/>
            <a:ext cx="309880" cy="252095"/>
            <a:chOff x="4723654" y="1319791"/>
            <a:chExt cx="309880" cy="25209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23654" y="1319791"/>
              <a:ext cx="100414" cy="21120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49031" y="1358810"/>
              <a:ext cx="184044" cy="213047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82479" y="2872738"/>
            <a:ext cx="204346" cy="156028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4488738" y="2881064"/>
            <a:ext cx="111125" cy="247015"/>
          </a:xfrm>
          <a:custGeom>
            <a:avLst/>
            <a:gdLst/>
            <a:ahLst/>
            <a:cxnLst/>
            <a:rect l="l" t="t" r="r" b="b"/>
            <a:pathLst>
              <a:path w="111125" h="247014">
                <a:moveTo>
                  <a:pt x="5175" y="1284"/>
                </a:moveTo>
                <a:lnTo>
                  <a:pt x="5175" y="1136"/>
                </a:lnTo>
                <a:lnTo>
                  <a:pt x="5175" y="595"/>
                </a:lnTo>
                <a:lnTo>
                  <a:pt x="5175" y="399"/>
                </a:lnTo>
                <a:lnTo>
                  <a:pt x="5175" y="203"/>
                </a:lnTo>
                <a:lnTo>
                  <a:pt x="5322" y="0"/>
                </a:lnTo>
                <a:lnTo>
                  <a:pt x="5175" y="107"/>
                </a:lnTo>
                <a:lnTo>
                  <a:pt x="5027" y="215"/>
                </a:lnTo>
                <a:lnTo>
                  <a:pt x="4634" y="215"/>
                </a:lnTo>
                <a:lnTo>
                  <a:pt x="4291" y="1046"/>
                </a:lnTo>
                <a:lnTo>
                  <a:pt x="3947" y="1877"/>
                </a:lnTo>
                <a:lnTo>
                  <a:pt x="3497" y="3157"/>
                </a:lnTo>
                <a:lnTo>
                  <a:pt x="3114" y="5093"/>
                </a:lnTo>
                <a:lnTo>
                  <a:pt x="2731" y="7029"/>
                </a:lnTo>
                <a:lnTo>
                  <a:pt x="2330" y="9617"/>
                </a:lnTo>
                <a:lnTo>
                  <a:pt x="1992" y="12661"/>
                </a:lnTo>
                <a:lnTo>
                  <a:pt x="1654" y="15704"/>
                </a:lnTo>
                <a:lnTo>
                  <a:pt x="1345" y="19390"/>
                </a:lnTo>
                <a:lnTo>
                  <a:pt x="1087" y="23355"/>
                </a:lnTo>
                <a:lnTo>
                  <a:pt x="830" y="27320"/>
                </a:lnTo>
                <a:lnTo>
                  <a:pt x="620" y="31960"/>
                </a:lnTo>
                <a:lnTo>
                  <a:pt x="446" y="36448"/>
                </a:lnTo>
                <a:lnTo>
                  <a:pt x="272" y="40937"/>
                </a:lnTo>
                <a:lnTo>
                  <a:pt x="0" y="45707"/>
                </a:lnTo>
                <a:lnTo>
                  <a:pt x="44" y="50284"/>
                </a:lnTo>
                <a:lnTo>
                  <a:pt x="2694" y="75994"/>
                </a:lnTo>
                <a:lnTo>
                  <a:pt x="3554" y="79700"/>
                </a:lnTo>
                <a:lnTo>
                  <a:pt x="4509" y="83208"/>
                </a:lnTo>
                <a:lnTo>
                  <a:pt x="5874" y="86142"/>
                </a:lnTo>
                <a:lnTo>
                  <a:pt x="7239" y="89075"/>
                </a:lnTo>
                <a:lnTo>
                  <a:pt x="17724" y="98433"/>
                </a:lnTo>
                <a:lnTo>
                  <a:pt x="20111" y="99691"/>
                </a:lnTo>
                <a:lnTo>
                  <a:pt x="22574" y="100641"/>
                </a:lnTo>
                <a:lnTo>
                  <a:pt x="25203" y="101142"/>
                </a:lnTo>
                <a:lnTo>
                  <a:pt x="27832" y="101643"/>
                </a:lnTo>
                <a:lnTo>
                  <a:pt x="30752" y="101846"/>
                </a:lnTo>
                <a:lnTo>
                  <a:pt x="33497" y="101441"/>
                </a:lnTo>
                <a:lnTo>
                  <a:pt x="36243" y="101037"/>
                </a:lnTo>
                <a:lnTo>
                  <a:pt x="64355" y="70183"/>
                </a:lnTo>
                <a:lnTo>
                  <a:pt x="72792" y="36041"/>
                </a:lnTo>
                <a:lnTo>
                  <a:pt x="73301" y="32016"/>
                </a:lnTo>
                <a:lnTo>
                  <a:pt x="74152" y="14971"/>
                </a:lnTo>
                <a:lnTo>
                  <a:pt x="74200" y="12313"/>
                </a:lnTo>
                <a:lnTo>
                  <a:pt x="74145" y="10030"/>
                </a:lnTo>
                <a:lnTo>
                  <a:pt x="74095" y="8693"/>
                </a:lnTo>
                <a:lnTo>
                  <a:pt x="74044" y="7356"/>
                </a:lnTo>
                <a:lnTo>
                  <a:pt x="73938" y="6661"/>
                </a:lnTo>
                <a:lnTo>
                  <a:pt x="73847" y="6948"/>
                </a:lnTo>
                <a:lnTo>
                  <a:pt x="73756" y="7236"/>
                </a:lnTo>
                <a:lnTo>
                  <a:pt x="73273" y="18563"/>
                </a:lnTo>
                <a:lnTo>
                  <a:pt x="73191" y="22172"/>
                </a:lnTo>
                <a:lnTo>
                  <a:pt x="72839" y="62460"/>
                </a:lnTo>
                <a:lnTo>
                  <a:pt x="72793" y="76544"/>
                </a:lnTo>
                <a:lnTo>
                  <a:pt x="72928" y="84202"/>
                </a:lnTo>
                <a:lnTo>
                  <a:pt x="72770" y="91776"/>
                </a:lnTo>
                <a:lnTo>
                  <a:pt x="72612" y="99350"/>
                </a:lnTo>
                <a:lnTo>
                  <a:pt x="72215" y="107216"/>
                </a:lnTo>
                <a:lnTo>
                  <a:pt x="71870" y="114948"/>
                </a:lnTo>
                <a:lnTo>
                  <a:pt x="71523" y="122679"/>
                </a:lnTo>
                <a:lnTo>
                  <a:pt x="71076" y="130639"/>
                </a:lnTo>
                <a:lnTo>
                  <a:pt x="70695" y="138167"/>
                </a:lnTo>
                <a:lnTo>
                  <a:pt x="70314" y="145695"/>
                </a:lnTo>
                <a:lnTo>
                  <a:pt x="70064" y="153086"/>
                </a:lnTo>
                <a:lnTo>
                  <a:pt x="69583" y="160117"/>
                </a:lnTo>
                <a:lnTo>
                  <a:pt x="69101" y="167148"/>
                </a:lnTo>
                <a:lnTo>
                  <a:pt x="68404" y="174029"/>
                </a:lnTo>
                <a:lnTo>
                  <a:pt x="67807" y="180354"/>
                </a:lnTo>
                <a:lnTo>
                  <a:pt x="67210" y="186678"/>
                </a:lnTo>
                <a:lnTo>
                  <a:pt x="66701" y="192577"/>
                </a:lnTo>
                <a:lnTo>
                  <a:pt x="66001" y="198062"/>
                </a:lnTo>
                <a:lnTo>
                  <a:pt x="65300" y="203548"/>
                </a:lnTo>
                <a:lnTo>
                  <a:pt x="64530" y="208690"/>
                </a:lnTo>
                <a:lnTo>
                  <a:pt x="63602" y="213266"/>
                </a:lnTo>
                <a:lnTo>
                  <a:pt x="62674" y="217841"/>
                </a:lnTo>
                <a:lnTo>
                  <a:pt x="61462" y="221879"/>
                </a:lnTo>
                <a:lnTo>
                  <a:pt x="60430" y="225517"/>
                </a:lnTo>
                <a:lnTo>
                  <a:pt x="59399" y="229154"/>
                </a:lnTo>
                <a:lnTo>
                  <a:pt x="58467" y="232395"/>
                </a:lnTo>
                <a:lnTo>
                  <a:pt x="57411" y="235092"/>
                </a:lnTo>
                <a:lnTo>
                  <a:pt x="56356" y="237790"/>
                </a:lnTo>
                <a:lnTo>
                  <a:pt x="55280" y="239934"/>
                </a:lnTo>
                <a:lnTo>
                  <a:pt x="54097" y="241703"/>
                </a:lnTo>
                <a:lnTo>
                  <a:pt x="52915" y="243472"/>
                </a:lnTo>
                <a:lnTo>
                  <a:pt x="51655" y="244999"/>
                </a:lnTo>
                <a:lnTo>
                  <a:pt x="50315" y="245708"/>
                </a:lnTo>
                <a:lnTo>
                  <a:pt x="48975" y="246417"/>
                </a:lnTo>
                <a:lnTo>
                  <a:pt x="47543" y="246490"/>
                </a:lnTo>
                <a:lnTo>
                  <a:pt x="46057" y="245959"/>
                </a:lnTo>
                <a:lnTo>
                  <a:pt x="44571" y="245428"/>
                </a:lnTo>
                <a:lnTo>
                  <a:pt x="43002" y="244173"/>
                </a:lnTo>
                <a:lnTo>
                  <a:pt x="41400" y="242522"/>
                </a:lnTo>
                <a:lnTo>
                  <a:pt x="39799" y="240872"/>
                </a:lnTo>
                <a:lnTo>
                  <a:pt x="37986" y="238576"/>
                </a:lnTo>
                <a:lnTo>
                  <a:pt x="36452" y="236057"/>
                </a:lnTo>
                <a:lnTo>
                  <a:pt x="34918" y="233538"/>
                </a:lnTo>
                <a:lnTo>
                  <a:pt x="33437" y="230522"/>
                </a:lnTo>
                <a:lnTo>
                  <a:pt x="32198" y="227407"/>
                </a:lnTo>
                <a:lnTo>
                  <a:pt x="30959" y="224292"/>
                </a:lnTo>
                <a:lnTo>
                  <a:pt x="26909" y="207454"/>
                </a:lnTo>
                <a:lnTo>
                  <a:pt x="26356" y="204293"/>
                </a:lnTo>
                <a:lnTo>
                  <a:pt x="25143" y="189557"/>
                </a:lnTo>
                <a:lnTo>
                  <a:pt x="25028" y="186728"/>
                </a:lnTo>
                <a:lnTo>
                  <a:pt x="24867" y="184144"/>
                </a:lnTo>
                <a:lnTo>
                  <a:pt x="25008" y="181430"/>
                </a:lnTo>
                <a:lnTo>
                  <a:pt x="25150" y="178717"/>
                </a:lnTo>
                <a:lnTo>
                  <a:pt x="25304" y="175913"/>
                </a:lnTo>
                <a:lnTo>
                  <a:pt x="25992" y="173276"/>
                </a:lnTo>
                <a:lnTo>
                  <a:pt x="26679" y="170639"/>
                </a:lnTo>
                <a:lnTo>
                  <a:pt x="27849" y="168055"/>
                </a:lnTo>
                <a:lnTo>
                  <a:pt x="29136" y="165610"/>
                </a:lnTo>
                <a:lnTo>
                  <a:pt x="30422" y="163165"/>
                </a:lnTo>
                <a:lnTo>
                  <a:pt x="60033" y="139122"/>
                </a:lnTo>
                <a:lnTo>
                  <a:pt x="66764" y="135661"/>
                </a:lnTo>
                <a:lnTo>
                  <a:pt x="70144" y="134079"/>
                </a:lnTo>
                <a:lnTo>
                  <a:pt x="73503" y="132776"/>
                </a:lnTo>
                <a:lnTo>
                  <a:pt x="77158" y="131419"/>
                </a:lnTo>
                <a:lnTo>
                  <a:pt x="80812" y="130062"/>
                </a:lnTo>
                <a:lnTo>
                  <a:pt x="84784" y="128974"/>
                </a:lnTo>
                <a:lnTo>
                  <a:pt x="88692" y="127518"/>
                </a:lnTo>
                <a:lnTo>
                  <a:pt x="92599" y="126062"/>
                </a:lnTo>
                <a:lnTo>
                  <a:pt x="96939" y="124235"/>
                </a:lnTo>
                <a:lnTo>
                  <a:pt x="100604" y="122682"/>
                </a:lnTo>
                <a:lnTo>
                  <a:pt x="104269" y="121129"/>
                </a:lnTo>
                <a:lnTo>
                  <a:pt x="109001" y="118947"/>
                </a:lnTo>
                <a:lnTo>
                  <a:pt x="110680" y="118200"/>
                </a:lnTo>
              </a:path>
            </a:pathLst>
          </a:custGeom>
          <a:ln w="19050">
            <a:solidFill>
              <a:srgbClr val="3C00B8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4676744" y="2899604"/>
            <a:ext cx="97155" cy="81280"/>
            <a:chOff x="4676744" y="2899604"/>
            <a:chExt cx="97155" cy="81280"/>
          </a:xfrm>
        </p:grpSpPr>
        <p:sp>
          <p:nvSpPr>
            <p:cNvPr id="13" name="object 13"/>
            <p:cNvSpPr/>
            <p:nvPr/>
          </p:nvSpPr>
          <p:spPr>
            <a:xfrm>
              <a:off x="4686269" y="2909129"/>
              <a:ext cx="53340" cy="10160"/>
            </a:xfrm>
            <a:custGeom>
              <a:avLst/>
              <a:gdLst/>
              <a:ahLst/>
              <a:cxnLst/>
              <a:rect l="l" t="t" r="r" b="b"/>
              <a:pathLst>
                <a:path w="53339" h="10160">
                  <a:moveTo>
                    <a:pt x="147" y="9638"/>
                  </a:moveTo>
                  <a:lnTo>
                    <a:pt x="147" y="9490"/>
                  </a:lnTo>
                  <a:lnTo>
                    <a:pt x="0" y="9097"/>
                  </a:lnTo>
                  <a:lnTo>
                    <a:pt x="147" y="8754"/>
                  </a:lnTo>
                  <a:lnTo>
                    <a:pt x="294" y="8410"/>
                  </a:lnTo>
                  <a:lnTo>
                    <a:pt x="393" y="7960"/>
                  </a:lnTo>
                  <a:lnTo>
                    <a:pt x="1031" y="7577"/>
                  </a:lnTo>
                  <a:lnTo>
                    <a:pt x="7282" y="5956"/>
                  </a:lnTo>
                  <a:lnTo>
                    <a:pt x="9221" y="5550"/>
                  </a:lnTo>
                  <a:lnTo>
                    <a:pt x="11159" y="5145"/>
                  </a:lnTo>
                  <a:lnTo>
                    <a:pt x="13269" y="4541"/>
                  </a:lnTo>
                  <a:lnTo>
                    <a:pt x="15607" y="4024"/>
                  </a:lnTo>
                  <a:lnTo>
                    <a:pt x="17945" y="3506"/>
                  </a:lnTo>
                  <a:lnTo>
                    <a:pt x="20518" y="2932"/>
                  </a:lnTo>
                  <a:lnTo>
                    <a:pt x="23248" y="2446"/>
                  </a:lnTo>
                  <a:lnTo>
                    <a:pt x="25977" y="1961"/>
                  </a:lnTo>
                  <a:lnTo>
                    <a:pt x="29082" y="1498"/>
                  </a:lnTo>
                  <a:lnTo>
                    <a:pt x="31986" y="1111"/>
                  </a:lnTo>
                  <a:lnTo>
                    <a:pt x="34890" y="724"/>
                  </a:lnTo>
                  <a:lnTo>
                    <a:pt x="38027" y="249"/>
                  </a:lnTo>
                  <a:lnTo>
                    <a:pt x="40671" y="124"/>
                  </a:lnTo>
                  <a:lnTo>
                    <a:pt x="43316" y="0"/>
                  </a:lnTo>
                  <a:lnTo>
                    <a:pt x="45789" y="188"/>
                  </a:lnTo>
                  <a:lnTo>
                    <a:pt x="47854" y="363"/>
                  </a:lnTo>
                  <a:lnTo>
                    <a:pt x="49920" y="539"/>
                  </a:lnTo>
                  <a:lnTo>
                    <a:pt x="52196" y="1040"/>
                  </a:lnTo>
                  <a:lnTo>
                    <a:pt x="53064" y="1175"/>
                  </a:lnTo>
                </a:path>
              </a:pathLst>
            </a:custGeom>
            <a:ln w="19049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96822" y="2964837"/>
              <a:ext cx="67310" cy="6350"/>
            </a:xfrm>
            <a:custGeom>
              <a:avLst/>
              <a:gdLst/>
              <a:ahLst/>
              <a:cxnLst/>
              <a:rect l="l" t="t" r="r" b="b"/>
              <a:pathLst>
                <a:path w="67310" h="6350">
                  <a:moveTo>
                    <a:pt x="0" y="755"/>
                  </a:moveTo>
                  <a:lnTo>
                    <a:pt x="147" y="755"/>
                  </a:lnTo>
                  <a:lnTo>
                    <a:pt x="246" y="608"/>
                  </a:lnTo>
                  <a:lnTo>
                    <a:pt x="884" y="755"/>
                  </a:lnTo>
                  <a:lnTo>
                    <a:pt x="1522" y="903"/>
                  </a:lnTo>
                  <a:lnTo>
                    <a:pt x="2612" y="1297"/>
                  </a:lnTo>
                  <a:lnTo>
                    <a:pt x="3830" y="1640"/>
                  </a:lnTo>
                  <a:lnTo>
                    <a:pt x="5047" y="1983"/>
                  </a:lnTo>
                  <a:lnTo>
                    <a:pt x="6446" y="2433"/>
                  </a:lnTo>
                  <a:lnTo>
                    <a:pt x="8189" y="2816"/>
                  </a:lnTo>
                  <a:lnTo>
                    <a:pt x="9931" y="3199"/>
                  </a:lnTo>
                  <a:lnTo>
                    <a:pt x="11985" y="3601"/>
                  </a:lnTo>
                  <a:lnTo>
                    <a:pt x="14283" y="3938"/>
                  </a:lnTo>
                  <a:lnTo>
                    <a:pt x="16581" y="4277"/>
                  </a:lnTo>
                  <a:lnTo>
                    <a:pt x="19350" y="4585"/>
                  </a:lnTo>
                  <a:lnTo>
                    <a:pt x="21978" y="4843"/>
                  </a:lnTo>
                  <a:lnTo>
                    <a:pt x="24606" y="5101"/>
                  </a:lnTo>
                  <a:lnTo>
                    <a:pt x="27261" y="5311"/>
                  </a:lnTo>
                  <a:lnTo>
                    <a:pt x="30049" y="5485"/>
                  </a:lnTo>
                  <a:lnTo>
                    <a:pt x="32837" y="5659"/>
                  </a:lnTo>
                  <a:lnTo>
                    <a:pt x="35869" y="5931"/>
                  </a:lnTo>
                  <a:lnTo>
                    <a:pt x="38706" y="5886"/>
                  </a:lnTo>
                  <a:lnTo>
                    <a:pt x="41542" y="5841"/>
                  </a:lnTo>
                  <a:lnTo>
                    <a:pt x="44394" y="5509"/>
                  </a:lnTo>
                  <a:lnTo>
                    <a:pt x="47068" y="5215"/>
                  </a:lnTo>
                  <a:lnTo>
                    <a:pt x="66125" y="353"/>
                  </a:lnTo>
                  <a:lnTo>
                    <a:pt x="67018" y="0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3921411" y="3398230"/>
            <a:ext cx="409575" cy="205740"/>
            <a:chOff x="3921411" y="3398230"/>
            <a:chExt cx="409575" cy="205740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21411" y="3398230"/>
              <a:ext cx="277663" cy="20534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311668" y="3422506"/>
              <a:ext cx="5715" cy="128270"/>
            </a:xfrm>
            <a:custGeom>
              <a:avLst/>
              <a:gdLst/>
              <a:ahLst/>
              <a:cxnLst/>
              <a:rect l="l" t="t" r="r" b="b"/>
              <a:pathLst>
                <a:path w="5714" h="128270">
                  <a:moveTo>
                    <a:pt x="147" y="932"/>
                  </a:moveTo>
                  <a:lnTo>
                    <a:pt x="147" y="785"/>
                  </a:lnTo>
                  <a:lnTo>
                    <a:pt x="147" y="97"/>
                  </a:lnTo>
                  <a:lnTo>
                    <a:pt x="147" y="42"/>
                  </a:lnTo>
                  <a:lnTo>
                    <a:pt x="147" y="23367"/>
                  </a:lnTo>
                  <a:lnTo>
                    <a:pt x="0" y="27966"/>
                  </a:lnTo>
                  <a:lnTo>
                    <a:pt x="147" y="32706"/>
                  </a:lnTo>
                  <a:lnTo>
                    <a:pt x="294" y="37445"/>
                  </a:lnTo>
                  <a:lnTo>
                    <a:pt x="688" y="42724"/>
                  </a:lnTo>
                  <a:lnTo>
                    <a:pt x="1031" y="48018"/>
                  </a:lnTo>
                  <a:lnTo>
                    <a:pt x="1375" y="53313"/>
                  </a:lnTo>
                  <a:lnTo>
                    <a:pt x="1824" y="59066"/>
                  </a:lnTo>
                  <a:lnTo>
                    <a:pt x="2207" y="64475"/>
                  </a:lnTo>
                  <a:lnTo>
                    <a:pt x="2590" y="69885"/>
                  </a:lnTo>
                  <a:lnTo>
                    <a:pt x="2992" y="75338"/>
                  </a:lnTo>
                  <a:lnTo>
                    <a:pt x="3330" y="80475"/>
                  </a:lnTo>
                  <a:lnTo>
                    <a:pt x="3667" y="85612"/>
                  </a:lnTo>
                  <a:lnTo>
                    <a:pt x="3976" y="90727"/>
                  </a:lnTo>
                  <a:lnTo>
                    <a:pt x="4234" y="95296"/>
                  </a:lnTo>
                  <a:lnTo>
                    <a:pt x="4492" y="99865"/>
                  </a:lnTo>
                  <a:lnTo>
                    <a:pt x="4702" y="104088"/>
                  </a:lnTo>
                  <a:lnTo>
                    <a:pt x="4876" y="107892"/>
                  </a:lnTo>
                  <a:lnTo>
                    <a:pt x="5050" y="111696"/>
                  </a:lnTo>
                  <a:lnTo>
                    <a:pt x="5175" y="115344"/>
                  </a:lnTo>
                  <a:lnTo>
                    <a:pt x="5277" y="118119"/>
                  </a:lnTo>
                  <a:lnTo>
                    <a:pt x="5380" y="120893"/>
                  </a:lnTo>
                  <a:lnTo>
                    <a:pt x="5441" y="122897"/>
                  </a:lnTo>
                  <a:lnTo>
                    <a:pt x="5490" y="124538"/>
                  </a:lnTo>
                  <a:lnTo>
                    <a:pt x="5540" y="126178"/>
                  </a:lnTo>
                  <a:lnTo>
                    <a:pt x="5559" y="127391"/>
                  </a:lnTo>
                  <a:lnTo>
                    <a:pt x="5573" y="127962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238976" y="3494217"/>
              <a:ext cx="82550" cy="2540"/>
            </a:xfrm>
            <a:custGeom>
              <a:avLst/>
              <a:gdLst/>
              <a:ahLst/>
              <a:cxnLst/>
              <a:rect l="l" t="t" r="r" b="b"/>
              <a:pathLst>
                <a:path w="82550" h="2539">
                  <a:moveTo>
                    <a:pt x="0" y="2061"/>
                  </a:moveTo>
                  <a:lnTo>
                    <a:pt x="0" y="2061"/>
                  </a:lnTo>
                  <a:lnTo>
                    <a:pt x="44863" y="2061"/>
                  </a:lnTo>
                  <a:lnTo>
                    <a:pt x="50110" y="2208"/>
                  </a:lnTo>
                  <a:lnTo>
                    <a:pt x="55098" y="2061"/>
                  </a:lnTo>
                  <a:lnTo>
                    <a:pt x="60085" y="1913"/>
                  </a:lnTo>
                  <a:lnTo>
                    <a:pt x="65482" y="1520"/>
                  </a:lnTo>
                  <a:lnTo>
                    <a:pt x="70032" y="1176"/>
                  </a:lnTo>
                  <a:lnTo>
                    <a:pt x="74582" y="833"/>
                  </a:lnTo>
                  <a:lnTo>
                    <a:pt x="80337" y="196"/>
                  </a:lnTo>
                  <a:lnTo>
                    <a:pt x="82398" y="0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/>
          <p:cNvGrpSpPr/>
          <p:nvPr/>
        </p:nvGrpSpPr>
        <p:grpSpPr>
          <a:xfrm>
            <a:off x="4469889" y="3361802"/>
            <a:ext cx="306705" cy="280670"/>
            <a:chOff x="4469889" y="3361802"/>
            <a:chExt cx="306705" cy="280670"/>
          </a:xfrm>
        </p:grpSpPr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69889" y="3361802"/>
              <a:ext cx="142503" cy="19114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45527" y="3396919"/>
              <a:ext cx="130558" cy="245040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865959" y="3392879"/>
            <a:ext cx="91262" cy="7161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081065" y="3340927"/>
            <a:ext cx="248603" cy="176378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852299" y="2812738"/>
            <a:ext cx="192490" cy="167413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5268679" y="2581347"/>
            <a:ext cx="57785" cy="469265"/>
          </a:xfrm>
          <a:custGeom>
            <a:avLst/>
            <a:gdLst/>
            <a:ahLst/>
            <a:cxnLst/>
            <a:rect l="l" t="t" r="r" b="b"/>
            <a:pathLst>
              <a:path w="57785" h="469264">
                <a:moveTo>
                  <a:pt x="47275" y="4442"/>
                </a:moveTo>
                <a:lnTo>
                  <a:pt x="47422" y="4294"/>
                </a:lnTo>
                <a:lnTo>
                  <a:pt x="47669" y="4048"/>
                </a:lnTo>
                <a:lnTo>
                  <a:pt x="48159" y="3557"/>
                </a:lnTo>
                <a:lnTo>
                  <a:pt x="48651" y="3066"/>
                </a:lnTo>
                <a:lnTo>
                  <a:pt x="49494" y="2076"/>
                </a:lnTo>
                <a:lnTo>
                  <a:pt x="50220" y="1496"/>
                </a:lnTo>
                <a:lnTo>
                  <a:pt x="50947" y="917"/>
                </a:lnTo>
                <a:lnTo>
                  <a:pt x="51798" y="165"/>
                </a:lnTo>
                <a:lnTo>
                  <a:pt x="52519" y="82"/>
                </a:lnTo>
                <a:lnTo>
                  <a:pt x="57135" y="13871"/>
                </a:lnTo>
                <a:lnTo>
                  <a:pt x="57264" y="17150"/>
                </a:lnTo>
                <a:lnTo>
                  <a:pt x="57057" y="20936"/>
                </a:lnTo>
                <a:lnTo>
                  <a:pt x="56865" y="25257"/>
                </a:lnTo>
                <a:lnTo>
                  <a:pt x="56674" y="29577"/>
                </a:lnTo>
                <a:lnTo>
                  <a:pt x="56451" y="34360"/>
                </a:lnTo>
                <a:lnTo>
                  <a:pt x="55984" y="39794"/>
                </a:lnTo>
                <a:lnTo>
                  <a:pt x="55517" y="45227"/>
                </a:lnTo>
                <a:lnTo>
                  <a:pt x="49912" y="85264"/>
                </a:lnTo>
                <a:lnTo>
                  <a:pt x="48569" y="92648"/>
                </a:lnTo>
                <a:lnTo>
                  <a:pt x="47151" y="100533"/>
                </a:lnTo>
                <a:lnTo>
                  <a:pt x="40035" y="138465"/>
                </a:lnTo>
                <a:lnTo>
                  <a:pt x="38755" y="145106"/>
                </a:lnTo>
                <a:lnTo>
                  <a:pt x="32069" y="186849"/>
                </a:lnTo>
                <a:lnTo>
                  <a:pt x="29973" y="201070"/>
                </a:lnTo>
                <a:lnTo>
                  <a:pt x="28918" y="208164"/>
                </a:lnTo>
                <a:lnTo>
                  <a:pt x="22349" y="250303"/>
                </a:lnTo>
                <a:lnTo>
                  <a:pt x="21215" y="257225"/>
                </a:lnTo>
                <a:lnTo>
                  <a:pt x="20135" y="264113"/>
                </a:lnTo>
                <a:lnTo>
                  <a:pt x="19131" y="270986"/>
                </a:lnTo>
                <a:lnTo>
                  <a:pt x="18177" y="277839"/>
                </a:lnTo>
                <a:lnTo>
                  <a:pt x="17247" y="284634"/>
                </a:lnTo>
                <a:lnTo>
                  <a:pt x="16314" y="291331"/>
                </a:lnTo>
                <a:lnTo>
                  <a:pt x="15360" y="297929"/>
                </a:lnTo>
                <a:lnTo>
                  <a:pt x="14403" y="304445"/>
                </a:lnTo>
                <a:lnTo>
                  <a:pt x="13471" y="310871"/>
                </a:lnTo>
                <a:lnTo>
                  <a:pt x="8679" y="349265"/>
                </a:lnTo>
                <a:lnTo>
                  <a:pt x="8108" y="356621"/>
                </a:lnTo>
                <a:lnTo>
                  <a:pt x="7366" y="363610"/>
                </a:lnTo>
                <a:lnTo>
                  <a:pt x="6625" y="370600"/>
                </a:lnTo>
                <a:lnTo>
                  <a:pt x="5798" y="377153"/>
                </a:lnTo>
                <a:lnTo>
                  <a:pt x="5099" y="383466"/>
                </a:lnTo>
                <a:lnTo>
                  <a:pt x="1750" y="417295"/>
                </a:lnTo>
                <a:lnTo>
                  <a:pt x="1356" y="422227"/>
                </a:lnTo>
                <a:lnTo>
                  <a:pt x="1060" y="426896"/>
                </a:lnTo>
                <a:lnTo>
                  <a:pt x="817" y="431079"/>
                </a:lnTo>
                <a:lnTo>
                  <a:pt x="572" y="435261"/>
                </a:lnTo>
                <a:lnTo>
                  <a:pt x="50" y="451430"/>
                </a:lnTo>
                <a:lnTo>
                  <a:pt x="3" y="454145"/>
                </a:lnTo>
                <a:lnTo>
                  <a:pt x="0" y="456471"/>
                </a:lnTo>
                <a:lnTo>
                  <a:pt x="0" y="458680"/>
                </a:lnTo>
                <a:lnTo>
                  <a:pt x="0" y="460889"/>
                </a:lnTo>
                <a:lnTo>
                  <a:pt x="144" y="468167"/>
                </a:lnTo>
                <a:lnTo>
                  <a:pt x="176" y="468870"/>
                </a:lnTo>
                <a:lnTo>
                  <a:pt x="212" y="469057"/>
                </a:lnTo>
                <a:lnTo>
                  <a:pt x="243" y="468908"/>
                </a:lnTo>
                <a:lnTo>
                  <a:pt x="274" y="468758"/>
                </a:lnTo>
                <a:lnTo>
                  <a:pt x="303" y="467966"/>
                </a:lnTo>
                <a:lnTo>
                  <a:pt x="327" y="467268"/>
                </a:lnTo>
                <a:lnTo>
                  <a:pt x="352" y="466569"/>
                </a:lnTo>
                <a:lnTo>
                  <a:pt x="380" y="465142"/>
                </a:lnTo>
                <a:lnTo>
                  <a:pt x="391" y="464717"/>
                </a:lnTo>
              </a:path>
            </a:pathLst>
          </a:custGeom>
          <a:ln w="19050">
            <a:solidFill>
              <a:srgbClr val="3C00B8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6" name="object 2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602841" y="2674273"/>
            <a:ext cx="175635" cy="145211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5864831" y="2679886"/>
            <a:ext cx="64769" cy="36830"/>
          </a:xfrm>
          <a:custGeom>
            <a:avLst/>
            <a:gdLst/>
            <a:ahLst/>
            <a:cxnLst/>
            <a:rect l="l" t="t" r="r" b="b"/>
            <a:pathLst>
              <a:path w="64770" h="36830">
                <a:moveTo>
                  <a:pt x="2619" y="4756"/>
                </a:moveTo>
                <a:lnTo>
                  <a:pt x="2914" y="4608"/>
                </a:lnTo>
                <a:lnTo>
                  <a:pt x="3554" y="4215"/>
                </a:lnTo>
                <a:lnTo>
                  <a:pt x="4389" y="3871"/>
                </a:lnTo>
                <a:lnTo>
                  <a:pt x="5223" y="3528"/>
                </a:lnTo>
                <a:lnTo>
                  <a:pt x="6221" y="3078"/>
                </a:lnTo>
                <a:lnTo>
                  <a:pt x="7626" y="2695"/>
                </a:lnTo>
                <a:lnTo>
                  <a:pt x="21095" y="410"/>
                </a:lnTo>
                <a:lnTo>
                  <a:pt x="23618" y="52"/>
                </a:lnTo>
                <a:lnTo>
                  <a:pt x="25477" y="26"/>
                </a:lnTo>
                <a:lnTo>
                  <a:pt x="27338" y="0"/>
                </a:lnTo>
                <a:lnTo>
                  <a:pt x="29021" y="268"/>
                </a:lnTo>
                <a:lnTo>
                  <a:pt x="32492" y="1954"/>
                </a:lnTo>
                <a:lnTo>
                  <a:pt x="32411" y="2582"/>
                </a:lnTo>
                <a:lnTo>
                  <a:pt x="31766" y="3397"/>
                </a:lnTo>
                <a:lnTo>
                  <a:pt x="31121" y="4211"/>
                </a:lnTo>
                <a:lnTo>
                  <a:pt x="29787" y="5222"/>
                </a:lnTo>
                <a:lnTo>
                  <a:pt x="28352" y="6359"/>
                </a:lnTo>
                <a:lnTo>
                  <a:pt x="26917" y="7497"/>
                </a:lnTo>
                <a:lnTo>
                  <a:pt x="25036" y="8820"/>
                </a:lnTo>
                <a:lnTo>
                  <a:pt x="23155" y="10221"/>
                </a:lnTo>
                <a:lnTo>
                  <a:pt x="21274" y="11621"/>
                </a:lnTo>
                <a:lnTo>
                  <a:pt x="19145" y="13319"/>
                </a:lnTo>
                <a:lnTo>
                  <a:pt x="17065" y="14761"/>
                </a:lnTo>
                <a:lnTo>
                  <a:pt x="14986" y="16202"/>
                </a:lnTo>
                <a:lnTo>
                  <a:pt x="12653" y="17503"/>
                </a:lnTo>
                <a:lnTo>
                  <a:pt x="10681" y="18868"/>
                </a:lnTo>
                <a:lnTo>
                  <a:pt x="8708" y="20231"/>
                </a:lnTo>
                <a:lnTo>
                  <a:pt x="6817" y="21556"/>
                </a:lnTo>
                <a:lnTo>
                  <a:pt x="5233" y="22944"/>
                </a:lnTo>
                <a:lnTo>
                  <a:pt x="3650" y="24333"/>
                </a:lnTo>
                <a:lnTo>
                  <a:pt x="2006" y="25886"/>
                </a:lnTo>
                <a:lnTo>
                  <a:pt x="1181" y="27198"/>
                </a:lnTo>
                <a:lnTo>
                  <a:pt x="356" y="28509"/>
                </a:lnTo>
                <a:lnTo>
                  <a:pt x="0" y="29765"/>
                </a:lnTo>
                <a:lnTo>
                  <a:pt x="284" y="30816"/>
                </a:lnTo>
                <a:lnTo>
                  <a:pt x="568" y="31867"/>
                </a:lnTo>
                <a:lnTo>
                  <a:pt x="14523" y="36266"/>
                </a:lnTo>
                <a:lnTo>
                  <a:pt x="17076" y="36509"/>
                </a:lnTo>
                <a:lnTo>
                  <a:pt x="19982" y="36773"/>
                </a:lnTo>
                <a:lnTo>
                  <a:pt x="22997" y="36718"/>
                </a:lnTo>
                <a:lnTo>
                  <a:pt x="26012" y="36662"/>
                </a:lnTo>
                <a:lnTo>
                  <a:pt x="29438" y="36275"/>
                </a:lnTo>
                <a:lnTo>
                  <a:pt x="32615" y="35932"/>
                </a:lnTo>
                <a:lnTo>
                  <a:pt x="35791" y="35589"/>
                </a:lnTo>
                <a:lnTo>
                  <a:pt x="39042" y="35237"/>
                </a:lnTo>
                <a:lnTo>
                  <a:pt x="42053" y="34661"/>
                </a:lnTo>
                <a:lnTo>
                  <a:pt x="45065" y="34086"/>
                </a:lnTo>
                <a:lnTo>
                  <a:pt x="47971" y="33221"/>
                </a:lnTo>
                <a:lnTo>
                  <a:pt x="50683" y="32480"/>
                </a:lnTo>
                <a:lnTo>
                  <a:pt x="53395" y="31739"/>
                </a:lnTo>
                <a:lnTo>
                  <a:pt x="56076" y="30912"/>
                </a:lnTo>
                <a:lnTo>
                  <a:pt x="58325" y="30214"/>
                </a:lnTo>
                <a:lnTo>
                  <a:pt x="60574" y="29516"/>
                </a:lnTo>
                <a:lnTo>
                  <a:pt x="63200" y="28612"/>
                </a:lnTo>
                <a:lnTo>
                  <a:pt x="64175" y="28291"/>
                </a:lnTo>
              </a:path>
            </a:pathLst>
          </a:custGeom>
          <a:ln w="19050">
            <a:solidFill>
              <a:srgbClr val="3C00B8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8" name="object 2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170911" y="2576470"/>
            <a:ext cx="184059" cy="160168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6429058" y="2658390"/>
            <a:ext cx="36195" cy="5715"/>
          </a:xfrm>
          <a:custGeom>
            <a:avLst/>
            <a:gdLst/>
            <a:ahLst/>
            <a:cxnLst/>
            <a:rect l="l" t="t" r="r" b="b"/>
            <a:pathLst>
              <a:path w="36195" h="5714">
                <a:moveTo>
                  <a:pt x="295" y="5440"/>
                </a:moveTo>
                <a:lnTo>
                  <a:pt x="295" y="5293"/>
                </a:lnTo>
                <a:lnTo>
                  <a:pt x="0" y="4900"/>
                </a:lnTo>
                <a:lnTo>
                  <a:pt x="295" y="4556"/>
                </a:lnTo>
                <a:lnTo>
                  <a:pt x="589" y="4212"/>
                </a:lnTo>
                <a:lnTo>
                  <a:pt x="1229" y="3763"/>
                </a:lnTo>
                <a:lnTo>
                  <a:pt x="2063" y="3380"/>
                </a:lnTo>
                <a:lnTo>
                  <a:pt x="2897" y="2996"/>
                </a:lnTo>
                <a:lnTo>
                  <a:pt x="9606" y="1353"/>
                </a:lnTo>
                <a:lnTo>
                  <a:pt x="11156" y="1095"/>
                </a:lnTo>
                <a:lnTo>
                  <a:pt x="32755" y="0"/>
                </a:lnTo>
                <a:lnTo>
                  <a:pt x="34912" y="11"/>
                </a:lnTo>
                <a:lnTo>
                  <a:pt x="35683" y="11"/>
                </a:lnTo>
              </a:path>
            </a:pathLst>
          </a:custGeom>
          <a:ln w="19050">
            <a:solidFill>
              <a:srgbClr val="3C00B8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0" name="object 3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523736" y="2562102"/>
            <a:ext cx="133486" cy="242955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164993" y="4033570"/>
            <a:ext cx="151645" cy="186068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4386104" y="3930457"/>
            <a:ext cx="402590" cy="289560"/>
            <a:chOff x="4386104" y="3930457"/>
            <a:chExt cx="402590" cy="289560"/>
          </a:xfrm>
        </p:grpSpPr>
        <p:sp>
          <p:nvSpPr>
            <p:cNvPr id="33" name="object 33"/>
            <p:cNvSpPr/>
            <p:nvPr/>
          </p:nvSpPr>
          <p:spPr>
            <a:xfrm>
              <a:off x="4395629" y="3939982"/>
              <a:ext cx="94615" cy="270510"/>
            </a:xfrm>
            <a:custGeom>
              <a:avLst/>
              <a:gdLst/>
              <a:ahLst/>
              <a:cxnLst/>
              <a:rect l="l" t="t" r="r" b="b"/>
              <a:pathLst>
                <a:path w="94614" h="270510">
                  <a:moveTo>
                    <a:pt x="25444" y="3735"/>
                  </a:moveTo>
                  <a:lnTo>
                    <a:pt x="25444" y="3588"/>
                  </a:lnTo>
                  <a:lnTo>
                    <a:pt x="25444" y="3342"/>
                  </a:lnTo>
                  <a:lnTo>
                    <a:pt x="25444" y="2851"/>
                  </a:lnTo>
                  <a:lnTo>
                    <a:pt x="25444" y="2360"/>
                  </a:lnTo>
                  <a:lnTo>
                    <a:pt x="25591" y="1222"/>
                  </a:lnTo>
                  <a:lnTo>
                    <a:pt x="25444" y="790"/>
                  </a:lnTo>
                  <a:lnTo>
                    <a:pt x="25297" y="358"/>
                  </a:lnTo>
                  <a:lnTo>
                    <a:pt x="25050" y="0"/>
                  </a:lnTo>
                  <a:lnTo>
                    <a:pt x="24560" y="260"/>
                  </a:lnTo>
                  <a:lnTo>
                    <a:pt x="24069" y="521"/>
                  </a:lnTo>
                  <a:lnTo>
                    <a:pt x="23373" y="908"/>
                  </a:lnTo>
                  <a:lnTo>
                    <a:pt x="22499" y="2355"/>
                  </a:lnTo>
                  <a:lnTo>
                    <a:pt x="21625" y="3802"/>
                  </a:lnTo>
                  <a:lnTo>
                    <a:pt x="20380" y="5970"/>
                  </a:lnTo>
                  <a:lnTo>
                    <a:pt x="19316" y="8944"/>
                  </a:lnTo>
                  <a:lnTo>
                    <a:pt x="18251" y="11918"/>
                  </a:lnTo>
                  <a:lnTo>
                    <a:pt x="17239" y="15640"/>
                  </a:lnTo>
                  <a:lnTo>
                    <a:pt x="16112" y="20198"/>
                  </a:lnTo>
                  <a:lnTo>
                    <a:pt x="14987" y="24756"/>
                  </a:lnTo>
                  <a:lnTo>
                    <a:pt x="13820" y="30391"/>
                  </a:lnTo>
                  <a:lnTo>
                    <a:pt x="12560" y="36293"/>
                  </a:lnTo>
                  <a:lnTo>
                    <a:pt x="11299" y="42195"/>
                  </a:lnTo>
                  <a:lnTo>
                    <a:pt x="9812" y="48714"/>
                  </a:lnTo>
                  <a:lnTo>
                    <a:pt x="8551" y="55611"/>
                  </a:lnTo>
                  <a:lnTo>
                    <a:pt x="2273" y="100907"/>
                  </a:lnTo>
                  <a:lnTo>
                    <a:pt x="0" y="139220"/>
                  </a:lnTo>
                  <a:lnTo>
                    <a:pt x="220" y="146465"/>
                  </a:lnTo>
                  <a:lnTo>
                    <a:pt x="441" y="153709"/>
                  </a:lnTo>
                  <a:lnTo>
                    <a:pt x="7345" y="194091"/>
                  </a:lnTo>
                  <a:lnTo>
                    <a:pt x="19926" y="223461"/>
                  </a:lnTo>
                  <a:lnTo>
                    <a:pt x="22835" y="228779"/>
                  </a:lnTo>
                  <a:lnTo>
                    <a:pt x="39547" y="249786"/>
                  </a:lnTo>
                  <a:lnTo>
                    <a:pt x="43031" y="253257"/>
                  </a:lnTo>
                  <a:lnTo>
                    <a:pt x="75775" y="270104"/>
                  </a:lnTo>
                  <a:lnTo>
                    <a:pt x="78675" y="270040"/>
                  </a:lnTo>
                  <a:lnTo>
                    <a:pt x="81576" y="269974"/>
                  </a:lnTo>
                  <a:lnTo>
                    <a:pt x="84675" y="269258"/>
                  </a:lnTo>
                  <a:lnTo>
                    <a:pt x="87287" y="268621"/>
                  </a:lnTo>
                  <a:lnTo>
                    <a:pt x="89899" y="267985"/>
                  </a:lnTo>
                  <a:lnTo>
                    <a:pt x="93171" y="266621"/>
                  </a:lnTo>
                  <a:lnTo>
                    <a:pt x="94347" y="266221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18263" y="3981519"/>
              <a:ext cx="150194" cy="150305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712431" y="4052753"/>
              <a:ext cx="66675" cy="5715"/>
            </a:xfrm>
            <a:custGeom>
              <a:avLst/>
              <a:gdLst/>
              <a:ahLst/>
              <a:cxnLst/>
              <a:rect l="l" t="t" r="r" b="b"/>
              <a:pathLst>
                <a:path w="66675" h="5714">
                  <a:moveTo>
                    <a:pt x="0" y="5426"/>
                  </a:moveTo>
                  <a:lnTo>
                    <a:pt x="294" y="5426"/>
                  </a:lnTo>
                  <a:lnTo>
                    <a:pt x="934" y="5426"/>
                  </a:lnTo>
                  <a:lnTo>
                    <a:pt x="1768" y="5426"/>
                  </a:lnTo>
                  <a:lnTo>
                    <a:pt x="2603" y="5426"/>
                  </a:lnTo>
                  <a:lnTo>
                    <a:pt x="3601" y="5573"/>
                  </a:lnTo>
                  <a:lnTo>
                    <a:pt x="5005" y="5426"/>
                  </a:lnTo>
                  <a:lnTo>
                    <a:pt x="6410" y="5278"/>
                  </a:lnTo>
                  <a:lnTo>
                    <a:pt x="8155" y="4885"/>
                  </a:lnTo>
                  <a:lnTo>
                    <a:pt x="10195" y="4541"/>
                  </a:lnTo>
                  <a:lnTo>
                    <a:pt x="12236" y="4198"/>
                  </a:lnTo>
                  <a:lnTo>
                    <a:pt x="14647" y="3748"/>
                  </a:lnTo>
                  <a:lnTo>
                    <a:pt x="17248" y="3365"/>
                  </a:lnTo>
                  <a:lnTo>
                    <a:pt x="19849" y="2981"/>
                  </a:lnTo>
                  <a:lnTo>
                    <a:pt x="22921" y="2580"/>
                  </a:lnTo>
                  <a:lnTo>
                    <a:pt x="25803" y="2242"/>
                  </a:lnTo>
                  <a:lnTo>
                    <a:pt x="28684" y="1905"/>
                  </a:lnTo>
                  <a:lnTo>
                    <a:pt x="31564" y="1596"/>
                  </a:lnTo>
                  <a:lnTo>
                    <a:pt x="34538" y="1338"/>
                  </a:lnTo>
                  <a:lnTo>
                    <a:pt x="37512" y="1080"/>
                  </a:lnTo>
                  <a:lnTo>
                    <a:pt x="40691" y="870"/>
                  </a:lnTo>
                  <a:lnTo>
                    <a:pt x="43648" y="696"/>
                  </a:lnTo>
                  <a:lnTo>
                    <a:pt x="46605" y="522"/>
                  </a:lnTo>
                  <a:lnTo>
                    <a:pt x="65152" y="13"/>
                  </a:lnTo>
                  <a:lnTo>
                    <a:pt x="66164" y="0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" name="object 36"/>
          <p:cNvGrpSpPr/>
          <p:nvPr/>
        </p:nvGrpSpPr>
        <p:grpSpPr>
          <a:xfrm>
            <a:off x="4853547" y="3870328"/>
            <a:ext cx="233679" cy="370840"/>
            <a:chOff x="4853547" y="3870328"/>
            <a:chExt cx="233679" cy="370840"/>
          </a:xfrm>
        </p:grpSpPr>
        <p:sp>
          <p:nvSpPr>
            <p:cNvPr id="37" name="object 37"/>
            <p:cNvSpPr/>
            <p:nvPr/>
          </p:nvSpPr>
          <p:spPr>
            <a:xfrm>
              <a:off x="4863072" y="3969871"/>
              <a:ext cx="103505" cy="262255"/>
            </a:xfrm>
            <a:custGeom>
              <a:avLst/>
              <a:gdLst/>
              <a:ahLst/>
              <a:cxnLst/>
              <a:rect l="l" t="t" r="r" b="b"/>
              <a:pathLst>
                <a:path w="103504" h="262254">
                  <a:moveTo>
                    <a:pt x="5441" y="15469"/>
                  </a:moveTo>
                  <a:lnTo>
                    <a:pt x="5441" y="15322"/>
                  </a:lnTo>
                  <a:lnTo>
                    <a:pt x="5441" y="15075"/>
                  </a:lnTo>
                  <a:lnTo>
                    <a:pt x="5441" y="14585"/>
                  </a:lnTo>
                  <a:lnTo>
                    <a:pt x="5441" y="14094"/>
                  </a:lnTo>
                  <a:lnTo>
                    <a:pt x="5589" y="13250"/>
                  </a:lnTo>
                  <a:lnTo>
                    <a:pt x="5441" y="12524"/>
                  </a:lnTo>
                  <a:lnTo>
                    <a:pt x="5294" y="11797"/>
                  </a:lnTo>
                  <a:lnTo>
                    <a:pt x="4901" y="10799"/>
                  </a:lnTo>
                  <a:lnTo>
                    <a:pt x="4557" y="10225"/>
                  </a:lnTo>
                  <a:lnTo>
                    <a:pt x="4214" y="9652"/>
                  </a:lnTo>
                  <a:lnTo>
                    <a:pt x="3764" y="9040"/>
                  </a:lnTo>
                  <a:lnTo>
                    <a:pt x="310" y="32806"/>
                  </a:lnTo>
                  <a:lnTo>
                    <a:pt x="208" y="36582"/>
                  </a:lnTo>
                  <a:lnTo>
                    <a:pt x="0" y="40778"/>
                  </a:lnTo>
                  <a:lnTo>
                    <a:pt x="98" y="44879"/>
                  </a:lnTo>
                  <a:lnTo>
                    <a:pt x="196" y="48981"/>
                  </a:lnTo>
                  <a:lnTo>
                    <a:pt x="570" y="53258"/>
                  </a:lnTo>
                  <a:lnTo>
                    <a:pt x="900" y="57415"/>
                  </a:lnTo>
                  <a:lnTo>
                    <a:pt x="1229" y="61571"/>
                  </a:lnTo>
                  <a:lnTo>
                    <a:pt x="1537" y="65899"/>
                  </a:lnTo>
                  <a:lnTo>
                    <a:pt x="2073" y="69818"/>
                  </a:lnTo>
                  <a:lnTo>
                    <a:pt x="11007" y="97427"/>
                  </a:lnTo>
                  <a:lnTo>
                    <a:pt x="12407" y="99369"/>
                  </a:lnTo>
                  <a:lnTo>
                    <a:pt x="13952" y="100838"/>
                  </a:lnTo>
                  <a:lnTo>
                    <a:pt x="15535" y="102046"/>
                  </a:lnTo>
                  <a:lnTo>
                    <a:pt x="17118" y="103254"/>
                  </a:lnTo>
                  <a:lnTo>
                    <a:pt x="25737" y="105858"/>
                  </a:lnTo>
                  <a:lnTo>
                    <a:pt x="27502" y="105952"/>
                  </a:lnTo>
                  <a:lnTo>
                    <a:pt x="29302" y="105724"/>
                  </a:lnTo>
                  <a:lnTo>
                    <a:pt x="31094" y="105236"/>
                  </a:lnTo>
                  <a:lnTo>
                    <a:pt x="32885" y="104749"/>
                  </a:lnTo>
                  <a:lnTo>
                    <a:pt x="34692" y="104217"/>
                  </a:lnTo>
                  <a:lnTo>
                    <a:pt x="36487" y="102932"/>
                  </a:lnTo>
                  <a:lnTo>
                    <a:pt x="38283" y="101647"/>
                  </a:lnTo>
                  <a:lnTo>
                    <a:pt x="54825" y="64826"/>
                  </a:lnTo>
                  <a:lnTo>
                    <a:pt x="56875" y="49600"/>
                  </a:lnTo>
                  <a:lnTo>
                    <a:pt x="57405" y="44532"/>
                  </a:lnTo>
                  <a:lnTo>
                    <a:pt x="57735" y="39191"/>
                  </a:lnTo>
                  <a:lnTo>
                    <a:pt x="58001" y="34416"/>
                  </a:lnTo>
                  <a:lnTo>
                    <a:pt x="58268" y="29641"/>
                  </a:lnTo>
                  <a:lnTo>
                    <a:pt x="58384" y="25061"/>
                  </a:lnTo>
                  <a:lnTo>
                    <a:pt x="58474" y="20949"/>
                  </a:lnTo>
                  <a:lnTo>
                    <a:pt x="58564" y="16838"/>
                  </a:lnTo>
                  <a:lnTo>
                    <a:pt x="58390" y="2464"/>
                  </a:lnTo>
                  <a:lnTo>
                    <a:pt x="58327" y="865"/>
                  </a:lnTo>
                  <a:lnTo>
                    <a:pt x="58237" y="0"/>
                  </a:lnTo>
                  <a:lnTo>
                    <a:pt x="58160" y="150"/>
                  </a:lnTo>
                  <a:lnTo>
                    <a:pt x="58082" y="300"/>
                  </a:lnTo>
                  <a:lnTo>
                    <a:pt x="57676" y="16144"/>
                  </a:lnTo>
                  <a:lnTo>
                    <a:pt x="57482" y="20828"/>
                  </a:lnTo>
                  <a:lnTo>
                    <a:pt x="57590" y="26201"/>
                  </a:lnTo>
                  <a:lnTo>
                    <a:pt x="57699" y="31574"/>
                  </a:lnTo>
                  <a:lnTo>
                    <a:pt x="58063" y="38006"/>
                  </a:lnTo>
                  <a:lnTo>
                    <a:pt x="58383" y="44576"/>
                  </a:lnTo>
                  <a:lnTo>
                    <a:pt x="58704" y="51145"/>
                  </a:lnTo>
                  <a:lnTo>
                    <a:pt x="59138" y="58242"/>
                  </a:lnTo>
                  <a:lnTo>
                    <a:pt x="59509" y="65620"/>
                  </a:lnTo>
                  <a:lnTo>
                    <a:pt x="59880" y="72997"/>
                  </a:lnTo>
                  <a:lnTo>
                    <a:pt x="60128" y="80989"/>
                  </a:lnTo>
                  <a:lnTo>
                    <a:pt x="60610" y="88843"/>
                  </a:lnTo>
                  <a:lnTo>
                    <a:pt x="61091" y="96698"/>
                  </a:lnTo>
                  <a:lnTo>
                    <a:pt x="61793" y="104663"/>
                  </a:lnTo>
                  <a:lnTo>
                    <a:pt x="62395" y="112747"/>
                  </a:lnTo>
                  <a:lnTo>
                    <a:pt x="62996" y="120831"/>
                  </a:lnTo>
                  <a:lnTo>
                    <a:pt x="63660" y="129197"/>
                  </a:lnTo>
                  <a:lnTo>
                    <a:pt x="64219" y="137349"/>
                  </a:lnTo>
                  <a:lnTo>
                    <a:pt x="64779" y="145501"/>
                  </a:lnTo>
                  <a:lnTo>
                    <a:pt x="65309" y="153825"/>
                  </a:lnTo>
                  <a:lnTo>
                    <a:pt x="65752" y="161656"/>
                  </a:lnTo>
                  <a:lnTo>
                    <a:pt x="66196" y="169488"/>
                  </a:lnTo>
                  <a:lnTo>
                    <a:pt x="66571" y="177113"/>
                  </a:lnTo>
                  <a:lnTo>
                    <a:pt x="66880" y="184337"/>
                  </a:lnTo>
                  <a:lnTo>
                    <a:pt x="67190" y="191561"/>
                  </a:lnTo>
                  <a:lnTo>
                    <a:pt x="67423" y="198572"/>
                  </a:lnTo>
                  <a:lnTo>
                    <a:pt x="67613" y="205002"/>
                  </a:lnTo>
                  <a:lnTo>
                    <a:pt x="67804" y="211432"/>
                  </a:lnTo>
                  <a:lnTo>
                    <a:pt x="68073" y="217534"/>
                  </a:lnTo>
                  <a:lnTo>
                    <a:pt x="68024" y="222916"/>
                  </a:lnTo>
                  <a:lnTo>
                    <a:pt x="67975" y="228297"/>
                  </a:lnTo>
                  <a:lnTo>
                    <a:pt x="67775" y="233055"/>
                  </a:lnTo>
                  <a:lnTo>
                    <a:pt x="67320" y="237292"/>
                  </a:lnTo>
                  <a:lnTo>
                    <a:pt x="66865" y="241530"/>
                  </a:lnTo>
                  <a:lnTo>
                    <a:pt x="66169" y="245248"/>
                  </a:lnTo>
                  <a:lnTo>
                    <a:pt x="65293" y="248341"/>
                  </a:lnTo>
                  <a:lnTo>
                    <a:pt x="64417" y="251433"/>
                  </a:lnTo>
                  <a:lnTo>
                    <a:pt x="57901" y="260307"/>
                  </a:lnTo>
                  <a:lnTo>
                    <a:pt x="56405" y="261265"/>
                  </a:lnTo>
                  <a:lnTo>
                    <a:pt x="54907" y="261764"/>
                  </a:lnTo>
                  <a:lnTo>
                    <a:pt x="53092" y="261600"/>
                  </a:lnTo>
                  <a:lnTo>
                    <a:pt x="51277" y="261436"/>
                  </a:lnTo>
                  <a:lnTo>
                    <a:pt x="49118" y="260756"/>
                  </a:lnTo>
                  <a:lnTo>
                    <a:pt x="47009" y="259321"/>
                  </a:lnTo>
                  <a:lnTo>
                    <a:pt x="44900" y="257886"/>
                  </a:lnTo>
                  <a:lnTo>
                    <a:pt x="42778" y="255554"/>
                  </a:lnTo>
                  <a:lnTo>
                    <a:pt x="40440" y="252990"/>
                  </a:lnTo>
                  <a:lnTo>
                    <a:pt x="38100" y="250427"/>
                  </a:lnTo>
                  <a:lnTo>
                    <a:pt x="35473" y="247370"/>
                  </a:lnTo>
                  <a:lnTo>
                    <a:pt x="32974" y="243941"/>
                  </a:lnTo>
                  <a:lnTo>
                    <a:pt x="30474" y="240512"/>
                  </a:lnTo>
                  <a:lnTo>
                    <a:pt x="27894" y="236580"/>
                  </a:lnTo>
                  <a:lnTo>
                    <a:pt x="12515" y="205059"/>
                  </a:lnTo>
                  <a:lnTo>
                    <a:pt x="10873" y="200486"/>
                  </a:lnTo>
                  <a:lnTo>
                    <a:pt x="6605" y="175797"/>
                  </a:lnTo>
                  <a:lnTo>
                    <a:pt x="6765" y="172248"/>
                  </a:lnTo>
                  <a:lnTo>
                    <a:pt x="7475" y="168726"/>
                  </a:lnTo>
                  <a:lnTo>
                    <a:pt x="8185" y="165204"/>
                  </a:lnTo>
                  <a:lnTo>
                    <a:pt x="35733" y="134734"/>
                  </a:lnTo>
                  <a:lnTo>
                    <a:pt x="39398" y="132608"/>
                  </a:lnTo>
                  <a:lnTo>
                    <a:pt x="43379" y="130514"/>
                  </a:lnTo>
                  <a:lnTo>
                    <a:pt x="47295" y="128759"/>
                  </a:lnTo>
                  <a:lnTo>
                    <a:pt x="51211" y="127003"/>
                  </a:lnTo>
                  <a:lnTo>
                    <a:pt x="55263" y="125621"/>
                  </a:lnTo>
                  <a:lnTo>
                    <a:pt x="59228" y="124201"/>
                  </a:lnTo>
                  <a:lnTo>
                    <a:pt x="63194" y="122782"/>
                  </a:lnTo>
                  <a:lnTo>
                    <a:pt x="67181" y="121400"/>
                  </a:lnTo>
                  <a:lnTo>
                    <a:pt x="71087" y="120243"/>
                  </a:lnTo>
                  <a:lnTo>
                    <a:pt x="74993" y="119086"/>
                  </a:lnTo>
                  <a:lnTo>
                    <a:pt x="78861" y="118234"/>
                  </a:lnTo>
                  <a:lnTo>
                    <a:pt x="82662" y="117257"/>
                  </a:lnTo>
                  <a:lnTo>
                    <a:pt x="86464" y="116280"/>
                  </a:lnTo>
                  <a:lnTo>
                    <a:pt x="90497" y="115249"/>
                  </a:lnTo>
                  <a:lnTo>
                    <a:pt x="93896" y="114381"/>
                  </a:lnTo>
                  <a:lnTo>
                    <a:pt x="97294" y="113513"/>
                  </a:lnTo>
                  <a:lnTo>
                    <a:pt x="101524" y="112437"/>
                  </a:lnTo>
                  <a:lnTo>
                    <a:pt x="103049" y="112048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5003492" y="3879853"/>
              <a:ext cx="74295" cy="252095"/>
            </a:xfrm>
            <a:custGeom>
              <a:avLst/>
              <a:gdLst/>
              <a:ahLst/>
              <a:cxnLst/>
              <a:rect l="l" t="t" r="r" b="b"/>
              <a:pathLst>
                <a:path w="74295" h="252095">
                  <a:moveTo>
                    <a:pt x="295" y="1431"/>
                  </a:moveTo>
                  <a:lnTo>
                    <a:pt x="295" y="1283"/>
                  </a:lnTo>
                  <a:lnTo>
                    <a:pt x="0" y="742"/>
                  </a:lnTo>
                  <a:lnTo>
                    <a:pt x="295" y="546"/>
                  </a:lnTo>
                  <a:lnTo>
                    <a:pt x="590" y="350"/>
                  </a:lnTo>
                  <a:lnTo>
                    <a:pt x="1229" y="0"/>
                  </a:lnTo>
                  <a:lnTo>
                    <a:pt x="2063" y="255"/>
                  </a:lnTo>
                  <a:lnTo>
                    <a:pt x="20145" y="19373"/>
                  </a:lnTo>
                  <a:lnTo>
                    <a:pt x="23216" y="23073"/>
                  </a:lnTo>
                  <a:lnTo>
                    <a:pt x="26098" y="27590"/>
                  </a:lnTo>
                  <a:lnTo>
                    <a:pt x="28980" y="32107"/>
                  </a:lnTo>
                  <a:lnTo>
                    <a:pt x="31859" y="37450"/>
                  </a:lnTo>
                  <a:lnTo>
                    <a:pt x="34833" y="43094"/>
                  </a:lnTo>
                  <a:lnTo>
                    <a:pt x="37808" y="48738"/>
                  </a:lnTo>
                  <a:lnTo>
                    <a:pt x="40986" y="54879"/>
                  </a:lnTo>
                  <a:lnTo>
                    <a:pt x="57385" y="97412"/>
                  </a:lnTo>
                  <a:lnTo>
                    <a:pt x="59503" y="104945"/>
                  </a:lnTo>
                  <a:lnTo>
                    <a:pt x="61621" y="112478"/>
                  </a:lnTo>
                  <a:lnTo>
                    <a:pt x="63616" y="120312"/>
                  </a:lnTo>
                  <a:lnTo>
                    <a:pt x="65283" y="127738"/>
                  </a:lnTo>
                  <a:lnTo>
                    <a:pt x="66951" y="135164"/>
                  </a:lnTo>
                  <a:lnTo>
                    <a:pt x="68350" y="142361"/>
                  </a:lnTo>
                  <a:lnTo>
                    <a:pt x="69508" y="149503"/>
                  </a:lnTo>
                  <a:lnTo>
                    <a:pt x="70667" y="156646"/>
                  </a:lnTo>
                  <a:lnTo>
                    <a:pt x="71530" y="163922"/>
                  </a:lnTo>
                  <a:lnTo>
                    <a:pt x="72237" y="170593"/>
                  </a:lnTo>
                  <a:lnTo>
                    <a:pt x="72945" y="177263"/>
                  </a:lnTo>
                  <a:lnTo>
                    <a:pt x="73540" y="183490"/>
                  </a:lnTo>
                  <a:lnTo>
                    <a:pt x="73754" y="189528"/>
                  </a:lnTo>
                  <a:lnTo>
                    <a:pt x="73968" y="195565"/>
                  </a:lnTo>
                  <a:lnTo>
                    <a:pt x="73886" y="201388"/>
                  </a:lnTo>
                  <a:lnTo>
                    <a:pt x="73523" y="206820"/>
                  </a:lnTo>
                  <a:lnTo>
                    <a:pt x="73159" y="212252"/>
                  </a:lnTo>
                  <a:lnTo>
                    <a:pt x="72457" y="217473"/>
                  </a:lnTo>
                  <a:lnTo>
                    <a:pt x="71571" y="222121"/>
                  </a:lnTo>
                  <a:lnTo>
                    <a:pt x="70686" y="226769"/>
                  </a:lnTo>
                  <a:lnTo>
                    <a:pt x="69500" y="230948"/>
                  </a:lnTo>
                  <a:lnTo>
                    <a:pt x="68208" y="234708"/>
                  </a:lnTo>
                  <a:lnTo>
                    <a:pt x="66918" y="238469"/>
                  </a:lnTo>
                  <a:lnTo>
                    <a:pt x="65248" y="241859"/>
                  </a:lnTo>
                  <a:lnTo>
                    <a:pt x="63826" y="244685"/>
                  </a:lnTo>
                  <a:lnTo>
                    <a:pt x="62405" y="247510"/>
                  </a:lnTo>
                  <a:lnTo>
                    <a:pt x="60370" y="250496"/>
                  </a:lnTo>
                  <a:lnTo>
                    <a:pt x="59680" y="251659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9" name="object 39"/>
          <p:cNvGrpSpPr/>
          <p:nvPr/>
        </p:nvGrpSpPr>
        <p:grpSpPr>
          <a:xfrm>
            <a:off x="5197171" y="3892571"/>
            <a:ext cx="182245" cy="154940"/>
            <a:chOff x="5197171" y="3892571"/>
            <a:chExt cx="182245" cy="154940"/>
          </a:xfrm>
        </p:grpSpPr>
        <p:sp>
          <p:nvSpPr>
            <p:cNvPr id="40" name="object 40"/>
            <p:cNvSpPr/>
            <p:nvPr/>
          </p:nvSpPr>
          <p:spPr>
            <a:xfrm>
              <a:off x="5206696" y="3933897"/>
              <a:ext cx="163195" cy="36195"/>
            </a:xfrm>
            <a:custGeom>
              <a:avLst/>
              <a:gdLst/>
              <a:ahLst/>
              <a:cxnLst/>
              <a:rect l="l" t="t" r="r" b="b"/>
              <a:pathLst>
                <a:path w="163195" h="36195">
                  <a:moveTo>
                    <a:pt x="0" y="35835"/>
                  </a:moveTo>
                  <a:lnTo>
                    <a:pt x="146" y="35835"/>
                  </a:lnTo>
                  <a:lnTo>
                    <a:pt x="393" y="35835"/>
                  </a:lnTo>
                  <a:lnTo>
                    <a:pt x="884" y="35835"/>
                  </a:lnTo>
                  <a:lnTo>
                    <a:pt x="1374" y="35835"/>
                  </a:lnTo>
                  <a:lnTo>
                    <a:pt x="2218" y="35983"/>
                  </a:lnTo>
                  <a:lnTo>
                    <a:pt x="2945" y="35835"/>
                  </a:lnTo>
                  <a:lnTo>
                    <a:pt x="3671" y="35688"/>
                  </a:lnTo>
                  <a:lnTo>
                    <a:pt x="4375" y="35294"/>
                  </a:lnTo>
                  <a:lnTo>
                    <a:pt x="5243" y="34950"/>
                  </a:lnTo>
                  <a:lnTo>
                    <a:pt x="6111" y="34607"/>
                  </a:lnTo>
                  <a:lnTo>
                    <a:pt x="7068" y="34157"/>
                  </a:lnTo>
                  <a:lnTo>
                    <a:pt x="8154" y="33774"/>
                  </a:lnTo>
                  <a:lnTo>
                    <a:pt x="19609" y="31427"/>
                  </a:lnTo>
                  <a:lnTo>
                    <a:pt x="21574" y="31105"/>
                  </a:lnTo>
                  <a:lnTo>
                    <a:pt x="23539" y="30784"/>
                  </a:lnTo>
                  <a:lnTo>
                    <a:pt x="25538" y="30265"/>
                  </a:lnTo>
                  <a:lnTo>
                    <a:pt x="27776" y="29820"/>
                  </a:lnTo>
                  <a:lnTo>
                    <a:pt x="30013" y="29374"/>
                  </a:lnTo>
                  <a:lnTo>
                    <a:pt x="32415" y="28862"/>
                  </a:lnTo>
                  <a:lnTo>
                    <a:pt x="34999" y="28430"/>
                  </a:lnTo>
                  <a:lnTo>
                    <a:pt x="37582" y="27998"/>
                  </a:lnTo>
                  <a:lnTo>
                    <a:pt x="40220" y="27725"/>
                  </a:lnTo>
                  <a:lnTo>
                    <a:pt x="43274" y="27225"/>
                  </a:lnTo>
                  <a:lnTo>
                    <a:pt x="46328" y="26726"/>
                  </a:lnTo>
                  <a:lnTo>
                    <a:pt x="49815" y="26029"/>
                  </a:lnTo>
                  <a:lnTo>
                    <a:pt x="53322" y="25433"/>
                  </a:lnTo>
                  <a:lnTo>
                    <a:pt x="56830" y="24838"/>
                  </a:lnTo>
                  <a:lnTo>
                    <a:pt x="60443" y="24342"/>
                  </a:lnTo>
                  <a:lnTo>
                    <a:pt x="64318" y="23652"/>
                  </a:lnTo>
                  <a:lnTo>
                    <a:pt x="68192" y="22962"/>
                  </a:lnTo>
                  <a:lnTo>
                    <a:pt x="72286" y="22209"/>
                  </a:lnTo>
                  <a:lnTo>
                    <a:pt x="76570" y="21294"/>
                  </a:lnTo>
                  <a:lnTo>
                    <a:pt x="80854" y="20380"/>
                  </a:lnTo>
                  <a:lnTo>
                    <a:pt x="85377" y="19184"/>
                  </a:lnTo>
                  <a:lnTo>
                    <a:pt x="90022" y="18165"/>
                  </a:lnTo>
                  <a:lnTo>
                    <a:pt x="94668" y="17147"/>
                  </a:lnTo>
                  <a:lnTo>
                    <a:pt x="99668" y="16227"/>
                  </a:lnTo>
                  <a:lnTo>
                    <a:pt x="104441" y="15182"/>
                  </a:lnTo>
                  <a:lnTo>
                    <a:pt x="109214" y="14137"/>
                  </a:lnTo>
                  <a:lnTo>
                    <a:pt x="114045" y="12923"/>
                  </a:lnTo>
                  <a:lnTo>
                    <a:pt x="118661" y="11895"/>
                  </a:lnTo>
                  <a:lnTo>
                    <a:pt x="123276" y="10867"/>
                  </a:lnTo>
                  <a:lnTo>
                    <a:pt x="127938" y="10006"/>
                  </a:lnTo>
                  <a:lnTo>
                    <a:pt x="132132" y="9014"/>
                  </a:lnTo>
                  <a:lnTo>
                    <a:pt x="136326" y="8022"/>
                  </a:lnTo>
                  <a:lnTo>
                    <a:pt x="140259" y="6895"/>
                  </a:lnTo>
                  <a:lnTo>
                    <a:pt x="143824" y="5942"/>
                  </a:lnTo>
                  <a:lnTo>
                    <a:pt x="147389" y="4989"/>
                  </a:lnTo>
                  <a:lnTo>
                    <a:pt x="150878" y="4067"/>
                  </a:lnTo>
                  <a:lnTo>
                    <a:pt x="153523" y="3296"/>
                  </a:lnTo>
                  <a:lnTo>
                    <a:pt x="162488" y="219"/>
                  </a:lnTo>
                  <a:lnTo>
                    <a:pt x="163048" y="0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294996" y="3902096"/>
              <a:ext cx="13335" cy="135890"/>
            </a:xfrm>
            <a:custGeom>
              <a:avLst/>
              <a:gdLst/>
              <a:ahLst/>
              <a:cxnLst/>
              <a:rect l="l" t="t" r="r" b="b"/>
              <a:pathLst>
                <a:path w="13335" h="135889">
                  <a:moveTo>
                    <a:pt x="147" y="0"/>
                  </a:moveTo>
                  <a:lnTo>
                    <a:pt x="147" y="147"/>
                  </a:lnTo>
                  <a:lnTo>
                    <a:pt x="147" y="884"/>
                  </a:lnTo>
                  <a:lnTo>
                    <a:pt x="147" y="1522"/>
                  </a:lnTo>
                  <a:lnTo>
                    <a:pt x="0" y="2317"/>
                  </a:lnTo>
                  <a:lnTo>
                    <a:pt x="147" y="3829"/>
                  </a:lnTo>
                  <a:lnTo>
                    <a:pt x="294" y="5341"/>
                  </a:lnTo>
                  <a:lnTo>
                    <a:pt x="688" y="7381"/>
                  </a:lnTo>
                  <a:lnTo>
                    <a:pt x="1032" y="9957"/>
                  </a:lnTo>
                  <a:lnTo>
                    <a:pt x="1375" y="12534"/>
                  </a:lnTo>
                  <a:lnTo>
                    <a:pt x="1825" y="15734"/>
                  </a:lnTo>
                  <a:lnTo>
                    <a:pt x="2207" y="19289"/>
                  </a:lnTo>
                  <a:lnTo>
                    <a:pt x="2591" y="22845"/>
                  </a:lnTo>
                  <a:lnTo>
                    <a:pt x="2845" y="26817"/>
                  </a:lnTo>
                  <a:lnTo>
                    <a:pt x="3330" y="31289"/>
                  </a:lnTo>
                  <a:lnTo>
                    <a:pt x="3815" y="35761"/>
                  </a:lnTo>
                  <a:lnTo>
                    <a:pt x="4518" y="40919"/>
                  </a:lnTo>
                  <a:lnTo>
                    <a:pt x="5119" y="46122"/>
                  </a:lnTo>
                  <a:lnTo>
                    <a:pt x="5720" y="51324"/>
                  </a:lnTo>
                  <a:lnTo>
                    <a:pt x="6380" y="57082"/>
                  </a:lnTo>
                  <a:lnTo>
                    <a:pt x="6937" y="62502"/>
                  </a:lnTo>
                  <a:lnTo>
                    <a:pt x="7494" y="67922"/>
                  </a:lnTo>
                  <a:lnTo>
                    <a:pt x="8021" y="73296"/>
                  </a:lnTo>
                  <a:lnTo>
                    <a:pt x="8461" y="78641"/>
                  </a:lnTo>
                  <a:lnTo>
                    <a:pt x="8901" y="83985"/>
                  </a:lnTo>
                  <a:lnTo>
                    <a:pt x="9271" y="89581"/>
                  </a:lnTo>
                  <a:lnTo>
                    <a:pt x="9578" y="94569"/>
                  </a:lnTo>
                  <a:lnTo>
                    <a:pt x="9885" y="99556"/>
                  </a:lnTo>
                  <a:lnTo>
                    <a:pt x="10114" y="104311"/>
                  </a:lnTo>
                  <a:lnTo>
                    <a:pt x="10302" y="108567"/>
                  </a:lnTo>
                  <a:lnTo>
                    <a:pt x="10491" y="112824"/>
                  </a:lnTo>
                  <a:lnTo>
                    <a:pt x="10463" y="116645"/>
                  </a:lnTo>
                  <a:lnTo>
                    <a:pt x="10707" y="120107"/>
                  </a:lnTo>
                  <a:lnTo>
                    <a:pt x="12774" y="134763"/>
                  </a:lnTo>
                  <a:lnTo>
                    <a:pt x="12975" y="135848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2" name="object 4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468372" y="3855917"/>
            <a:ext cx="115782" cy="168318"/>
          </a:xfrm>
          <a:prstGeom prst="rect">
            <a:avLst/>
          </a:prstGeom>
        </p:spPr>
      </p:pic>
      <p:sp>
        <p:nvSpPr>
          <p:cNvPr id="43" name="object 43"/>
          <p:cNvSpPr/>
          <p:nvPr/>
        </p:nvSpPr>
        <p:spPr>
          <a:xfrm>
            <a:off x="5638213" y="3863077"/>
            <a:ext cx="85725" cy="271780"/>
          </a:xfrm>
          <a:custGeom>
            <a:avLst/>
            <a:gdLst/>
            <a:ahLst/>
            <a:cxnLst/>
            <a:rect l="l" t="t" r="r" b="b"/>
            <a:pathLst>
              <a:path w="85725" h="271779">
                <a:moveTo>
                  <a:pt x="15923" y="2598"/>
                </a:moveTo>
                <a:lnTo>
                  <a:pt x="15923" y="2451"/>
                </a:lnTo>
                <a:lnTo>
                  <a:pt x="16069" y="2058"/>
                </a:lnTo>
                <a:lnTo>
                  <a:pt x="15923" y="1714"/>
                </a:lnTo>
                <a:lnTo>
                  <a:pt x="15775" y="1370"/>
                </a:lnTo>
                <a:lnTo>
                  <a:pt x="15381" y="773"/>
                </a:lnTo>
                <a:lnTo>
                  <a:pt x="15038" y="538"/>
                </a:lnTo>
                <a:lnTo>
                  <a:pt x="14695" y="302"/>
                </a:lnTo>
                <a:lnTo>
                  <a:pt x="14392" y="0"/>
                </a:lnTo>
                <a:lnTo>
                  <a:pt x="13861" y="300"/>
                </a:lnTo>
                <a:lnTo>
                  <a:pt x="13331" y="600"/>
                </a:lnTo>
                <a:lnTo>
                  <a:pt x="9774" y="6943"/>
                </a:lnTo>
                <a:lnTo>
                  <a:pt x="9133" y="8855"/>
                </a:lnTo>
                <a:lnTo>
                  <a:pt x="8521" y="11086"/>
                </a:lnTo>
                <a:lnTo>
                  <a:pt x="8009" y="13812"/>
                </a:lnTo>
                <a:lnTo>
                  <a:pt x="7498" y="16538"/>
                </a:lnTo>
                <a:lnTo>
                  <a:pt x="6917" y="19894"/>
                </a:lnTo>
                <a:lnTo>
                  <a:pt x="6704" y="23301"/>
                </a:lnTo>
                <a:lnTo>
                  <a:pt x="6491" y="26708"/>
                </a:lnTo>
                <a:lnTo>
                  <a:pt x="6613" y="30644"/>
                </a:lnTo>
                <a:lnTo>
                  <a:pt x="6734" y="34255"/>
                </a:lnTo>
                <a:lnTo>
                  <a:pt x="6854" y="37865"/>
                </a:lnTo>
                <a:lnTo>
                  <a:pt x="20584" y="73477"/>
                </a:lnTo>
                <a:lnTo>
                  <a:pt x="22333" y="74582"/>
                </a:lnTo>
                <a:lnTo>
                  <a:pt x="24437" y="75462"/>
                </a:lnTo>
                <a:lnTo>
                  <a:pt x="26501" y="75909"/>
                </a:lnTo>
                <a:lnTo>
                  <a:pt x="28565" y="76356"/>
                </a:lnTo>
                <a:lnTo>
                  <a:pt x="30802" y="76560"/>
                </a:lnTo>
                <a:lnTo>
                  <a:pt x="32968" y="76160"/>
                </a:lnTo>
                <a:lnTo>
                  <a:pt x="35134" y="75760"/>
                </a:lnTo>
                <a:lnTo>
                  <a:pt x="45827" y="68974"/>
                </a:lnTo>
                <a:lnTo>
                  <a:pt x="47890" y="66992"/>
                </a:lnTo>
                <a:lnTo>
                  <a:pt x="49903" y="64389"/>
                </a:lnTo>
                <a:lnTo>
                  <a:pt x="51870" y="61614"/>
                </a:lnTo>
                <a:lnTo>
                  <a:pt x="53836" y="58839"/>
                </a:lnTo>
                <a:lnTo>
                  <a:pt x="67070" y="23489"/>
                </a:lnTo>
                <a:lnTo>
                  <a:pt x="67593" y="20550"/>
                </a:lnTo>
                <a:lnTo>
                  <a:pt x="68116" y="17610"/>
                </a:lnTo>
                <a:lnTo>
                  <a:pt x="68429" y="14916"/>
                </a:lnTo>
                <a:lnTo>
                  <a:pt x="68680" y="13226"/>
                </a:lnTo>
                <a:lnTo>
                  <a:pt x="68931" y="11536"/>
                </a:lnTo>
                <a:lnTo>
                  <a:pt x="69027" y="10452"/>
                </a:lnTo>
                <a:lnTo>
                  <a:pt x="69171" y="10371"/>
                </a:lnTo>
                <a:lnTo>
                  <a:pt x="69143" y="11012"/>
                </a:lnTo>
                <a:lnTo>
                  <a:pt x="69114" y="12982"/>
                </a:lnTo>
                <a:lnTo>
                  <a:pt x="69084" y="14952"/>
                </a:lnTo>
                <a:lnTo>
                  <a:pt x="68998" y="18117"/>
                </a:lnTo>
                <a:lnTo>
                  <a:pt x="68923" y="22232"/>
                </a:lnTo>
                <a:lnTo>
                  <a:pt x="68848" y="26346"/>
                </a:lnTo>
                <a:lnTo>
                  <a:pt x="68748" y="31562"/>
                </a:lnTo>
                <a:lnTo>
                  <a:pt x="68662" y="37670"/>
                </a:lnTo>
                <a:lnTo>
                  <a:pt x="68253" y="77905"/>
                </a:lnTo>
                <a:lnTo>
                  <a:pt x="68054" y="121185"/>
                </a:lnTo>
                <a:lnTo>
                  <a:pt x="68065" y="128762"/>
                </a:lnTo>
                <a:lnTo>
                  <a:pt x="68050" y="136342"/>
                </a:lnTo>
                <a:lnTo>
                  <a:pt x="67036" y="172905"/>
                </a:lnTo>
                <a:lnTo>
                  <a:pt x="66775" y="179747"/>
                </a:lnTo>
                <a:lnTo>
                  <a:pt x="63832" y="222237"/>
                </a:lnTo>
                <a:lnTo>
                  <a:pt x="63005" y="229149"/>
                </a:lnTo>
                <a:lnTo>
                  <a:pt x="61856" y="235275"/>
                </a:lnTo>
                <a:lnTo>
                  <a:pt x="60874" y="240651"/>
                </a:lnTo>
                <a:lnTo>
                  <a:pt x="59894" y="246028"/>
                </a:lnTo>
                <a:lnTo>
                  <a:pt x="58984" y="250655"/>
                </a:lnTo>
                <a:lnTo>
                  <a:pt x="44882" y="271583"/>
                </a:lnTo>
                <a:lnTo>
                  <a:pt x="42902" y="270772"/>
                </a:lnTo>
                <a:lnTo>
                  <a:pt x="40945" y="269486"/>
                </a:lnTo>
                <a:lnTo>
                  <a:pt x="38987" y="268199"/>
                </a:lnTo>
                <a:lnTo>
                  <a:pt x="20269" y="243391"/>
                </a:lnTo>
                <a:lnTo>
                  <a:pt x="18015" y="239522"/>
                </a:lnTo>
                <a:lnTo>
                  <a:pt x="16025" y="235395"/>
                </a:lnTo>
                <a:lnTo>
                  <a:pt x="14090" y="231360"/>
                </a:lnTo>
                <a:lnTo>
                  <a:pt x="12155" y="227325"/>
                </a:lnTo>
                <a:lnTo>
                  <a:pt x="4524" y="207229"/>
                </a:lnTo>
                <a:lnTo>
                  <a:pt x="3371" y="203308"/>
                </a:lnTo>
                <a:lnTo>
                  <a:pt x="2477" y="199300"/>
                </a:lnTo>
                <a:lnTo>
                  <a:pt x="1741" y="195653"/>
                </a:lnTo>
                <a:lnTo>
                  <a:pt x="1005" y="192007"/>
                </a:lnTo>
                <a:lnTo>
                  <a:pt x="215" y="188681"/>
                </a:lnTo>
                <a:lnTo>
                  <a:pt x="107" y="185349"/>
                </a:lnTo>
                <a:lnTo>
                  <a:pt x="0" y="182018"/>
                </a:lnTo>
                <a:lnTo>
                  <a:pt x="280" y="178714"/>
                </a:lnTo>
                <a:lnTo>
                  <a:pt x="1094" y="175664"/>
                </a:lnTo>
                <a:lnTo>
                  <a:pt x="1909" y="172614"/>
                </a:lnTo>
                <a:lnTo>
                  <a:pt x="12338" y="158667"/>
                </a:lnTo>
                <a:lnTo>
                  <a:pt x="15308" y="155982"/>
                </a:lnTo>
                <a:lnTo>
                  <a:pt x="18767" y="153537"/>
                </a:lnTo>
                <a:lnTo>
                  <a:pt x="22812" y="150940"/>
                </a:lnTo>
                <a:lnTo>
                  <a:pt x="26856" y="148343"/>
                </a:lnTo>
                <a:lnTo>
                  <a:pt x="31680" y="145639"/>
                </a:lnTo>
                <a:lnTo>
                  <a:pt x="36606" y="143086"/>
                </a:lnTo>
                <a:lnTo>
                  <a:pt x="41533" y="140533"/>
                </a:lnTo>
                <a:lnTo>
                  <a:pt x="46808" y="138159"/>
                </a:lnTo>
                <a:lnTo>
                  <a:pt x="52370" y="135619"/>
                </a:lnTo>
                <a:lnTo>
                  <a:pt x="57932" y="133079"/>
                </a:lnTo>
                <a:lnTo>
                  <a:pt x="64453" y="130242"/>
                </a:lnTo>
                <a:lnTo>
                  <a:pt x="69976" y="127846"/>
                </a:lnTo>
                <a:lnTo>
                  <a:pt x="75500" y="125450"/>
                </a:lnTo>
                <a:lnTo>
                  <a:pt x="82922" y="122342"/>
                </a:lnTo>
                <a:lnTo>
                  <a:pt x="85511" y="121241"/>
                </a:lnTo>
              </a:path>
            </a:pathLst>
          </a:custGeom>
          <a:ln w="19050">
            <a:solidFill>
              <a:srgbClr val="3C00B8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4" name="object 44"/>
          <p:cNvGrpSpPr/>
          <p:nvPr/>
        </p:nvGrpSpPr>
        <p:grpSpPr>
          <a:xfrm>
            <a:off x="5821212" y="3763743"/>
            <a:ext cx="372745" cy="174625"/>
            <a:chOff x="5821212" y="3763743"/>
            <a:chExt cx="372745" cy="174625"/>
          </a:xfrm>
        </p:grpSpPr>
        <p:pic>
          <p:nvPicPr>
            <p:cNvPr id="45" name="object 4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821212" y="3857652"/>
              <a:ext cx="99846" cy="8013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959425" y="3763743"/>
              <a:ext cx="234048" cy="172318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6305366" y="3735109"/>
            <a:ext cx="165735" cy="135255"/>
            <a:chOff x="6305366" y="3735109"/>
            <a:chExt cx="165735" cy="135255"/>
          </a:xfrm>
        </p:grpSpPr>
        <p:sp>
          <p:nvSpPr>
            <p:cNvPr id="48" name="object 48"/>
            <p:cNvSpPr/>
            <p:nvPr/>
          </p:nvSpPr>
          <p:spPr>
            <a:xfrm>
              <a:off x="6314891" y="3771077"/>
              <a:ext cx="140970" cy="26034"/>
            </a:xfrm>
            <a:custGeom>
              <a:avLst/>
              <a:gdLst/>
              <a:ahLst/>
              <a:cxnLst/>
              <a:rect l="l" t="t" r="r" b="b"/>
              <a:pathLst>
                <a:path w="140970" h="26035">
                  <a:moveTo>
                    <a:pt x="0" y="25662"/>
                  </a:moveTo>
                  <a:lnTo>
                    <a:pt x="442" y="25662"/>
                  </a:lnTo>
                  <a:lnTo>
                    <a:pt x="1180" y="25809"/>
                  </a:lnTo>
                  <a:lnTo>
                    <a:pt x="2654" y="25662"/>
                  </a:lnTo>
                  <a:lnTo>
                    <a:pt x="4126" y="25514"/>
                  </a:lnTo>
                  <a:lnTo>
                    <a:pt x="6214" y="25120"/>
                  </a:lnTo>
                  <a:lnTo>
                    <a:pt x="8836" y="24777"/>
                  </a:lnTo>
                  <a:lnTo>
                    <a:pt x="11458" y="24433"/>
                  </a:lnTo>
                  <a:lnTo>
                    <a:pt x="14602" y="24131"/>
                  </a:lnTo>
                  <a:lnTo>
                    <a:pt x="18385" y="23600"/>
                  </a:lnTo>
                  <a:lnTo>
                    <a:pt x="22168" y="23070"/>
                  </a:lnTo>
                  <a:lnTo>
                    <a:pt x="26780" y="22423"/>
                  </a:lnTo>
                  <a:lnTo>
                    <a:pt x="31532" y="21594"/>
                  </a:lnTo>
                  <a:lnTo>
                    <a:pt x="36284" y="20765"/>
                  </a:lnTo>
                  <a:lnTo>
                    <a:pt x="41437" y="19760"/>
                  </a:lnTo>
                  <a:lnTo>
                    <a:pt x="46897" y="18629"/>
                  </a:lnTo>
                  <a:lnTo>
                    <a:pt x="52358" y="17497"/>
                  </a:lnTo>
                  <a:lnTo>
                    <a:pt x="58526" y="16042"/>
                  </a:lnTo>
                  <a:lnTo>
                    <a:pt x="64297" y="14804"/>
                  </a:lnTo>
                  <a:lnTo>
                    <a:pt x="70068" y="13565"/>
                  </a:lnTo>
                  <a:lnTo>
                    <a:pt x="75842" y="12428"/>
                  </a:lnTo>
                  <a:lnTo>
                    <a:pt x="81524" y="11199"/>
                  </a:lnTo>
                  <a:lnTo>
                    <a:pt x="87207" y="9971"/>
                  </a:lnTo>
                  <a:lnTo>
                    <a:pt x="92982" y="8595"/>
                  </a:lnTo>
                  <a:lnTo>
                    <a:pt x="98391" y="7433"/>
                  </a:lnTo>
                  <a:lnTo>
                    <a:pt x="123488" y="2502"/>
                  </a:lnTo>
                  <a:lnTo>
                    <a:pt x="127161" y="1845"/>
                  </a:lnTo>
                  <a:lnTo>
                    <a:pt x="130834" y="1187"/>
                  </a:lnTo>
                  <a:lnTo>
                    <a:pt x="133824" y="542"/>
                  </a:lnTo>
                  <a:lnTo>
                    <a:pt x="136016" y="280"/>
                  </a:lnTo>
                  <a:lnTo>
                    <a:pt x="138209" y="19"/>
                  </a:lnTo>
                  <a:lnTo>
                    <a:pt x="139827" y="0"/>
                  </a:lnTo>
                  <a:lnTo>
                    <a:pt x="140317" y="275"/>
                  </a:lnTo>
                  <a:lnTo>
                    <a:pt x="140807" y="551"/>
                  </a:lnTo>
                  <a:lnTo>
                    <a:pt x="139843" y="1290"/>
                  </a:lnTo>
                  <a:lnTo>
                    <a:pt x="138957" y="1935"/>
                  </a:lnTo>
                  <a:lnTo>
                    <a:pt x="138070" y="2580"/>
                  </a:lnTo>
                  <a:lnTo>
                    <a:pt x="135656" y="3776"/>
                  </a:lnTo>
                  <a:lnTo>
                    <a:pt x="134997" y="4145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6330500" y="3744634"/>
              <a:ext cx="131445" cy="116205"/>
            </a:xfrm>
            <a:custGeom>
              <a:avLst/>
              <a:gdLst/>
              <a:ahLst/>
              <a:cxnLst/>
              <a:rect l="l" t="t" r="r" b="b"/>
              <a:pathLst>
                <a:path w="131445" h="116204">
                  <a:moveTo>
                    <a:pt x="0" y="93726"/>
                  </a:moveTo>
                  <a:lnTo>
                    <a:pt x="0" y="93726"/>
                  </a:lnTo>
                  <a:lnTo>
                    <a:pt x="8866" y="93726"/>
                  </a:lnTo>
                  <a:lnTo>
                    <a:pt x="11363" y="93874"/>
                  </a:lnTo>
                  <a:lnTo>
                    <a:pt x="14317" y="93726"/>
                  </a:lnTo>
                  <a:lnTo>
                    <a:pt x="17271" y="93579"/>
                  </a:lnTo>
                  <a:lnTo>
                    <a:pt x="20878" y="93333"/>
                  </a:lnTo>
                  <a:lnTo>
                    <a:pt x="24499" y="92842"/>
                  </a:lnTo>
                  <a:lnTo>
                    <a:pt x="28119" y="92351"/>
                  </a:lnTo>
                  <a:lnTo>
                    <a:pt x="32111" y="91655"/>
                  </a:lnTo>
                  <a:lnTo>
                    <a:pt x="36038" y="90781"/>
                  </a:lnTo>
                  <a:lnTo>
                    <a:pt x="39966" y="89907"/>
                  </a:lnTo>
                  <a:lnTo>
                    <a:pt x="44209" y="88810"/>
                  </a:lnTo>
                  <a:lnTo>
                    <a:pt x="48064" y="87598"/>
                  </a:lnTo>
                  <a:lnTo>
                    <a:pt x="51920" y="86386"/>
                  </a:lnTo>
                  <a:lnTo>
                    <a:pt x="55714" y="84833"/>
                  </a:lnTo>
                  <a:lnTo>
                    <a:pt x="59174" y="83510"/>
                  </a:lnTo>
                  <a:lnTo>
                    <a:pt x="62633" y="82188"/>
                  </a:lnTo>
                  <a:lnTo>
                    <a:pt x="65852" y="80965"/>
                  </a:lnTo>
                  <a:lnTo>
                    <a:pt x="68820" y="79666"/>
                  </a:lnTo>
                  <a:lnTo>
                    <a:pt x="71787" y="78366"/>
                  </a:lnTo>
                  <a:lnTo>
                    <a:pt x="74467" y="77073"/>
                  </a:lnTo>
                  <a:lnTo>
                    <a:pt x="76980" y="75711"/>
                  </a:lnTo>
                  <a:lnTo>
                    <a:pt x="79492" y="74348"/>
                  </a:lnTo>
                  <a:lnTo>
                    <a:pt x="81889" y="72947"/>
                  </a:lnTo>
                  <a:lnTo>
                    <a:pt x="83893" y="71489"/>
                  </a:lnTo>
                  <a:lnTo>
                    <a:pt x="85898" y="70032"/>
                  </a:lnTo>
                  <a:lnTo>
                    <a:pt x="87598" y="68519"/>
                  </a:lnTo>
                  <a:lnTo>
                    <a:pt x="89008" y="66968"/>
                  </a:lnTo>
                  <a:lnTo>
                    <a:pt x="90419" y="65416"/>
                  </a:lnTo>
                  <a:lnTo>
                    <a:pt x="91482" y="63810"/>
                  </a:lnTo>
                  <a:lnTo>
                    <a:pt x="92355" y="62180"/>
                  </a:lnTo>
                  <a:lnTo>
                    <a:pt x="93229" y="60550"/>
                  </a:lnTo>
                  <a:lnTo>
                    <a:pt x="95116" y="50189"/>
                  </a:lnTo>
                  <a:lnTo>
                    <a:pt x="95025" y="48199"/>
                  </a:lnTo>
                  <a:lnTo>
                    <a:pt x="94386" y="45965"/>
                  </a:lnTo>
                  <a:lnTo>
                    <a:pt x="93746" y="43731"/>
                  </a:lnTo>
                  <a:lnTo>
                    <a:pt x="92558" y="41280"/>
                  </a:lnTo>
                  <a:lnTo>
                    <a:pt x="91253" y="38654"/>
                  </a:lnTo>
                  <a:lnTo>
                    <a:pt x="89949" y="36029"/>
                  </a:lnTo>
                  <a:lnTo>
                    <a:pt x="72993" y="13835"/>
                  </a:lnTo>
                  <a:lnTo>
                    <a:pt x="70621" y="11466"/>
                  </a:lnTo>
                  <a:lnTo>
                    <a:pt x="67898" y="9324"/>
                  </a:lnTo>
                  <a:lnTo>
                    <a:pt x="65872" y="7538"/>
                  </a:lnTo>
                  <a:lnTo>
                    <a:pt x="63847" y="5753"/>
                  </a:lnTo>
                  <a:lnTo>
                    <a:pt x="62055" y="4312"/>
                  </a:lnTo>
                  <a:lnTo>
                    <a:pt x="58440" y="0"/>
                  </a:lnTo>
                  <a:lnTo>
                    <a:pt x="58910" y="236"/>
                  </a:lnTo>
                  <a:lnTo>
                    <a:pt x="59896" y="747"/>
                  </a:lnTo>
                  <a:lnTo>
                    <a:pt x="60882" y="1258"/>
                  </a:lnTo>
                  <a:lnTo>
                    <a:pt x="62388" y="2142"/>
                  </a:lnTo>
                  <a:lnTo>
                    <a:pt x="64515" y="3462"/>
                  </a:lnTo>
                  <a:lnTo>
                    <a:pt x="66642" y="4782"/>
                  </a:lnTo>
                  <a:lnTo>
                    <a:pt x="82072" y="15115"/>
                  </a:lnTo>
                  <a:lnTo>
                    <a:pt x="85342" y="17481"/>
                  </a:lnTo>
                  <a:lnTo>
                    <a:pt x="88955" y="20242"/>
                  </a:lnTo>
                  <a:lnTo>
                    <a:pt x="92283" y="22859"/>
                  </a:lnTo>
                  <a:lnTo>
                    <a:pt x="95611" y="25476"/>
                  </a:lnTo>
                  <a:lnTo>
                    <a:pt x="98956" y="28225"/>
                  </a:lnTo>
                  <a:lnTo>
                    <a:pt x="102043" y="30817"/>
                  </a:lnTo>
                  <a:lnTo>
                    <a:pt x="105130" y="33410"/>
                  </a:lnTo>
                  <a:lnTo>
                    <a:pt x="108067" y="35833"/>
                  </a:lnTo>
                  <a:lnTo>
                    <a:pt x="110803" y="38416"/>
                  </a:lnTo>
                  <a:lnTo>
                    <a:pt x="113539" y="40998"/>
                  </a:lnTo>
                  <a:lnTo>
                    <a:pt x="116216" y="43731"/>
                  </a:lnTo>
                  <a:lnTo>
                    <a:pt x="118459" y="46311"/>
                  </a:lnTo>
                  <a:lnTo>
                    <a:pt x="120701" y="48891"/>
                  </a:lnTo>
                  <a:lnTo>
                    <a:pt x="122645" y="51314"/>
                  </a:lnTo>
                  <a:lnTo>
                    <a:pt x="124260" y="53897"/>
                  </a:lnTo>
                  <a:lnTo>
                    <a:pt x="125875" y="56479"/>
                  </a:lnTo>
                  <a:lnTo>
                    <a:pt x="127122" y="59073"/>
                  </a:lnTo>
                  <a:lnTo>
                    <a:pt x="128148" y="61807"/>
                  </a:lnTo>
                  <a:lnTo>
                    <a:pt x="129175" y="64542"/>
                  </a:lnTo>
                  <a:lnTo>
                    <a:pt x="130008" y="67516"/>
                  </a:lnTo>
                  <a:lnTo>
                    <a:pt x="130419" y="70304"/>
                  </a:lnTo>
                  <a:lnTo>
                    <a:pt x="130829" y="73092"/>
                  </a:lnTo>
                  <a:lnTo>
                    <a:pt x="130873" y="75752"/>
                  </a:lnTo>
                  <a:lnTo>
                    <a:pt x="130610" y="78534"/>
                  </a:lnTo>
                  <a:lnTo>
                    <a:pt x="130348" y="81317"/>
                  </a:lnTo>
                  <a:lnTo>
                    <a:pt x="129694" y="84104"/>
                  </a:lnTo>
                  <a:lnTo>
                    <a:pt x="128845" y="87001"/>
                  </a:lnTo>
                  <a:lnTo>
                    <a:pt x="127996" y="89898"/>
                  </a:lnTo>
                  <a:lnTo>
                    <a:pt x="126957" y="93012"/>
                  </a:lnTo>
                  <a:lnTo>
                    <a:pt x="125517" y="95916"/>
                  </a:lnTo>
                  <a:lnTo>
                    <a:pt x="124077" y="98819"/>
                  </a:lnTo>
                  <a:lnTo>
                    <a:pt x="122137" y="101862"/>
                  </a:lnTo>
                  <a:lnTo>
                    <a:pt x="120204" y="104423"/>
                  </a:lnTo>
                  <a:lnTo>
                    <a:pt x="118271" y="106984"/>
                  </a:lnTo>
                  <a:lnTo>
                    <a:pt x="115917" y="109327"/>
                  </a:lnTo>
                  <a:lnTo>
                    <a:pt x="113919" y="111281"/>
                  </a:lnTo>
                  <a:lnTo>
                    <a:pt x="111920" y="113235"/>
                  </a:lnTo>
                  <a:lnTo>
                    <a:pt x="109165" y="115337"/>
                  </a:lnTo>
                  <a:lnTo>
                    <a:pt x="108214" y="116148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0" name="object 5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657680" y="3669816"/>
            <a:ext cx="224521" cy="152434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997338" y="3317531"/>
            <a:ext cx="1430407" cy="543797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658918" y="2736250"/>
            <a:ext cx="1820704" cy="721574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8003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</a:t>
            </a:r>
            <a:r>
              <a:rPr spc="-20" dirty="0"/>
              <a:t> </a:t>
            </a:r>
            <a:r>
              <a:rPr spc="-5" dirty="0"/>
              <a:t>determinant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130286" y="1122697"/>
            <a:ext cx="9906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3200" y="1459364"/>
            <a:ext cx="9906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37371" y="1796031"/>
            <a:ext cx="9906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12750" y="1047750"/>
          <a:ext cx="1542415" cy="1029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2879387" y="4105901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73307" y="2232570"/>
            <a:ext cx="87121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15" baseline="5000" dirty="0">
                <a:latin typeface="Cambria" panose="02040503050406030204"/>
                <a:cs typeface="Cambria" panose="02040503050406030204"/>
              </a:rPr>
              <a:t>+</a:t>
            </a:r>
            <a:r>
              <a:rPr sz="2400" spc="315" baseline="5000" dirty="0">
                <a:latin typeface="Cambria" panose="02040503050406030204"/>
                <a:cs typeface="Cambria" panose="02040503050406030204"/>
              </a:rPr>
              <a:t> </a:t>
            </a:r>
            <a:r>
              <a:rPr sz="2400" spc="179" baseline="50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98696" y="2232570"/>
            <a:ext cx="8750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15" baseline="2000" dirty="0">
                <a:latin typeface="Cambria" panose="02040503050406030204"/>
                <a:cs typeface="Cambria" panose="02040503050406030204"/>
              </a:rPr>
              <a:t>+</a:t>
            </a:r>
            <a:r>
              <a:rPr sz="2400" spc="315" baseline="2000" dirty="0">
                <a:latin typeface="Cambria" panose="02040503050406030204"/>
                <a:cs typeface="Cambria" panose="02040503050406030204"/>
              </a:rPr>
              <a:t> </a:t>
            </a:r>
            <a:r>
              <a:rPr sz="2400" spc="217" baseline="20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70056" y="4105901"/>
            <a:ext cx="87439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442" baseline="3000" dirty="0">
                <a:latin typeface="Lucida Sans Unicode" panose="020B0602030504020204"/>
                <a:cs typeface="Lucida Sans Unicode" panose="020B0602030504020204"/>
              </a:rPr>
              <a:t>–</a:t>
            </a:r>
            <a:r>
              <a:rPr sz="2400" spc="442" baseline="30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-247" baseline="30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55576" y="4088629"/>
            <a:ext cx="1651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470" dirty="0">
                <a:latin typeface="Lucida Sans Unicode" panose="020B0602030504020204"/>
                <a:cs typeface="Lucida Sans Unicode" panose="020B0602030504020204"/>
              </a:rPr>
              <a:t>−</a:t>
            </a:r>
            <a:endParaRPr sz="16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15419" y="2232570"/>
            <a:ext cx="8915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15" baseline="2000" dirty="0">
                <a:latin typeface="Cambria" panose="02040503050406030204"/>
                <a:cs typeface="Cambria" panose="02040503050406030204"/>
              </a:rPr>
              <a:t>+</a:t>
            </a:r>
            <a:r>
              <a:rPr sz="2400" spc="315" baseline="2000" dirty="0">
                <a:latin typeface="Cambria" panose="02040503050406030204"/>
                <a:cs typeface="Cambria" panose="02040503050406030204"/>
              </a:rPr>
              <a:t>  </a:t>
            </a:r>
            <a:r>
              <a:rPr sz="2400" spc="-112" baseline="20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22125" y="1044399"/>
            <a:ext cx="507365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914302" y="1383477"/>
            <a:ext cx="497840" cy="324485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901602" y="1370777"/>
            <a:ext cx="520065" cy="349885"/>
            <a:chOff x="6901602" y="1370777"/>
            <a:chExt cx="520065" cy="349885"/>
          </a:xfrm>
        </p:grpSpPr>
        <p:sp>
          <p:nvSpPr>
            <p:cNvPr id="16" name="object 16"/>
            <p:cNvSpPr/>
            <p:nvPr/>
          </p:nvSpPr>
          <p:spPr>
            <a:xfrm>
              <a:off x="6907952" y="1370777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415038" y="1370777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01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901602" y="1370777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5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901602" y="1710619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5" h="6350">
                  <a:moveTo>
                    <a:pt x="0" y="6350"/>
                  </a:moveTo>
                  <a:lnTo>
                    <a:pt x="519785" y="6350"/>
                  </a:lnTo>
                </a:path>
                <a:path w="520065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7415038" y="1713794"/>
            <a:ext cx="507365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192262" y="1050749"/>
            <a:ext cx="495934" cy="320040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179562" y="1038049"/>
            <a:ext cx="520065" cy="349885"/>
            <a:chOff x="5179562" y="1038049"/>
            <a:chExt cx="520065" cy="349885"/>
          </a:xfrm>
        </p:grpSpPr>
        <p:sp>
          <p:nvSpPr>
            <p:cNvPr id="23" name="object 23"/>
            <p:cNvSpPr/>
            <p:nvPr/>
          </p:nvSpPr>
          <p:spPr>
            <a:xfrm>
              <a:off x="5185912" y="1038049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4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692998" y="1038049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90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179562" y="103804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179562" y="1375921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5692998" y="1379096"/>
            <a:ext cx="507365" cy="335280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90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678827" y="1713793"/>
            <a:ext cx="507365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440920" y="1044399"/>
            <a:ext cx="507365" cy="341630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948006" y="1385446"/>
            <a:ext cx="507365" cy="335280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0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455092" y="1720144"/>
            <a:ext cx="507365" cy="33083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460237" y="2936744"/>
            <a:ext cx="495934" cy="318135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448742" y="2924044"/>
            <a:ext cx="520065" cy="349885"/>
            <a:chOff x="3448742" y="2924044"/>
            <a:chExt cx="520065" cy="349885"/>
          </a:xfrm>
        </p:grpSpPr>
        <p:sp>
          <p:nvSpPr>
            <p:cNvPr id="34" name="object 34"/>
            <p:cNvSpPr/>
            <p:nvPr/>
          </p:nvSpPr>
          <p:spPr>
            <a:xfrm>
              <a:off x="3455092" y="2924044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89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962177" y="2924044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448742" y="2924044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448742" y="3261916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2447270" y="3606138"/>
            <a:ext cx="497840" cy="324485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434570" y="3593438"/>
            <a:ext cx="520065" cy="349885"/>
            <a:chOff x="2434570" y="3593438"/>
            <a:chExt cx="520065" cy="349885"/>
          </a:xfrm>
        </p:grpSpPr>
        <p:sp>
          <p:nvSpPr>
            <p:cNvPr id="40" name="object 40"/>
            <p:cNvSpPr/>
            <p:nvPr/>
          </p:nvSpPr>
          <p:spPr>
            <a:xfrm>
              <a:off x="2440920" y="3593438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434570" y="3596613"/>
              <a:ext cx="520065" cy="346710"/>
            </a:xfrm>
            <a:custGeom>
              <a:avLst/>
              <a:gdLst/>
              <a:ahLst/>
              <a:cxnLst/>
              <a:rect l="l" t="t" r="r" b="b"/>
              <a:pathLst>
                <a:path w="520064" h="346710">
                  <a:moveTo>
                    <a:pt x="507085" y="0"/>
                  </a:moveTo>
                  <a:lnTo>
                    <a:pt x="519785" y="0"/>
                  </a:lnTo>
                </a:path>
                <a:path w="520064" h="346710">
                  <a:moveTo>
                    <a:pt x="513435" y="3175"/>
                  </a:moveTo>
                  <a:lnTo>
                    <a:pt x="513435" y="346192"/>
                  </a:lnTo>
                </a:path>
                <a:path w="520064" h="346710">
                  <a:moveTo>
                    <a:pt x="0" y="0"/>
                  </a:moveTo>
                  <a:lnTo>
                    <a:pt x="519785" y="0"/>
                  </a:lnTo>
                </a:path>
                <a:path w="520064" h="346710">
                  <a:moveTo>
                    <a:pt x="0" y="6350"/>
                  </a:moveTo>
                  <a:lnTo>
                    <a:pt x="519785" y="635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434570" y="3936455"/>
              <a:ext cx="520065" cy="0"/>
            </a:xfrm>
            <a:custGeom>
              <a:avLst/>
              <a:gdLst/>
              <a:ahLst/>
              <a:cxnLst/>
              <a:rect l="l" t="t" r="r" b="b"/>
              <a:pathLst>
                <a:path w="520064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2948006" y="3263121"/>
            <a:ext cx="507365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678827" y="2924044"/>
            <a:ext cx="507365" cy="33718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696173" y="3263121"/>
            <a:ext cx="497840" cy="324485"/>
          </a:xfrm>
          <a:prstGeom prst="rect">
            <a:avLst/>
          </a:prstGeom>
          <a:solidFill>
            <a:srgbClr val="7FCBD3"/>
          </a:solidFill>
        </p:spPr>
        <p:txBody>
          <a:bodyPr vert="horz" wrap="square" lIns="0" tIns="4508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5686648" y="3250421"/>
            <a:ext cx="520065" cy="349885"/>
            <a:chOff x="5686648" y="3250421"/>
            <a:chExt cx="520065" cy="349885"/>
          </a:xfrm>
        </p:grpSpPr>
        <p:sp>
          <p:nvSpPr>
            <p:cNvPr id="47" name="object 47"/>
            <p:cNvSpPr/>
            <p:nvPr/>
          </p:nvSpPr>
          <p:spPr>
            <a:xfrm>
              <a:off x="5692998" y="3250421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01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6200084" y="3250421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5686648" y="3250421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5686648" y="3590263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/>
          <p:nvPr/>
        </p:nvSpPr>
        <p:spPr>
          <a:xfrm>
            <a:off x="5185912" y="3593438"/>
            <a:ext cx="507365" cy="33718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8003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</a:t>
            </a:r>
            <a:r>
              <a:rPr spc="-20" dirty="0"/>
              <a:t> </a:t>
            </a:r>
            <a:r>
              <a:rPr spc="-5" dirty="0"/>
              <a:t>determinant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130286" y="1122697"/>
            <a:ext cx="10033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spc="-775" dirty="0">
                <a:latin typeface="Arial MT"/>
                <a:cs typeface="Arial MT"/>
              </a:rPr>
              <a:t>1</a:t>
            </a: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3200" y="1452897"/>
            <a:ext cx="99060" cy="205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sz="1400" spc="-780" dirty="0">
                <a:latin typeface="Arial MT"/>
                <a:cs typeface="Arial MT"/>
              </a:rPr>
              <a:t>1</a:t>
            </a:r>
            <a:r>
              <a:rPr sz="2100" baseline="2000" dirty="0">
                <a:latin typeface="Arial MT"/>
                <a:cs typeface="Arial MT"/>
              </a:rPr>
              <a:t>1</a:t>
            </a:r>
            <a:endParaRPr sz="2100" baseline="2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37371" y="1783097"/>
            <a:ext cx="100965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2100" spc="-1147" baseline="-4000" dirty="0">
                <a:latin typeface="Arial MT"/>
                <a:cs typeface="Arial MT"/>
              </a:rPr>
              <a:t>2</a:t>
            </a: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79387" y="4105901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3307" y="2232570"/>
            <a:ext cx="87121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15" baseline="5000" dirty="0">
                <a:latin typeface="Cambria" panose="02040503050406030204"/>
                <a:cs typeface="Cambria" panose="02040503050406030204"/>
              </a:rPr>
              <a:t>+</a:t>
            </a:r>
            <a:r>
              <a:rPr sz="2400" spc="315" baseline="5000" dirty="0">
                <a:latin typeface="Cambria" panose="02040503050406030204"/>
                <a:cs typeface="Cambria" panose="02040503050406030204"/>
              </a:rPr>
              <a:t> </a:t>
            </a:r>
            <a:r>
              <a:rPr sz="2400" spc="179" baseline="50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98696" y="2232570"/>
            <a:ext cx="8750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15" baseline="2000" dirty="0">
                <a:latin typeface="Cambria" panose="02040503050406030204"/>
                <a:cs typeface="Cambria" panose="02040503050406030204"/>
              </a:rPr>
              <a:t>+</a:t>
            </a:r>
            <a:r>
              <a:rPr sz="2400" spc="315" baseline="2000" dirty="0">
                <a:latin typeface="Cambria" panose="02040503050406030204"/>
                <a:cs typeface="Cambria" panose="02040503050406030204"/>
              </a:rPr>
              <a:t> </a:t>
            </a:r>
            <a:r>
              <a:rPr sz="2400" spc="217" baseline="20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70056" y="4105901"/>
            <a:ext cx="87439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442" baseline="3000" dirty="0">
                <a:latin typeface="Lucida Sans Unicode" panose="020B0602030504020204"/>
                <a:cs typeface="Lucida Sans Unicode" panose="020B0602030504020204"/>
              </a:rPr>
              <a:t>–</a:t>
            </a:r>
            <a:r>
              <a:rPr sz="2400" spc="442" baseline="30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-247" baseline="30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55576" y="4088629"/>
            <a:ext cx="1651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470" dirty="0">
                <a:latin typeface="Lucida Sans Unicode" panose="020B0602030504020204"/>
                <a:cs typeface="Lucida Sans Unicode" panose="020B0602030504020204"/>
              </a:rPr>
              <a:t>−</a:t>
            </a:r>
            <a:endParaRPr sz="16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15419" y="2232570"/>
            <a:ext cx="8915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15" baseline="2000" dirty="0">
                <a:latin typeface="Cambria" panose="02040503050406030204"/>
                <a:cs typeface="Cambria" panose="02040503050406030204"/>
              </a:rPr>
              <a:t>+</a:t>
            </a:r>
            <a:r>
              <a:rPr sz="2400" spc="315" baseline="2000" dirty="0">
                <a:latin typeface="Cambria" panose="02040503050406030204"/>
                <a:cs typeface="Cambria" panose="02040503050406030204"/>
              </a:rPr>
              <a:t>  </a:t>
            </a:r>
            <a:r>
              <a:rPr sz="2400" spc="-112" baseline="20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22125" y="1044399"/>
            <a:ext cx="507365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14302" y="1383477"/>
            <a:ext cx="497840" cy="324485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901602" y="1370777"/>
            <a:ext cx="520065" cy="349885"/>
            <a:chOff x="6901602" y="1370777"/>
            <a:chExt cx="520065" cy="349885"/>
          </a:xfrm>
        </p:grpSpPr>
        <p:sp>
          <p:nvSpPr>
            <p:cNvPr id="15" name="object 15"/>
            <p:cNvSpPr/>
            <p:nvPr/>
          </p:nvSpPr>
          <p:spPr>
            <a:xfrm>
              <a:off x="6907952" y="1370777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415038" y="1370777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01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901602" y="1370777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5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901602" y="1710619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5" h="6350">
                  <a:moveTo>
                    <a:pt x="0" y="6350"/>
                  </a:moveTo>
                  <a:lnTo>
                    <a:pt x="519785" y="6350"/>
                  </a:lnTo>
                </a:path>
                <a:path w="520065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7415038" y="1713794"/>
            <a:ext cx="507365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192262" y="1050749"/>
            <a:ext cx="495934" cy="320040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179562" y="1038049"/>
            <a:ext cx="520065" cy="349885"/>
            <a:chOff x="5179562" y="1038049"/>
            <a:chExt cx="520065" cy="349885"/>
          </a:xfrm>
        </p:grpSpPr>
        <p:sp>
          <p:nvSpPr>
            <p:cNvPr id="22" name="object 22"/>
            <p:cNvSpPr/>
            <p:nvPr/>
          </p:nvSpPr>
          <p:spPr>
            <a:xfrm>
              <a:off x="5185912" y="1038049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4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692998" y="1038049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90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179562" y="103804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179562" y="1375921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5692998" y="1379096"/>
            <a:ext cx="507365" cy="335280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90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678827" y="1713793"/>
            <a:ext cx="507365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40920" y="1044399"/>
            <a:ext cx="507365" cy="341630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948006" y="1385446"/>
            <a:ext cx="507365" cy="335280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0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455092" y="1720144"/>
            <a:ext cx="507365" cy="33083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460237" y="2936744"/>
            <a:ext cx="495934" cy="318135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448742" y="2924044"/>
            <a:ext cx="520065" cy="349885"/>
            <a:chOff x="3448742" y="2924044"/>
            <a:chExt cx="520065" cy="349885"/>
          </a:xfrm>
        </p:grpSpPr>
        <p:sp>
          <p:nvSpPr>
            <p:cNvPr id="33" name="object 33"/>
            <p:cNvSpPr/>
            <p:nvPr/>
          </p:nvSpPr>
          <p:spPr>
            <a:xfrm>
              <a:off x="3455092" y="2924044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89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962177" y="2924044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448742" y="2924044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448742" y="3261916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2447270" y="3606138"/>
            <a:ext cx="497840" cy="324485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434570" y="3593438"/>
            <a:ext cx="520065" cy="349885"/>
            <a:chOff x="2434570" y="3593438"/>
            <a:chExt cx="520065" cy="349885"/>
          </a:xfrm>
        </p:grpSpPr>
        <p:sp>
          <p:nvSpPr>
            <p:cNvPr id="39" name="object 39"/>
            <p:cNvSpPr/>
            <p:nvPr/>
          </p:nvSpPr>
          <p:spPr>
            <a:xfrm>
              <a:off x="2440920" y="3593438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434570" y="3596613"/>
              <a:ext cx="520065" cy="346710"/>
            </a:xfrm>
            <a:custGeom>
              <a:avLst/>
              <a:gdLst/>
              <a:ahLst/>
              <a:cxnLst/>
              <a:rect l="l" t="t" r="r" b="b"/>
              <a:pathLst>
                <a:path w="520064" h="346710">
                  <a:moveTo>
                    <a:pt x="507085" y="0"/>
                  </a:moveTo>
                  <a:lnTo>
                    <a:pt x="519785" y="0"/>
                  </a:lnTo>
                </a:path>
                <a:path w="520064" h="346710">
                  <a:moveTo>
                    <a:pt x="513435" y="3175"/>
                  </a:moveTo>
                  <a:lnTo>
                    <a:pt x="513435" y="346192"/>
                  </a:lnTo>
                </a:path>
                <a:path w="520064" h="346710">
                  <a:moveTo>
                    <a:pt x="0" y="0"/>
                  </a:moveTo>
                  <a:lnTo>
                    <a:pt x="519785" y="0"/>
                  </a:lnTo>
                </a:path>
                <a:path w="520064" h="346710">
                  <a:moveTo>
                    <a:pt x="0" y="6350"/>
                  </a:moveTo>
                  <a:lnTo>
                    <a:pt x="519785" y="635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434570" y="3936455"/>
              <a:ext cx="520065" cy="0"/>
            </a:xfrm>
            <a:custGeom>
              <a:avLst/>
              <a:gdLst/>
              <a:ahLst/>
              <a:cxnLst/>
              <a:rect l="l" t="t" r="r" b="b"/>
              <a:pathLst>
                <a:path w="520064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2948006" y="3263121"/>
            <a:ext cx="507365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678827" y="2924044"/>
            <a:ext cx="507365" cy="33718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696173" y="3263121"/>
            <a:ext cx="497840" cy="324485"/>
          </a:xfrm>
          <a:prstGeom prst="rect">
            <a:avLst/>
          </a:prstGeom>
          <a:solidFill>
            <a:srgbClr val="7FCBD3"/>
          </a:solidFill>
        </p:spPr>
        <p:txBody>
          <a:bodyPr vert="horz" wrap="square" lIns="0" tIns="4508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5686648" y="3250421"/>
            <a:ext cx="520065" cy="349885"/>
            <a:chOff x="5686648" y="3250421"/>
            <a:chExt cx="520065" cy="349885"/>
          </a:xfrm>
        </p:grpSpPr>
        <p:sp>
          <p:nvSpPr>
            <p:cNvPr id="46" name="object 46"/>
            <p:cNvSpPr/>
            <p:nvPr/>
          </p:nvSpPr>
          <p:spPr>
            <a:xfrm>
              <a:off x="5692998" y="3250421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01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6200084" y="3250421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5686648" y="3250421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5686648" y="3590263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5185912" y="3593438"/>
            <a:ext cx="507365" cy="33718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51" name="object 51"/>
          <p:cNvGraphicFramePr>
            <a:graphicFrameLocks noGrp="1"/>
          </p:cNvGraphicFramePr>
          <p:nvPr/>
        </p:nvGraphicFramePr>
        <p:xfrm>
          <a:off x="412435" y="1041665"/>
          <a:ext cx="1543685" cy="1035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2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52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524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408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588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318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8003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</a:t>
            </a:r>
            <a:r>
              <a:rPr spc="-20" dirty="0"/>
              <a:t> </a:t>
            </a:r>
            <a:r>
              <a:rPr spc="-5" dirty="0"/>
              <a:t>determinant</a:t>
            </a:r>
            <a:endParaRPr spc="-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12750" y="10477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2879387" y="4105901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73307" y="2232570"/>
            <a:ext cx="87121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15" baseline="5000" dirty="0">
                <a:latin typeface="Cambria" panose="02040503050406030204"/>
                <a:cs typeface="Cambria" panose="02040503050406030204"/>
              </a:rPr>
              <a:t>+</a:t>
            </a:r>
            <a:r>
              <a:rPr sz="2400" spc="315" baseline="5000" dirty="0">
                <a:latin typeface="Cambria" panose="02040503050406030204"/>
                <a:cs typeface="Cambria" panose="02040503050406030204"/>
              </a:rPr>
              <a:t> </a:t>
            </a:r>
            <a:r>
              <a:rPr sz="2400" spc="179" baseline="50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98696" y="2232570"/>
            <a:ext cx="8750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15" baseline="2000" dirty="0">
                <a:latin typeface="Cambria" panose="02040503050406030204"/>
                <a:cs typeface="Cambria" panose="02040503050406030204"/>
              </a:rPr>
              <a:t>+</a:t>
            </a:r>
            <a:r>
              <a:rPr sz="2400" spc="315" baseline="2000" dirty="0">
                <a:latin typeface="Cambria" panose="02040503050406030204"/>
                <a:cs typeface="Cambria" panose="02040503050406030204"/>
              </a:rPr>
              <a:t> </a:t>
            </a:r>
            <a:r>
              <a:rPr sz="2400" spc="217" baseline="20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0056" y="4105901"/>
            <a:ext cx="87439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442" baseline="3000" dirty="0">
                <a:latin typeface="Lucida Sans Unicode" panose="020B0602030504020204"/>
                <a:cs typeface="Lucida Sans Unicode" panose="020B0602030504020204"/>
              </a:rPr>
              <a:t>–</a:t>
            </a:r>
            <a:r>
              <a:rPr sz="2400" spc="442" baseline="30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-247" baseline="30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76344" y="4105901"/>
            <a:ext cx="9226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442" baseline="7000" dirty="0">
                <a:latin typeface="Lucida Sans Unicode" panose="020B0602030504020204"/>
                <a:cs typeface="Lucida Sans Unicode" panose="020B0602030504020204"/>
              </a:rPr>
              <a:t>–</a:t>
            </a:r>
            <a:r>
              <a:rPr sz="2400" spc="442" baseline="70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-277" baseline="70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55576" y="4088629"/>
            <a:ext cx="1651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470" dirty="0">
                <a:latin typeface="Lucida Sans Unicode" panose="020B0602030504020204"/>
                <a:cs typeface="Lucida Sans Unicode" panose="020B0602030504020204"/>
              </a:rPr>
              <a:t>−</a:t>
            </a:r>
            <a:endParaRPr sz="16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15419" y="2232570"/>
            <a:ext cx="8915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15" baseline="2000" dirty="0">
                <a:latin typeface="Cambria" panose="02040503050406030204"/>
                <a:cs typeface="Cambria" panose="02040503050406030204"/>
              </a:rPr>
              <a:t>+</a:t>
            </a:r>
            <a:r>
              <a:rPr sz="2400" spc="315" baseline="2000" dirty="0">
                <a:latin typeface="Cambria" panose="02040503050406030204"/>
                <a:cs typeface="Cambria" panose="02040503050406030204"/>
              </a:rPr>
              <a:t>  </a:t>
            </a:r>
            <a:r>
              <a:rPr sz="2400" spc="-112" baseline="20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22125" y="1044399"/>
            <a:ext cx="507365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14302" y="1383477"/>
            <a:ext cx="497840" cy="324485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901602" y="1370777"/>
            <a:ext cx="520065" cy="349885"/>
            <a:chOff x="6901602" y="1370777"/>
            <a:chExt cx="520065" cy="349885"/>
          </a:xfrm>
        </p:grpSpPr>
        <p:sp>
          <p:nvSpPr>
            <p:cNvPr id="14" name="object 14"/>
            <p:cNvSpPr/>
            <p:nvPr/>
          </p:nvSpPr>
          <p:spPr>
            <a:xfrm>
              <a:off x="6907952" y="1370777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415038" y="1370777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01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901602" y="1370777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5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901602" y="1710619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5" h="6350">
                  <a:moveTo>
                    <a:pt x="0" y="6350"/>
                  </a:moveTo>
                  <a:lnTo>
                    <a:pt x="519785" y="6350"/>
                  </a:lnTo>
                </a:path>
                <a:path w="520065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7415038" y="1713794"/>
            <a:ext cx="507365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92262" y="1050749"/>
            <a:ext cx="495934" cy="320040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179562" y="1038049"/>
            <a:ext cx="520065" cy="349885"/>
            <a:chOff x="5179562" y="1038049"/>
            <a:chExt cx="520065" cy="349885"/>
          </a:xfrm>
        </p:grpSpPr>
        <p:sp>
          <p:nvSpPr>
            <p:cNvPr id="21" name="object 21"/>
            <p:cNvSpPr/>
            <p:nvPr/>
          </p:nvSpPr>
          <p:spPr>
            <a:xfrm>
              <a:off x="5185912" y="1038049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4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692998" y="1038049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90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179562" y="103804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179562" y="1375921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5692998" y="1379096"/>
            <a:ext cx="507365" cy="335280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90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678827" y="1713793"/>
            <a:ext cx="507365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440920" y="1044399"/>
            <a:ext cx="507365" cy="341630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948006" y="1385446"/>
            <a:ext cx="507365" cy="335280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0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455092" y="1720144"/>
            <a:ext cx="507365" cy="33083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678827" y="2924044"/>
            <a:ext cx="507365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696173" y="3263121"/>
            <a:ext cx="497840" cy="324485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686648" y="3250421"/>
            <a:ext cx="520065" cy="349885"/>
            <a:chOff x="5686648" y="3250421"/>
            <a:chExt cx="520065" cy="349885"/>
          </a:xfrm>
        </p:grpSpPr>
        <p:sp>
          <p:nvSpPr>
            <p:cNvPr id="33" name="object 33"/>
            <p:cNvSpPr/>
            <p:nvPr/>
          </p:nvSpPr>
          <p:spPr>
            <a:xfrm>
              <a:off x="5692998" y="3250421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01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200084" y="3250421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5686648" y="3250421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686648" y="3590263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5185912" y="3593438"/>
            <a:ext cx="507365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460237" y="2936744"/>
            <a:ext cx="495934" cy="318135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448742" y="2924044"/>
            <a:ext cx="520065" cy="349885"/>
            <a:chOff x="3448742" y="2924044"/>
            <a:chExt cx="520065" cy="349885"/>
          </a:xfrm>
        </p:grpSpPr>
        <p:sp>
          <p:nvSpPr>
            <p:cNvPr id="40" name="object 40"/>
            <p:cNvSpPr/>
            <p:nvPr/>
          </p:nvSpPr>
          <p:spPr>
            <a:xfrm>
              <a:off x="3455092" y="2924044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89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962177" y="2924044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448742" y="2924044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448742" y="3261916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2447270" y="3606138"/>
            <a:ext cx="497840" cy="324485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2434570" y="3593438"/>
            <a:ext cx="520065" cy="349885"/>
            <a:chOff x="2434570" y="3593438"/>
            <a:chExt cx="520065" cy="349885"/>
          </a:xfrm>
        </p:grpSpPr>
        <p:sp>
          <p:nvSpPr>
            <p:cNvPr id="46" name="object 46"/>
            <p:cNvSpPr/>
            <p:nvPr/>
          </p:nvSpPr>
          <p:spPr>
            <a:xfrm>
              <a:off x="2440920" y="3593438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2434570" y="3596613"/>
              <a:ext cx="520065" cy="346710"/>
            </a:xfrm>
            <a:custGeom>
              <a:avLst/>
              <a:gdLst/>
              <a:ahLst/>
              <a:cxnLst/>
              <a:rect l="l" t="t" r="r" b="b"/>
              <a:pathLst>
                <a:path w="520064" h="346710">
                  <a:moveTo>
                    <a:pt x="507085" y="0"/>
                  </a:moveTo>
                  <a:lnTo>
                    <a:pt x="519785" y="0"/>
                  </a:lnTo>
                </a:path>
                <a:path w="520064" h="346710">
                  <a:moveTo>
                    <a:pt x="513435" y="3175"/>
                  </a:moveTo>
                  <a:lnTo>
                    <a:pt x="513435" y="346192"/>
                  </a:lnTo>
                </a:path>
                <a:path w="520064" h="346710">
                  <a:moveTo>
                    <a:pt x="0" y="0"/>
                  </a:moveTo>
                  <a:lnTo>
                    <a:pt x="519785" y="0"/>
                  </a:lnTo>
                </a:path>
                <a:path w="520064" h="346710">
                  <a:moveTo>
                    <a:pt x="0" y="6350"/>
                  </a:moveTo>
                  <a:lnTo>
                    <a:pt x="519785" y="635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2434570" y="3936455"/>
              <a:ext cx="520065" cy="0"/>
            </a:xfrm>
            <a:custGeom>
              <a:avLst/>
              <a:gdLst/>
              <a:ahLst/>
              <a:cxnLst/>
              <a:rect l="l" t="t" r="r" b="b"/>
              <a:pathLst>
                <a:path w="520064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/>
          <p:cNvSpPr txBox="1"/>
          <p:nvPr/>
        </p:nvSpPr>
        <p:spPr>
          <a:xfrm>
            <a:off x="2948006" y="3263121"/>
            <a:ext cx="507365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412056" y="2928424"/>
            <a:ext cx="495934" cy="318135"/>
          </a:xfrm>
          <a:prstGeom prst="rect">
            <a:avLst/>
          </a:prstGeom>
          <a:solidFill>
            <a:srgbClr val="7FCBD3"/>
          </a:solidFill>
        </p:spPr>
        <p:txBody>
          <a:bodyPr vert="horz" wrap="square" lIns="0" tIns="4508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7400561" y="2915724"/>
            <a:ext cx="520065" cy="349885"/>
            <a:chOff x="7400561" y="2915724"/>
            <a:chExt cx="520065" cy="349885"/>
          </a:xfrm>
        </p:grpSpPr>
        <p:sp>
          <p:nvSpPr>
            <p:cNvPr id="52" name="object 52"/>
            <p:cNvSpPr/>
            <p:nvPr/>
          </p:nvSpPr>
          <p:spPr>
            <a:xfrm>
              <a:off x="7406911" y="2915724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89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7913997" y="2915724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7400561" y="2915724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5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7400561" y="3253596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5" h="6350">
                  <a:moveTo>
                    <a:pt x="0" y="6350"/>
                  </a:moveTo>
                  <a:lnTo>
                    <a:pt x="519785" y="6350"/>
                  </a:lnTo>
                </a:path>
                <a:path w="520065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 txBox="1"/>
          <p:nvPr/>
        </p:nvSpPr>
        <p:spPr>
          <a:xfrm>
            <a:off x="6899826" y="3254801"/>
            <a:ext cx="507365" cy="33718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913997" y="3591468"/>
            <a:ext cx="507365" cy="33718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8003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</a:t>
            </a:r>
            <a:r>
              <a:rPr spc="-20" dirty="0"/>
              <a:t> </a:t>
            </a:r>
            <a:r>
              <a:rPr spc="-5" dirty="0"/>
              <a:t>determinant</a:t>
            </a:r>
            <a:endParaRPr spc="-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12750" y="10477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2879387" y="4105901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73307" y="2232570"/>
            <a:ext cx="87121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15" baseline="5000" dirty="0">
                <a:latin typeface="Cambria" panose="02040503050406030204"/>
                <a:cs typeface="Cambria" panose="02040503050406030204"/>
              </a:rPr>
              <a:t>+</a:t>
            </a:r>
            <a:r>
              <a:rPr sz="2400" spc="315" baseline="5000" dirty="0">
                <a:latin typeface="Cambria" panose="02040503050406030204"/>
                <a:cs typeface="Cambria" panose="02040503050406030204"/>
              </a:rPr>
              <a:t> </a:t>
            </a:r>
            <a:r>
              <a:rPr sz="2400" spc="179" baseline="50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98696" y="2232570"/>
            <a:ext cx="8750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15" baseline="2000" dirty="0">
                <a:latin typeface="Cambria" panose="02040503050406030204"/>
                <a:cs typeface="Cambria" panose="02040503050406030204"/>
              </a:rPr>
              <a:t>+</a:t>
            </a:r>
            <a:r>
              <a:rPr sz="2400" spc="315" baseline="2000" dirty="0">
                <a:latin typeface="Cambria" panose="02040503050406030204"/>
                <a:cs typeface="Cambria" panose="02040503050406030204"/>
              </a:rPr>
              <a:t> </a:t>
            </a:r>
            <a:r>
              <a:rPr sz="2400" spc="217" baseline="20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0056" y="4105901"/>
            <a:ext cx="87439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442" baseline="3000" dirty="0">
                <a:latin typeface="Lucida Sans Unicode" panose="020B0602030504020204"/>
                <a:cs typeface="Lucida Sans Unicode" panose="020B0602030504020204"/>
              </a:rPr>
              <a:t>–</a:t>
            </a:r>
            <a:r>
              <a:rPr sz="2400" spc="442" baseline="30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-247" baseline="30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76344" y="4105901"/>
            <a:ext cx="9226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442" baseline="7000" dirty="0">
                <a:latin typeface="Lucida Sans Unicode" panose="020B0602030504020204"/>
                <a:cs typeface="Lucida Sans Unicode" panose="020B0602030504020204"/>
              </a:rPr>
              <a:t>–</a:t>
            </a:r>
            <a:r>
              <a:rPr sz="2400" spc="442" baseline="70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-277" baseline="70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55576" y="4088629"/>
            <a:ext cx="1651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470" dirty="0">
                <a:latin typeface="Lucida Sans Unicode" panose="020B0602030504020204"/>
                <a:cs typeface="Lucida Sans Unicode" panose="020B0602030504020204"/>
              </a:rPr>
              <a:t>−</a:t>
            </a:r>
            <a:endParaRPr sz="16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15419" y="2232570"/>
            <a:ext cx="8915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15" baseline="2000" dirty="0">
                <a:latin typeface="Cambria" panose="02040503050406030204"/>
                <a:cs typeface="Cambria" panose="02040503050406030204"/>
              </a:rPr>
              <a:t>+</a:t>
            </a:r>
            <a:r>
              <a:rPr sz="2400" spc="315" baseline="2000" dirty="0">
                <a:latin typeface="Cambria" panose="02040503050406030204"/>
                <a:cs typeface="Cambria" panose="02040503050406030204"/>
              </a:rPr>
              <a:t>  </a:t>
            </a:r>
            <a:r>
              <a:rPr sz="2400" spc="-112" baseline="20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22125" y="1044399"/>
            <a:ext cx="507365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907952" y="1377127"/>
            <a:ext cx="507365" cy="337185"/>
          </a:xfrm>
          <a:custGeom>
            <a:avLst/>
            <a:gdLst/>
            <a:ahLst/>
            <a:cxnLst/>
            <a:rect l="l" t="t" r="r" b="b"/>
            <a:pathLst>
              <a:path w="507365" h="337185">
                <a:moveTo>
                  <a:pt x="507085" y="0"/>
                </a:moveTo>
                <a:lnTo>
                  <a:pt x="0" y="0"/>
                </a:lnTo>
                <a:lnTo>
                  <a:pt x="0" y="336666"/>
                </a:lnTo>
                <a:lnTo>
                  <a:pt x="507085" y="336666"/>
                </a:lnTo>
                <a:lnTo>
                  <a:pt x="507085" y="0"/>
                </a:lnTo>
                <a:close/>
              </a:path>
            </a:pathLst>
          </a:custGeom>
          <a:solidFill>
            <a:srgbClr val="CDD8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914302" y="1416180"/>
            <a:ext cx="4978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901602" y="1370777"/>
            <a:ext cx="1094105" cy="953135"/>
            <a:chOff x="6901602" y="1370777"/>
            <a:chExt cx="1094105" cy="953135"/>
          </a:xfrm>
        </p:grpSpPr>
        <p:sp>
          <p:nvSpPr>
            <p:cNvPr id="15" name="object 15"/>
            <p:cNvSpPr/>
            <p:nvPr/>
          </p:nvSpPr>
          <p:spPr>
            <a:xfrm>
              <a:off x="6907952" y="1370777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415038" y="1370777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01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901602" y="1370777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5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901602" y="1710619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5" h="6350">
                  <a:moveTo>
                    <a:pt x="0" y="6350"/>
                  </a:moveTo>
                  <a:lnTo>
                    <a:pt x="519785" y="6350"/>
                  </a:lnTo>
                </a:path>
                <a:path w="520065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415038" y="1713793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5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CDD8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325690" y="1654240"/>
              <a:ext cx="669528" cy="66952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376489" y="1682041"/>
              <a:ext cx="568325" cy="568325"/>
            </a:xfrm>
            <a:custGeom>
              <a:avLst/>
              <a:gdLst/>
              <a:ahLst/>
              <a:cxnLst/>
              <a:rect l="l" t="t" r="r" b="b"/>
              <a:pathLst>
                <a:path w="568325" h="568325">
                  <a:moveTo>
                    <a:pt x="283964" y="0"/>
                  </a:moveTo>
                  <a:lnTo>
                    <a:pt x="240498" y="3326"/>
                  </a:lnTo>
                  <a:lnTo>
                    <a:pt x="197859" y="13307"/>
                  </a:lnTo>
                  <a:lnTo>
                    <a:pt x="156874" y="29941"/>
                  </a:lnTo>
                  <a:lnTo>
                    <a:pt x="118369" y="53229"/>
                  </a:lnTo>
                  <a:lnTo>
                    <a:pt x="83171" y="83171"/>
                  </a:lnTo>
                  <a:lnTo>
                    <a:pt x="53229" y="118369"/>
                  </a:lnTo>
                  <a:lnTo>
                    <a:pt x="29941" y="156874"/>
                  </a:lnTo>
                  <a:lnTo>
                    <a:pt x="13307" y="197859"/>
                  </a:lnTo>
                  <a:lnTo>
                    <a:pt x="3326" y="240498"/>
                  </a:lnTo>
                  <a:lnTo>
                    <a:pt x="0" y="283964"/>
                  </a:lnTo>
                  <a:lnTo>
                    <a:pt x="3326" y="327429"/>
                  </a:lnTo>
                  <a:lnTo>
                    <a:pt x="13307" y="370068"/>
                  </a:lnTo>
                  <a:lnTo>
                    <a:pt x="29941" y="411054"/>
                  </a:lnTo>
                  <a:lnTo>
                    <a:pt x="53229" y="449559"/>
                  </a:lnTo>
                  <a:lnTo>
                    <a:pt x="83171" y="484756"/>
                  </a:lnTo>
                  <a:lnTo>
                    <a:pt x="118369" y="514698"/>
                  </a:lnTo>
                  <a:lnTo>
                    <a:pt x="156874" y="537986"/>
                  </a:lnTo>
                  <a:lnTo>
                    <a:pt x="197859" y="554620"/>
                  </a:lnTo>
                  <a:lnTo>
                    <a:pt x="240498" y="564601"/>
                  </a:lnTo>
                  <a:lnTo>
                    <a:pt x="283964" y="567928"/>
                  </a:lnTo>
                  <a:lnTo>
                    <a:pt x="327430" y="564601"/>
                  </a:lnTo>
                  <a:lnTo>
                    <a:pt x="370069" y="554620"/>
                  </a:lnTo>
                  <a:lnTo>
                    <a:pt x="411054" y="537986"/>
                  </a:lnTo>
                  <a:lnTo>
                    <a:pt x="449559" y="514698"/>
                  </a:lnTo>
                  <a:lnTo>
                    <a:pt x="484756" y="484756"/>
                  </a:lnTo>
                  <a:lnTo>
                    <a:pt x="514698" y="449559"/>
                  </a:lnTo>
                  <a:lnTo>
                    <a:pt x="537986" y="411054"/>
                  </a:lnTo>
                  <a:lnTo>
                    <a:pt x="554620" y="370068"/>
                  </a:lnTo>
                  <a:lnTo>
                    <a:pt x="564601" y="327429"/>
                  </a:lnTo>
                  <a:lnTo>
                    <a:pt x="567928" y="283964"/>
                  </a:lnTo>
                  <a:lnTo>
                    <a:pt x="564601" y="240498"/>
                  </a:lnTo>
                  <a:lnTo>
                    <a:pt x="554620" y="197859"/>
                  </a:lnTo>
                  <a:lnTo>
                    <a:pt x="537986" y="156874"/>
                  </a:lnTo>
                  <a:lnTo>
                    <a:pt x="514698" y="118369"/>
                  </a:lnTo>
                  <a:lnTo>
                    <a:pt x="484756" y="83171"/>
                  </a:lnTo>
                  <a:lnTo>
                    <a:pt x="449559" y="53229"/>
                  </a:lnTo>
                  <a:lnTo>
                    <a:pt x="411054" y="29941"/>
                  </a:lnTo>
                  <a:lnTo>
                    <a:pt x="370069" y="13307"/>
                  </a:lnTo>
                  <a:lnTo>
                    <a:pt x="327430" y="3326"/>
                  </a:lnTo>
                  <a:lnTo>
                    <a:pt x="283964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376490" y="1682041"/>
              <a:ext cx="568325" cy="568325"/>
            </a:xfrm>
            <a:custGeom>
              <a:avLst/>
              <a:gdLst/>
              <a:ahLst/>
              <a:cxnLst/>
              <a:rect l="l" t="t" r="r" b="b"/>
              <a:pathLst>
                <a:path w="568325" h="568325">
                  <a:moveTo>
                    <a:pt x="484756" y="83171"/>
                  </a:moveTo>
                  <a:lnTo>
                    <a:pt x="514698" y="118368"/>
                  </a:lnTo>
                  <a:lnTo>
                    <a:pt x="537986" y="156873"/>
                  </a:lnTo>
                  <a:lnTo>
                    <a:pt x="554620" y="197859"/>
                  </a:lnTo>
                  <a:lnTo>
                    <a:pt x="564601" y="240498"/>
                  </a:lnTo>
                  <a:lnTo>
                    <a:pt x="567928" y="283964"/>
                  </a:lnTo>
                  <a:lnTo>
                    <a:pt x="564601" y="327429"/>
                  </a:lnTo>
                  <a:lnTo>
                    <a:pt x="554620" y="370068"/>
                  </a:lnTo>
                  <a:lnTo>
                    <a:pt x="537986" y="411054"/>
                  </a:lnTo>
                  <a:lnTo>
                    <a:pt x="514698" y="449559"/>
                  </a:lnTo>
                  <a:lnTo>
                    <a:pt x="484756" y="484756"/>
                  </a:lnTo>
                  <a:lnTo>
                    <a:pt x="449559" y="514698"/>
                  </a:lnTo>
                  <a:lnTo>
                    <a:pt x="411054" y="537986"/>
                  </a:lnTo>
                  <a:lnTo>
                    <a:pt x="370068" y="554620"/>
                  </a:lnTo>
                  <a:lnTo>
                    <a:pt x="327429" y="564601"/>
                  </a:lnTo>
                  <a:lnTo>
                    <a:pt x="283964" y="567928"/>
                  </a:lnTo>
                  <a:lnTo>
                    <a:pt x="240498" y="564601"/>
                  </a:lnTo>
                  <a:lnTo>
                    <a:pt x="197859" y="554620"/>
                  </a:lnTo>
                  <a:lnTo>
                    <a:pt x="156873" y="537986"/>
                  </a:lnTo>
                  <a:lnTo>
                    <a:pt x="118368" y="514698"/>
                  </a:lnTo>
                  <a:lnTo>
                    <a:pt x="83171" y="484756"/>
                  </a:lnTo>
                  <a:lnTo>
                    <a:pt x="53229" y="449559"/>
                  </a:lnTo>
                  <a:lnTo>
                    <a:pt x="29941" y="411054"/>
                  </a:lnTo>
                  <a:lnTo>
                    <a:pt x="13307" y="370068"/>
                  </a:lnTo>
                  <a:lnTo>
                    <a:pt x="3326" y="327429"/>
                  </a:lnTo>
                  <a:lnTo>
                    <a:pt x="0" y="283964"/>
                  </a:lnTo>
                  <a:lnTo>
                    <a:pt x="3326" y="240498"/>
                  </a:lnTo>
                  <a:lnTo>
                    <a:pt x="13307" y="197859"/>
                  </a:lnTo>
                  <a:lnTo>
                    <a:pt x="29941" y="156873"/>
                  </a:lnTo>
                  <a:lnTo>
                    <a:pt x="53229" y="118368"/>
                  </a:lnTo>
                  <a:lnTo>
                    <a:pt x="83171" y="83171"/>
                  </a:lnTo>
                  <a:lnTo>
                    <a:pt x="118368" y="53229"/>
                  </a:lnTo>
                  <a:lnTo>
                    <a:pt x="156873" y="29941"/>
                  </a:lnTo>
                  <a:lnTo>
                    <a:pt x="197859" y="13307"/>
                  </a:lnTo>
                  <a:lnTo>
                    <a:pt x="240498" y="3326"/>
                  </a:lnTo>
                  <a:lnTo>
                    <a:pt x="283964" y="0"/>
                  </a:lnTo>
                  <a:lnTo>
                    <a:pt x="327429" y="3326"/>
                  </a:lnTo>
                  <a:lnTo>
                    <a:pt x="370068" y="13307"/>
                  </a:lnTo>
                  <a:lnTo>
                    <a:pt x="411054" y="29941"/>
                  </a:lnTo>
                  <a:lnTo>
                    <a:pt x="449559" y="53229"/>
                  </a:lnTo>
                  <a:lnTo>
                    <a:pt x="484756" y="83171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5192262" y="1050749"/>
            <a:ext cx="495934" cy="320040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174165" y="1031699"/>
            <a:ext cx="1026160" cy="682625"/>
            <a:chOff x="5174165" y="1031699"/>
            <a:chExt cx="1026160" cy="682625"/>
          </a:xfrm>
        </p:grpSpPr>
        <p:sp>
          <p:nvSpPr>
            <p:cNvPr id="25" name="object 25"/>
            <p:cNvSpPr/>
            <p:nvPr/>
          </p:nvSpPr>
          <p:spPr>
            <a:xfrm>
              <a:off x="5185913" y="1038049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4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692998" y="1038049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90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179563" y="103804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179563" y="1375921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692998" y="1377127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CDD8F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5692998" y="1379096"/>
            <a:ext cx="507365" cy="335280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90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678827" y="1713793"/>
            <a:ext cx="507365" cy="337185"/>
          </a:xfrm>
          <a:custGeom>
            <a:avLst/>
            <a:gdLst/>
            <a:ahLst/>
            <a:cxnLst/>
            <a:rect l="l" t="t" r="r" b="b"/>
            <a:pathLst>
              <a:path w="507364" h="337185">
                <a:moveTo>
                  <a:pt x="507085" y="0"/>
                </a:moveTo>
                <a:lnTo>
                  <a:pt x="0" y="0"/>
                </a:lnTo>
                <a:lnTo>
                  <a:pt x="0" y="336666"/>
                </a:lnTo>
                <a:lnTo>
                  <a:pt x="507085" y="336666"/>
                </a:lnTo>
                <a:lnTo>
                  <a:pt x="507085" y="0"/>
                </a:lnTo>
                <a:close/>
              </a:path>
            </a:pathLst>
          </a:custGeom>
          <a:solidFill>
            <a:srgbClr val="CDD8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4870227" y="1752849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672477" y="1666445"/>
            <a:ext cx="1056005" cy="593725"/>
            <a:chOff x="4672477" y="1666445"/>
            <a:chExt cx="1056005" cy="593725"/>
          </a:xfrm>
        </p:grpSpPr>
        <p:sp>
          <p:nvSpPr>
            <p:cNvPr id="34" name="object 34"/>
            <p:cNvSpPr/>
            <p:nvPr/>
          </p:nvSpPr>
          <p:spPr>
            <a:xfrm>
              <a:off x="4678827" y="1707443"/>
              <a:ext cx="507365" cy="349885"/>
            </a:xfrm>
            <a:custGeom>
              <a:avLst/>
              <a:gdLst/>
              <a:ahLst/>
              <a:cxnLst/>
              <a:rect l="l" t="t" r="r" b="b"/>
              <a:pathLst>
                <a:path w="507364" h="349885">
                  <a:moveTo>
                    <a:pt x="0" y="0"/>
                  </a:moveTo>
                  <a:lnTo>
                    <a:pt x="0" y="349367"/>
                  </a:lnTo>
                </a:path>
                <a:path w="507364" h="349885">
                  <a:moveTo>
                    <a:pt x="507085" y="0"/>
                  </a:moveTo>
                  <a:lnTo>
                    <a:pt x="507085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4672477" y="1707443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4672477" y="2050460"/>
              <a:ext cx="520065" cy="0"/>
            </a:xfrm>
            <a:custGeom>
              <a:avLst/>
              <a:gdLst/>
              <a:ahLst/>
              <a:cxnLst/>
              <a:rect l="l" t="t" r="r" b="b"/>
              <a:pathLst>
                <a:path w="520064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147362" y="1679145"/>
              <a:ext cx="568325" cy="568325"/>
            </a:xfrm>
            <a:custGeom>
              <a:avLst/>
              <a:gdLst/>
              <a:ahLst/>
              <a:cxnLst/>
              <a:rect l="l" t="t" r="r" b="b"/>
              <a:pathLst>
                <a:path w="568325" h="568325">
                  <a:moveTo>
                    <a:pt x="283964" y="0"/>
                  </a:moveTo>
                  <a:lnTo>
                    <a:pt x="240498" y="3326"/>
                  </a:lnTo>
                  <a:lnTo>
                    <a:pt x="197859" y="13307"/>
                  </a:lnTo>
                  <a:lnTo>
                    <a:pt x="156874" y="29941"/>
                  </a:lnTo>
                  <a:lnTo>
                    <a:pt x="118369" y="53229"/>
                  </a:lnTo>
                  <a:lnTo>
                    <a:pt x="83171" y="83171"/>
                  </a:lnTo>
                  <a:lnTo>
                    <a:pt x="53229" y="118369"/>
                  </a:lnTo>
                  <a:lnTo>
                    <a:pt x="29941" y="156874"/>
                  </a:lnTo>
                  <a:lnTo>
                    <a:pt x="13307" y="197859"/>
                  </a:lnTo>
                  <a:lnTo>
                    <a:pt x="3326" y="240498"/>
                  </a:lnTo>
                  <a:lnTo>
                    <a:pt x="0" y="283964"/>
                  </a:lnTo>
                  <a:lnTo>
                    <a:pt x="3326" y="327429"/>
                  </a:lnTo>
                  <a:lnTo>
                    <a:pt x="13307" y="370068"/>
                  </a:lnTo>
                  <a:lnTo>
                    <a:pt x="29941" y="411054"/>
                  </a:lnTo>
                  <a:lnTo>
                    <a:pt x="53229" y="449559"/>
                  </a:lnTo>
                  <a:lnTo>
                    <a:pt x="83171" y="484756"/>
                  </a:lnTo>
                  <a:lnTo>
                    <a:pt x="118369" y="514698"/>
                  </a:lnTo>
                  <a:lnTo>
                    <a:pt x="156874" y="537986"/>
                  </a:lnTo>
                  <a:lnTo>
                    <a:pt x="197859" y="554620"/>
                  </a:lnTo>
                  <a:lnTo>
                    <a:pt x="240498" y="564601"/>
                  </a:lnTo>
                  <a:lnTo>
                    <a:pt x="283964" y="567928"/>
                  </a:lnTo>
                  <a:lnTo>
                    <a:pt x="327430" y="564601"/>
                  </a:lnTo>
                  <a:lnTo>
                    <a:pt x="370069" y="554620"/>
                  </a:lnTo>
                  <a:lnTo>
                    <a:pt x="411054" y="537986"/>
                  </a:lnTo>
                  <a:lnTo>
                    <a:pt x="449559" y="514698"/>
                  </a:lnTo>
                  <a:lnTo>
                    <a:pt x="484756" y="484756"/>
                  </a:lnTo>
                  <a:lnTo>
                    <a:pt x="514698" y="449559"/>
                  </a:lnTo>
                  <a:lnTo>
                    <a:pt x="537986" y="411054"/>
                  </a:lnTo>
                  <a:lnTo>
                    <a:pt x="554620" y="370068"/>
                  </a:lnTo>
                  <a:lnTo>
                    <a:pt x="564601" y="327429"/>
                  </a:lnTo>
                  <a:lnTo>
                    <a:pt x="567928" y="283964"/>
                  </a:lnTo>
                  <a:lnTo>
                    <a:pt x="564601" y="240498"/>
                  </a:lnTo>
                  <a:lnTo>
                    <a:pt x="554620" y="197859"/>
                  </a:lnTo>
                  <a:lnTo>
                    <a:pt x="537986" y="156874"/>
                  </a:lnTo>
                  <a:lnTo>
                    <a:pt x="514698" y="118369"/>
                  </a:lnTo>
                  <a:lnTo>
                    <a:pt x="484756" y="83171"/>
                  </a:lnTo>
                  <a:lnTo>
                    <a:pt x="449559" y="53229"/>
                  </a:lnTo>
                  <a:lnTo>
                    <a:pt x="411054" y="29941"/>
                  </a:lnTo>
                  <a:lnTo>
                    <a:pt x="370069" y="13307"/>
                  </a:lnTo>
                  <a:lnTo>
                    <a:pt x="327430" y="3326"/>
                  </a:lnTo>
                  <a:lnTo>
                    <a:pt x="283964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5147363" y="1679145"/>
              <a:ext cx="568325" cy="568325"/>
            </a:xfrm>
            <a:custGeom>
              <a:avLst/>
              <a:gdLst/>
              <a:ahLst/>
              <a:cxnLst/>
              <a:rect l="l" t="t" r="r" b="b"/>
              <a:pathLst>
                <a:path w="568325" h="568325">
                  <a:moveTo>
                    <a:pt x="484756" y="83171"/>
                  </a:moveTo>
                  <a:lnTo>
                    <a:pt x="514698" y="118368"/>
                  </a:lnTo>
                  <a:lnTo>
                    <a:pt x="537986" y="156873"/>
                  </a:lnTo>
                  <a:lnTo>
                    <a:pt x="554620" y="197859"/>
                  </a:lnTo>
                  <a:lnTo>
                    <a:pt x="564601" y="240498"/>
                  </a:lnTo>
                  <a:lnTo>
                    <a:pt x="567928" y="283964"/>
                  </a:lnTo>
                  <a:lnTo>
                    <a:pt x="564601" y="327429"/>
                  </a:lnTo>
                  <a:lnTo>
                    <a:pt x="554620" y="370068"/>
                  </a:lnTo>
                  <a:lnTo>
                    <a:pt x="537986" y="411054"/>
                  </a:lnTo>
                  <a:lnTo>
                    <a:pt x="514698" y="449559"/>
                  </a:lnTo>
                  <a:lnTo>
                    <a:pt x="484756" y="484756"/>
                  </a:lnTo>
                  <a:lnTo>
                    <a:pt x="449559" y="514698"/>
                  </a:lnTo>
                  <a:lnTo>
                    <a:pt x="411054" y="537986"/>
                  </a:lnTo>
                  <a:lnTo>
                    <a:pt x="370068" y="554620"/>
                  </a:lnTo>
                  <a:lnTo>
                    <a:pt x="327429" y="564601"/>
                  </a:lnTo>
                  <a:lnTo>
                    <a:pt x="283964" y="567928"/>
                  </a:lnTo>
                  <a:lnTo>
                    <a:pt x="240498" y="564601"/>
                  </a:lnTo>
                  <a:lnTo>
                    <a:pt x="197859" y="554620"/>
                  </a:lnTo>
                  <a:lnTo>
                    <a:pt x="156873" y="537986"/>
                  </a:lnTo>
                  <a:lnTo>
                    <a:pt x="118368" y="514698"/>
                  </a:lnTo>
                  <a:lnTo>
                    <a:pt x="83171" y="484756"/>
                  </a:lnTo>
                  <a:lnTo>
                    <a:pt x="53229" y="449559"/>
                  </a:lnTo>
                  <a:lnTo>
                    <a:pt x="29941" y="411054"/>
                  </a:lnTo>
                  <a:lnTo>
                    <a:pt x="13307" y="370068"/>
                  </a:lnTo>
                  <a:lnTo>
                    <a:pt x="3326" y="327429"/>
                  </a:lnTo>
                  <a:lnTo>
                    <a:pt x="0" y="283964"/>
                  </a:lnTo>
                  <a:lnTo>
                    <a:pt x="3326" y="240498"/>
                  </a:lnTo>
                  <a:lnTo>
                    <a:pt x="13307" y="197859"/>
                  </a:lnTo>
                  <a:lnTo>
                    <a:pt x="29941" y="156873"/>
                  </a:lnTo>
                  <a:lnTo>
                    <a:pt x="53229" y="118368"/>
                  </a:lnTo>
                  <a:lnTo>
                    <a:pt x="83171" y="83171"/>
                  </a:lnTo>
                  <a:lnTo>
                    <a:pt x="118368" y="53229"/>
                  </a:lnTo>
                  <a:lnTo>
                    <a:pt x="156873" y="29941"/>
                  </a:lnTo>
                  <a:lnTo>
                    <a:pt x="197859" y="13307"/>
                  </a:lnTo>
                  <a:lnTo>
                    <a:pt x="240498" y="3326"/>
                  </a:lnTo>
                  <a:lnTo>
                    <a:pt x="283964" y="0"/>
                  </a:lnTo>
                  <a:lnTo>
                    <a:pt x="327429" y="3326"/>
                  </a:lnTo>
                  <a:lnTo>
                    <a:pt x="370068" y="13307"/>
                  </a:lnTo>
                  <a:lnTo>
                    <a:pt x="411054" y="29941"/>
                  </a:lnTo>
                  <a:lnTo>
                    <a:pt x="449559" y="53229"/>
                  </a:lnTo>
                  <a:lnTo>
                    <a:pt x="484756" y="83171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2440920" y="1044399"/>
            <a:ext cx="507365" cy="341630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948006" y="1389827"/>
            <a:ext cx="507365" cy="337185"/>
          </a:xfrm>
          <a:custGeom>
            <a:avLst/>
            <a:gdLst/>
            <a:ahLst/>
            <a:cxnLst/>
            <a:rect l="l" t="t" r="r" b="b"/>
            <a:pathLst>
              <a:path w="507364" h="337185">
                <a:moveTo>
                  <a:pt x="507085" y="0"/>
                </a:moveTo>
                <a:lnTo>
                  <a:pt x="0" y="0"/>
                </a:lnTo>
                <a:lnTo>
                  <a:pt x="0" y="336666"/>
                </a:lnTo>
                <a:lnTo>
                  <a:pt x="507085" y="336666"/>
                </a:lnTo>
                <a:lnTo>
                  <a:pt x="507085" y="0"/>
                </a:lnTo>
                <a:close/>
              </a:path>
            </a:pathLst>
          </a:custGeom>
          <a:solidFill>
            <a:srgbClr val="CDD8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2948006" y="1385446"/>
            <a:ext cx="507365" cy="335280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0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455092" y="1713793"/>
            <a:ext cx="507365" cy="337185"/>
          </a:xfrm>
          <a:custGeom>
            <a:avLst/>
            <a:gdLst/>
            <a:ahLst/>
            <a:cxnLst/>
            <a:rect l="l" t="t" r="r" b="b"/>
            <a:pathLst>
              <a:path w="507364" h="337185">
                <a:moveTo>
                  <a:pt x="507085" y="0"/>
                </a:moveTo>
                <a:lnTo>
                  <a:pt x="0" y="0"/>
                </a:lnTo>
                <a:lnTo>
                  <a:pt x="0" y="336666"/>
                </a:lnTo>
                <a:lnTo>
                  <a:pt x="507085" y="336666"/>
                </a:lnTo>
                <a:lnTo>
                  <a:pt x="507085" y="0"/>
                </a:lnTo>
                <a:close/>
              </a:path>
            </a:pathLst>
          </a:custGeom>
          <a:solidFill>
            <a:srgbClr val="CDD8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3455092" y="1720144"/>
            <a:ext cx="507365" cy="33083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678827" y="2924044"/>
            <a:ext cx="507365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692998" y="3256771"/>
            <a:ext cx="507365" cy="337185"/>
          </a:xfrm>
          <a:custGeom>
            <a:avLst/>
            <a:gdLst/>
            <a:ahLst/>
            <a:cxnLst/>
            <a:rect l="l" t="t" r="r" b="b"/>
            <a:pathLst>
              <a:path w="507364" h="337185">
                <a:moveTo>
                  <a:pt x="507085" y="0"/>
                </a:moveTo>
                <a:lnTo>
                  <a:pt x="0" y="0"/>
                </a:lnTo>
                <a:lnTo>
                  <a:pt x="0" y="336666"/>
                </a:lnTo>
                <a:lnTo>
                  <a:pt x="507085" y="336666"/>
                </a:lnTo>
                <a:lnTo>
                  <a:pt x="507085" y="0"/>
                </a:lnTo>
                <a:close/>
              </a:path>
            </a:pathLst>
          </a:custGeom>
          <a:solidFill>
            <a:srgbClr val="CDD8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5696173" y="3295826"/>
            <a:ext cx="4978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5096563" y="3250421"/>
            <a:ext cx="1109980" cy="912494"/>
            <a:chOff x="5096563" y="3250421"/>
            <a:chExt cx="1109980" cy="912494"/>
          </a:xfrm>
        </p:grpSpPr>
        <p:sp>
          <p:nvSpPr>
            <p:cNvPr id="48" name="object 48"/>
            <p:cNvSpPr/>
            <p:nvPr/>
          </p:nvSpPr>
          <p:spPr>
            <a:xfrm>
              <a:off x="5692998" y="3250421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01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6200084" y="3250421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5686648" y="3250421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5686648" y="3590263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5185912" y="3593438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7"/>
                  </a:lnTo>
                  <a:lnTo>
                    <a:pt x="507085" y="336667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CDD8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096563" y="3492845"/>
              <a:ext cx="669528" cy="669528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5147363" y="3520645"/>
              <a:ext cx="568325" cy="568325"/>
            </a:xfrm>
            <a:custGeom>
              <a:avLst/>
              <a:gdLst/>
              <a:ahLst/>
              <a:cxnLst/>
              <a:rect l="l" t="t" r="r" b="b"/>
              <a:pathLst>
                <a:path w="568325" h="568325">
                  <a:moveTo>
                    <a:pt x="283964" y="0"/>
                  </a:moveTo>
                  <a:lnTo>
                    <a:pt x="240498" y="3326"/>
                  </a:lnTo>
                  <a:lnTo>
                    <a:pt x="197859" y="13307"/>
                  </a:lnTo>
                  <a:lnTo>
                    <a:pt x="156874" y="29941"/>
                  </a:lnTo>
                  <a:lnTo>
                    <a:pt x="118369" y="53229"/>
                  </a:lnTo>
                  <a:lnTo>
                    <a:pt x="83171" y="83171"/>
                  </a:lnTo>
                  <a:lnTo>
                    <a:pt x="53229" y="118369"/>
                  </a:lnTo>
                  <a:lnTo>
                    <a:pt x="29941" y="156874"/>
                  </a:lnTo>
                  <a:lnTo>
                    <a:pt x="13307" y="197859"/>
                  </a:lnTo>
                  <a:lnTo>
                    <a:pt x="3326" y="240498"/>
                  </a:lnTo>
                  <a:lnTo>
                    <a:pt x="0" y="283964"/>
                  </a:lnTo>
                  <a:lnTo>
                    <a:pt x="3326" y="327430"/>
                  </a:lnTo>
                  <a:lnTo>
                    <a:pt x="13307" y="370069"/>
                  </a:lnTo>
                  <a:lnTo>
                    <a:pt x="29941" y="411054"/>
                  </a:lnTo>
                  <a:lnTo>
                    <a:pt x="53229" y="449559"/>
                  </a:lnTo>
                  <a:lnTo>
                    <a:pt x="83171" y="484757"/>
                  </a:lnTo>
                  <a:lnTo>
                    <a:pt x="118369" y="514698"/>
                  </a:lnTo>
                  <a:lnTo>
                    <a:pt x="156874" y="537986"/>
                  </a:lnTo>
                  <a:lnTo>
                    <a:pt x="197859" y="554620"/>
                  </a:lnTo>
                  <a:lnTo>
                    <a:pt x="240498" y="564601"/>
                  </a:lnTo>
                  <a:lnTo>
                    <a:pt x="283964" y="567928"/>
                  </a:lnTo>
                  <a:lnTo>
                    <a:pt x="327430" y="564601"/>
                  </a:lnTo>
                  <a:lnTo>
                    <a:pt x="370069" y="554620"/>
                  </a:lnTo>
                  <a:lnTo>
                    <a:pt x="411054" y="537986"/>
                  </a:lnTo>
                  <a:lnTo>
                    <a:pt x="449559" y="514698"/>
                  </a:lnTo>
                  <a:lnTo>
                    <a:pt x="484756" y="484757"/>
                  </a:lnTo>
                  <a:lnTo>
                    <a:pt x="514698" y="449559"/>
                  </a:lnTo>
                  <a:lnTo>
                    <a:pt x="537986" y="411054"/>
                  </a:lnTo>
                  <a:lnTo>
                    <a:pt x="554620" y="370069"/>
                  </a:lnTo>
                  <a:lnTo>
                    <a:pt x="564601" y="327430"/>
                  </a:lnTo>
                  <a:lnTo>
                    <a:pt x="567928" y="283964"/>
                  </a:lnTo>
                  <a:lnTo>
                    <a:pt x="564601" y="240498"/>
                  </a:lnTo>
                  <a:lnTo>
                    <a:pt x="554620" y="197859"/>
                  </a:lnTo>
                  <a:lnTo>
                    <a:pt x="537986" y="156874"/>
                  </a:lnTo>
                  <a:lnTo>
                    <a:pt x="514698" y="118369"/>
                  </a:lnTo>
                  <a:lnTo>
                    <a:pt x="484756" y="83171"/>
                  </a:lnTo>
                  <a:lnTo>
                    <a:pt x="449559" y="53229"/>
                  </a:lnTo>
                  <a:lnTo>
                    <a:pt x="411054" y="29941"/>
                  </a:lnTo>
                  <a:lnTo>
                    <a:pt x="370069" y="13307"/>
                  </a:lnTo>
                  <a:lnTo>
                    <a:pt x="327430" y="3326"/>
                  </a:lnTo>
                  <a:lnTo>
                    <a:pt x="283964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5147363" y="3520645"/>
              <a:ext cx="568325" cy="568325"/>
            </a:xfrm>
            <a:custGeom>
              <a:avLst/>
              <a:gdLst/>
              <a:ahLst/>
              <a:cxnLst/>
              <a:rect l="l" t="t" r="r" b="b"/>
              <a:pathLst>
                <a:path w="568325" h="568325">
                  <a:moveTo>
                    <a:pt x="484756" y="83171"/>
                  </a:moveTo>
                  <a:lnTo>
                    <a:pt x="514698" y="118368"/>
                  </a:lnTo>
                  <a:lnTo>
                    <a:pt x="537986" y="156873"/>
                  </a:lnTo>
                  <a:lnTo>
                    <a:pt x="554620" y="197859"/>
                  </a:lnTo>
                  <a:lnTo>
                    <a:pt x="564601" y="240498"/>
                  </a:lnTo>
                  <a:lnTo>
                    <a:pt x="567928" y="283964"/>
                  </a:lnTo>
                  <a:lnTo>
                    <a:pt x="564601" y="327429"/>
                  </a:lnTo>
                  <a:lnTo>
                    <a:pt x="554620" y="370068"/>
                  </a:lnTo>
                  <a:lnTo>
                    <a:pt x="537986" y="411054"/>
                  </a:lnTo>
                  <a:lnTo>
                    <a:pt x="514698" y="449559"/>
                  </a:lnTo>
                  <a:lnTo>
                    <a:pt x="484756" y="484756"/>
                  </a:lnTo>
                  <a:lnTo>
                    <a:pt x="449559" y="514698"/>
                  </a:lnTo>
                  <a:lnTo>
                    <a:pt x="411054" y="537986"/>
                  </a:lnTo>
                  <a:lnTo>
                    <a:pt x="370068" y="554620"/>
                  </a:lnTo>
                  <a:lnTo>
                    <a:pt x="327429" y="564601"/>
                  </a:lnTo>
                  <a:lnTo>
                    <a:pt x="283964" y="567928"/>
                  </a:lnTo>
                  <a:lnTo>
                    <a:pt x="240498" y="564601"/>
                  </a:lnTo>
                  <a:lnTo>
                    <a:pt x="197859" y="554620"/>
                  </a:lnTo>
                  <a:lnTo>
                    <a:pt x="156873" y="537986"/>
                  </a:lnTo>
                  <a:lnTo>
                    <a:pt x="118368" y="514698"/>
                  </a:lnTo>
                  <a:lnTo>
                    <a:pt x="83171" y="484756"/>
                  </a:lnTo>
                  <a:lnTo>
                    <a:pt x="53229" y="449559"/>
                  </a:lnTo>
                  <a:lnTo>
                    <a:pt x="29941" y="411054"/>
                  </a:lnTo>
                  <a:lnTo>
                    <a:pt x="13307" y="370068"/>
                  </a:lnTo>
                  <a:lnTo>
                    <a:pt x="3326" y="327429"/>
                  </a:lnTo>
                  <a:lnTo>
                    <a:pt x="0" y="283964"/>
                  </a:lnTo>
                  <a:lnTo>
                    <a:pt x="3326" y="240498"/>
                  </a:lnTo>
                  <a:lnTo>
                    <a:pt x="13307" y="197859"/>
                  </a:lnTo>
                  <a:lnTo>
                    <a:pt x="29941" y="156873"/>
                  </a:lnTo>
                  <a:lnTo>
                    <a:pt x="53229" y="118368"/>
                  </a:lnTo>
                  <a:lnTo>
                    <a:pt x="83171" y="83171"/>
                  </a:lnTo>
                  <a:lnTo>
                    <a:pt x="118368" y="53229"/>
                  </a:lnTo>
                  <a:lnTo>
                    <a:pt x="156873" y="29941"/>
                  </a:lnTo>
                  <a:lnTo>
                    <a:pt x="197859" y="13307"/>
                  </a:lnTo>
                  <a:lnTo>
                    <a:pt x="240498" y="3326"/>
                  </a:lnTo>
                  <a:lnTo>
                    <a:pt x="283964" y="0"/>
                  </a:lnTo>
                  <a:lnTo>
                    <a:pt x="327429" y="3326"/>
                  </a:lnTo>
                  <a:lnTo>
                    <a:pt x="370068" y="13307"/>
                  </a:lnTo>
                  <a:lnTo>
                    <a:pt x="411054" y="29941"/>
                  </a:lnTo>
                  <a:lnTo>
                    <a:pt x="449559" y="53229"/>
                  </a:lnTo>
                  <a:lnTo>
                    <a:pt x="484756" y="83171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 txBox="1"/>
          <p:nvPr/>
        </p:nvSpPr>
        <p:spPr>
          <a:xfrm>
            <a:off x="3460237" y="2936744"/>
            <a:ext cx="495934" cy="318135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2440920" y="2917694"/>
            <a:ext cx="1533525" cy="1019175"/>
            <a:chOff x="2440920" y="2917694"/>
            <a:chExt cx="1533525" cy="1019175"/>
          </a:xfrm>
        </p:grpSpPr>
        <p:sp>
          <p:nvSpPr>
            <p:cNvPr id="58" name="object 58"/>
            <p:cNvSpPr/>
            <p:nvPr/>
          </p:nvSpPr>
          <p:spPr>
            <a:xfrm>
              <a:off x="3455092" y="2924044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89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3962177" y="2924044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3448742" y="2924044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448742" y="3261916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2440920" y="3599788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7"/>
                  </a:lnTo>
                  <a:lnTo>
                    <a:pt x="507085" y="336667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CDD8F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/>
          <p:cNvSpPr txBox="1"/>
          <p:nvPr/>
        </p:nvSpPr>
        <p:spPr>
          <a:xfrm>
            <a:off x="2447270" y="3638843"/>
            <a:ext cx="4978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2428220" y="3263121"/>
            <a:ext cx="1027430" cy="686435"/>
            <a:chOff x="2428220" y="3263121"/>
            <a:chExt cx="1027430" cy="686435"/>
          </a:xfrm>
        </p:grpSpPr>
        <p:sp>
          <p:nvSpPr>
            <p:cNvPr id="65" name="object 65"/>
            <p:cNvSpPr/>
            <p:nvPr/>
          </p:nvSpPr>
          <p:spPr>
            <a:xfrm>
              <a:off x="2440920" y="3593438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2434570" y="3596613"/>
              <a:ext cx="520065" cy="346710"/>
            </a:xfrm>
            <a:custGeom>
              <a:avLst/>
              <a:gdLst/>
              <a:ahLst/>
              <a:cxnLst/>
              <a:rect l="l" t="t" r="r" b="b"/>
              <a:pathLst>
                <a:path w="520064" h="346710">
                  <a:moveTo>
                    <a:pt x="507085" y="0"/>
                  </a:moveTo>
                  <a:lnTo>
                    <a:pt x="519785" y="0"/>
                  </a:lnTo>
                </a:path>
                <a:path w="520064" h="346710">
                  <a:moveTo>
                    <a:pt x="513435" y="3175"/>
                  </a:moveTo>
                  <a:lnTo>
                    <a:pt x="513435" y="346192"/>
                  </a:lnTo>
                </a:path>
                <a:path w="520064" h="346710">
                  <a:moveTo>
                    <a:pt x="0" y="0"/>
                  </a:moveTo>
                  <a:lnTo>
                    <a:pt x="519785" y="0"/>
                  </a:lnTo>
                </a:path>
                <a:path w="520064" h="346710">
                  <a:moveTo>
                    <a:pt x="0" y="6350"/>
                  </a:moveTo>
                  <a:lnTo>
                    <a:pt x="519785" y="635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2434570" y="3936455"/>
              <a:ext cx="520065" cy="0"/>
            </a:xfrm>
            <a:custGeom>
              <a:avLst/>
              <a:gdLst/>
              <a:ahLst/>
              <a:cxnLst/>
              <a:rect l="l" t="t" r="r" b="b"/>
              <a:pathLst>
                <a:path w="520064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2948006" y="3263121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CDD8F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/>
          <p:cNvSpPr txBox="1"/>
          <p:nvPr/>
        </p:nvSpPr>
        <p:spPr>
          <a:xfrm>
            <a:off x="2948006" y="3263121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2866784" y="1651344"/>
            <a:ext cx="669925" cy="669925"/>
            <a:chOff x="2866784" y="1651344"/>
            <a:chExt cx="669925" cy="669925"/>
          </a:xfrm>
        </p:grpSpPr>
        <p:pic>
          <p:nvPicPr>
            <p:cNvPr id="71" name="object 7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866784" y="1651344"/>
              <a:ext cx="669528" cy="669528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2917584" y="1679145"/>
              <a:ext cx="568325" cy="568325"/>
            </a:xfrm>
            <a:custGeom>
              <a:avLst/>
              <a:gdLst/>
              <a:ahLst/>
              <a:cxnLst/>
              <a:rect l="l" t="t" r="r" b="b"/>
              <a:pathLst>
                <a:path w="568325" h="568325">
                  <a:moveTo>
                    <a:pt x="283964" y="0"/>
                  </a:moveTo>
                  <a:lnTo>
                    <a:pt x="240498" y="3326"/>
                  </a:lnTo>
                  <a:lnTo>
                    <a:pt x="197859" y="13307"/>
                  </a:lnTo>
                  <a:lnTo>
                    <a:pt x="156874" y="29941"/>
                  </a:lnTo>
                  <a:lnTo>
                    <a:pt x="118369" y="53229"/>
                  </a:lnTo>
                  <a:lnTo>
                    <a:pt x="83171" y="83171"/>
                  </a:lnTo>
                  <a:lnTo>
                    <a:pt x="53229" y="118369"/>
                  </a:lnTo>
                  <a:lnTo>
                    <a:pt x="29941" y="156874"/>
                  </a:lnTo>
                  <a:lnTo>
                    <a:pt x="13307" y="197859"/>
                  </a:lnTo>
                  <a:lnTo>
                    <a:pt x="3326" y="240498"/>
                  </a:lnTo>
                  <a:lnTo>
                    <a:pt x="0" y="283964"/>
                  </a:lnTo>
                  <a:lnTo>
                    <a:pt x="3326" y="327429"/>
                  </a:lnTo>
                  <a:lnTo>
                    <a:pt x="13307" y="370068"/>
                  </a:lnTo>
                  <a:lnTo>
                    <a:pt x="29941" y="411054"/>
                  </a:lnTo>
                  <a:lnTo>
                    <a:pt x="53229" y="449559"/>
                  </a:lnTo>
                  <a:lnTo>
                    <a:pt x="83171" y="484756"/>
                  </a:lnTo>
                  <a:lnTo>
                    <a:pt x="118369" y="514698"/>
                  </a:lnTo>
                  <a:lnTo>
                    <a:pt x="156874" y="537986"/>
                  </a:lnTo>
                  <a:lnTo>
                    <a:pt x="197859" y="554620"/>
                  </a:lnTo>
                  <a:lnTo>
                    <a:pt x="240498" y="564601"/>
                  </a:lnTo>
                  <a:lnTo>
                    <a:pt x="283964" y="567928"/>
                  </a:lnTo>
                  <a:lnTo>
                    <a:pt x="327430" y="564601"/>
                  </a:lnTo>
                  <a:lnTo>
                    <a:pt x="370069" y="554620"/>
                  </a:lnTo>
                  <a:lnTo>
                    <a:pt x="411055" y="537986"/>
                  </a:lnTo>
                  <a:lnTo>
                    <a:pt x="449560" y="514698"/>
                  </a:lnTo>
                  <a:lnTo>
                    <a:pt x="484758" y="484756"/>
                  </a:lnTo>
                  <a:lnTo>
                    <a:pt x="514699" y="449559"/>
                  </a:lnTo>
                  <a:lnTo>
                    <a:pt x="537987" y="411054"/>
                  </a:lnTo>
                  <a:lnTo>
                    <a:pt x="554621" y="370068"/>
                  </a:lnTo>
                  <a:lnTo>
                    <a:pt x="564601" y="327429"/>
                  </a:lnTo>
                  <a:lnTo>
                    <a:pt x="567928" y="283964"/>
                  </a:lnTo>
                  <a:lnTo>
                    <a:pt x="564601" y="240498"/>
                  </a:lnTo>
                  <a:lnTo>
                    <a:pt x="554621" y="197859"/>
                  </a:lnTo>
                  <a:lnTo>
                    <a:pt x="537987" y="156874"/>
                  </a:lnTo>
                  <a:lnTo>
                    <a:pt x="514699" y="118369"/>
                  </a:lnTo>
                  <a:lnTo>
                    <a:pt x="484758" y="83171"/>
                  </a:lnTo>
                  <a:lnTo>
                    <a:pt x="449560" y="53229"/>
                  </a:lnTo>
                  <a:lnTo>
                    <a:pt x="411055" y="29941"/>
                  </a:lnTo>
                  <a:lnTo>
                    <a:pt x="370069" y="13307"/>
                  </a:lnTo>
                  <a:lnTo>
                    <a:pt x="327430" y="3326"/>
                  </a:lnTo>
                  <a:lnTo>
                    <a:pt x="283964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2917584" y="1679145"/>
              <a:ext cx="568325" cy="568325"/>
            </a:xfrm>
            <a:custGeom>
              <a:avLst/>
              <a:gdLst/>
              <a:ahLst/>
              <a:cxnLst/>
              <a:rect l="l" t="t" r="r" b="b"/>
              <a:pathLst>
                <a:path w="568325" h="568325">
                  <a:moveTo>
                    <a:pt x="484756" y="83171"/>
                  </a:moveTo>
                  <a:lnTo>
                    <a:pt x="514698" y="118368"/>
                  </a:lnTo>
                  <a:lnTo>
                    <a:pt x="537986" y="156873"/>
                  </a:lnTo>
                  <a:lnTo>
                    <a:pt x="554620" y="197859"/>
                  </a:lnTo>
                  <a:lnTo>
                    <a:pt x="564601" y="240498"/>
                  </a:lnTo>
                  <a:lnTo>
                    <a:pt x="567928" y="283964"/>
                  </a:lnTo>
                  <a:lnTo>
                    <a:pt x="564601" y="327429"/>
                  </a:lnTo>
                  <a:lnTo>
                    <a:pt x="554620" y="370068"/>
                  </a:lnTo>
                  <a:lnTo>
                    <a:pt x="537986" y="411054"/>
                  </a:lnTo>
                  <a:lnTo>
                    <a:pt x="514698" y="449559"/>
                  </a:lnTo>
                  <a:lnTo>
                    <a:pt x="484756" y="484756"/>
                  </a:lnTo>
                  <a:lnTo>
                    <a:pt x="449559" y="514698"/>
                  </a:lnTo>
                  <a:lnTo>
                    <a:pt x="411054" y="537986"/>
                  </a:lnTo>
                  <a:lnTo>
                    <a:pt x="370068" y="554620"/>
                  </a:lnTo>
                  <a:lnTo>
                    <a:pt x="327429" y="564601"/>
                  </a:lnTo>
                  <a:lnTo>
                    <a:pt x="283964" y="567928"/>
                  </a:lnTo>
                  <a:lnTo>
                    <a:pt x="240498" y="564601"/>
                  </a:lnTo>
                  <a:lnTo>
                    <a:pt x="197859" y="554620"/>
                  </a:lnTo>
                  <a:lnTo>
                    <a:pt x="156873" y="537986"/>
                  </a:lnTo>
                  <a:lnTo>
                    <a:pt x="118368" y="514698"/>
                  </a:lnTo>
                  <a:lnTo>
                    <a:pt x="83171" y="484756"/>
                  </a:lnTo>
                  <a:lnTo>
                    <a:pt x="53229" y="449559"/>
                  </a:lnTo>
                  <a:lnTo>
                    <a:pt x="29941" y="411054"/>
                  </a:lnTo>
                  <a:lnTo>
                    <a:pt x="13307" y="370068"/>
                  </a:lnTo>
                  <a:lnTo>
                    <a:pt x="3326" y="327429"/>
                  </a:lnTo>
                  <a:lnTo>
                    <a:pt x="0" y="283964"/>
                  </a:lnTo>
                  <a:lnTo>
                    <a:pt x="3326" y="240498"/>
                  </a:lnTo>
                  <a:lnTo>
                    <a:pt x="13307" y="197859"/>
                  </a:lnTo>
                  <a:lnTo>
                    <a:pt x="29941" y="156873"/>
                  </a:lnTo>
                  <a:lnTo>
                    <a:pt x="53229" y="118368"/>
                  </a:lnTo>
                  <a:lnTo>
                    <a:pt x="83171" y="83171"/>
                  </a:lnTo>
                  <a:lnTo>
                    <a:pt x="118368" y="53229"/>
                  </a:lnTo>
                  <a:lnTo>
                    <a:pt x="156873" y="29941"/>
                  </a:lnTo>
                  <a:lnTo>
                    <a:pt x="197859" y="13307"/>
                  </a:lnTo>
                  <a:lnTo>
                    <a:pt x="240498" y="3326"/>
                  </a:lnTo>
                  <a:lnTo>
                    <a:pt x="283964" y="0"/>
                  </a:lnTo>
                  <a:lnTo>
                    <a:pt x="327429" y="3326"/>
                  </a:lnTo>
                  <a:lnTo>
                    <a:pt x="370068" y="13307"/>
                  </a:lnTo>
                  <a:lnTo>
                    <a:pt x="411054" y="29941"/>
                  </a:lnTo>
                  <a:lnTo>
                    <a:pt x="449559" y="53229"/>
                  </a:lnTo>
                  <a:lnTo>
                    <a:pt x="484756" y="83171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 txBox="1"/>
          <p:nvPr/>
        </p:nvSpPr>
        <p:spPr>
          <a:xfrm>
            <a:off x="3104131" y="1746981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4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75" name="object 7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096563" y="1651344"/>
            <a:ext cx="669528" cy="669528"/>
          </a:xfrm>
          <a:prstGeom prst="rect">
            <a:avLst/>
          </a:prstGeom>
        </p:spPr>
      </p:pic>
      <p:sp>
        <p:nvSpPr>
          <p:cNvPr id="76" name="object 76"/>
          <p:cNvSpPr txBox="1"/>
          <p:nvPr/>
        </p:nvSpPr>
        <p:spPr>
          <a:xfrm>
            <a:off x="5333908" y="1746981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1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7415038" y="1713794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60655">
              <a:lnSpc>
                <a:spcPts val="2290"/>
              </a:lnSpc>
            </a:pPr>
            <a:r>
              <a:rPr sz="3600" spc="-750" baseline="-23000" dirty="0">
                <a:latin typeface="Arial MT"/>
                <a:cs typeface="Arial MT"/>
              </a:rPr>
              <a:t>1</a:t>
            </a:r>
            <a:r>
              <a:rPr sz="1400" spc="-5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2866784" y="3492845"/>
            <a:ext cx="669925" cy="669925"/>
            <a:chOff x="2866784" y="3492845"/>
            <a:chExt cx="669925" cy="669925"/>
          </a:xfrm>
        </p:grpSpPr>
        <p:pic>
          <p:nvPicPr>
            <p:cNvPr id="79" name="object 79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866784" y="3492845"/>
              <a:ext cx="669528" cy="669528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2917584" y="3520645"/>
              <a:ext cx="568325" cy="568325"/>
            </a:xfrm>
            <a:custGeom>
              <a:avLst/>
              <a:gdLst/>
              <a:ahLst/>
              <a:cxnLst/>
              <a:rect l="l" t="t" r="r" b="b"/>
              <a:pathLst>
                <a:path w="568325" h="568325">
                  <a:moveTo>
                    <a:pt x="283964" y="0"/>
                  </a:moveTo>
                  <a:lnTo>
                    <a:pt x="240498" y="3326"/>
                  </a:lnTo>
                  <a:lnTo>
                    <a:pt x="197859" y="13307"/>
                  </a:lnTo>
                  <a:lnTo>
                    <a:pt x="156874" y="29941"/>
                  </a:lnTo>
                  <a:lnTo>
                    <a:pt x="118369" y="53229"/>
                  </a:lnTo>
                  <a:lnTo>
                    <a:pt x="83171" y="83171"/>
                  </a:lnTo>
                  <a:lnTo>
                    <a:pt x="53229" y="118369"/>
                  </a:lnTo>
                  <a:lnTo>
                    <a:pt x="29941" y="156874"/>
                  </a:lnTo>
                  <a:lnTo>
                    <a:pt x="13307" y="197859"/>
                  </a:lnTo>
                  <a:lnTo>
                    <a:pt x="3326" y="240498"/>
                  </a:lnTo>
                  <a:lnTo>
                    <a:pt x="0" y="283964"/>
                  </a:lnTo>
                  <a:lnTo>
                    <a:pt x="3326" y="327430"/>
                  </a:lnTo>
                  <a:lnTo>
                    <a:pt x="13307" y="370069"/>
                  </a:lnTo>
                  <a:lnTo>
                    <a:pt x="29941" y="411054"/>
                  </a:lnTo>
                  <a:lnTo>
                    <a:pt x="53229" y="449559"/>
                  </a:lnTo>
                  <a:lnTo>
                    <a:pt x="83171" y="484757"/>
                  </a:lnTo>
                  <a:lnTo>
                    <a:pt x="118369" y="514698"/>
                  </a:lnTo>
                  <a:lnTo>
                    <a:pt x="156874" y="537986"/>
                  </a:lnTo>
                  <a:lnTo>
                    <a:pt x="197859" y="554620"/>
                  </a:lnTo>
                  <a:lnTo>
                    <a:pt x="240498" y="564601"/>
                  </a:lnTo>
                  <a:lnTo>
                    <a:pt x="283964" y="567928"/>
                  </a:lnTo>
                  <a:lnTo>
                    <a:pt x="327430" y="564601"/>
                  </a:lnTo>
                  <a:lnTo>
                    <a:pt x="370069" y="554620"/>
                  </a:lnTo>
                  <a:lnTo>
                    <a:pt x="411055" y="537986"/>
                  </a:lnTo>
                  <a:lnTo>
                    <a:pt x="449560" y="514698"/>
                  </a:lnTo>
                  <a:lnTo>
                    <a:pt x="484758" y="484757"/>
                  </a:lnTo>
                  <a:lnTo>
                    <a:pt x="514699" y="449559"/>
                  </a:lnTo>
                  <a:lnTo>
                    <a:pt x="537987" y="411054"/>
                  </a:lnTo>
                  <a:lnTo>
                    <a:pt x="554621" y="370069"/>
                  </a:lnTo>
                  <a:lnTo>
                    <a:pt x="564601" y="327430"/>
                  </a:lnTo>
                  <a:lnTo>
                    <a:pt x="567928" y="283964"/>
                  </a:lnTo>
                  <a:lnTo>
                    <a:pt x="564601" y="240498"/>
                  </a:lnTo>
                  <a:lnTo>
                    <a:pt x="554621" y="197859"/>
                  </a:lnTo>
                  <a:lnTo>
                    <a:pt x="537987" y="156874"/>
                  </a:lnTo>
                  <a:lnTo>
                    <a:pt x="514699" y="118369"/>
                  </a:lnTo>
                  <a:lnTo>
                    <a:pt x="484758" y="83171"/>
                  </a:lnTo>
                  <a:lnTo>
                    <a:pt x="449560" y="53229"/>
                  </a:lnTo>
                  <a:lnTo>
                    <a:pt x="411055" y="29941"/>
                  </a:lnTo>
                  <a:lnTo>
                    <a:pt x="370069" y="13307"/>
                  </a:lnTo>
                  <a:lnTo>
                    <a:pt x="327430" y="3326"/>
                  </a:lnTo>
                  <a:lnTo>
                    <a:pt x="283964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2917584" y="3520645"/>
              <a:ext cx="568325" cy="568325"/>
            </a:xfrm>
            <a:custGeom>
              <a:avLst/>
              <a:gdLst/>
              <a:ahLst/>
              <a:cxnLst/>
              <a:rect l="l" t="t" r="r" b="b"/>
              <a:pathLst>
                <a:path w="568325" h="568325">
                  <a:moveTo>
                    <a:pt x="484756" y="83171"/>
                  </a:moveTo>
                  <a:lnTo>
                    <a:pt x="514698" y="118368"/>
                  </a:lnTo>
                  <a:lnTo>
                    <a:pt x="537986" y="156873"/>
                  </a:lnTo>
                  <a:lnTo>
                    <a:pt x="554620" y="197859"/>
                  </a:lnTo>
                  <a:lnTo>
                    <a:pt x="564601" y="240498"/>
                  </a:lnTo>
                  <a:lnTo>
                    <a:pt x="567928" y="283964"/>
                  </a:lnTo>
                  <a:lnTo>
                    <a:pt x="564601" y="327429"/>
                  </a:lnTo>
                  <a:lnTo>
                    <a:pt x="554620" y="370068"/>
                  </a:lnTo>
                  <a:lnTo>
                    <a:pt x="537986" y="411054"/>
                  </a:lnTo>
                  <a:lnTo>
                    <a:pt x="514698" y="449559"/>
                  </a:lnTo>
                  <a:lnTo>
                    <a:pt x="484756" y="484756"/>
                  </a:lnTo>
                  <a:lnTo>
                    <a:pt x="449559" y="514698"/>
                  </a:lnTo>
                  <a:lnTo>
                    <a:pt x="411054" y="537986"/>
                  </a:lnTo>
                  <a:lnTo>
                    <a:pt x="370068" y="554620"/>
                  </a:lnTo>
                  <a:lnTo>
                    <a:pt x="327429" y="564601"/>
                  </a:lnTo>
                  <a:lnTo>
                    <a:pt x="283964" y="567928"/>
                  </a:lnTo>
                  <a:lnTo>
                    <a:pt x="240498" y="564601"/>
                  </a:lnTo>
                  <a:lnTo>
                    <a:pt x="197859" y="554620"/>
                  </a:lnTo>
                  <a:lnTo>
                    <a:pt x="156873" y="537986"/>
                  </a:lnTo>
                  <a:lnTo>
                    <a:pt x="118368" y="514698"/>
                  </a:lnTo>
                  <a:lnTo>
                    <a:pt x="83171" y="484756"/>
                  </a:lnTo>
                  <a:lnTo>
                    <a:pt x="53229" y="449559"/>
                  </a:lnTo>
                  <a:lnTo>
                    <a:pt x="29941" y="411054"/>
                  </a:lnTo>
                  <a:lnTo>
                    <a:pt x="13307" y="370068"/>
                  </a:lnTo>
                  <a:lnTo>
                    <a:pt x="3326" y="327429"/>
                  </a:lnTo>
                  <a:lnTo>
                    <a:pt x="0" y="283964"/>
                  </a:lnTo>
                  <a:lnTo>
                    <a:pt x="3326" y="240498"/>
                  </a:lnTo>
                  <a:lnTo>
                    <a:pt x="13307" y="197859"/>
                  </a:lnTo>
                  <a:lnTo>
                    <a:pt x="29941" y="156873"/>
                  </a:lnTo>
                  <a:lnTo>
                    <a:pt x="53229" y="118368"/>
                  </a:lnTo>
                  <a:lnTo>
                    <a:pt x="83171" y="83171"/>
                  </a:lnTo>
                  <a:lnTo>
                    <a:pt x="118368" y="53229"/>
                  </a:lnTo>
                  <a:lnTo>
                    <a:pt x="156873" y="29941"/>
                  </a:lnTo>
                  <a:lnTo>
                    <a:pt x="197859" y="13307"/>
                  </a:lnTo>
                  <a:lnTo>
                    <a:pt x="240498" y="3326"/>
                  </a:lnTo>
                  <a:lnTo>
                    <a:pt x="283964" y="0"/>
                  </a:lnTo>
                  <a:lnTo>
                    <a:pt x="327429" y="3326"/>
                  </a:lnTo>
                  <a:lnTo>
                    <a:pt x="370068" y="13307"/>
                  </a:lnTo>
                  <a:lnTo>
                    <a:pt x="411054" y="29941"/>
                  </a:lnTo>
                  <a:lnTo>
                    <a:pt x="449559" y="53229"/>
                  </a:lnTo>
                  <a:lnTo>
                    <a:pt x="484756" y="83171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2" name="object 82"/>
          <p:cNvSpPr txBox="1"/>
          <p:nvPr/>
        </p:nvSpPr>
        <p:spPr>
          <a:xfrm>
            <a:off x="3104131" y="3588481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2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5185912" y="3593438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60655">
              <a:lnSpc>
                <a:spcPts val="2290"/>
              </a:lnSpc>
            </a:pPr>
            <a:r>
              <a:rPr sz="3600" spc="-750" baseline="-15000" dirty="0">
                <a:latin typeface="Arial MT"/>
                <a:cs typeface="Arial MT"/>
              </a:rPr>
              <a:t>1</a:t>
            </a:r>
            <a:r>
              <a:rPr sz="1400" spc="-5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7412056" y="2928424"/>
            <a:ext cx="495934" cy="318135"/>
          </a:xfrm>
          <a:prstGeom prst="rect">
            <a:avLst/>
          </a:prstGeom>
          <a:solidFill>
            <a:srgbClr val="7FCBD3"/>
          </a:solidFill>
        </p:spPr>
        <p:txBody>
          <a:bodyPr vert="horz" wrap="square" lIns="0" tIns="4508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6899826" y="2909374"/>
            <a:ext cx="1026160" cy="682625"/>
            <a:chOff x="6899826" y="2909374"/>
            <a:chExt cx="1026160" cy="682625"/>
          </a:xfrm>
        </p:grpSpPr>
        <p:sp>
          <p:nvSpPr>
            <p:cNvPr id="86" name="object 86"/>
            <p:cNvSpPr/>
            <p:nvPr/>
          </p:nvSpPr>
          <p:spPr>
            <a:xfrm>
              <a:off x="7406911" y="2915724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89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7913997" y="2915724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7400561" y="2915724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5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7400561" y="3253596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5" h="6350">
                  <a:moveTo>
                    <a:pt x="0" y="6350"/>
                  </a:moveTo>
                  <a:lnTo>
                    <a:pt x="519785" y="6350"/>
                  </a:lnTo>
                </a:path>
                <a:path w="520065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6899826" y="3254801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5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1" name="object 91"/>
          <p:cNvSpPr txBox="1"/>
          <p:nvPr/>
        </p:nvSpPr>
        <p:spPr>
          <a:xfrm>
            <a:off x="6899826" y="3254801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7913997" y="3591468"/>
            <a:ext cx="507365" cy="33718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7376490" y="3519110"/>
            <a:ext cx="568325" cy="568325"/>
          </a:xfrm>
          <a:custGeom>
            <a:avLst/>
            <a:gdLst/>
            <a:ahLst/>
            <a:cxnLst/>
            <a:rect l="l" t="t" r="r" b="b"/>
            <a:pathLst>
              <a:path w="568325" h="568325">
                <a:moveTo>
                  <a:pt x="283964" y="0"/>
                </a:moveTo>
                <a:lnTo>
                  <a:pt x="240498" y="3326"/>
                </a:lnTo>
                <a:lnTo>
                  <a:pt x="197859" y="13307"/>
                </a:lnTo>
                <a:lnTo>
                  <a:pt x="156874" y="29941"/>
                </a:lnTo>
                <a:lnTo>
                  <a:pt x="118369" y="53229"/>
                </a:lnTo>
                <a:lnTo>
                  <a:pt x="83171" y="83171"/>
                </a:lnTo>
                <a:lnTo>
                  <a:pt x="53229" y="118369"/>
                </a:lnTo>
                <a:lnTo>
                  <a:pt x="29941" y="156874"/>
                </a:lnTo>
                <a:lnTo>
                  <a:pt x="13307" y="197859"/>
                </a:lnTo>
                <a:lnTo>
                  <a:pt x="3326" y="240498"/>
                </a:lnTo>
                <a:lnTo>
                  <a:pt x="0" y="283964"/>
                </a:lnTo>
                <a:lnTo>
                  <a:pt x="3326" y="327430"/>
                </a:lnTo>
                <a:lnTo>
                  <a:pt x="13307" y="370069"/>
                </a:lnTo>
                <a:lnTo>
                  <a:pt x="29941" y="411054"/>
                </a:lnTo>
                <a:lnTo>
                  <a:pt x="53229" y="449559"/>
                </a:lnTo>
                <a:lnTo>
                  <a:pt x="83171" y="484757"/>
                </a:lnTo>
                <a:lnTo>
                  <a:pt x="118369" y="514699"/>
                </a:lnTo>
                <a:lnTo>
                  <a:pt x="156874" y="537986"/>
                </a:lnTo>
                <a:lnTo>
                  <a:pt x="197859" y="554621"/>
                </a:lnTo>
                <a:lnTo>
                  <a:pt x="240498" y="564601"/>
                </a:lnTo>
                <a:lnTo>
                  <a:pt x="283964" y="567928"/>
                </a:lnTo>
                <a:lnTo>
                  <a:pt x="327430" y="564601"/>
                </a:lnTo>
                <a:lnTo>
                  <a:pt x="370069" y="554621"/>
                </a:lnTo>
                <a:lnTo>
                  <a:pt x="411054" y="537986"/>
                </a:lnTo>
                <a:lnTo>
                  <a:pt x="449559" y="514699"/>
                </a:lnTo>
                <a:lnTo>
                  <a:pt x="484756" y="484757"/>
                </a:lnTo>
                <a:lnTo>
                  <a:pt x="514698" y="449559"/>
                </a:lnTo>
                <a:lnTo>
                  <a:pt x="537986" y="411054"/>
                </a:lnTo>
                <a:lnTo>
                  <a:pt x="554620" y="370069"/>
                </a:lnTo>
                <a:lnTo>
                  <a:pt x="564601" y="327430"/>
                </a:lnTo>
                <a:lnTo>
                  <a:pt x="567928" y="283964"/>
                </a:lnTo>
                <a:lnTo>
                  <a:pt x="564601" y="240498"/>
                </a:lnTo>
                <a:lnTo>
                  <a:pt x="554620" y="197859"/>
                </a:lnTo>
                <a:lnTo>
                  <a:pt x="537986" y="156874"/>
                </a:lnTo>
                <a:lnTo>
                  <a:pt x="514698" y="118369"/>
                </a:lnTo>
                <a:lnTo>
                  <a:pt x="484756" y="83171"/>
                </a:lnTo>
                <a:lnTo>
                  <a:pt x="449559" y="53229"/>
                </a:lnTo>
                <a:lnTo>
                  <a:pt x="411054" y="29941"/>
                </a:lnTo>
                <a:lnTo>
                  <a:pt x="370069" y="13307"/>
                </a:lnTo>
                <a:lnTo>
                  <a:pt x="327430" y="3326"/>
                </a:lnTo>
                <a:lnTo>
                  <a:pt x="283964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4" name="object 94"/>
          <p:cNvGrpSpPr/>
          <p:nvPr/>
        </p:nvGrpSpPr>
        <p:grpSpPr>
          <a:xfrm>
            <a:off x="7325690" y="3491310"/>
            <a:ext cx="669925" cy="669925"/>
            <a:chOff x="7325690" y="3491310"/>
            <a:chExt cx="669925" cy="669925"/>
          </a:xfrm>
        </p:grpSpPr>
        <p:pic>
          <p:nvPicPr>
            <p:cNvPr id="95" name="object 9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325690" y="3491310"/>
              <a:ext cx="669528" cy="669528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7376490" y="3519110"/>
              <a:ext cx="568325" cy="568325"/>
            </a:xfrm>
            <a:custGeom>
              <a:avLst/>
              <a:gdLst/>
              <a:ahLst/>
              <a:cxnLst/>
              <a:rect l="l" t="t" r="r" b="b"/>
              <a:pathLst>
                <a:path w="568325" h="568325">
                  <a:moveTo>
                    <a:pt x="484756" y="83171"/>
                  </a:moveTo>
                  <a:lnTo>
                    <a:pt x="514698" y="118368"/>
                  </a:lnTo>
                  <a:lnTo>
                    <a:pt x="537986" y="156873"/>
                  </a:lnTo>
                  <a:lnTo>
                    <a:pt x="554620" y="197859"/>
                  </a:lnTo>
                  <a:lnTo>
                    <a:pt x="564601" y="240498"/>
                  </a:lnTo>
                  <a:lnTo>
                    <a:pt x="567928" y="283964"/>
                  </a:lnTo>
                  <a:lnTo>
                    <a:pt x="564601" y="327429"/>
                  </a:lnTo>
                  <a:lnTo>
                    <a:pt x="554620" y="370068"/>
                  </a:lnTo>
                  <a:lnTo>
                    <a:pt x="537986" y="411054"/>
                  </a:lnTo>
                  <a:lnTo>
                    <a:pt x="514698" y="449559"/>
                  </a:lnTo>
                  <a:lnTo>
                    <a:pt x="484756" y="484756"/>
                  </a:lnTo>
                  <a:lnTo>
                    <a:pt x="449559" y="514698"/>
                  </a:lnTo>
                  <a:lnTo>
                    <a:pt x="411054" y="537986"/>
                  </a:lnTo>
                  <a:lnTo>
                    <a:pt x="370068" y="554620"/>
                  </a:lnTo>
                  <a:lnTo>
                    <a:pt x="327429" y="564601"/>
                  </a:lnTo>
                  <a:lnTo>
                    <a:pt x="283964" y="567928"/>
                  </a:lnTo>
                  <a:lnTo>
                    <a:pt x="240498" y="564601"/>
                  </a:lnTo>
                  <a:lnTo>
                    <a:pt x="197859" y="554620"/>
                  </a:lnTo>
                  <a:lnTo>
                    <a:pt x="156873" y="537986"/>
                  </a:lnTo>
                  <a:lnTo>
                    <a:pt x="118368" y="514698"/>
                  </a:lnTo>
                  <a:lnTo>
                    <a:pt x="83171" y="484756"/>
                  </a:lnTo>
                  <a:lnTo>
                    <a:pt x="53229" y="449559"/>
                  </a:lnTo>
                  <a:lnTo>
                    <a:pt x="29941" y="411054"/>
                  </a:lnTo>
                  <a:lnTo>
                    <a:pt x="13307" y="370068"/>
                  </a:lnTo>
                  <a:lnTo>
                    <a:pt x="3326" y="327429"/>
                  </a:lnTo>
                  <a:lnTo>
                    <a:pt x="0" y="283964"/>
                  </a:lnTo>
                  <a:lnTo>
                    <a:pt x="3326" y="240498"/>
                  </a:lnTo>
                  <a:lnTo>
                    <a:pt x="13307" y="197859"/>
                  </a:lnTo>
                  <a:lnTo>
                    <a:pt x="29941" y="156873"/>
                  </a:lnTo>
                  <a:lnTo>
                    <a:pt x="53229" y="118368"/>
                  </a:lnTo>
                  <a:lnTo>
                    <a:pt x="83171" y="83171"/>
                  </a:lnTo>
                  <a:lnTo>
                    <a:pt x="118368" y="53229"/>
                  </a:lnTo>
                  <a:lnTo>
                    <a:pt x="156873" y="29941"/>
                  </a:lnTo>
                  <a:lnTo>
                    <a:pt x="197859" y="13307"/>
                  </a:lnTo>
                  <a:lnTo>
                    <a:pt x="240498" y="3326"/>
                  </a:lnTo>
                  <a:lnTo>
                    <a:pt x="283964" y="0"/>
                  </a:lnTo>
                  <a:lnTo>
                    <a:pt x="327429" y="3326"/>
                  </a:lnTo>
                  <a:lnTo>
                    <a:pt x="370068" y="13307"/>
                  </a:lnTo>
                  <a:lnTo>
                    <a:pt x="411054" y="29941"/>
                  </a:lnTo>
                  <a:lnTo>
                    <a:pt x="449559" y="53229"/>
                  </a:lnTo>
                  <a:lnTo>
                    <a:pt x="484756" y="83171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7" name="object 97"/>
          <p:cNvSpPr txBox="1"/>
          <p:nvPr/>
        </p:nvSpPr>
        <p:spPr>
          <a:xfrm>
            <a:off x="7563035" y="3586946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2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8003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</a:t>
            </a:r>
            <a:r>
              <a:rPr spc="-20" dirty="0"/>
              <a:t> </a:t>
            </a:r>
            <a:r>
              <a:rPr spc="-5" dirty="0"/>
              <a:t>determinant</a:t>
            </a:r>
            <a:endParaRPr spc="-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12750" y="10477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2879387" y="4105901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73307" y="2232570"/>
            <a:ext cx="87121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15" baseline="5000" dirty="0">
                <a:latin typeface="Cambria" panose="02040503050406030204"/>
                <a:cs typeface="Cambria" panose="02040503050406030204"/>
              </a:rPr>
              <a:t>+</a:t>
            </a:r>
            <a:r>
              <a:rPr sz="2400" spc="315" baseline="5000" dirty="0">
                <a:latin typeface="Cambria" panose="02040503050406030204"/>
                <a:cs typeface="Cambria" panose="02040503050406030204"/>
              </a:rPr>
              <a:t> </a:t>
            </a:r>
            <a:r>
              <a:rPr sz="2400" spc="179" baseline="50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98696" y="2232570"/>
            <a:ext cx="8750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15" baseline="2000" dirty="0">
                <a:latin typeface="Cambria" panose="02040503050406030204"/>
                <a:cs typeface="Cambria" panose="02040503050406030204"/>
              </a:rPr>
              <a:t>+</a:t>
            </a:r>
            <a:r>
              <a:rPr sz="2400" spc="315" baseline="2000" dirty="0">
                <a:latin typeface="Cambria" panose="02040503050406030204"/>
                <a:cs typeface="Cambria" panose="02040503050406030204"/>
              </a:rPr>
              <a:t> </a:t>
            </a:r>
            <a:r>
              <a:rPr sz="2400" spc="217" baseline="20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0056" y="4105901"/>
            <a:ext cx="87439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442" baseline="3000" dirty="0">
                <a:latin typeface="Lucida Sans Unicode" panose="020B0602030504020204"/>
                <a:cs typeface="Lucida Sans Unicode" panose="020B0602030504020204"/>
              </a:rPr>
              <a:t>–</a:t>
            </a:r>
            <a:r>
              <a:rPr sz="2400" spc="442" baseline="30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-247" baseline="30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76344" y="4105901"/>
            <a:ext cx="9226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442" baseline="7000" dirty="0">
                <a:latin typeface="Lucida Sans Unicode" panose="020B0602030504020204"/>
                <a:cs typeface="Lucida Sans Unicode" panose="020B0602030504020204"/>
              </a:rPr>
              <a:t>–</a:t>
            </a:r>
            <a:r>
              <a:rPr sz="2400" spc="442" baseline="70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-277" baseline="70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55576" y="4088629"/>
            <a:ext cx="1651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470" dirty="0">
                <a:latin typeface="Lucida Sans Unicode" panose="020B0602030504020204"/>
                <a:cs typeface="Lucida Sans Unicode" panose="020B0602030504020204"/>
              </a:rPr>
              <a:t>−</a:t>
            </a:r>
            <a:endParaRPr sz="16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15419" y="2232570"/>
            <a:ext cx="8915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15" baseline="2000" dirty="0">
                <a:latin typeface="Cambria" panose="02040503050406030204"/>
                <a:cs typeface="Cambria" panose="02040503050406030204"/>
              </a:rPr>
              <a:t>+</a:t>
            </a:r>
            <a:r>
              <a:rPr sz="2400" spc="315" baseline="2000" dirty="0">
                <a:latin typeface="Cambria" panose="02040503050406030204"/>
                <a:cs typeface="Cambria" panose="02040503050406030204"/>
              </a:rPr>
              <a:t>  </a:t>
            </a:r>
            <a:r>
              <a:rPr sz="2400" spc="-112" baseline="20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0996" y="2601979"/>
            <a:ext cx="1009650" cy="4546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Det</a:t>
            </a:r>
            <a:r>
              <a:rPr sz="14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4+1+1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  <a:p>
            <a:pPr marR="61595" algn="r">
              <a:lnSpc>
                <a:spcPct val="100000"/>
              </a:lnSpc>
              <a:spcBef>
                <a:spcPts val="2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-2-1-2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22125" y="1044399"/>
            <a:ext cx="507365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907952" y="1377127"/>
            <a:ext cx="507365" cy="337185"/>
          </a:xfrm>
          <a:custGeom>
            <a:avLst/>
            <a:gdLst/>
            <a:ahLst/>
            <a:cxnLst/>
            <a:rect l="l" t="t" r="r" b="b"/>
            <a:pathLst>
              <a:path w="507365" h="337185">
                <a:moveTo>
                  <a:pt x="507085" y="0"/>
                </a:moveTo>
                <a:lnTo>
                  <a:pt x="0" y="0"/>
                </a:lnTo>
                <a:lnTo>
                  <a:pt x="0" y="336666"/>
                </a:lnTo>
                <a:lnTo>
                  <a:pt x="507085" y="336666"/>
                </a:lnTo>
                <a:lnTo>
                  <a:pt x="507085" y="0"/>
                </a:lnTo>
                <a:close/>
              </a:path>
            </a:pathLst>
          </a:custGeom>
          <a:solidFill>
            <a:srgbClr val="CDD8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914302" y="1416180"/>
            <a:ext cx="4978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901602" y="1370777"/>
            <a:ext cx="1094105" cy="953135"/>
            <a:chOff x="6901602" y="1370777"/>
            <a:chExt cx="1094105" cy="953135"/>
          </a:xfrm>
        </p:grpSpPr>
        <p:sp>
          <p:nvSpPr>
            <p:cNvPr id="16" name="object 16"/>
            <p:cNvSpPr/>
            <p:nvPr/>
          </p:nvSpPr>
          <p:spPr>
            <a:xfrm>
              <a:off x="6907952" y="1370777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415038" y="1370777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01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901602" y="1370777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5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901602" y="1710619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5" h="6350">
                  <a:moveTo>
                    <a:pt x="0" y="6350"/>
                  </a:moveTo>
                  <a:lnTo>
                    <a:pt x="519785" y="6350"/>
                  </a:lnTo>
                </a:path>
                <a:path w="520065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415038" y="1713793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5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CDD8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325690" y="1654240"/>
              <a:ext cx="669528" cy="66952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376489" y="1682041"/>
              <a:ext cx="568325" cy="568325"/>
            </a:xfrm>
            <a:custGeom>
              <a:avLst/>
              <a:gdLst/>
              <a:ahLst/>
              <a:cxnLst/>
              <a:rect l="l" t="t" r="r" b="b"/>
              <a:pathLst>
                <a:path w="568325" h="568325">
                  <a:moveTo>
                    <a:pt x="283964" y="0"/>
                  </a:moveTo>
                  <a:lnTo>
                    <a:pt x="240498" y="3326"/>
                  </a:lnTo>
                  <a:lnTo>
                    <a:pt x="197859" y="13307"/>
                  </a:lnTo>
                  <a:lnTo>
                    <a:pt x="156874" y="29941"/>
                  </a:lnTo>
                  <a:lnTo>
                    <a:pt x="118369" y="53229"/>
                  </a:lnTo>
                  <a:lnTo>
                    <a:pt x="83171" y="83171"/>
                  </a:lnTo>
                  <a:lnTo>
                    <a:pt x="53229" y="118369"/>
                  </a:lnTo>
                  <a:lnTo>
                    <a:pt x="29941" y="156874"/>
                  </a:lnTo>
                  <a:lnTo>
                    <a:pt x="13307" y="197859"/>
                  </a:lnTo>
                  <a:lnTo>
                    <a:pt x="3326" y="240498"/>
                  </a:lnTo>
                  <a:lnTo>
                    <a:pt x="0" y="283964"/>
                  </a:lnTo>
                  <a:lnTo>
                    <a:pt x="3326" y="327429"/>
                  </a:lnTo>
                  <a:lnTo>
                    <a:pt x="13307" y="370068"/>
                  </a:lnTo>
                  <a:lnTo>
                    <a:pt x="29941" y="411054"/>
                  </a:lnTo>
                  <a:lnTo>
                    <a:pt x="53229" y="449559"/>
                  </a:lnTo>
                  <a:lnTo>
                    <a:pt x="83171" y="484756"/>
                  </a:lnTo>
                  <a:lnTo>
                    <a:pt x="118369" y="514698"/>
                  </a:lnTo>
                  <a:lnTo>
                    <a:pt x="156874" y="537986"/>
                  </a:lnTo>
                  <a:lnTo>
                    <a:pt x="197859" y="554620"/>
                  </a:lnTo>
                  <a:lnTo>
                    <a:pt x="240498" y="564601"/>
                  </a:lnTo>
                  <a:lnTo>
                    <a:pt x="283964" y="567928"/>
                  </a:lnTo>
                  <a:lnTo>
                    <a:pt x="327430" y="564601"/>
                  </a:lnTo>
                  <a:lnTo>
                    <a:pt x="370069" y="554620"/>
                  </a:lnTo>
                  <a:lnTo>
                    <a:pt x="411054" y="537986"/>
                  </a:lnTo>
                  <a:lnTo>
                    <a:pt x="449559" y="514698"/>
                  </a:lnTo>
                  <a:lnTo>
                    <a:pt x="484756" y="484756"/>
                  </a:lnTo>
                  <a:lnTo>
                    <a:pt x="514698" y="449559"/>
                  </a:lnTo>
                  <a:lnTo>
                    <a:pt x="537986" y="411054"/>
                  </a:lnTo>
                  <a:lnTo>
                    <a:pt x="554620" y="370068"/>
                  </a:lnTo>
                  <a:lnTo>
                    <a:pt x="564601" y="327429"/>
                  </a:lnTo>
                  <a:lnTo>
                    <a:pt x="567928" y="283964"/>
                  </a:lnTo>
                  <a:lnTo>
                    <a:pt x="564601" y="240498"/>
                  </a:lnTo>
                  <a:lnTo>
                    <a:pt x="554620" y="197859"/>
                  </a:lnTo>
                  <a:lnTo>
                    <a:pt x="537986" y="156874"/>
                  </a:lnTo>
                  <a:lnTo>
                    <a:pt x="514698" y="118369"/>
                  </a:lnTo>
                  <a:lnTo>
                    <a:pt x="484756" y="83171"/>
                  </a:lnTo>
                  <a:lnTo>
                    <a:pt x="449559" y="53229"/>
                  </a:lnTo>
                  <a:lnTo>
                    <a:pt x="411054" y="29941"/>
                  </a:lnTo>
                  <a:lnTo>
                    <a:pt x="370069" y="13307"/>
                  </a:lnTo>
                  <a:lnTo>
                    <a:pt x="327430" y="3326"/>
                  </a:lnTo>
                  <a:lnTo>
                    <a:pt x="283964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376490" y="1682041"/>
              <a:ext cx="568325" cy="568325"/>
            </a:xfrm>
            <a:custGeom>
              <a:avLst/>
              <a:gdLst/>
              <a:ahLst/>
              <a:cxnLst/>
              <a:rect l="l" t="t" r="r" b="b"/>
              <a:pathLst>
                <a:path w="568325" h="568325">
                  <a:moveTo>
                    <a:pt x="484756" y="83171"/>
                  </a:moveTo>
                  <a:lnTo>
                    <a:pt x="514698" y="118368"/>
                  </a:lnTo>
                  <a:lnTo>
                    <a:pt x="537986" y="156873"/>
                  </a:lnTo>
                  <a:lnTo>
                    <a:pt x="554620" y="197859"/>
                  </a:lnTo>
                  <a:lnTo>
                    <a:pt x="564601" y="240498"/>
                  </a:lnTo>
                  <a:lnTo>
                    <a:pt x="567928" y="283964"/>
                  </a:lnTo>
                  <a:lnTo>
                    <a:pt x="564601" y="327429"/>
                  </a:lnTo>
                  <a:lnTo>
                    <a:pt x="554620" y="370068"/>
                  </a:lnTo>
                  <a:lnTo>
                    <a:pt x="537986" y="411054"/>
                  </a:lnTo>
                  <a:lnTo>
                    <a:pt x="514698" y="449559"/>
                  </a:lnTo>
                  <a:lnTo>
                    <a:pt x="484756" y="484756"/>
                  </a:lnTo>
                  <a:lnTo>
                    <a:pt x="449559" y="514698"/>
                  </a:lnTo>
                  <a:lnTo>
                    <a:pt x="411054" y="537986"/>
                  </a:lnTo>
                  <a:lnTo>
                    <a:pt x="370068" y="554620"/>
                  </a:lnTo>
                  <a:lnTo>
                    <a:pt x="327429" y="564601"/>
                  </a:lnTo>
                  <a:lnTo>
                    <a:pt x="283964" y="567928"/>
                  </a:lnTo>
                  <a:lnTo>
                    <a:pt x="240498" y="564601"/>
                  </a:lnTo>
                  <a:lnTo>
                    <a:pt x="197859" y="554620"/>
                  </a:lnTo>
                  <a:lnTo>
                    <a:pt x="156873" y="537986"/>
                  </a:lnTo>
                  <a:lnTo>
                    <a:pt x="118368" y="514698"/>
                  </a:lnTo>
                  <a:lnTo>
                    <a:pt x="83171" y="484756"/>
                  </a:lnTo>
                  <a:lnTo>
                    <a:pt x="53229" y="449559"/>
                  </a:lnTo>
                  <a:lnTo>
                    <a:pt x="29941" y="411054"/>
                  </a:lnTo>
                  <a:lnTo>
                    <a:pt x="13307" y="370068"/>
                  </a:lnTo>
                  <a:lnTo>
                    <a:pt x="3326" y="327429"/>
                  </a:lnTo>
                  <a:lnTo>
                    <a:pt x="0" y="283964"/>
                  </a:lnTo>
                  <a:lnTo>
                    <a:pt x="3326" y="240498"/>
                  </a:lnTo>
                  <a:lnTo>
                    <a:pt x="13307" y="197859"/>
                  </a:lnTo>
                  <a:lnTo>
                    <a:pt x="29941" y="156873"/>
                  </a:lnTo>
                  <a:lnTo>
                    <a:pt x="53229" y="118368"/>
                  </a:lnTo>
                  <a:lnTo>
                    <a:pt x="83171" y="83171"/>
                  </a:lnTo>
                  <a:lnTo>
                    <a:pt x="118368" y="53229"/>
                  </a:lnTo>
                  <a:lnTo>
                    <a:pt x="156873" y="29941"/>
                  </a:lnTo>
                  <a:lnTo>
                    <a:pt x="197859" y="13307"/>
                  </a:lnTo>
                  <a:lnTo>
                    <a:pt x="240498" y="3326"/>
                  </a:lnTo>
                  <a:lnTo>
                    <a:pt x="283964" y="0"/>
                  </a:lnTo>
                  <a:lnTo>
                    <a:pt x="327429" y="3326"/>
                  </a:lnTo>
                  <a:lnTo>
                    <a:pt x="370068" y="13307"/>
                  </a:lnTo>
                  <a:lnTo>
                    <a:pt x="411054" y="29941"/>
                  </a:lnTo>
                  <a:lnTo>
                    <a:pt x="449559" y="53229"/>
                  </a:lnTo>
                  <a:lnTo>
                    <a:pt x="484756" y="83171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5192262" y="1050749"/>
            <a:ext cx="495934" cy="320040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174165" y="1031699"/>
            <a:ext cx="1026160" cy="682625"/>
            <a:chOff x="5174165" y="1031699"/>
            <a:chExt cx="1026160" cy="682625"/>
          </a:xfrm>
        </p:grpSpPr>
        <p:sp>
          <p:nvSpPr>
            <p:cNvPr id="26" name="object 26"/>
            <p:cNvSpPr/>
            <p:nvPr/>
          </p:nvSpPr>
          <p:spPr>
            <a:xfrm>
              <a:off x="5185913" y="1038049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4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692998" y="1038049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90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179563" y="103804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179563" y="1375921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692998" y="1377127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CDD8F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5692998" y="1379096"/>
            <a:ext cx="507365" cy="335280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90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678827" y="1713793"/>
            <a:ext cx="507365" cy="337185"/>
          </a:xfrm>
          <a:custGeom>
            <a:avLst/>
            <a:gdLst/>
            <a:ahLst/>
            <a:cxnLst/>
            <a:rect l="l" t="t" r="r" b="b"/>
            <a:pathLst>
              <a:path w="507364" h="337185">
                <a:moveTo>
                  <a:pt x="507085" y="0"/>
                </a:moveTo>
                <a:lnTo>
                  <a:pt x="0" y="0"/>
                </a:lnTo>
                <a:lnTo>
                  <a:pt x="0" y="336666"/>
                </a:lnTo>
                <a:lnTo>
                  <a:pt x="507085" y="336666"/>
                </a:lnTo>
                <a:lnTo>
                  <a:pt x="507085" y="0"/>
                </a:lnTo>
                <a:close/>
              </a:path>
            </a:pathLst>
          </a:custGeom>
          <a:solidFill>
            <a:srgbClr val="CDD8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4870227" y="1752849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672477" y="1666445"/>
            <a:ext cx="1056005" cy="593725"/>
            <a:chOff x="4672477" y="1666445"/>
            <a:chExt cx="1056005" cy="593725"/>
          </a:xfrm>
        </p:grpSpPr>
        <p:sp>
          <p:nvSpPr>
            <p:cNvPr id="35" name="object 35"/>
            <p:cNvSpPr/>
            <p:nvPr/>
          </p:nvSpPr>
          <p:spPr>
            <a:xfrm>
              <a:off x="4678827" y="1707443"/>
              <a:ext cx="507365" cy="349885"/>
            </a:xfrm>
            <a:custGeom>
              <a:avLst/>
              <a:gdLst/>
              <a:ahLst/>
              <a:cxnLst/>
              <a:rect l="l" t="t" r="r" b="b"/>
              <a:pathLst>
                <a:path w="507364" h="349885">
                  <a:moveTo>
                    <a:pt x="0" y="0"/>
                  </a:moveTo>
                  <a:lnTo>
                    <a:pt x="0" y="349367"/>
                  </a:lnTo>
                </a:path>
                <a:path w="507364" h="349885">
                  <a:moveTo>
                    <a:pt x="507085" y="0"/>
                  </a:moveTo>
                  <a:lnTo>
                    <a:pt x="507085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4672477" y="1707443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4672477" y="2050460"/>
              <a:ext cx="520065" cy="0"/>
            </a:xfrm>
            <a:custGeom>
              <a:avLst/>
              <a:gdLst/>
              <a:ahLst/>
              <a:cxnLst/>
              <a:rect l="l" t="t" r="r" b="b"/>
              <a:pathLst>
                <a:path w="520064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5147362" y="1679145"/>
              <a:ext cx="568325" cy="568325"/>
            </a:xfrm>
            <a:custGeom>
              <a:avLst/>
              <a:gdLst/>
              <a:ahLst/>
              <a:cxnLst/>
              <a:rect l="l" t="t" r="r" b="b"/>
              <a:pathLst>
                <a:path w="568325" h="568325">
                  <a:moveTo>
                    <a:pt x="283964" y="0"/>
                  </a:moveTo>
                  <a:lnTo>
                    <a:pt x="240498" y="3326"/>
                  </a:lnTo>
                  <a:lnTo>
                    <a:pt x="197859" y="13307"/>
                  </a:lnTo>
                  <a:lnTo>
                    <a:pt x="156874" y="29941"/>
                  </a:lnTo>
                  <a:lnTo>
                    <a:pt x="118369" y="53229"/>
                  </a:lnTo>
                  <a:lnTo>
                    <a:pt x="83171" y="83171"/>
                  </a:lnTo>
                  <a:lnTo>
                    <a:pt x="53229" y="118369"/>
                  </a:lnTo>
                  <a:lnTo>
                    <a:pt x="29941" y="156874"/>
                  </a:lnTo>
                  <a:lnTo>
                    <a:pt x="13307" y="197859"/>
                  </a:lnTo>
                  <a:lnTo>
                    <a:pt x="3326" y="240498"/>
                  </a:lnTo>
                  <a:lnTo>
                    <a:pt x="0" y="283964"/>
                  </a:lnTo>
                  <a:lnTo>
                    <a:pt x="3326" y="327429"/>
                  </a:lnTo>
                  <a:lnTo>
                    <a:pt x="13307" y="370068"/>
                  </a:lnTo>
                  <a:lnTo>
                    <a:pt x="29941" y="411054"/>
                  </a:lnTo>
                  <a:lnTo>
                    <a:pt x="53229" y="449559"/>
                  </a:lnTo>
                  <a:lnTo>
                    <a:pt x="83171" y="484756"/>
                  </a:lnTo>
                  <a:lnTo>
                    <a:pt x="118369" y="514698"/>
                  </a:lnTo>
                  <a:lnTo>
                    <a:pt x="156874" y="537986"/>
                  </a:lnTo>
                  <a:lnTo>
                    <a:pt x="197859" y="554620"/>
                  </a:lnTo>
                  <a:lnTo>
                    <a:pt x="240498" y="564601"/>
                  </a:lnTo>
                  <a:lnTo>
                    <a:pt x="283964" y="567928"/>
                  </a:lnTo>
                  <a:lnTo>
                    <a:pt x="327430" y="564601"/>
                  </a:lnTo>
                  <a:lnTo>
                    <a:pt x="370069" y="554620"/>
                  </a:lnTo>
                  <a:lnTo>
                    <a:pt x="411054" y="537986"/>
                  </a:lnTo>
                  <a:lnTo>
                    <a:pt x="449559" y="514698"/>
                  </a:lnTo>
                  <a:lnTo>
                    <a:pt x="484756" y="484756"/>
                  </a:lnTo>
                  <a:lnTo>
                    <a:pt x="514698" y="449559"/>
                  </a:lnTo>
                  <a:lnTo>
                    <a:pt x="537986" y="411054"/>
                  </a:lnTo>
                  <a:lnTo>
                    <a:pt x="554620" y="370068"/>
                  </a:lnTo>
                  <a:lnTo>
                    <a:pt x="564601" y="327429"/>
                  </a:lnTo>
                  <a:lnTo>
                    <a:pt x="567928" y="283964"/>
                  </a:lnTo>
                  <a:lnTo>
                    <a:pt x="564601" y="240498"/>
                  </a:lnTo>
                  <a:lnTo>
                    <a:pt x="554620" y="197859"/>
                  </a:lnTo>
                  <a:lnTo>
                    <a:pt x="537986" y="156874"/>
                  </a:lnTo>
                  <a:lnTo>
                    <a:pt x="514698" y="118369"/>
                  </a:lnTo>
                  <a:lnTo>
                    <a:pt x="484756" y="83171"/>
                  </a:lnTo>
                  <a:lnTo>
                    <a:pt x="449559" y="53229"/>
                  </a:lnTo>
                  <a:lnTo>
                    <a:pt x="411054" y="29941"/>
                  </a:lnTo>
                  <a:lnTo>
                    <a:pt x="370069" y="13307"/>
                  </a:lnTo>
                  <a:lnTo>
                    <a:pt x="327430" y="3326"/>
                  </a:lnTo>
                  <a:lnTo>
                    <a:pt x="283964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5147363" y="1679145"/>
              <a:ext cx="568325" cy="568325"/>
            </a:xfrm>
            <a:custGeom>
              <a:avLst/>
              <a:gdLst/>
              <a:ahLst/>
              <a:cxnLst/>
              <a:rect l="l" t="t" r="r" b="b"/>
              <a:pathLst>
                <a:path w="568325" h="568325">
                  <a:moveTo>
                    <a:pt x="484756" y="83171"/>
                  </a:moveTo>
                  <a:lnTo>
                    <a:pt x="514698" y="118368"/>
                  </a:lnTo>
                  <a:lnTo>
                    <a:pt x="537986" y="156873"/>
                  </a:lnTo>
                  <a:lnTo>
                    <a:pt x="554620" y="197859"/>
                  </a:lnTo>
                  <a:lnTo>
                    <a:pt x="564601" y="240498"/>
                  </a:lnTo>
                  <a:lnTo>
                    <a:pt x="567928" y="283964"/>
                  </a:lnTo>
                  <a:lnTo>
                    <a:pt x="564601" y="327429"/>
                  </a:lnTo>
                  <a:lnTo>
                    <a:pt x="554620" y="370068"/>
                  </a:lnTo>
                  <a:lnTo>
                    <a:pt x="537986" y="411054"/>
                  </a:lnTo>
                  <a:lnTo>
                    <a:pt x="514698" y="449559"/>
                  </a:lnTo>
                  <a:lnTo>
                    <a:pt x="484756" y="484756"/>
                  </a:lnTo>
                  <a:lnTo>
                    <a:pt x="449559" y="514698"/>
                  </a:lnTo>
                  <a:lnTo>
                    <a:pt x="411054" y="537986"/>
                  </a:lnTo>
                  <a:lnTo>
                    <a:pt x="370068" y="554620"/>
                  </a:lnTo>
                  <a:lnTo>
                    <a:pt x="327429" y="564601"/>
                  </a:lnTo>
                  <a:lnTo>
                    <a:pt x="283964" y="567928"/>
                  </a:lnTo>
                  <a:lnTo>
                    <a:pt x="240498" y="564601"/>
                  </a:lnTo>
                  <a:lnTo>
                    <a:pt x="197859" y="554620"/>
                  </a:lnTo>
                  <a:lnTo>
                    <a:pt x="156873" y="537986"/>
                  </a:lnTo>
                  <a:lnTo>
                    <a:pt x="118368" y="514698"/>
                  </a:lnTo>
                  <a:lnTo>
                    <a:pt x="83171" y="484756"/>
                  </a:lnTo>
                  <a:lnTo>
                    <a:pt x="53229" y="449559"/>
                  </a:lnTo>
                  <a:lnTo>
                    <a:pt x="29941" y="411054"/>
                  </a:lnTo>
                  <a:lnTo>
                    <a:pt x="13307" y="370068"/>
                  </a:lnTo>
                  <a:lnTo>
                    <a:pt x="3326" y="327429"/>
                  </a:lnTo>
                  <a:lnTo>
                    <a:pt x="0" y="283964"/>
                  </a:lnTo>
                  <a:lnTo>
                    <a:pt x="3326" y="240498"/>
                  </a:lnTo>
                  <a:lnTo>
                    <a:pt x="13307" y="197859"/>
                  </a:lnTo>
                  <a:lnTo>
                    <a:pt x="29941" y="156873"/>
                  </a:lnTo>
                  <a:lnTo>
                    <a:pt x="53229" y="118368"/>
                  </a:lnTo>
                  <a:lnTo>
                    <a:pt x="83171" y="83171"/>
                  </a:lnTo>
                  <a:lnTo>
                    <a:pt x="118368" y="53229"/>
                  </a:lnTo>
                  <a:lnTo>
                    <a:pt x="156873" y="29941"/>
                  </a:lnTo>
                  <a:lnTo>
                    <a:pt x="197859" y="13307"/>
                  </a:lnTo>
                  <a:lnTo>
                    <a:pt x="240498" y="3326"/>
                  </a:lnTo>
                  <a:lnTo>
                    <a:pt x="283964" y="0"/>
                  </a:lnTo>
                  <a:lnTo>
                    <a:pt x="327429" y="3326"/>
                  </a:lnTo>
                  <a:lnTo>
                    <a:pt x="370068" y="13307"/>
                  </a:lnTo>
                  <a:lnTo>
                    <a:pt x="411054" y="29941"/>
                  </a:lnTo>
                  <a:lnTo>
                    <a:pt x="449559" y="53229"/>
                  </a:lnTo>
                  <a:lnTo>
                    <a:pt x="484756" y="83171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2440920" y="1044399"/>
            <a:ext cx="507365" cy="341630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948006" y="1389827"/>
            <a:ext cx="507365" cy="337185"/>
          </a:xfrm>
          <a:custGeom>
            <a:avLst/>
            <a:gdLst/>
            <a:ahLst/>
            <a:cxnLst/>
            <a:rect l="l" t="t" r="r" b="b"/>
            <a:pathLst>
              <a:path w="507364" h="337185">
                <a:moveTo>
                  <a:pt x="507085" y="0"/>
                </a:moveTo>
                <a:lnTo>
                  <a:pt x="0" y="0"/>
                </a:lnTo>
                <a:lnTo>
                  <a:pt x="0" y="336666"/>
                </a:lnTo>
                <a:lnTo>
                  <a:pt x="507085" y="336666"/>
                </a:lnTo>
                <a:lnTo>
                  <a:pt x="507085" y="0"/>
                </a:lnTo>
                <a:close/>
              </a:path>
            </a:pathLst>
          </a:custGeom>
          <a:solidFill>
            <a:srgbClr val="CDD8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2948006" y="1385446"/>
            <a:ext cx="507365" cy="335280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0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455092" y="1713793"/>
            <a:ext cx="507365" cy="337185"/>
          </a:xfrm>
          <a:custGeom>
            <a:avLst/>
            <a:gdLst/>
            <a:ahLst/>
            <a:cxnLst/>
            <a:rect l="l" t="t" r="r" b="b"/>
            <a:pathLst>
              <a:path w="507364" h="337185">
                <a:moveTo>
                  <a:pt x="507085" y="0"/>
                </a:moveTo>
                <a:lnTo>
                  <a:pt x="0" y="0"/>
                </a:lnTo>
                <a:lnTo>
                  <a:pt x="0" y="336666"/>
                </a:lnTo>
                <a:lnTo>
                  <a:pt x="507085" y="336666"/>
                </a:lnTo>
                <a:lnTo>
                  <a:pt x="507085" y="0"/>
                </a:lnTo>
                <a:close/>
              </a:path>
            </a:pathLst>
          </a:custGeom>
          <a:solidFill>
            <a:srgbClr val="CDD8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3455092" y="1720144"/>
            <a:ext cx="507365" cy="33083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678827" y="2924044"/>
            <a:ext cx="507365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692998" y="3256771"/>
            <a:ext cx="507365" cy="337185"/>
          </a:xfrm>
          <a:custGeom>
            <a:avLst/>
            <a:gdLst/>
            <a:ahLst/>
            <a:cxnLst/>
            <a:rect l="l" t="t" r="r" b="b"/>
            <a:pathLst>
              <a:path w="507364" h="337185">
                <a:moveTo>
                  <a:pt x="507085" y="0"/>
                </a:moveTo>
                <a:lnTo>
                  <a:pt x="0" y="0"/>
                </a:lnTo>
                <a:lnTo>
                  <a:pt x="0" y="336666"/>
                </a:lnTo>
                <a:lnTo>
                  <a:pt x="507085" y="336666"/>
                </a:lnTo>
                <a:lnTo>
                  <a:pt x="507085" y="0"/>
                </a:lnTo>
                <a:close/>
              </a:path>
            </a:pathLst>
          </a:custGeom>
          <a:solidFill>
            <a:srgbClr val="CDD8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5696173" y="3295826"/>
            <a:ext cx="4978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5096563" y="3250421"/>
            <a:ext cx="1109980" cy="912494"/>
            <a:chOff x="5096563" y="3250421"/>
            <a:chExt cx="1109980" cy="912494"/>
          </a:xfrm>
        </p:grpSpPr>
        <p:sp>
          <p:nvSpPr>
            <p:cNvPr id="49" name="object 49"/>
            <p:cNvSpPr/>
            <p:nvPr/>
          </p:nvSpPr>
          <p:spPr>
            <a:xfrm>
              <a:off x="5692998" y="3250421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01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6200084" y="3250421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5686648" y="3250421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5686648" y="3590263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5185912" y="3593438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7"/>
                  </a:lnTo>
                  <a:lnTo>
                    <a:pt x="507085" y="336667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CDD8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096563" y="3492845"/>
              <a:ext cx="669528" cy="669528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5147363" y="3520645"/>
              <a:ext cx="568325" cy="568325"/>
            </a:xfrm>
            <a:custGeom>
              <a:avLst/>
              <a:gdLst/>
              <a:ahLst/>
              <a:cxnLst/>
              <a:rect l="l" t="t" r="r" b="b"/>
              <a:pathLst>
                <a:path w="568325" h="568325">
                  <a:moveTo>
                    <a:pt x="283964" y="0"/>
                  </a:moveTo>
                  <a:lnTo>
                    <a:pt x="240498" y="3326"/>
                  </a:lnTo>
                  <a:lnTo>
                    <a:pt x="197859" y="13307"/>
                  </a:lnTo>
                  <a:lnTo>
                    <a:pt x="156874" y="29941"/>
                  </a:lnTo>
                  <a:lnTo>
                    <a:pt x="118369" y="53229"/>
                  </a:lnTo>
                  <a:lnTo>
                    <a:pt x="83171" y="83171"/>
                  </a:lnTo>
                  <a:lnTo>
                    <a:pt x="53229" y="118369"/>
                  </a:lnTo>
                  <a:lnTo>
                    <a:pt x="29941" y="156874"/>
                  </a:lnTo>
                  <a:lnTo>
                    <a:pt x="13307" y="197859"/>
                  </a:lnTo>
                  <a:lnTo>
                    <a:pt x="3326" y="240498"/>
                  </a:lnTo>
                  <a:lnTo>
                    <a:pt x="0" y="283964"/>
                  </a:lnTo>
                  <a:lnTo>
                    <a:pt x="3326" y="327430"/>
                  </a:lnTo>
                  <a:lnTo>
                    <a:pt x="13307" y="370069"/>
                  </a:lnTo>
                  <a:lnTo>
                    <a:pt x="29941" y="411054"/>
                  </a:lnTo>
                  <a:lnTo>
                    <a:pt x="53229" y="449559"/>
                  </a:lnTo>
                  <a:lnTo>
                    <a:pt x="83171" y="484757"/>
                  </a:lnTo>
                  <a:lnTo>
                    <a:pt x="118369" y="514698"/>
                  </a:lnTo>
                  <a:lnTo>
                    <a:pt x="156874" y="537986"/>
                  </a:lnTo>
                  <a:lnTo>
                    <a:pt x="197859" y="554620"/>
                  </a:lnTo>
                  <a:lnTo>
                    <a:pt x="240498" y="564601"/>
                  </a:lnTo>
                  <a:lnTo>
                    <a:pt x="283964" y="567928"/>
                  </a:lnTo>
                  <a:lnTo>
                    <a:pt x="327430" y="564601"/>
                  </a:lnTo>
                  <a:lnTo>
                    <a:pt x="370069" y="554620"/>
                  </a:lnTo>
                  <a:lnTo>
                    <a:pt x="411054" y="537986"/>
                  </a:lnTo>
                  <a:lnTo>
                    <a:pt x="449559" y="514698"/>
                  </a:lnTo>
                  <a:lnTo>
                    <a:pt x="484756" y="484757"/>
                  </a:lnTo>
                  <a:lnTo>
                    <a:pt x="514698" y="449559"/>
                  </a:lnTo>
                  <a:lnTo>
                    <a:pt x="537986" y="411054"/>
                  </a:lnTo>
                  <a:lnTo>
                    <a:pt x="554620" y="370069"/>
                  </a:lnTo>
                  <a:lnTo>
                    <a:pt x="564601" y="327430"/>
                  </a:lnTo>
                  <a:lnTo>
                    <a:pt x="567928" y="283964"/>
                  </a:lnTo>
                  <a:lnTo>
                    <a:pt x="564601" y="240498"/>
                  </a:lnTo>
                  <a:lnTo>
                    <a:pt x="554620" y="197859"/>
                  </a:lnTo>
                  <a:lnTo>
                    <a:pt x="537986" y="156874"/>
                  </a:lnTo>
                  <a:lnTo>
                    <a:pt x="514698" y="118369"/>
                  </a:lnTo>
                  <a:lnTo>
                    <a:pt x="484756" y="83171"/>
                  </a:lnTo>
                  <a:lnTo>
                    <a:pt x="449559" y="53229"/>
                  </a:lnTo>
                  <a:lnTo>
                    <a:pt x="411054" y="29941"/>
                  </a:lnTo>
                  <a:lnTo>
                    <a:pt x="370069" y="13307"/>
                  </a:lnTo>
                  <a:lnTo>
                    <a:pt x="327430" y="3326"/>
                  </a:lnTo>
                  <a:lnTo>
                    <a:pt x="283964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5147363" y="3520645"/>
              <a:ext cx="568325" cy="568325"/>
            </a:xfrm>
            <a:custGeom>
              <a:avLst/>
              <a:gdLst/>
              <a:ahLst/>
              <a:cxnLst/>
              <a:rect l="l" t="t" r="r" b="b"/>
              <a:pathLst>
                <a:path w="568325" h="568325">
                  <a:moveTo>
                    <a:pt x="484756" y="83171"/>
                  </a:moveTo>
                  <a:lnTo>
                    <a:pt x="514698" y="118368"/>
                  </a:lnTo>
                  <a:lnTo>
                    <a:pt x="537986" y="156873"/>
                  </a:lnTo>
                  <a:lnTo>
                    <a:pt x="554620" y="197859"/>
                  </a:lnTo>
                  <a:lnTo>
                    <a:pt x="564601" y="240498"/>
                  </a:lnTo>
                  <a:lnTo>
                    <a:pt x="567928" y="283964"/>
                  </a:lnTo>
                  <a:lnTo>
                    <a:pt x="564601" y="327429"/>
                  </a:lnTo>
                  <a:lnTo>
                    <a:pt x="554620" y="370068"/>
                  </a:lnTo>
                  <a:lnTo>
                    <a:pt x="537986" y="411054"/>
                  </a:lnTo>
                  <a:lnTo>
                    <a:pt x="514698" y="449559"/>
                  </a:lnTo>
                  <a:lnTo>
                    <a:pt x="484756" y="484756"/>
                  </a:lnTo>
                  <a:lnTo>
                    <a:pt x="449559" y="514698"/>
                  </a:lnTo>
                  <a:lnTo>
                    <a:pt x="411054" y="537986"/>
                  </a:lnTo>
                  <a:lnTo>
                    <a:pt x="370068" y="554620"/>
                  </a:lnTo>
                  <a:lnTo>
                    <a:pt x="327429" y="564601"/>
                  </a:lnTo>
                  <a:lnTo>
                    <a:pt x="283964" y="567928"/>
                  </a:lnTo>
                  <a:lnTo>
                    <a:pt x="240498" y="564601"/>
                  </a:lnTo>
                  <a:lnTo>
                    <a:pt x="197859" y="554620"/>
                  </a:lnTo>
                  <a:lnTo>
                    <a:pt x="156873" y="537986"/>
                  </a:lnTo>
                  <a:lnTo>
                    <a:pt x="118368" y="514698"/>
                  </a:lnTo>
                  <a:lnTo>
                    <a:pt x="83171" y="484756"/>
                  </a:lnTo>
                  <a:lnTo>
                    <a:pt x="53229" y="449559"/>
                  </a:lnTo>
                  <a:lnTo>
                    <a:pt x="29941" y="411054"/>
                  </a:lnTo>
                  <a:lnTo>
                    <a:pt x="13307" y="370068"/>
                  </a:lnTo>
                  <a:lnTo>
                    <a:pt x="3326" y="327429"/>
                  </a:lnTo>
                  <a:lnTo>
                    <a:pt x="0" y="283964"/>
                  </a:lnTo>
                  <a:lnTo>
                    <a:pt x="3326" y="240498"/>
                  </a:lnTo>
                  <a:lnTo>
                    <a:pt x="13307" y="197859"/>
                  </a:lnTo>
                  <a:lnTo>
                    <a:pt x="29941" y="156873"/>
                  </a:lnTo>
                  <a:lnTo>
                    <a:pt x="53229" y="118368"/>
                  </a:lnTo>
                  <a:lnTo>
                    <a:pt x="83171" y="83171"/>
                  </a:lnTo>
                  <a:lnTo>
                    <a:pt x="118368" y="53229"/>
                  </a:lnTo>
                  <a:lnTo>
                    <a:pt x="156873" y="29941"/>
                  </a:lnTo>
                  <a:lnTo>
                    <a:pt x="197859" y="13307"/>
                  </a:lnTo>
                  <a:lnTo>
                    <a:pt x="240498" y="3326"/>
                  </a:lnTo>
                  <a:lnTo>
                    <a:pt x="283964" y="0"/>
                  </a:lnTo>
                  <a:lnTo>
                    <a:pt x="327429" y="3326"/>
                  </a:lnTo>
                  <a:lnTo>
                    <a:pt x="370068" y="13307"/>
                  </a:lnTo>
                  <a:lnTo>
                    <a:pt x="411054" y="29941"/>
                  </a:lnTo>
                  <a:lnTo>
                    <a:pt x="449559" y="53229"/>
                  </a:lnTo>
                  <a:lnTo>
                    <a:pt x="484756" y="83171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/>
          <p:cNvSpPr txBox="1"/>
          <p:nvPr/>
        </p:nvSpPr>
        <p:spPr>
          <a:xfrm>
            <a:off x="3460237" y="2936744"/>
            <a:ext cx="495934" cy="318135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2440920" y="2917694"/>
            <a:ext cx="1533525" cy="1019175"/>
            <a:chOff x="2440920" y="2917694"/>
            <a:chExt cx="1533525" cy="1019175"/>
          </a:xfrm>
        </p:grpSpPr>
        <p:sp>
          <p:nvSpPr>
            <p:cNvPr id="59" name="object 59"/>
            <p:cNvSpPr/>
            <p:nvPr/>
          </p:nvSpPr>
          <p:spPr>
            <a:xfrm>
              <a:off x="3455092" y="2924044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89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3962177" y="2924044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448742" y="2924044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448742" y="3261916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2440920" y="3599788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7"/>
                  </a:lnTo>
                  <a:lnTo>
                    <a:pt x="507085" y="336667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CDD8F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/>
          <p:cNvSpPr txBox="1"/>
          <p:nvPr/>
        </p:nvSpPr>
        <p:spPr>
          <a:xfrm>
            <a:off x="2447270" y="3638843"/>
            <a:ext cx="4978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2428220" y="3263121"/>
            <a:ext cx="1027430" cy="686435"/>
            <a:chOff x="2428220" y="3263121"/>
            <a:chExt cx="1027430" cy="686435"/>
          </a:xfrm>
        </p:grpSpPr>
        <p:sp>
          <p:nvSpPr>
            <p:cNvPr id="66" name="object 66"/>
            <p:cNvSpPr/>
            <p:nvPr/>
          </p:nvSpPr>
          <p:spPr>
            <a:xfrm>
              <a:off x="2440920" y="3593438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2434570" y="3596613"/>
              <a:ext cx="520065" cy="346710"/>
            </a:xfrm>
            <a:custGeom>
              <a:avLst/>
              <a:gdLst/>
              <a:ahLst/>
              <a:cxnLst/>
              <a:rect l="l" t="t" r="r" b="b"/>
              <a:pathLst>
                <a:path w="520064" h="346710">
                  <a:moveTo>
                    <a:pt x="507085" y="0"/>
                  </a:moveTo>
                  <a:lnTo>
                    <a:pt x="519785" y="0"/>
                  </a:lnTo>
                </a:path>
                <a:path w="520064" h="346710">
                  <a:moveTo>
                    <a:pt x="513435" y="3175"/>
                  </a:moveTo>
                  <a:lnTo>
                    <a:pt x="513435" y="346192"/>
                  </a:lnTo>
                </a:path>
                <a:path w="520064" h="346710">
                  <a:moveTo>
                    <a:pt x="0" y="0"/>
                  </a:moveTo>
                  <a:lnTo>
                    <a:pt x="519785" y="0"/>
                  </a:lnTo>
                </a:path>
                <a:path w="520064" h="346710">
                  <a:moveTo>
                    <a:pt x="0" y="6350"/>
                  </a:moveTo>
                  <a:lnTo>
                    <a:pt x="519785" y="635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2434570" y="3936455"/>
              <a:ext cx="520065" cy="0"/>
            </a:xfrm>
            <a:custGeom>
              <a:avLst/>
              <a:gdLst/>
              <a:ahLst/>
              <a:cxnLst/>
              <a:rect l="l" t="t" r="r" b="b"/>
              <a:pathLst>
                <a:path w="520064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2948006" y="3263121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CDD8F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/>
          <p:cNvSpPr txBox="1"/>
          <p:nvPr/>
        </p:nvSpPr>
        <p:spPr>
          <a:xfrm>
            <a:off x="2948006" y="3263121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2866784" y="1651344"/>
            <a:ext cx="669925" cy="669925"/>
            <a:chOff x="2866784" y="1651344"/>
            <a:chExt cx="669925" cy="669925"/>
          </a:xfrm>
        </p:grpSpPr>
        <p:pic>
          <p:nvPicPr>
            <p:cNvPr id="72" name="object 7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866784" y="1651344"/>
              <a:ext cx="669528" cy="669528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2917584" y="1679145"/>
              <a:ext cx="568325" cy="568325"/>
            </a:xfrm>
            <a:custGeom>
              <a:avLst/>
              <a:gdLst/>
              <a:ahLst/>
              <a:cxnLst/>
              <a:rect l="l" t="t" r="r" b="b"/>
              <a:pathLst>
                <a:path w="568325" h="568325">
                  <a:moveTo>
                    <a:pt x="283964" y="0"/>
                  </a:moveTo>
                  <a:lnTo>
                    <a:pt x="240498" y="3326"/>
                  </a:lnTo>
                  <a:lnTo>
                    <a:pt x="197859" y="13307"/>
                  </a:lnTo>
                  <a:lnTo>
                    <a:pt x="156874" y="29941"/>
                  </a:lnTo>
                  <a:lnTo>
                    <a:pt x="118369" y="53229"/>
                  </a:lnTo>
                  <a:lnTo>
                    <a:pt x="83171" y="83171"/>
                  </a:lnTo>
                  <a:lnTo>
                    <a:pt x="53229" y="118369"/>
                  </a:lnTo>
                  <a:lnTo>
                    <a:pt x="29941" y="156874"/>
                  </a:lnTo>
                  <a:lnTo>
                    <a:pt x="13307" y="197859"/>
                  </a:lnTo>
                  <a:lnTo>
                    <a:pt x="3326" y="240498"/>
                  </a:lnTo>
                  <a:lnTo>
                    <a:pt x="0" y="283964"/>
                  </a:lnTo>
                  <a:lnTo>
                    <a:pt x="3326" y="327429"/>
                  </a:lnTo>
                  <a:lnTo>
                    <a:pt x="13307" y="370068"/>
                  </a:lnTo>
                  <a:lnTo>
                    <a:pt x="29941" y="411054"/>
                  </a:lnTo>
                  <a:lnTo>
                    <a:pt x="53229" y="449559"/>
                  </a:lnTo>
                  <a:lnTo>
                    <a:pt x="83171" y="484756"/>
                  </a:lnTo>
                  <a:lnTo>
                    <a:pt x="118369" y="514698"/>
                  </a:lnTo>
                  <a:lnTo>
                    <a:pt x="156874" y="537986"/>
                  </a:lnTo>
                  <a:lnTo>
                    <a:pt x="197859" y="554620"/>
                  </a:lnTo>
                  <a:lnTo>
                    <a:pt x="240498" y="564601"/>
                  </a:lnTo>
                  <a:lnTo>
                    <a:pt x="283964" y="567928"/>
                  </a:lnTo>
                  <a:lnTo>
                    <a:pt x="327430" y="564601"/>
                  </a:lnTo>
                  <a:lnTo>
                    <a:pt x="370069" y="554620"/>
                  </a:lnTo>
                  <a:lnTo>
                    <a:pt x="411055" y="537986"/>
                  </a:lnTo>
                  <a:lnTo>
                    <a:pt x="449560" y="514698"/>
                  </a:lnTo>
                  <a:lnTo>
                    <a:pt x="484758" y="484756"/>
                  </a:lnTo>
                  <a:lnTo>
                    <a:pt x="514699" y="449559"/>
                  </a:lnTo>
                  <a:lnTo>
                    <a:pt x="537987" y="411054"/>
                  </a:lnTo>
                  <a:lnTo>
                    <a:pt x="554621" y="370068"/>
                  </a:lnTo>
                  <a:lnTo>
                    <a:pt x="564601" y="327429"/>
                  </a:lnTo>
                  <a:lnTo>
                    <a:pt x="567928" y="283964"/>
                  </a:lnTo>
                  <a:lnTo>
                    <a:pt x="564601" y="240498"/>
                  </a:lnTo>
                  <a:lnTo>
                    <a:pt x="554621" y="197859"/>
                  </a:lnTo>
                  <a:lnTo>
                    <a:pt x="537987" y="156874"/>
                  </a:lnTo>
                  <a:lnTo>
                    <a:pt x="514699" y="118369"/>
                  </a:lnTo>
                  <a:lnTo>
                    <a:pt x="484758" y="83171"/>
                  </a:lnTo>
                  <a:lnTo>
                    <a:pt x="449560" y="53229"/>
                  </a:lnTo>
                  <a:lnTo>
                    <a:pt x="411055" y="29941"/>
                  </a:lnTo>
                  <a:lnTo>
                    <a:pt x="370069" y="13307"/>
                  </a:lnTo>
                  <a:lnTo>
                    <a:pt x="327430" y="3326"/>
                  </a:lnTo>
                  <a:lnTo>
                    <a:pt x="283964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2917584" y="1679145"/>
              <a:ext cx="568325" cy="568325"/>
            </a:xfrm>
            <a:custGeom>
              <a:avLst/>
              <a:gdLst/>
              <a:ahLst/>
              <a:cxnLst/>
              <a:rect l="l" t="t" r="r" b="b"/>
              <a:pathLst>
                <a:path w="568325" h="568325">
                  <a:moveTo>
                    <a:pt x="484756" y="83171"/>
                  </a:moveTo>
                  <a:lnTo>
                    <a:pt x="514698" y="118368"/>
                  </a:lnTo>
                  <a:lnTo>
                    <a:pt x="537986" y="156873"/>
                  </a:lnTo>
                  <a:lnTo>
                    <a:pt x="554620" y="197859"/>
                  </a:lnTo>
                  <a:lnTo>
                    <a:pt x="564601" y="240498"/>
                  </a:lnTo>
                  <a:lnTo>
                    <a:pt x="567928" y="283964"/>
                  </a:lnTo>
                  <a:lnTo>
                    <a:pt x="564601" y="327429"/>
                  </a:lnTo>
                  <a:lnTo>
                    <a:pt x="554620" y="370068"/>
                  </a:lnTo>
                  <a:lnTo>
                    <a:pt x="537986" y="411054"/>
                  </a:lnTo>
                  <a:lnTo>
                    <a:pt x="514698" y="449559"/>
                  </a:lnTo>
                  <a:lnTo>
                    <a:pt x="484756" y="484756"/>
                  </a:lnTo>
                  <a:lnTo>
                    <a:pt x="449559" y="514698"/>
                  </a:lnTo>
                  <a:lnTo>
                    <a:pt x="411054" y="537986"/>
                  </a:lnTo>
                  <a:lnTo>
                    <a:pt x="370068" y="554620"/>
                  </a:lnTo>
                  <a:lnTo>
                    <a:pt x="327429" y="564601"/>
                  </a:lnTo>
                  <a:lnTo>
                    <a:pt x="283964" y="567928"/>
                  </a:lnTo>
                  <a:lnTo>
                    <a:pt x="240498" y="564601"/>
                  </a:lnTo>
                  <a:lnTo>
                    <a:pt x="197859" y="554620"/>
                  </a:lnTo>
                  <a:lnTo>
                    <a:pt x="156873" y="537986"/>
                  </a:lnTo>
                  <a:lnTo>
                    <a:pt x="118368" y="514698"/>
                  </a:lnTo>
                  <a:lnTo>
                    <a:pt x="83171" y="484756"/>
                  </a:lnTo>
                  <a:lnTo>
                    <a:pt x="53229" y="449559"/>
                  </a:lnTo>
                  <a:lnTo>
                    <a:pt x="29941" y="411054"/>
                  </a:lnTo>
                  <a:lnTo>
                    <a:pt x="13307" y="370068"/>
                  </a:lnTo>
                  <a:lnTo>
                    <a:pt x="3326" y="327429"/>
                  </a:lnTo>
                  <a:lnTo>
                    <a:pt x="0" y="283964"/>
                  </a:lnTo>
                  <a:lnTo>
                    <a:pt x="3326" y="240498"/>
                  </a:lnTo>
                  <a:lnTo>
                    <a:pt x="13307" y="197859"/>
                  </a:lnTo>
                  <a:lnTo>
                    <a:pt x="29941" y="156873"/>
                  </a:lnTo>
                  <a:lnTo>
                    <a:pt x="53229" y="118368"/>
                  </a:lnTo>
                  <a:lnTo>
                    <a:pt x="83171" y="83171"/>
                  </a:lnTo>
                  <a:lnTo>
                    <a:pt x="118368" y="53229"/>
                  </a:lnTo>
                  <a:lnTo>
                    <a:pt x="156873" y="29941"/>
                  </a:lnTo>
                  <a:lnTo>
                    <a:pt x="197859" y="13307"/>
                  </a:lnTo>
                  <a:lnTo>
                    <a:pt x="240498" y="3326"/>
                  </a:lnTo>
                  <a:lnTo>
                    <a:pt x="283964" y="0"/>
                  </a:lnTo>
                  <a:lnTo>
                    <a:pt x="327429" y="3326"/>
                  </a:lnTo>
                  <a:lnTo>
                    <a:pt x="370068" y="13307"/>
                  </a:lnTo>
                  <a:lnTo>
                    <a:pt x="411054" y="29941"/>
                  </a:lnTo>
                  <a:lnTo>
                    <a:pt x="449559" y="53229"/>
                  </a:lnTo>
                  <a:lnTo>
                    <a:pt x="484756" y="83171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5" name="object 75"/>
          <p:cNvSpPr txBox="1"/>
          <p:nvPr/>
        </p:nvSpPr>
        <p:spPr>
          <a:xfrm>
            <a:off x="3104131" y="1746981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4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76" name="object 7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096563" y="1651344"/>
            <a:ext cx="669528" cy="669528"/>
          </a:xfrm>
          <a:prstGeom prst="rect">
            <a:avLst/>
          </a:prstGeom>
        </p:spPr>
      </p:pic>
      <p:sp>
        <p:nvSpPr>
          <p:cNvPr id="77" name="object 77"/>
          <p:cNvSpPr txBox="1"/>
          <p:nvPr/>
        </p:nvSpPr>
        <p:spPr>
          <a:xfrm>
            <a:off x="5333908" y="1746981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1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7415038" y="1713794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60655">
              <a:lnSpc>
                <a:spcPts val="2290"/>
              </a:lnSpc>
            </a:pPr>
            <a:r>
              <a:rPr sz="3600" spc="-750" baseline="-23000" dirty="0">
                <a:latin typeface="Arial MT"/>
                <a:cs typeface="Arial MT"/>
              </a:rPr>
              <a:t>1</a:t>
            </a:r>
            <a:r>
              <a:rPr sz="1400" spc="-5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2866784" y="3492845"/>
            <a:ext cx="669925" cy="669925"/>
            <a:chOff x="2866784" y="3492845"/>
            <a:chExt cx="669925" cy="669925"/>
          </a:xfrm>
        </p:grpSpPr>
        <p:pic>
          <p:nvPicPr>
            <p:cNvPr id="80" name="object 8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866784" y="3492845"/>
              <a:ext cx="669528" cy="669528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2917584" y="3520645"/>
              <a:ext cx="568325" cy="568325"/>
            </a:xfrm>
            <a:custGeom>
              <a:avLst/>
              <a:gdLst/>
              <a:ahLst/>
              <a:cxnLst/>
              <a:rect l="l" t="t" r="r" b="b"/>
              <a:pathLst>
                <a:path w="568325" h="568325">
                  <a:moveTo>
                    <a:pt x="283964" y="0"/>
                  </a:moveTo>
                  <a:lnTo>
                    <a:pt x="240498" y="3326"/>
                  </a:lnTo>
                  <a:lnTo>
                    <a:pt x="197859" y="13307"/>
                  </a:lnTo>
                  <a:lnTo>
                    <a:pt x="156874" y="29941"/>
                  </a:lnTo>
                  <a:lnTo>
                    <a:pt x="118369" y="53229"/>
                  </a:lnTo>
                  <a:lnTo>
                    <a:pt x="83171" y="83171"/>
                  </a:lnTo>
                  <a:lnTo>
                    <a:pt x="53229" y="118369"/>
                  </a:lnTo>
                  <a:lnTo>
                    <a:pt x="29941" y="156874"/>
                  </a:lnTo>
                  <a:lnTo>
                    <a:pt x="13307" y="197859"/>
                  </a:lnTo>
                  <a:lnTo>
                    <a:pt x="3326" y="240498"/>
                  </a:lnTo>
                  <a:lnTo>
                    <a:pt x="0" y="283964"/>
                  </a:lnTo>
                  <a:lnTo>
                    <a:pt x="3326" y="327430"/>
                  </a:lnTo>
                  <a:lnTo>
                    <a:pt x="13307" y="370069"/>
                  </a:lnTo>
                  <a:lnTo>
                    <a:pt x="29941" y="411054"/>
                  </a:lnTo>
                  <a:lnTo>
                    <a:pt x="53229" y="449559"/>
                  </a:lnTo>
                  <a:lnTo>
                    <a:pt x="83171" y="484757"/>
                  </a:lnTo>
                  <a:lnTo>
                    <a:pt x="118369" y="514698"/>
                  </a:lnTo>
                  <a:lnTo>
                    <a:pt x="156874" y="537986"/>
                  </a:lnTo>
                  <a:lnTo>
                    <a:pt x="197859" y="554620"/>
                  </a:lnTo>
                  <a:lnTo>
                    <a:pt x="240498" y="564601"/>
                  </a:lnTo>
                  <a:lnTo>
                    <a:pt x="283964" y="567928"/>
                  </a:lnTo>
                  <a:lnTo>
                    <a:pt x="327430" y="564601"/>
                  </a:lnTo>
                  <a:lnTo>
                    <a:pt x="370069" y="554620"/>
                  </a:lnTo>
                  <a:lnTo>
                    <a:pt x="411055" y="537986"/>
                  </a:lnTo>
                  <a:lnTo>
                    <a:pt x="449560" y="514698"/>
                  </a:lnTo>
                  <a:lnTo>
                    <a:pt x="484758" y="484757"/>
                  </a:lnTo>
                  <a:lnTo>
                    <a:pt x="514699" y="449559"/>
                  </a:lnTo>
                  <a:lnTo>
                    <a:pt x="537987" y="411054"/>
                  </a:lnTo>
                  <a:lnTo>
                    <a:pt x="554621" y="370069"/>
                  </a:lnTo>
                  <a:lnTo>
                    <a:pt x="564601" y="327430"/>
                  </a:lnTo>
                  <a:lnTo>
                    <a:pt x="567928" y="283964"/>
                  </a:lnTo>
                  <a:lnTo>
                    <a:pt x="564601" y="240498"/>
                  </a:lnTo>
                  <a:lnTo>
                    <a:pt x="554621" y="197859"/>
                  </a:lnTo>
                  <a:lnTo>
                    <a:pt x="537987" y="156874"/>
                  </a:lnTo>
                  <a:lnTo>
                    <a:pt x="514699" y="118369"/>
                  </a:lnTo>
                  <a:lnTo>
                    <a:pt x="484758" y="83171"/>
                  </a:lnTo>
                  <a:lnTo>
                    <a:pt x="449560" y="53229"/>
                  </a:lnTo>
                  <a:lnTo>
                    <a:pt x="411055" y="29941"/>
                  </a:lnTo>
                  <a:lnTo>
                    <a:pt x="370069" y="13307"/>
                  </a:lnTo>
                  <a:lnTo>
                    <a:pt x="327430" y="3326"/>
                  </a:lnTo>
                  <a:lnTo>
                    <a:pt x="283964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2917584" y="3520645"/>
              <a:ext cx="568325" cy="568325"/>
            </a:xfrm>
            <a:custGeom>
              <a:avLst/>
              <a:gdLst/>
              <a:ahLst/>
              <a:cxnLst/>
              <a:rect l="l" t="t" r="r" b="b"/>
              <a:pathLst>
                <a:path w="568325" h="568325">
                  <a:moveTo>
                    <a:pt x="484756" y="83171"/>
                  </a:moveTo>
                  <a:lnTo>
                    <a:pt x="514698" y="118368"/>
                  </a:lnTo>
                  <a:lnTo>
                    <a:pt x="537986" y="156873"/>
                  </a:lnTo>
                  <a:lnTo>
                    <a:pt x="554620" y="197859"/>
                  </a:lnTo>
                  <a:lnTo>
                    <a:pt x="564601" y="240498"/>
                  </a:lnTo>
                  <a:lnTo>
                    <a:pt x="567928" y="283964"/>
                  </a:lnTo>
                  <a:lnTo>
                    <a:pt x="564601" y="327429"/>
                  </a:lnTo>
                  <a:lnTo>
                    <a:pt x="554620" y="370068"/>
                  </a:lnTo>
                  <a:lnTo>
                    <a:pt x="537986" y="411054"/>
                  </a:lnTo>
                  <a:lnTo>
                    <a:pt x="514698" y="449559"/>
                  </a:lnTo>
                  <a:lnTo>
                    <a:pt x="484756" y="484756"/>
                  </a:lnTo>
                  <a:lnTo>
                    <a:pt x="449559" y="514698"/>
                  </a:lnTo>
                  <a:lnTo>
                    <a:pt x="411054" y="537986"/>
                  </a:lnTo>
                  <a:lnTo>
                    <a:pt x="370068" y="554620"/>
                  </a:lnTo>
                  <a:lnTo>
                    <a:pt x="327429" y="564601"/>
                  </a:lnTo>
                  <a:lnTo>
                    <a:pt x="283964" y="567928"/>
                  </a:lnTo>
                  <a:lnTo>
                    <a:pt x="240498" y="564601"/>
                  </a:lnTo>
                  <a:lnTo>
                    <a:pt x="197859" y="554620"/>
                  </a:lnTo>
                  <a:lnTo>
                    <a:pt x="156873" y="537986"/>
                  </a:lnTo>
                  <a:lnTo>
                    <a:pt x="118368" y="514698"/>
                  </a:lnTo>
                  <a:lnTo>
                    <a:pt x="83171" y="484756"/>
                  </a:lnTo>
                  <a:lnTo>
                    <a:pt x="53229" y="449559"/>
                  </a:lnTo>
                  <a:lnTo>
                    <a:pt x="29941" y="411054"/>
                  </a:lnTo>
                  <a:lnTo>
                    <a:pt x="13307" y="370068"/>
                  </a:lnTo>
                  <a:lnTo>
                    <a:pt x="3326" y="327429"/>
                  </a:lnTo>
                  <a:lnTo>
                    <a:pt x="0" y="283964"/>
                  </a:lnTo>
                  <a:lnTo>
                    <a:pt x="3326" y="240498"/>
                  </a:lnTo>
                  <a:lnTo>
                    <a:pt x="13307" y="197859"/>
                  </a:lnTo>
                  <a:lnTo>
                    <a:pt x="29941" y="156873"/>
                  </a:lnTo>
                  <a:lnTo>
                    <a:pt x="53229" y="118368"/>
                  </a:lnTo>
                  <a:lnTo>
                    <a:pt x="83171" y="83171"/>
                  </a:lnTo>
                  <a:lnTo>
                    <a:pt x="118368" y="53229"/>
                  </a:lnTo>
                  <a:lnTo>
                    <a:pt x="156873" y="29941"/>
                  </a:lnTo>
                  <a:lnTo>
                    <a:pt x="197859" y="13307"/>
                  </a:lnTo>
                  <a:lnTo>
                    <a:pt x="240498" y="3326"/>
                  </a:lnTo>
                  <a:lnTo>
                    <a:pt x="283964" y="0"/>
                  </a:lnTo>
                  <a:lnTo>
                    <a:pt x="327429" y="3326"/>
                  </a:lnTo>
                  <a:lnTo>
                    <a:pt x="370068" y="13307"/>
                  </a:lnTo>
                  <a:lnTo>
                    <a:pt x="411054" y="29941"/>
                  </a:lnTo>
                  <a:lnTo>
                    <a:pt x="449559" y="53229"/>
                  </a:lnTo>
                  <a:lnTo>
                    <a:pt x="484756" y="83171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/>
          <p:cNvSpPr txBox="1"/>
          <p:nvPr/>
        </p:nvSpPr>
        <p:spPr>
          <a:xfrm>
            <a:off x="3104131" y="3588481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2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5185912" y="3593438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60655">
              <a:lnSpc>
                <a:spcPts val="2290"/>
              </a:lnSpc>
            </a:pPr>
            <a:r>
              <a:rPr sz="3600" spc="-750" baseline="-15000" dirty="0">
                <a:latin typeface="Arial MT"/>
                <a:cs typeface="Arial MT"/>
              </a:rPr>
              <a:t>1</a:t>
            </a:r>
            <a:r>
              <a:rPr sz="1400" spc="-5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7412056" y="2928424"/>
            <a:ext cx="495934" cy="318135"/>
          </a:xfrm>
          <a:prstGeom prst="rect">
            <a:avLst/>
          </a:prstGeom>
          <a:solidFill>
            <a:srgbClr val="7FCBD3"/>
          </a:solidFill>
        </p:spPr>
        <p:txBody>
          <a:bodyPr vert="horz" wrap="square" lIns="0" tIns="4508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6899826" y="2909374"/>
            <a:ext cx="1026160" cy="682625"/>
            <a:chOff x="6899826" y="2909374"/>
            <a:chExt cx="1026160" cy="682625"/>
          </a:xfrm>
        </p:grpSpPr>
        <p:sp>
          <p:nvSpPr>
            <p:cNvPr id="87" name="object 87"/>
            <p:cNvSpPr/>
            <p:nvPr/>
          </p:nvSpPr>
          <p:spPr>
            <a:xfrm>
              <a:off x="7406911" y="2915724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89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7913997" y="2915724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7400561" y="2915724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5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7400561" y="3253596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5" h="6350">
                  <a:moveTo>
                    <a:pt x="0" y="6350"/>
                  </a:moveTo>
                  <a:lnTo>
                    <a:pt x="519785" y="6350"/>
                  </a:lnTo>
                </a:path>
                <a:path w="520065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6899826" y="3254801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5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2" name="object 92"/>
          <p:cNvSpPr txBox="1"/>
          <p:nvPr/>
        </p:nvSpPr>
        <p:spPr>
          <a:xfrm>
            <a:off x="6899826" y="3254801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7913997" y="3591468"/>
            <a:ext cx="507365" cy="33718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7376490" y="3519110"/>
            <a:ext cx="568325" cy="568325"/>
          </a:xfrm>
          <a:custGeom>
            <a:avLst/>
            <a:gdLst/>
            <a:ahLst/>
            <a:cxnLst/>
            <a:rect l="l" t="t" r="r" b="b"/>
            <a:pathLst>
              <a:path w="568325" h="568325">
                <a:moveTo>
                  <a:pt x="283964" y="0"/>
                </a:moveTo>
                <a:lnTo>
                  <a:pt x="240498" y="3326"/>
                </a:lnTo>
                <a:lnTo>
                  <a:pt x="197859" y="13307"/>
                </a:lnTo>
                <a:lnTo>
                  <a:pt x="156874" y="29941"/>
                </a:lnTo>
                <a:lnTo>
                  <a:pt x="118369" y="53229"/>
                </a:lnTo>
                <a:lnTo>
                  <a:pt x="83171" y="83171"/>
                </a:lnTo>
                <a:lnTo>
                  <a:pt x="53229" y="118369"/>
                </a:lnTo>
                <a:lnTo>
                  <a:pt x="29941" y="156874"/>
                </a:lnTo>
                <a:lnTo>
                  <a:pt x="13307" y="197859"/>
                </a:lnTo>
                <a:lnTo>
                  <a:pt x="3326" y="240498"/>
                </a:lnTo>
                <a:lnTo>
                  <a:pt x="0" y="283964"/>
                </a:lnTo>
                <a:lnTo>
                  <a:pt x="3326" y="327430"/>
                </a:lnTo>
                <a:lnTo>
                  <a:pt x="13307" y="370069"/>
                </a:lnTo>
                <a:lnTo>
                  <a:pt x="29941" y="411054"/>
                </a:lnTo>
                <a:lnTo>
                  <a:pt x="53229" y="449559"/>
                </a:lnTo>
                <a:lnTo>
                  <a:pt x="83171" y="484757"/>
                </a:lnTo>
                <a:lnTo>
                  <a:pt x="118369" y="514699"/>
                </a:lnTo>
                <a:lnTo>
                  <a:pt x="156874" y="537986"/>
                </a:lnTo>
                <a:lnTo>
                  <a:pt x="197859" y="554621"/>
                </a:lnTo>
                <a:lnTo>
                  <a:pt x="240498" y="564601"/>
                </a:lnTo>
                <a:lnTo>
                  <a:pt x="283964" y="567928"/>
                </a:lnTo>
                <a:lnTo>
                  <a:pt x="327430" y="564601"/>
                </a:lnTo>
                <a:lnTo>
                  <a:pt x="370069" y="554621"/>
                </a:lnTo>
                <a:lnTo>
                  <a:pt x="411054" y="537986"/>
                </a:lnTo>
                <a:lnTo>
                  <a:pt x="449559" y="514699"/>
                </a:lnTo>
                <a:lnTo>
                  <a:pt x="484756" y="484757"/>
                </a:lnTo>
                <a:lnTo>
                  <a:pt x="514698" y="449559"/>
                </a:lnTo>
                <a:lnTo>
                  <a:pt x="537986" y="411054"/>
                </a:lnTo>
                <a:lnTo>
                  <a:pt x="554620" y="370069"/>
                </a:lnTo>
                <a:lnTo>
                  <a:pt x="564601" y="327430"/>
                </a:lnTo>
                <a:lnTo>
                  <a:pt x="567928" y="283964"/>
                </a:lnTo>
                <a:lnTo>
                  <a:pt x="564601" y="240498"/>
                </a:lnTo>
                <a:lnTo>
                  <a:pt x="554620" y="197859"/>
                </a:lnTo>
                <a:lnTo>
                  <a:pt x="537986" y="156874"/>
                </a:lnTo>
                <a:lnTo>
                  <a:pt x="514698" y="118369"/>
                </a:lnTo>
                <a:lnTo>
                  <a:pt x="484756" y="83171"/>
                </a:lnTo>
                <a:lnTo>
                  <a:pt x="449559" y="53229"/>
                </a:lnTo>
                <a:lnTo>
                  <a:pt x="411054" y="29941"/>
                </a:lnTo>
                <a:lnTo>
                  <a:pt x="370069" y="13307"/>
                </a:lnTo>
                <a:lnTo>
                  <a:pt x="327430" y="3326"/>
                </a:lnTo>
                <a:lnTo>
                  <a:pt x="283964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5" name="object 95"/>
          <p:cNvGrpSpPr/>
          <p:nvPr/>
        </p:nvGrpSpPr>
        <p:grpSpPr>
          <a:xfrm>
            <a:off x="7325690" y="3491310"/>
            <a:ext cx="669925" cy="669925"/>
            <a:chOff x="7325690" y="3491310"/>
            <a:chExt cx="669925" cy="669925"/>
          </a:xfrm>
        </p:grpSpPr>
        <p:pic>
          <p:nvPicPr>
            <p:cNvPr id="96" name="object 9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325690" y="3491310"/>
              <a:ext cx="669528" cy="669528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7376490" y="3519110"/>
              <a:ext cx="568325" cy="568325"/>
            </a:xfrm>
            <a:custGeom>
              <a:avLst/>
              <a:gdLst/>
              <a:ahLst/>
              <a:cxnLst/>
              <a:rect l="l" t="t" r="r" b="b"/>
              <a:pathLst>
                <a:path w="568325" h="568325">
                  <a:moveTo>
                    <a:pt x="484756" y="83171"/>
                  </a:moveTo>
                  <a:lnTo>
                    <a:pt x="514698" y="118368"/>
                  </a:lnTo>
                  <a:lnTo>
                    <a:pt x="537986" y="156873"/>
                  </a:lnTo>
                  <a:lnTo>
                    <a:pt x="554620" y="197859"/>
                  </a:lnTo>
                  <a:lnTo>
                    <a:pt x="564601" y="240498"/>
                  </a:lnTo>
                  <a:lnTo>
                    <a:pt x="567928" y="283964"/>
                  </a:lnTo>
                  <a:lnTo>
                    <a:pt x="564601" y="327429"/>
                  </a:lnTo>
                  <a:lnTo>
                    <a:pt x="554620" y="370068"/>
                  </a:lnTo>
                  <a:lnTo>
                    <a:pt x="537986" y="411054"/>
                  </a:lnTo>
                  <a:lnTo>
                    <a:pt x="514698" y="449559"/>
                  </a:lnTo>
                  <a:lnTo>
                    <a:pt x="484756" y="484756"/>
                  </a:lnTo>
                  <a:lnTo>
                    <a:pt x="449559" y="514698"/>
                  </a:lnTo>
                  <a:lnTo>
                    <a:pt x="411054" y="537986"/>
                  </a:lnTo>
                  <a:lnTo>
                    <a:pt x="370068" y="554620"/>
                  </a:lnTo>
                  <a:lnTo>
                    <a:pt x="327429" y="564601"/>
                  </a:lnTo>
                  <a:lnTo>
                    <a:pt x="283964" y="567928"/>
                  </a:lnTo>
                  <a:lnTo>
                    <a:pt x="240498" y="564601"/>
                  </a:lnTo>
                  <a:lnTo>
                    <a:pt x="197859" y="554620"/>
                  </a:lnTo>
                  <a:lnTo>
                    <a:pt x="156873" y="537986"/>
                  </a:lnTo>
                  <a:lnTo>
                    <a:pt x="118368" y="514698"/>
                  </a:lnTo>
                  <a:lnTo>
                    <a:pt x="83171" y="484756"/>
                  </a:lnTo>
                  <a:lnTo>
                    <a:pt x="53229" y="449559"/>
                  </a:lnTo>
                  <a:lnTo>
                    <a:pt x="29941" y="411054"/>
                  </a:lnTo>
                  <a:lnTo>
                    <a:pt x="13307" y="370068"/>
                  </a:lnTo>
                  <a:lnTo>
                    <a:pt x="3326" y="327429"/>
                  </a:lnTo>
                  <a:lnTo>
                    <a:pt x="0" y="283964"/>
                  </a:lnTo>
                  <a:lnTo>
                    <a:pt x="3326" y="240498"/>
                  </a:lnTo>
                  <a:lnTo>
                    <a:pt x="13307" y="197859"/>
                  </a:lnTo>
                  <a:lnTo>
                    <a:pt x="29941" y="156873"/>
                  </a:lnTo>
                  <a:lnTo>
                    <a:pt x="53229" y="118368"/>
                  </a:lnTo>
                  <a:lnTo>
                    <a:pt x="83171" y="83171"/>
                  </a:lnTo>
                  <a:lnTo>
                    <a:pt x="118368" y="53229"/>
                  </a:lnTo>
                  <a:lnTo>
                    <a:pt x="156873" y="29941"/>
                  </a:lnTo>
                  <a:lnTo>
                    <a:pt x="197859" y="13307"/>
                  </a:lnTo>
                  <a:lnTo>
                    <a:pt x="240498" y="3326"/>
                  </a:lnTo>
                  <a:lnTo>
                    <a:pt x="283964" y="0"/>
                  </a:lnTo>
                  <a:lnTo>
                    <a:pt x="327429" y="3326"/>
                  </a:lnTo>
                  <a:lnTo>
                    <a:pt x="370068" y="13307"/>
                  </a:lnTo>
                  <a:lnTo>
                    <a:pt x="411054" y="29941"/>
                  </a:lnTo>
                  <a:lnTo>
                    <a:pt x="449559" y="53229"/>
                  </a:lnTo>
                  <a:lnTo>
                    <a:pt x="484756" y="83171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8" name="object 98"/>
          <p:cNvSpPr txBox="1"/>
          <p:nvPr/>
        </p:nvSpPr>
        <p:spPr>
          <a:xfrm>
            <a:off x="7563035" y="3586946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2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8003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</a:t>
            </a:r>
            <a:r>
              <a:rPr spc="-20" dirty="0"/>
              <a:t> </a:t>
            </a:r>
            <a:r>
              <a:rPr spc="-5" dirty="0"/>
              <a:t>determinant</a:t>
            </a:r>
            <a:endParaRPr spc="-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12750" y="10477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2879387" y="4105901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73307" y="2232570"/>
            <a:ext cx="87121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15" baseline="5000" dirty="0">
                <a:latin typeface="Cambria" panose="02040503050406030204"/>
                <a:cs typeface="Cambria" panose="02040503050406030204"/>
              </a:rPr>
              <a:t>+</a:t>
            </a:r>
            <a:r>
              <a:rPr sz="2400" spc="315" baseline="5000" dirty="0">
                <a:latin typeface="Cambria" panose="02040503050406030204"/>
                <a:cs typeface="Cambria" panose="02040503050406030204"/>
              </a:rPr>
              <a:t> </a:t>
            </a:r>
            <a:r>
              <a:rPr sz="2400" spc="179" baseline="50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98696" y="2232570"/>
            <a:ext cx="8750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15" baseline="2000" dirty="0">
                <a:latin typeface="Cambria" panose="02040503050406030204"/>
                <a:cs typeface="Cambria" panose="02040503050406030204"/>
              </a:rPr>
              <a:t>+</a:t>
            </a:r>
            <a:r>
              <a:rPr sz="2400" spc="315" baseline="2000" dirty="0">
                <a:latin typeface="Cambria" panose="02040503050406030204"/>
                <a:cs typeface="Cambria" panose="02040503050406030204"/>
              </a:rPr>
              <a:t> </a:t>
            </a:r>
            <a:r>
              <a:rPr sz="2400" spc="217" baseline="20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0056" y="4105901"/>
            <a:ext cx="87439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442" baseline="3000" dirty="0">
                <a:latin typeface="Lucida Sans Unicode" panose="020B0602030504020204"/>
                <a:cs typeface="Lucida Sans Unicode" panose="020B0602030504020204"/>
              </a:rPr>
              <a:t>–</a:t>
            </a:r>
            <a:r>
              <a:rPr sz="2400" spc="442" baseline="30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-247" baseline="30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76344" y="4105901"/>
            <a:ext cx="9226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442" baseline="7000" dirty="0">
                <a:latin typeface="Lucida Sans Unicode" panose="020B0602030504020204"/>
                <a:cs typeface="Lucida Sans Unicode" panose="020B0602030504020204"/>
              </a:rPr>
              <a:t>–</a:t>
            </a:r>
            <a:r>
              <a:rPr sz="2400" spc="442" baseline="70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-277" baseline="70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55576" y="4088629"/>
            <a:ext cx="1651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470" dirty="0">
                <a:latin typeface="Lucida Sans Unicode" panose="020B0602030504020204"/>
                <a:cs typeface="Lucida Sans Unicode" panose="020B0602030504020204"/>
              </a:rPr>
              <a:t>−</a:t>
            </a:r>
            <a:endParaRPr sz="16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15419" y="2232570"/>
            <a:ext cx="8915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15" baseline="2000" dirty="0">
                <a:latin typeface="Cambria" panose="02040503050406030204"/>
                <a:cs typeface="Cambria" panose="02040503050406030204"/>
              </a:rPr>
              <a:t>+</a:t>
            </a:r>
            <a:r>
              <a:rPr sz="2400" spc="315" baseline="2000" dirty="0">
                <a:latin typeface="Cambria" panose="02040503050406030204"/>
                <a:cs typeface="Cambria" panose="02040503050406030204"/>
              </a:rPr>
              <a:t>  </a:t>
            </a:r>
            <a:r>
              <a:rPr sz="2400" spc="-112" baseline="20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0996" y="2601979"/>
            <a:ext cx="1009650" cy="4546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Det</a:t>
            </a:r>
            <a:r>
              <a:rPr sz="14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-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4+1+1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  <a:p>
            <a:pPr marR="61595" algn="r">
              <a:lnSpc>
                <a:spcPct val="100000"/>
              </a:lnSpc>
              <a:spcBef>
                <a:spcPts val="2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-2-1-2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01353" y="3219409"/>
            <a:ext cx="2781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-6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latin typeface="Microsoft Sans Serif" panose="020B0604020202020204"/>
                <a:cs typeface="Microsoft Sans Serif" panose="020B0604020202020204"/>
              </a:rPr>
              <a:t>1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22125" y="1044399"/>
            <a:ext cx="507365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907952" y="1377127"/>
            <a:ext cx="507365" cy="337185"/>
          </a:xfrm>
          <a:custGeom>
            <a:avLst/>
            <a:gdLst/>
            <a:ahLst/>
            <a:cxnLst/>
            <a:rect l="l" t="t" r="r" b="b"/>
            <a:pathLst>
              <a:path w="507365" h="337185">
                <a:moveTo>
                  <a:pt x="507085" y="0"/>
                </a:moveTo>
                <a:lnTo>
                  <a:pt x="0" y="0"/>
                </a:lnTo>
                <a:lnTo>
                  <a:pt x="0" y="336666"/>
                </a:lnTo>
                <a:lnTo>
                  <a:pt x="507085" y="336666"/>
                </a:lnTo>
                <a:lnTo>
                  <a:pt x="507085" y="0"/>
                </a:lnTo>
                <a:close/>
              </a:path>
            </a:pathLst>
          </a:custGeom>
          <a:solidFill>
            <a:srgbClr val="CDD8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914302" y="1416180"/>
            <a:ext cx="4978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901602" y="1370777"/>
            <a:ext cx="1094105" cy="953135"/>
            <a:chOff x="6901602" y="1370777"/>
            <a:chExt cx="1094105" cy="953135"/>
          </a:xfrm>
        </p:grpSpPr>
        <p:sp>
          <p:nvSpPr>
            <p:cNvPr id="17" name="object 17"/>
            <p:cNvSpPr/>
            <p:nvPr/>
          </p:nvSpPr>
          <p:spPr>
            <a:xfrm>
              <a:off x="6907952" y="1370777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415038" y="1370777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01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901602" y="1370777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5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901602" y="1710619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5" h="6350">
                  <a:moveTo>
                    <a:pt x="0" y="6350"/>
                  </a:moveTo>
                  <a:lnTo>
                    <a:pt x="519785" y="6350"/>
                  </a:lnTo>
                </a:path>
                <a:path w="520065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415038" y="1713793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5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CDD8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325690" y="1654240"/>
              <a:ext cx="669528" cy="66952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376489" y="1682041"/>
              <a:ext cx="568325" cy="568325"/>
            </a:xfrm>
            <a:custGeom>
              <a:avLst/>
              <a:gdLst/>
              <a:ahLst/>
              <a:cxnLst/>
              <a:rect l="l" t="t" r="r" b="b"/>
              <a:pathLst>
                <a:path w="568325" h="568325">
                  <a:moveTo>
                    <a:pt x="283964" y="0"/>
                  </a:moveTo>
                  <a:lnTo>
                    <a:pt x="240498" y="3326"/>
                  </a:lnTo>
                  <a:lnTo>
                    <a:pt x="197859" y="13307"/>
                  </a:lnTo>
                  <a:lnTo>
                    <a:pt x="156874" y="29941"/>
                  </a:lnTo>
                  <a:lnTo>
                    <a:pt x="118369" y="53229"/>
                  </a:lnTo>
                  <a:lnTo>
                    <a:pt x="83171" y="83171"/>
                  </a:lnTo>
                  <a:lnTo>
                    <a:pt x="53229" y="118369"/>
                  </a:lnTo>
                  <a:lnTo>
                    <a:pt x="29941" y="156874"/>
                  </a:lnTo>
                  <a:lnTo>
                    <a:pt x="13307" y="197859"/>
                  </a:lnTo>
                  <a:lnTo>
                    <a:pt x="3326" y="240498"/>
                  </a:lnTo>
                  <a:lnTo>
                    <a:pt x="0" y="283964"/>
                  </a:lnTo>
                  <a:lnTo>
                    <a:pt x="3326" y="327429"/>
                  </a:lnTo>
                  <a:lnTo>
                    <a:pt x="13307" y="370068"/>
                  </a:lnTo>
                  <a:lnTo>
                    <a:pt x="29941" y="411054"/>
                  </a:lnTo>
                  <a:lnTo>
                    <a:pt x="53229" y="449559"/>
                  </a:lnTo>
                  <a:lnTo>
                    <a:pt x="83171" y="484756"/>
                  </a:lnTo>
                  <a:lnTo>
                    <a:pt x="118369" y="514698"/>
                  </a:lnTo>
                  <a:lnTo>
                    <a:pt x="156874" y="537986"/>
                  </a:lnTo>
                  <a:lnTo>
                    <a:pt x="197859" y="554620"/>
                  </a:lnTo>
                  <a:lnTo>
                    <a:pt x="240498" y="564601"/>
                  </a:lnTo>
                  <a:lnTo>
                    <a:pt x="283964" y="567928"/>
                  </a:lnTo>
                  <a:lnTo>
                    <a:pt x="327430" y="564601"/>
                  </a:lnTo>
                  <a:lnTo>
                    <a:pt x="370069" y="554620"/>
                  </a:lnTo>
                  <a:lnTo>
                    <a:pt x="411054" y="537986"/>
                  </a:lnTo>
                  <a:lnTo>
                    <a:pt x="449559" y="514698"/>
                  </a:lnTo>
                  <a:lnTo>
                    <a:pt x="484756" y="484756"/>
                  </a:lnTo>
                  <a:lnTo>
                    <a:pt x="514698" y="449559"/>
                  </a:lnTo>
                  <a:lnTo>
                    <a:pt x="537986" y="411054"/>
                  </a:lnTo>
                  <a:lnTo>
                    <a:pt x="554620" y="370068"/>
                  </a:lnTo>
                  <a:lnTo>
                    <a:pt x="564601" y="327429"/>
                  </a:lnTo>
                  <a:lnTo>
                    <a:pt x="567928" y="283964"/>
                  </a:lnTo>
                  <a:lnTo>
                    <a:pt x="564601" y="240498"/>
                  </a:lnTo>
                  <a:lnTo>
                    <a:pt x="554620" y="197859"/>
                  </a:lnTo>
                  <a:lnTo>
                    <a:pt x="537986" y="156874"/>
                  </a:lnTo>
                  <a:lnTo>
                    <a:pt x="514698" y="118369"/>
                  </a:lnTo>
                  <a:lnTo>
                    <a:pt x="484756" y="83171"/>
                  </a:lnTo>
                  <a:lnTo>
                    <a:pt x="449559" y="53229"/>
                  </a:lnTo>
                  <a:lnTo>
                    <a:pt x="411054" y="29941"/>
                  </a:lnTo>
                  <a:lnTo>
                    <a:pt x="370069" y="13307"/>
                  </a:lnTo>
                  <a:lnTo>
                    <a:pt x="327430" y="3326"/>
                  </a:lnTo>
                  <a:lnTo>
                    <a:pt x="283964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376490" y="1682041"/>
              <a:ext cx="568325" cy="568325"/>
            </a:xfrm>
            <a:custGeom>
              <a:avLst/>
              <a:gdLst/>
              <a:ahLst/>
              <a:cxnLst/>
              <a:rect l="l" t="t" r="r" b="b"/>
              <a:pathLst>
                <a:path w="568325" h="568325">
                  <a:moveTo>
                    <a:pt x="484756" y="83171"/>
                  </a:moveTo>
                  <a:lnTo>
                    <a:pt x="514698" y="118368"/>
                  </a:lnTo>
                  <a:lnTo>
                    <a:pt x="537986" y="156873"/>
                  </a:lnTo>
                  <a:lnTo>
                    <a:pt x="554620" y="197859"/>
                  </a:lnTo>
                  <a:lnTo>
                    <a:pt x="564601" y="240498"/>
                  </a:lnTo>
                  <a:lnTo>
                    <a:pt x="567928" y="283964"/>
                  </a:lnTo>
                  <a:lnTo>
                    <a:pt x="564601" y="327429"/>
                  </a:lnTo>
                  <a:lnTo>
                    <a:pt x="554620" y="370068"/>
                  </a:lnTo>
                  <a:lnTo>
                    <a:pt x="537986" y="411054"/>
                  </a:lnTo>
                  <a:lnTo>
                    <a:pt x="514698" y="449559"/>
                  </a:lnTo>
                  <a:lnTo>
                    <a:pt x="484756" y="484756"/>
                  </a:lnTo>
                  <a:lnTo>
                    <a:pt x="449559" y="514698"/>
                  </a:lnTo>
                  <a:lnTo>
                    <a:pt x="411054" y="537986"/>
                  </a:lnTo>
                  <a:lnTo>
                    <a:pt x="370068" y="554620"/>
                  </a:lnTo>
                  <a:lnTo>
                    <a:pt x="327429" y="564601"/>
                  </a:lnTo>
                  <a:lnTo>
                    <a:pt x="283964" y="567928"/>
                  </a:lnTo>
                  <a:lnTo>
                    <a:pt x="240498" y="564601"/>
                  </a:lnTo>
                  <a:lnTo>
                    <a:pt x="197859" y="554620"/>
                  </a:lnTo>
                  <a:lnTo>
                    <a:pt x="156873" y="537986"/>
                  </a:lnTo>
                  <a:lnTo>
                    <a:pt x="118368" y="514698"/>
                  </a:lnTo>
                  <a:lnTo>
                    <a:pt x="83171" y="484756"/>
                  </a:lnTo>
                  <a:lnTo>
                    <a:pt x="53229" y="449559"/>
                  </a:lnTo>
                  <a:lnTo>
                    <a:pt x="29941" y="411054"/>
                  </a:lnTo>
                  <a:lnTo>
                    <a:pt x="13307" y="370068"/>
                  </a:lnTo>
                  <a:lnTo>
                    <a:pt x="3326" y="327429"/>
                  </a:lnTo>
                  <a:lnTo>
                    <a:pt x="0" y="283964"/>
                  </a:lnTo>
                  <a:lnTo>
                    <a:pt x="3326" y="240498"/>
                  </a:lnTo>
                  <a:lnTo>
                    <a:pt x="13307" y="197859"/>
                  </a:lnTo>
                  <a:lnTo>
                    <a:pt x="29941" y="156873"/>
                  </a:lnTo>
                  <a:lnTo>
                    <a:pt x="53229" y="118368"/>
                  </a:lnTo>
                  <a:lnTo>
                    <a:pt x="83171" y="83171"/>
                  </a:lnTo>
                  <a:lnTo>
                    <a:pt x="118368" y="53229"/>
                  </a:lnTo>
                  <a:lnTo>
                    <a:pt x="156873" y="29941"/>
                  </a:lnTo>
                  <a:lnTo>
                    <a:pt x="197859" y="13307"/>
                  </a:lnTo>
                  <a:lnTo>
                    <a:pt x="240498" y="3326"/>
                  </a:lnTo>
                  <a:lnTo>
                    <a:pt x="283964" y="0"/>
                  </a:lnTo>
                  <a:lnTo>
                    <a:pt x="327429" y="3326"/>
                  </a:lnTo>
                  <a:lnTo>
                    <a:pt x="370068" y="13307"/>
                  </a:lnTo>
                  <a:lnTo>
                    <a:pt x="411054" y="29941"/>
                  </a:lnTo>
                  <a:lnTo>
                    <a:pt x="449559" y="53229"/>
                  </a:lnTo>
                  <a:lnTo>
                    <a:pt x="484756" y="83171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5192262" y="1050749"/>
            <a:ext cx="495934" cy="320040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174165" y="1031699"/>
            <a:ext cx="1026160" cy="682625"/>
            <a:chOff x="5174165" y="1031699"/>
            <a:chExt cx="1026160" cy="682625"/>
          </a:xfrm>
        </p:grpSpPr>
        <p:sp>
          <p:nvSpPr>
            <p:cNvPr id="27" name="object 27"/>
            <p:cNvSpPr/>
            <p:nvPr/>
          </p:nvSpPr>
          <p:spPr>
            <a:xfrm>
              <a:off x="5185913" y="1038049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4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692998" y="1038049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90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179563" y="103804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179563" y="1375921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692998" y="1377127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CDD8F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5692998" y="1379096"/>
            <a:ext cx="507365" cy="335280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90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678827" y="1713793"/>
            <a:ext cx="507365" cy="337185"/>
          </a:xfrm>
          <a:custGeom>
            <a:avLst/>
            <a:gdLst/>
            <a:ahLst/>
            <a:cxnLst/>
            <a:rect l="l" t="t" r="r" b="b"/>
            <a:pathLst>
              <a:path w="507364" h="337185">
                <a:moveTo>
                  <a:pt x="507085" y="0"/>
                </a:moveTo>
                <a:lnTo>
                  <a:pt x="0" y="0"/>
                </a:lnTo>
                <a:lnTo>
                  <a:pt x="0" y="336666"/>
                </a:lnTo>
                <a:lnTo>
                  <a:pt x="507085" y="336666"/>
                </a:lnTo>
                <a:lnTo>
                  <a:pt x="507085" y="0"/>
                </a:lnTo>
                <a:close/>
              </a:path>
            </a:pathLst>
          </a:custGeom>
          <a:solidFill>
            <a:srgbClr val="CDD8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4870227" y="1752849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4672477" y="1666445"/>
            <a:ext cx="1056005" cy="593725"/>
            <a:chOff x="4672477" y="1666445"/>
            <a:chExt cx="1056005" cy="593725"/>
          </a:xfrm>
        </p:grpSpPr>
        <p:sp>
          <p:nvSpPr>
            <p:cNvPr id="36" name="object 36"/>
            <p:cNvSpPr/>
            <p:nvPr/>
          </p:nvSpPr>
          <p:spPr>
            <a:xfrm>
              <a:off x="4678827" y="1707443"/>
              <a:ext cx="507365" cy="349885"/>
            </a:xfrm>
            <a:custGeom>
              <a:avLst/>
              <a:gdLst/>
              <a:ahLst/>
              <a:cxnLst/>
              <a:rect l="l" t="t" r="r" b="b"/>
              <a:pathLst>
                <a:path w="507364" h="349885">
                  <a:moveTo>
                    <a:pt x="0" y="0"/>
                  </a:moveTo>
                  <a:lnTo>
                    <a:pt x="0" y="349367"/>
                  </a:lnTo>
                </a:path>
                <a:path w="507364" h="349885">
                  <a:moveTo>
                    <a:pt x="507085" y="0"/>
                  </a:moveTo>
                  <a:lnTo>
                    <a:pt x="507085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4672477" y="1707443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4672477" y="2050460"/>
              <a:ext cx="520065" cy="0"/>
            </a:xfrm>
            <a:custGeom>
              <a:avLst/>
              <a:gdLst/>
              <a:ahLst/>
              <a:cxnLst/>
              <a:rect l="l" t="t" r="r" b="b"/>
              <a:pathLst>
                <a:path w="520064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5147362" y="1679145"/>
              <a:ext cx="568325" cy="568325"/>
            </a:xfrm>
            <a:custGeom>
              <a:avLst/>
              <a:gdLst/>
              <a:ahLst/>
              <a:cxnLst/>
              <a:rect l="l" t="t" r="r" b="b"/>
              <a:pathLst>
                <a:path w="568325" h="568325">
                  <a:moveTo>
                    <a:pt x="283964" y="0"/>
                  </a:moveTo>
                  <a:lnTo>
                    <a:pt x="240498" y="3326"/>
                  </a:lnTo>
                  <a:lnTo>
                    <a:pt x="197859" y="13307"/>
                  </a:lnTo>
                  <a:lnTo>
                    <a:pt x="156874" y="29941"/>
                  </a:lnTo>
                  <a:lnTo>
                    <a:pt x="118369" y="53229"/>
                  </a:lnTo>
                  <a:lnTo>
                    <a:pt x="83171" y="83171"/>
                  </a:lnTo>
                  <a:lnTo>
                    <a:pt x="53229" y="118369"/>
                  </a:lnTo>
                  <a:lnTo>
                    <a:pt x="29941" y="156874"/>
                  </a:lnTo>
                  <a:lnTo>
                    <a:pt x="13307" y="197859"/>
                  </a:lnTo>
                  <a:lnTo>
                    <a:pt x="3326" y="240498"/>
                  </a:lnTo>
                  <a:lnTo>
                    <a:pt x="0" y="283964"/>
                  </a:lnTo>
                  <a:lnTo>
                    <a:pt x="3326" y="327429"/>
                  </a:lnTo>
                  <a:lnTo>
                    <a:pt x="13307" y="370068"/>
                  </a:lnTo>
                  <a:lnTo>
                    <a:pt x="29941" y="411054"/>
                  </a:lnTo>
                  <a:lnTo>
                    <a:pt x="53229" y="449559"/>
                  </a:lnTo>
                  <a:lnTo>
                    <a:pt x="83171" y="484756"/>
                  </a:lnTo>
                  <a:lnTo>
                    <a:pt x="118369" y="514698"/>
                  </a:lnTo>
                  <a:lnTo>
                    <a:pt x="156874" y="537986"/>
                  </a:lnTo>
                  <a:lnTo>
                    <a:pt x="197859" y="554620"/>
                  </a:lnTo>
                  <a:lnTo>
                    <a:pt x="240498" y="564601"/>
                  </a:lnTo>
                  <a:lnTo>
                    <a:pt x="283964" y="567928"/>
                  </a:lnTo>
                  <a:lnTo>
                    <a:pt x="327430" y="564601"/>
                  </a:lnTo>
                  <a:lnTo>
                    <a:pt x="370069" y="554620"/>
                  </a:lnTo>
                  <a:lnTo>
                    <a:pt x="411054" y="537986"/>
                  </a:lnTo>
                  <a:lnTo>
                    <a:pt x="449559" y="514698"/>
                  </a:lnTo>
                  <a:lnTo>
                    <a:pt x="484756" y="484756"/>
                  </a:lnTo>
                  <a:lnTo>
                    <a:pt x="514698" y="449559"/>
                  </a:lnTo>
                  <a:lnTo>
                    <a:pt x="537986" y="411054"/>
                  </a:lnTo>
                  <a:lnTo>
                    <a:pt x="554620" y="370068"/>
                  </a:lnTo>
                  <a:lnTo>
                    <a:pt x="564601" y="327429"/>
                  </a:lnTo>
                  <a:lnTo>
                    <a:pt x="567928" y="283964"/>
                  </a:lnTo>
                  <a:lnTo>
                    <a:pt x="564601" y="240498"/>
                  </a:lnTo>
                  <a:lnTo>
                    <a:pt x="554620" y="197859"/>
                  </a:lnTo>
                  <a:lnTo>
                    <a:pt x="537986" y="156874"/>
                  </a:lnTo>
                  <a:lnTo>
                    <a:pt x="514698" y="118369"/>
                  </a:lnTo>
                  <a:lnTo>
                    <a:pt x="484756" y="83171"/>
                  </a:lnTo>
                  <a:lnTo>
                    <a:pt x="449559" y="53229"/>
                  </a:lnTo>
                  <a:lnTo>
                    <a:pt x="411054" y="29941"/>
                  </a:lnTo>
                  <a:lnTo>
                    <a:pt x="370069" y="13307"/>
                  </a:lnTo>
                  <a:lnTo>
                    <a:pt x="327430" y="3326"/>
                  </a:lnTo>
                  <a:lnTo>
                    <a:pt x="283964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147363" y="1679145"/>
              <a:ext cx="568325" cy="568325"/>
            </a:xfrm>
            <a:custGeom>
              <a:avLst/>
              <a:gdLst/>
              <a:ahLst/>
              <a:cxnLst/>
              <a:rect l="l" t="t" r="r" b="b"/>
              <a:pathLst>
                <a:path w="568325" h="568325">
                  <a:moveTo>
                    <a:pt x="484756" y="83171"/>
                  </a:moveTo>
                  <a:lnTo>
                    <a:pt x="514698" y="118368"/>
                  </a:lnTo>
                  <a:lnTo>
                    <a:pt x="537986" y="156873"/>
                  </a:lnTo>
                  <a:lnTo>
                    <a:pt x="554620" y="197859"/>
                  </a:lnTo>
                  <a:lnTo>
                    <a:pt x="564601" y="240498"/>
                  </a:lnTo>
                  <a:lnTo>
                    <a:pt x="567928" y="283964"/>
                  </a:lnTo>
                  <a:lnTo>
                    <a:pt x="564601" y="327429"/>
                  </a:lnTo>
                  <a:lnTo>
                    <a:pt x="554620" y="370068"/>
                  </a:lnTo>
                  <a:lnTo>
                    <a:pt x="537986" y="411054"/>
                  </a:lnTo>
                  <a:lnTo>
                    <a:pt x="514698" y="449559"/>
                  </a:lnTo>
                  <a:lnTo>
                    <a:pt x="484756" y="484756"/>
                  </a:lnTo>
                  <a:lnTo>
                    <a:pt x="449559" y="514698"/>
                  </a:lnTo>
                  <a:lnTo>
                    <a:pt x="411054" y="537986"/>
                  </a:lnTo>
                  <a:lnTo>
                    <a:pt x="370068" y="554620"/>
                  </a:lnTo>
                  <a:lnTo>
                    <a:pt x="327429" y="564601"/>
                  </a:lnTo>
                  <a:lnTo>
                    <a:pt x="283964" y="567928"/>
                  </a:lnTo>
                  <a:lnTo>
                    <a:pt x="240498" y="564601"/>
                  </a:lnTo>
                  <a:lnTo>
                    <a:pt x="197859" y="554620"/>
                  </a:lnTo>
                  <a:lnTo>
                    <a:pt x="156873" y="537986"/>
                  </a:lnTo>
                  <a:lnTo>
                    <a:pt x="118368" y="514698"/>
                  </a:lnTo>
                  <a:lnTo>
                    <a:pt x="83171" y="484756"/>
                  </a:lnTo>
                  <a:lnTo>
                    <a:pt x="53229" y="449559"/>
                  </a:lnTo>
                  <a:lnTo>
                    <a:pt x="29941" y="411054"/>
                  </a:lnTo>
                  <a:lnTo>
                    <a:pt x="13307" y="370068"/>
                  </a:lnTo>
                  <a:lnTo>
                    <a:pt x="3326" y="327429"/>
                  </a:lnTo>
                  <a:lnTo>
                    <a:pt x="0" y="283964"/>
                  </a:lnTo>
                  <a:lnTo>
                    <a:pt x="3326" y="240498"/>
                  </a:lnTo>
                  <a:lnTo>
                    <a:pt x="13307" y="197859"/>
                  </a:lnTo>
                  <a:lnTo>
                    <a:pt x="29941" y="156873"/>
                  </a:lnTo>
                  <a:lnTo>
                    <a:pt x="53229" y="118368"/>
                  </a:lnTo>
                  <a:lnTo>
                    <a:pt x="83171" y="83171"/>
                  </a:lnTo>
                  <a:lnTo>
                    <a:pt x="118368" y="53229"/>
                  </a:lnTo>
                  <a:lnTo>
                    <a:pt x="156873" y="29941"/>
                  </a:lnTo>
                  <a:lnTo>
                    <a:pt x="197859" y="13307"/>
                  </a:lnTo>
                  <a:lnTo>
                    <a:pt x="240498" y="3326"/>
                  </a:lnTo>
                  <a:lnTo>
                    <a:pt x="283964" y="0"/>
                  </a:lnTo>
                  <a:lnTo>
                    <a:pt x="327429" y="3326"/>
                  </a:lnTo>
                  <a:lnTo>
                    <a:pt x="370068" y="13307"/>
                  </a:lnTo>
                  <a:lnTo>
                    <a:pt x="411054" y="29941"/>
                  </a:lnTo>
                  <a:lnTo>
                    <a:pt x="449559" y="53229"/>
                  </a:lnTo>
                  <a:lnTo>
                    <a:pt x="484756" y="83171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2440920" y="1044399"/>
            <a:ext cx="507365" cy="341630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948006" y="1389827"/>
            <a:ext cx="507365" cy="337185"/>
          </a:xfrm>
          <a:custGeom>
            <a:avLst/>
            <a:gdLst/>
            <a:ahLst/>
            <a:cxnLst/>
            <a:rect l="l" t="t" r="r" b="b"/>
            <a:pathLst>
              <a:path w="507364" h="337185">
                <a:moveTo>
                  <a:pt x="507085" y="0"/>
                </a:moveTo>
                <a:lnTo>
                  <a:pt x="0" y="0"/>
                </a:lnTo>
                <a:lnTo>
                  <a:pt x="0" y="336666"/>
                </a:lnTo>
                <a:lnTo>
                  <a:pt x="507085" y="336666"/>
                </a:lnTo>
                <a:lnTo>
                  <a:pt x="507085" y="0"/>
                </a:lnTo>
                <a:close/>
              </a:path>
            </a:pathLst>
          </a:custGeom>
          <a:solidFill>
            <a:srgbClr val="CDD8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2948006" y="1385446"/>
            <a:ext cx="507365" cy="335280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0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455092" y="1713793"/>
            <a:ext cx="507365" cy="337185"/>
          </a:xfrm>
          <a:custGeom>
            <a:avLst/>
            <a:gdLst/>
            <a:ahLst/>
            <a:cxnLst/>
            <a:rect l="l" t="t" r="r" b="b"/>
            <a:pathLst>
              <a:path w="507364" h="337185">
                <a:moveTo>
                  <a:pt x="507085" y="0"/>
                </a:moveTo>
                <a:lnTo>
                  <a:pt x="0" y="0"/>
                </a:lnTo>
                <a:lnTo>
                  <a:pt x="0" y="336666"/>
                </a:lnTo>
                <a:lnTo>
                  <a:pt x="507085" y="336666"/>
                </a:lnTo>
                <a:lnTo>
                  <a:pt x="507085" y="0"/>
                </a:lnTo>
                <a:close/>
              </a:path>
            </a:pathLst>
          </a:custGeom>
          <a:solidFill>
            <a:srgbClr val="CDD8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3455092" y="1720144"/>
            <a:ext cx="507365" cy="33083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678827" y="2924044"/>
            <a:ext cx="507365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692998" y="3256771"/>
            <a:ext cx="507365" cy="337185"/>
          </a:xfrm>
          <a:custGeom>
            <a:avLst/>
            <a:gdLst/>
            <a:ahLst/>
            <a:cxnLst/>
            <a:rect l="l" t="t" r="r" b="b"/>
            <a:pathLst>
              <a:path w="507364" h="337185">
                <a:moveTo>
                  <a:pt x="507085" y="0"/>
                </a:moveTo>
                <a:lnTo>
                  <a:pt x="0" y="0"/>
                </a:lnTo>
                <a:lnTo>
                  <a:pt x="0" y="336666"/>
                </a:lnTo>
                <a:lnTo>
                  <a:pt x="507085" y="336666"/>
                </a:lnTo>
                <a:lnTo>
                  <a:pt x="507085" y="0"/>
                </a:lnTo>
                <a:close/>
              </a:path>
            </a:pathLst>
          </a:custGeom>
          <a:solidFill>
            <a:srgbClr val="CDD8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5696173" y="3295826"/>
            <a:ext cx="4978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5096563" y="3250421"/>
            <a:ext cx="1109980" cy="912494"/>
            <a:chOff x="5096563" y="3250421"/>
            <a:chExt cx="1109980" cy="912494"/>
          </a:xfrm>
        </p:grpSpPr>
        <p:sp>
          <p:nvSpPr>
            <p:cNvPr id="50" name="object 50"/>
            <p:cNvSpPr/>
            <p:nvPr/>
          </p:nvSpPr>
          <p:spPr>
            <a:xfrm>
              <a:off x="5692998" y="3250421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01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6200084" y="3250421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5686648" y="3250421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5686648" y="3590263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5185912" y="3593438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7"/>
                  </a:lnTo>
                  <a:lnTo>
                    <a:pt x="507085" y="336667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CDD8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096563" y="3492845"/>
              <a:ext cx="669528" cy="669528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5147363" y="3520645"/>
              <a:ext cx="568325" cy="568325"/>
            </a:xfrm>
            <a:custGeom>
              <a:avLst/>
              <a:gdLst/>
              <a:ahLst/>
              <a:cxnLst/>
              <a:rect l="l" t="t" r="r" b="b"/>
              <a:pathLst>
                <a:path w="568325" h="568325">
                  <a:moveTo>
                    <a:pt x="283964" y="0"/>
                  </a:moveTo>
                  <a:lnTo>
                    <a:pt x="240498" y="3326"/>
                  </a:lnTo>
                  <a:lnTo>
                    <a:pt x="197859" y="13307"/>
                  </a:lnTo>
                  <a:lnTo>
                    <a:pt x="156874" y="29941"/>
                  </a:lnTo>
                  <a:lnTo>
                    <a:pt x="118369" y="53229"/>
                  </a:lnTo>
                  <a:lnTo>
                    <a:pt x="83171" y="83171"/>
                  </a:lnTo>
                  <a:lnTo>
                    <a:pt x="53229" y="118369"/>
                  </a:lnTo>
                  <a:lnTo>
                    <a:pt x="29941" y="156874"/>
                  </a:lnTo>
                  <a:lnTo>
                    <a:pt x="13307" y="197859"/>
                  </a:lnTo>
                  <a:lnTo>
                    <a:pt x="3326" y="240498"/>
                  </a:lnTo>
                  <a:lnTo>
                    <a:pt x="0" y="283964"/>
                  </a:lnTo>
                  <a:lnTo>
                    <a:pt x="3326" y="327430"/>
                  </a:lnTo>
                  <a:lnTo>
                    <a:pt x="13307" y="370069"/>
                  </a:lnTo>
                  <a:lnTo>
                    <a:pt x="29941" y="411054"/>
                  </a:lnTo>
                  <a:lnTo>
                    <a:pt x="53229" y="449559"/>
                  </a:lnTo>
                  <a:lnTo>
                    <a:pt x="83171" y="484757"/>
                  </a:lnTo>
                  <a:lnTo>
                    <a:pt x="118369" y="514698"/>
                  </a:lnTo>
                  <a:lnTo>
                    <a:pt x="156874" y="537986"/>
                  </a:lnTo>
                  <a:lnTo>
                    <a:pt x="197859" y="554620"/>
                  </a:lnTo>
                  <a:lnTo>
                    <a:pt x="240498" y="564601"/>
                  </a:lnTo>
                  <a:lnTo>
                    <a:pt x="283964" y="567928"/>
                  </a:lnTo>
                  <a:lnTo>
                    <a:pt x="327430" y="564601"/>
                  </a:lnTo>
                  <a:lnTo>
                    <a:pt x="370069" y="554620"/>
                  </a:lnTo>
                  <a:lnTo>
                    <a:pt x="411054" y="537986"/>
                  </a:lnTo>
                  <a:lnTo>
                    <a:pt x="449559" y="514698"/>
                  </a:lnTo>
                  <a:lnTo>
                    <a:pt x="484756" y="484757"/>
                  </a:lnTo>
                  <a:lnTo>
                    <a:pt x="514698" y="449559"/>
                  </a:lnTo>
                  <a:lnTo>
                    <a:pt x="537986" y="411054"/>
                  </a:lnTo>
                  <a:lnTo>
                    <a:pt x="554620" y="370069"/>
                  </a:lnTo>
                  <a:lnTo>
                    <a:pt x="564601" y="327430"/>
                  </a:lnTo>
                  <a:lnTo>
                    <a:pt x="567928" y="283964"/>
                  </a:lnTo>
                  <a:lnTo>
                    <a:pt x="564601" y="240498"/>
                  </a:lnTo>
                  <a:lnTo>
                    <a:pt x="554620" y="197859"/>
                  </a:lnTo>
                  <a:lnTo>
                    <a:pt x="537986" y="156874"/>
                  </a:lnTo>
                  <a:lnTo>
                    <a:pt x="514698" y="118369"/>
                  </a:lnTo>
                  <a:lnTo>
                    <a:pt x="484756" y="83171"/>
                  </a:lnTo>
                  <a:lnTo>
                    <a:pt x="449559" y="53229"/>
                  </a:lnTo>
                  <a:lnTo>
                    <a:pt x="411054" y="29941"/>
                  </a:lnTo>
                  <a:lnTo>
                    <a:pt x="370069" y="13307"/>
                  </a:lnTo>
                  <a:lnTo>
                    <a:pt x="327430" y="3326"/>
                  </a:lnTo>
                  <a:lnTo>
                    <a:pt x="283964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5147363" y="3520645"/>
              <a:ext cx="568325" cy="568325"/>
            </a:xfrm>
            <a:custGeom>
              <a:avLst/>
              <a:gdLst/>
              <a:ahLst/>
              <a:cxnLst/>
              <a:rect l="l" t="t" r="r" b="b"/>
              <a:pathLst>
                <a:path w="568325" h="568325">
                  <a:moveTo>
                    <a:pt x="484756" y="83171"/>
                  </a:moveTo>
                  <a:lnTo>
                    <a:pt x="514698" y="118368"/>
                  </a:lnTo>
                  <a:lnTo>
                    <a:pt x="537986" y="156873"/>
                  </a:lnTo>
                  <a:lnTo>
                    <a:pt x="554620" y="197859"/>
                  </a:lnTo>
                  <a:lnTo>
                    <a:pt x="564601" y="240498"/>
                  </a:lnTo>
                  <a:lnTo>
                    <a:pt x="567928" y="283964"/>
                  </a:lnTo>
                  <a:lnTo>
                    <a:pt x="564601" y="327429"/>
                  </a:lnTo>
                  <a:lnTo>
                    <a:pt x="554620" y="370068"/>
                  </a:lnTo>
                  <a:lnTo>
                    <a:pt x="537986" y="411054"/>
                  </a:lnTo>
                  <a:lnTo>
                    <a:pt x="514698" y="449559"/>
                  </a:lnTo>
                  <a:lnTo>
                    <a:pt x="484756" y="484756"/>
                  </a:lnTo>
                  <a:lnTo>
                    <a:pt x="449559" y="514698"/>
                  </a:lnTo>
                  <a:lnTo>
                    <a:pt x="411054" y="537986"/>
                  </a:lnTo>
                  <a:lnTo>
                    <a:pt x="370068" y="554620"/>
                  </a:lnTo>
                  <a:lnTo>
                    <a:pt x="327429" y="564601"/>
                  </a:lnTo>
                  <a:lnTo>
                    <a:pt x="283964" y="567928"/>
                  </a:lnTo>
                  <a:lnTo>
                    <a:pt x="240498" y="564601"/>
                  </a:lnTo>
                  <a:lnTo>
                    <a:pt x="197859" y="554620"/>
                  </a:lnTo>
                  <a:lnTo>
                    <a:pt x="156873" y="537986"/>
                  </a:lnTo>
                  <a:lnTo>
                    <a:pt x="118368" y="514698"/>
                  </a:lnTo>
                  <a:lnTo>
                    <a:pt x="83171" y="484756"/>
                  </a:lnTo>
                  <a:lnTo>
                    <a:pt x="53229" y="449559"/>
                  </a:lnTo>
                  <a:lnTo>
                    <a:pt x="29941" y="411054"/>
                  </a:lnTo>
                  <a:lnTo>
                    <a:pt x="13307" y="370068"/>
                  </a:lnTo>
                  <a:lnTo>
                    <a:pt x="3326" y="327429"/>
                  </a:lnTo>
                  <a:lnTo>
                    <a:pt x="0" y="283964"/>
                  </a:lnTo>
                  <a:lnTo>
                    <a:pt x="3326" y="240498"/>
                  </a:lnTo>
                  <a:lnTo>
                    <a:pt x="13307" y="197859"/>
                  </a:lnTo>
                  <a:lnTo>
                    <a:pt x="29941" y="156873"/>
                  </a:lnTo>
                  <a:lnTo>
                    <a:pt x="53229" y="118368"/>
                  </a:lnTo>
                  <a:lnTo>
                    <a:pt x="83171" y="83171"/>
                  </a:lnTo>
                  <a:lnTo>
                    <a:pt x="118368" y="53229"/>
                  </a:lnTo>
                  <a:lnTo>
                    <a:pt x="156873" y="29941"/>
                  </a:lnTo>
                  <a:lnTo>
                    <a:pt x="197859" y="13307"/>
                  </a:lnTo>
                  <a:lnTo>
                    <a:pt x="240498" y="3326"/>
                  </a:lnTo>
                  <a:lnTo>
                    <a:pt x="283964" y="0"/>
                  </a:lnTo>
                  <a:lnTo>
                    <a:pt x="327429" y="3326"/>
                  </a:lnTo>
                  <a:lnTo>
                    <a:pt x="370068" y="13307"/>
                  </a:lnTo>
                  <a:lnTo>
                    <a:pt x="411054" y="29941"/>
                  </a:lnTo>
                  <a:lnTo>
                    <a:pt x="449559" y="53229"/>
                  </a:lnTo>
                  <a:lnTo>
                    <a:pt x="484756" y="83171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3460237" y="2936744"/>
            <a:ext cx="495934" cy="318135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2440920" y="2917694"/>
            <a:ext cx="1533525" cy="1019175"/>
            <a:chOff x="2440920" y="2917694"/>
            <a:chExt cx="1533525" cy="1019175"/>
          </a:xfrm>
        </p:grpSpPr>
        <p:sp>
          <p:nvSpPr>
            <p:cNvPr id="60" name="object 60"/>
            <p:cNvSpPr/>
            <p:nvPr/>
          </p:nvSpPr>
          <p:spPr>
            <a:xfrm>
              <a:off x="3455092" y="2924044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89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962177" y="2924044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448742" y="2924044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448742" y="3261916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2440920" y="3599788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7"/>
                  </a:lnTo>
                  <a:lnTo>
                    <a:pt x="507085" y="336667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CDD8F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/>
          <p:cNvSpPr txBox="1"/>
          <p:nvPr/>
        </p:nvSpPr>
        <p:spPr>
          <a:xfrm>
            <a:off x="2447270" y="3638843"/>
            <a:ext cx="4978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2428220" y="3263121"/>
            <a:ext cx="1027430" cy="686435"/>
            <a:chOff x="2428220" y="3263121"/>
            <a:chExt cx="1027430" cy="686435"/>
          </a:xfrm>
        </p:grpSpPr>
        <p:sp>
          <p:nvSpPr>
            <p:cNvPr id="67" name="object 67"/>
            <p:cNvSpPr/>
            <p:nvPr/>
          </p:nvSpPr>
          <p:spPr>
            <a:xfrm>
              <a:off x="2440920" y="3593438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2434570" y="3596613"/>
              <a:ext cx="520065" cy="346710"/>
            </a:xfrm>
            <a:custGeom>
              <a:avLst/>
              <a:gdLst/>
              <a:ahLst/>
              <a:cxnLst/>
              <a:rect l="l" t="t" r="r" b="b"/>
              <a:pathLst>
                <a:path w="520064" h="346710">
                  <a:moveTo>
                    <a:pt x="507085" y="0"/>
                  </a:moveTo>
                  <a:lnTo>
                    <a:pt x="519785" y="0"/>
                  </a:lnTo>
                </a:path>
                <a:path w="520064" h="346710">
                  <a:moveTo>
                    <a:pt x="513435" y="3175"/>
                  </a:moveTo>
                  <a:lnTo>
                    <a:pt x="513435" y="346192"/>
                  </a:lnTo>
                </a:path>
                <a:path w="520064" h="346710">
                  <a:moveTo>
                    <a:pt x="0" y="0"/>
                  </a:moveTo>
                  <a:lnTo>
                    <a:pt x="519785" y="0"/>
                  </a:lnTo>
                </a:path>
                <a:path w="520064" h="346710">
                  <a:moveTo>
                    <a:pt x="0" y="6350"/>
                  </a:moveTo>
                  <a:lnTo>
                    <a:pt x="519785" y="635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2434570" y="3936455"/>
              <a:ext cx="520065" cy="0"/>
            </a:xfrm>
            <a:custGeom>
              <a:avLst/>
              <a:gdLst/>
              <a:ahLst/>
              <a:cxnLst/>
              <a:rect l="l" t="t" r="r" b="b"/>
              <a:pathLst>
                <a:path w="520064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2948006" y="3263121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CDD8F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/>
          <p:cNvSpPr txBox="1"/>
          <p:nvPr/>
        </p:nvSpPr>
        <p:spPr>
          <a:xfrm>
            <a:off x="2948006" y="3263121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2866784" y="1651344"/>
            <a:ext cx="669925" cy="669925"/>
            <a:chOff x="2866784" y="1651344"/>
            <a:chExt cx="669925" cy="669925"/>
          </a:xfrm>
        </p:grpSpPr>
        <p:pic>
          <p:nvPicPr>
            <p:cNvPr id="73" name="object 7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866784" y="1651344"/>
              <a:ext cx="669528" cy="669528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2917584" y="1679145"/>
              <a:ext cx="568325" cy="568325"/>
            </a:xfrm>
            <a:custGeom>
              <a:avLst/>
              <a:gdLst/>
              <a:ahLst/>
              <a:cxnLst/>
              <a:rect l="l" t="t" r="r" b="b"/>
              <a:pathLst>
                <a:path w="568325" h="568325">
                  <a:moveTo>
                    <a:pt x="283964" y="0"/>
                  </a:moveTo>
                  <a:lnTo>
                    <a:pt x="240498" y="3326"/>
                  </a:lnTo>
                  <a:lnTo>
                    <a:pt x="197859" y="13307"/>
                  </a:lnTo>
                  <a:lnTo>
                    <a:pt x="156874" y="29941"/>
                  </a:lnTo>
                  <a:lnTo>
                    <a:pt x="118369" y="53229"/>
                  </a:lnTo>
                  <a:lnTo>
                    <a:pt x="83171" y="83171"/>
                  </a:lnTo>
                  <a:lnTo>
                    <a:pt x="53229" y="118369"/>
                  </a:lnTo>
                  <a:lnTo>
                    <a:pt x="29941" y="156874"/>
                  </a:lnTo>
                  <a:lnTo>
                    <a:pt x="13307" y="197859"/>
                  </a:lnTo>
                  <a:lnTo>
                    <a:pt x="3326" y="240498"/>
                  </a:lnTo>
                  <a:lnTo>
                    <a:pt x="0" y="283964"/>
                  </a:lnTo>
                  <a:lnTo>
                    <a:pt x="3326" y="327429"/>
                  </a:lnTo>
                  <a:lnTo>
                    <a:pt x="13307" y="370068"/>
                  </a:lnTo>
                  <a:lnTo>
                    <a:pt x="29941" y="411054"/>
                  </a:lnTo>
                  <a:lnTo>
                    <a:pt x="53229" y="449559"/>
                  </a:lnTo>
                  <a:lnTo>
                    <a:pt x="83171" y="484756"/>
                  </a:lnTo>
                  <a:lnTo>
                    <a:pt x="118369" y="514698"/>
                  </a:lnTo>
                  <a:lnTo>
                    <a:pt x="156874" y="537986"/>
                  </a:lnTo>
                  <a:lnTo>
                    <a:pt x="197859" y="554620"/>
                  </a:lnTo>
                  <a:lnTo>
                    <a:pt x="240498" y="564601"/>
                  </a:lnTo>
                  <a:lnTo>
                    <a:pt x="283964" y="567928"/>
                  </a:lnTo>
                  <a:lnTo>
                    <a:pt x="327430" y="564601"/>
                  </a:lnTo>
                  <a:lnTo>
                    <a:pt x="370069" y="554620"/>
                  </a:lnTo>
                  <a:lnTo>
                    <a:pt x="411055" y="537986"/>
                  </a:lnTo>
                  <a:lnTo>
                    <a:pt x="449560" y="514698"/>
                  </a:lnTo>
                  <a:lnTo>
                    <a:pt x="484758" y="484756"/>
                  </a:lnTo>
                  <a:lnTo>
                    <a:pt x="514699" y="449559"/>
                  </a:lnTo>
                  <a:lnTo>
                    <a:pt x="537987" y="411054"/>
                  </a:lnTo>
                  <a:lnTo>
                    <a:pt x="554621" y="370068"/>
                  </a:lnTo>
                  <a:lnTo>
                    <a:pt x="564601" y="327429"/>
                  </a:lnTo>
                  <a:lnTo>
                    <a:pt x="567928" y="283964"/>
                  </a:lnTo>
                  <a:lnTo>
                    <a:pt x="564601" y="240498"/>
                  </a:lnTo>
                  <a:lnTo>
                    <a:pt x="554621" y="197859"/>
                  </a:lnTo>
                  <a:lnTo>
                    <a:pt x="537987" y="156874"/>
                  </a:lnTo>
                  <a:lnTo>
                    <a:pt x="514699" y="118369"/>
                  </a:lnTo>
                  <a:lnTo>
                    <a:pt x="484758" y="83171"/>
                  </a:lnTo>
                  <a:lnTo>
                    <a:pt x="449560" y="53229"/>
                  </a:lnTo>
                  <a:lnTo>
                    <a:pt x="411055" y="29941"/>
                  </a:lnTo>
                  <a:lnTo>
                    <a:pt x="370069" y="13307"/>
                  </a:lnTo>
                  <a:lnTo>
                    <a:pt x="327430" y="3326"/>
                  </a:lnTo>
                  <a:lnTo>
                    <a:pt x="283964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2917584" y="1679145"/>
              <a:ext cx="568325" cy="568325"/>
            </a:xfrm>
            <a:custGeom>
              <a:avLst/>
              <a:gdLst/>
              <a:ahLst/>
              <a:cxnLst/>
              <a:rect l="l" t="t" r="r" b="b"/>
              <a:pathLst>
                <a:path w="568325" h="568325">
                  <a:moveTo>
                    <a:pt x="484756" y="83171"/>
                  </a:moveTo>
                  <a:lnTo>
                    <a:pt x="514698" y="118368"/>
                  </a:lnTo>
                  <a:lnTo>
                    <a:pt x="537986" y="156873"/>
                  </a:lnTo>
                  <a:lnTo>
                    <a:pt x="554620" y="197859"/>
                  </a:lnTo>
                  <a:lnTo>
                    <a:pt x="564601" y="240498"/>
                  </a:lnTo>
                  <a:lnTo>
                    <a:pt x="567928" y="283964"/>
                  </a:lnTo>
                  <a:lnTo>
                    <a:pt x="564601" y="327429"/>
                  </a:lnTo>
                  <a:lnTo>
                    <a:pt x="554620" y="370068"/>
                  </a:lnTo>
                  <a:lnTo>
                    <a:pt x="537986" y="411054"/>
                  </a:lnTo>
                  <a:lnTo>
                    <a:pt x="514698" y="449559"/>
                  </a:lnTo>
                  <a:lnTo>
                    <a:pt x="484756" y="484756"/>
                  </a:lnTo>
                  <a:lnTo>
                    <a:pt x="449559" y="514698"/>
                  </a:lnTo>
                  <a:lnTo>
                    <a:pt x="411054" y="537986"/>
                  </a:lnTo>
                  <a:lnTo>
                    <a:pt x="370068" y="554620"/>
                  </a:lnTo>
                  <a:lnTo>
                    <a:pt x="327429" y="564601"/>
                  </a:lnTo>
                  <a:lnTo>
                    <a:pt x="283964" y="567928"/>
                  </a:lnTo>
                  <a:lnTo>
                    <a:pt x="240498" y="564601"/>
                  </a:lnTo>
                  <a:lnTo>
                    <a:pt x="197859" y="554620"/>
                  </a:lnTo>
                  <a:lnTo>
                    <a:pt x="156873" y="537986"/>
                  </a:lnTo>
                  <a:lnTo>
                    <a:pt x="118368" y="514698"/>
                  </a:lnTo>
                  <a:lnTo>
                    <a:pt x="83171" y="484756"/>
                  </a:lnTo>
                  <a:lnTo>
                    <a:pt x="53229" y="449559"/>
                  </a:lnTo>
                  <a:lnTo>
                    <a:pt x="29941" y="411054"/>
                  </a:lnTo>
                  <a:lnTo>
                    <a:pt x="13307" y="370068"/>
                  </a:lnTo>
                  <a:lnTo>
                    <a:pt x="3326" y="327429"/>
                  </a:lnTo>
                  <a:lnTo>
                    <a:pt x="0" y="283964"/>
                  </a:lnTo>
                  <a:lnTo>
                    <a:pt x="3326" y="240498"/>
                  </a:lnTo>
                  <a:lnTo>
                    <a:pt x="13307" y="197859"/>
                  </a:lnTo>
                  <a:lnTo>
                    <a:pt x="29941" y="156873"/>
                  </a:lnTo>
                  <a:lnTo>
                    <a:pt x="53229" y="118368"/>
                  </a:lnTo>
                  <a:lnTo>
                    <a:pt x="83171" y="83171"/>
                  </a:lnTo>
                  <a:lnTo>
                    <a:pt x="118368" y="53229"/>
                  </a:lnTo>
                  <a:lnTo>
                    <a:pt x="156873" y="29941"/>
                  </a:lnTo>
                  <a:lnTo>
                    <a:pt x="197859" y="13307"/>
                  </a:lnTo>
                  <a:lnTo>
                    <a:pt x="240498" y="3326"/>
                  </a:lnTo>
                  <a:lnTo>
                    <a:pt x="283964" y="0"/>
                  </a:lnTo>
                  <a:lnTo>
                    <a:pt x="327429" y="3326"/>
                  </a:lnTo>
                  <a:lnTo>
                    <a:pt x="370068" y="13307"/>
                  </a:lnTo>
                  <a:lnTo>
                    <a:pt x="411054" y="29941"/>
                  </a:lnTo>
                  <a:lnTo>
                    <a:pt x="449559" y="53229"/>
                  </a:lnTo>
                  <a:lnTo>
                    <a:pt x="484756" y="83171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6" name="object 76"/>
          <p:cNvSpPr txBox="1"/>
          <p:nvPr/>
        </p:nvSpPr>
        <p:spPr>
          <a:xfrm>
            <a:off x="3104131" y="1746981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4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77" name="object 77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096563" y="1651344"/>
            <a:ext cx="669528" cy="669528"/>
          </a:xfrm>
          <a:prstGeom prst="rect">
            <a:avLst/>
          </a:prstGeom>
        </p:spPr>
      </p:pic>
      <p:sp>
        <p:nvSpPr>
          <p:cNvPr id="78" name="object 78"/>
          <p:cNvSpPr txBox="1"/>
          <p:nvPr/>
        </p:nvSpPr>
        <p:spPr>
          <a:xfrm>
            <a:off x="5333908" y="1746981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1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7415038" y="1713794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60655">
              <a:lnSpc>
                <a:spcPts val="2290"/>
              </a:lnSpc>
            </a:pPr>
            <a:r>
              <a:rPr sz="3600" spc="-750" baseline="-23000" dirty="0">
                <a:latin typeface="Arial MT"/>
                <a:cs typeface="Arial MT"/>
              </a:rPr>
              <a:t>1</a:t>
            </a:r>
            <a:r>
              <a:rPr sz="1400" spc="-5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2866784" y="3492845"/>
            <a:ext cx="669925" cy="669925"/>
            <a:chOff x="2866784" y="3492845"/>
            <a:chExt cx="669925" cy="669925"/>
          </a:xfrm>
        </p:grpSpPr>
        <p:pic>
          <p:nvPicPr>
            <p:cNvPr id="81" name="object 8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866784" y="3492845"/>
              <a:ext cx="669528" cy="669528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2917584" y="3520645"/>
              <a:ext cx="568325" cy="568325"/>
            </a:xfrm>
            <a:custGeom>
              <a:avLst/>
              <a:gdLst/>
              <a:ahLst/>
              <a:cxnLst/>
              <a:rect l="l" t="t" r="r" b="b"/>
              <a:pathLst>
                <a:path w="568325" h="568325">
                  <a:moveTo>
                    <a:pt x="283964" y="0"/>
                  </a:moveTo>
                  <a:lnTo>
                    <a:pt x="240498" y="3326"/>
                  </a:lnTo>
                  <a:lnTo>
                    <a:pt x="197859" y="13307"/>
                  </a:lnTo>
                  <a:lnTo>
                    <a:pt x="156874" y="29941"/>
                  </a:lnTo>
                  <a:lnTo>
                    <a:pt x="118369" y="53229"/>
                  </a:lnTo>
                  <a:lnTo>
                    <a:pt x="83171" y="83171"/>
                  </a:lnTo>
                  <a:lnTo>
                    <a:pt x="53229" y="118369"/>
                  </a:lnTo>
                  <a:lnTo>
                    <a:pt x="29941" y="156874"/>
                  </a:lnTo>
                  <a:lnTo>
                    <a:pt x="13307" y="197859"/>
                  </a:lnTo>
                  <a:lnTo>
                    <a:pt x="3326" y="240498"/>
                  </a:lnTo>
                  <a:lnTo>
                    <a:pt x="0" y="283964"/>
                  </a:lnTo>
                  <a:lnTo>
                    <a:pt x="3326" y="327430"/>
                  </a:lnTo>
                  <a:lnTo>
                    <a:pt x="13307" y="370069"/>
                  </a:lnTo>
                  <a:lnTo>
                    <a:pt x="29941" y="411054"/>
                  </a:lnTo>
                  <a:lnTo>
                    <a:pt x="53229" y="449559"/>
                  </a:lnTo>
                  <a:lnTo>
                    <a:pt x="83171" y="484757"/>
                  </a:lnTo>
                  <a:lnTo>
                    <a:pt x="118369" y="514698"/>
                  </a:lnTo>
                  <a:lnTo>
                    <a:pt x="156874" y="537986"/>
                  </a:lnTo>
                  <a:lnTo>
                    <a:pt x="197859" y="554620"/>
                  </a:lnTo>
                  <a:lnTo>
                    <a:pt x="240498" y="564601"/>
                  </a:lnTo>
                  <a:lnTo>
                    <a:pt x="283964" y="567928"/>
                  </a:lnTo>
                  <a:lnTo>
                    <a:pt x="327430" y="564601"/>
                  </a:lnTo>
                  <a:lnTo>
                    <a:pt x="370069" y="554620"/>
                  </a:lnTo>
                  <a:lnTo>
                    <a:pt x="411055" y="537986"/>
                  </a:lnTo>
                  <a:lnTo>
                    <a:pt x="449560" y="514698"/>
                  </a:lnTo>
                  <a:lnTo>
                    <a:pt x="484758" y="484757"/>
                  </a:lnTo>
                  <a:lnTo>
                    <a:pt x="514699" y="449559"/>
                  </a:lnTo>
                  <a:lnTo>
                    <a:pt x="537987" y="411054"/>
                  </a:lnTo>
                  <a:lnTo>
                    <a:pt x="554621" y="370069"/>
                  </a:lnTo>
                  <a:lnTo>
                    <a:pt x="564601" y="327430"/>
                  </a:lnTo>
                  <a:lnTo>
                    <a:pt x="567928" y="283964"/>
                  </a:lnTo>
                  <a:lnTo>
                    <a:pt x="564601" y="240498"/>
                  </a:lnTo>
                  <a:lnTo>
                    <a:pt x="554621" y="197859"/>
                  </a:lnTo>
                  <a:lnTo>
                    <a:pt x="537987" y="156874"/>
                  </a:lnTo>
                  <a:lnTo>
                    <a:pt x="514699" y="118369"/>
                  </a:lnTo>
                  <a:lnTo>
                    <a:pt x="484758" y="83171"/>
                  </a:lnTo>
                  <a:lnTo>
                    <a:pt x="449560" y="53229"/>
                  </a:lnTo>
                  <a:lnTo>
                    <a:pt x="411055" y="29941"/>
                  </a:lnTo>
                  <a:lnTo>
                    <a:pt x="370069" y="13307"/>
                  </a:lnTo>
                  <a:lnTo>
                    <a:pt x="327430" y="3326"/>
                  </a:lnTo>
                  <a:lnTo>
                    <a:pt x="283964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2917584" y="3520645"/>
              <a:ext cx="568325" cy="568325"/>
            </a:xfrm>
            <a:custGeom>
              <a:avLst/>
              <a:gdLst/>
              <a:ahLst/>
              <a:cxnLst/>
              <a:rect l="l" t="t" r="r" b="b"/>
              <a:pathLst>
                <a:path w="568325" h="568325">
                  <a:moveTo>
                    <a:pt x="484756" y="83171"/>
                  </a:moveTo>
                  <a:lnTo>
                    <a:pt x="514698" y="118368"/>
                  </a:lnTo>
                  <a:lnTo>
                    <a:pt x="537986" y="156873"/>
                  </a:lnTo>
                  <a:lnTo>
                    <a:pt x="554620" y="197859"/>
                  </a:lnTo>
                  <a:lnTo>
                    <a:pt x="564601" y="240498"/>
                  </a:lnTo>
                  <a:lnTo>
                    <a:pt x="567928" y="283964"/>
                  </a:lnTo>
                  <a:lnTo>
                    <a:pt x="564601" y="327429"/>
                  </a:lnTo>
                  <a:lnTo>
                    <a:pt x="554620" y="370068"/>
                  </a:lnTo>
                  <a:lnTo>
                    <a:pt x="537986" y="411054"/>
                  </a:lnTo>
                  <a:lnTo>
                    <a:pt x="514698" y="449559"/>
                  </a:lnTo>
                  <a:lnTo>
                    <a:pt x="484756" y="484756"/>
                  </a:lnTo>
                  <a:lnTo>
                    <a:pt x="449559" y="514698"/>
                  </a:lnTo>
                  <a:lnTo>
                    <a:pt x="411054" y="537986"/>
                  </a:lnTo>
                  <a:lnTo>
                    <a:pt x="370068" y="554620"/>
                  </a:lnTo>
                  <a:lnTo>
                    <a:pt x="327429" y="564601"/>
                  </a:lnTo>
                  <a:lnTo>
                    <a:pt x="283964" y="567928"/>
                  </a:lnTo>
                  <a:lnTo>
                    <a:pt x="240498" y="564601"/>
                  </a:lnTo>
                  <a:lnTo>
                    <a:pt x="197859" y="554620"/>
                  </a:lnTo>
                  <a:lnTo>
                    <a:pt x="156873" y="537986"/>
                  </a:lnTo>
                  <a:lnTo>
                    <a:pt x="118368" y="514698"/>
                  </a:lnTo>
                  <a:lnTo>
                    <a:pt x="83171" y="484756"/>
                  </a:lnTo>
                  <a:lnTo>
                    <a:pt x="53229" y="449559"/>
                  </a:lnTo>
                  <a:lnTo>
                    <a:pt x="29941" y="411054"/>
                  </a:lnTo>
                  <a:lnTo>
                    <a:pt x="13307" y="370068"/>
                  </a:lnTo>
                  <a:lnTo>
                    <a:pt x="3326" y="327429"/>
                  </a:lnTo>
                  <a:lnTo>
                    <a:pt x="0" y="283964"/>
                  </a:lnTo>
                  <a:lnTo>
                    <a:pt x="3326" y="240498"/>
                  </a:lnTo>
                  <a:lnTo>
                    <a:pt x="13307" y="197859"/>
                  </a:lnTo>
                  <a:lnTo>
                    <a:pt x="29941" y="156873"/>
                  </a:lnTo>
                  <a:lnTo>
                    <a:pt x="53229" y="118368"/>
                  </a:lnTo>
                  <a:lnTo>
                    <a:pt x="83171" y="83171"/>
                  </a:lnTo>
                  <a:lnTo>
                    <a:pt x="118368" y="53229"/>
                  </a:lnTo>
                  <a:lnTo>
                    <a:pt x="156873" y="29941"/>
                  </a:lnTo>
                  <a:lnTo>
                    <a:pt x="197859" y="13307"/>
                  </a:lnTo>
                  <a:lnTo>
                    <a:pt x="240498" y="3326"/>
                  </a:lnTo>
                  <a:lnTo>
                    <a:pt x="283964" y="0"/>
                  </a:lnTo>
                  <a:lnTo>
                    <a:pt x="327429" y="3326"/>
                  </a:lnTo>
                  <a:lnTo>
                    <a:pt x="370068" y="13307"/>
                  </a:lnTo>
                  <a:lnTo>
                    <a:pt x="411054" y="29941"/>
                  </a:lnTo>
                  <a:lnTo>
                    <a:pt x="449559" y="53229"/>
                  </a:lnTo>
                  <a:lnTo>
                    <a:pt x="484756" y="83171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4" name="object 84"/>
          <p:cNvSpPr txBox="1"/>
          <p:nvPr/>
        </p:nvSpPr>
        <p:spPr>
          <a:xfrm>
            <a:off x="3104131" y="3588481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2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5185912" y="3593438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60655">
              <a:lnSpc>
                <a:spcPts val="2290"/>
              </a:lnSpc>
            </a:pPr>
            <a:r>
              <a:rPr sz="3600" spc="-750" baseline="-15000" dirty="0">
                <a:latin typeface="Arial MT"/>
                <a:cs typeface="Arial MT"/>
              </a:rPr>
              <a:t>1</a:t>
            </a:r>
            <a:r>
              <a:rPr sz="1400" spc="-5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7412056" y="2928424"/>
            <a:ext cx="495934" cy="318135"/>
          </a:xfrm>
          <a:prstGeom prst="rect">
            <a:avLst/>
          </a:prstGeom>
          <a:solidFill>
            <a:srgbClr val="7FCBD3"/>
          </a:solidFill>
        </p:spPr>
        <p:txBody>
          <a:bodyPr vert="horz" wrap="square" lIns="0" tIns="4508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6899826" y="2909374"/>
            <a:ext cx="1026160" cy="682625"/>
            <a:chOff x="6899826" y="2909374"/>
            <a:chExt cx="1026160" cy="682625"/>
          </a:xfrm>
        </p:grpSpPr>
        <p:sp>
          <p:nvSpPr>
            <p:cNvPr id="88" name="object 88"/>
            <p:cNvSpPr/>
            <p:nvPr/>
          </p:nvSpPr>
          <p:spPr>
            <a:xfrm>
              <a:off x="7406911" y="2915724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89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7913997" y="2915724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7400561" y="2915724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5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7400561" y="3253596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5" h="6350">
                  <a:moveTo>
                    <a:pt x="0" y="6350"/>
                  </a:moveTo>
                  <a:lnTo>
                    <a:pt x="519785" y="6350"/>
                  </a:lnTo>
                </a:path>
                <a:path w="520065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6899826" y="3254801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5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3" name="object 93"/>
          <p:cNvSpPr txBox="1"/>
          <p:nvPr/>
        </p:nvSpPr>
        <p:spPr>
          <a:xfrm>
            <a:off x="6899826" y="3254801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7913997" y="3591468"/>
            <a:ext cx="507365" cy="33718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7376490" y="3519110"/>
            <a:ext cx="568325" cy="568325"/>
          </a:xfrm>
          <a:custGeom>
            <a:avLst/>
            <a:gdLst/>
            <a:ahLst/>
            <a:cxnLst/>
            <a:rect l="l" t="t" r="r" b="b"/>
            <a:pathLst>
              <a:path w="568325" h="568325">
                <a:moveTo>
                  <a:pt x="283964" y="0"/>
                </a:moveTo>
                <a:lnTo>
                  <a:pt x="240498" y="3326"/>
                </a:lnTo>
                <a:lnTo>
                  <a:pt x="197859" y="13307"/>
                </a:lnTo>
                <a:lnTo>
                  <a:pt x="156874" y="29941"/>
                </a:lnTo>
                <a:lnTo>
                  <a:pt x="118369" y="53229"/>
                </a:lnTo>
                <a:lnTo>
                  <a:pt x="83171" y="83171"/>
                </a:lnTo>
                <a:lnTo>
                  <a:pt x="53229" y="118369"/>
                </a:lnTo>
                <a:lnTo>
                  <a:pt x="29941" y="156874"/>
                </a:lnTo>
                <a:lnTo>
                  <a:pt x="13307" y="197859"/>
                </a:lnTo>
                <a:lnTo>
                  <a:pt x="3326" y="240498"/>
                </a:lnTo>
                <a:lnTo>
                  <a:pt x="0" y="283964"/>
                </a:lnTo>
                <a:lnTo>
                  <a:pt x="3326" y="327430"/>
                </a:lnTo>
                <a:lnTo>
                  <a:pt x="13307" y="370069"/>
                </a:lnTo>
                <a:lnTo>
                  <a:pt x="29941" y="411054"/>
                </a:lnTo>
                <a:lnTo>
                  <a:pt x="53229" y="449559"/>
                </a:lnTo>
                <a:lnTo>
                  <a:pt x="83171" y="484757"/>
                </a:lnTo>
                <a:lnTo>
                  <a:pt x="118369" y="514699"/>
                </a:lnTo>
                <a:lnTo>
                  <a:pt x="156874" y="537986"/>
                </a:lnTo>
                <a:lnTo>
                  <a:pt x="197859" y="554621"/>
                </a:lnTo>
                <a:lnTo>
                  <a:pt x="240498" y="564601"/>
                </a:lnTo>
                <a:lnTo>
                  <a:pt x="283964" y="567928"/>
                </a:lnTo>
                <a:lnTo>
                  <a:pt x="327430" y="564601"/>
                </a:lnTo>
                <a:lnTo>
                  <a:pt x="370069" y="554621"/>
                </a:lnTo>
                <a:lnTo>
                  <a:pt x="411054" y="537986"/>
                </a:lnTo>
                <a:lnTo>
                  <a:pt x="449559" y="514699"/>
                </a:lnTo>
                <a:lnTo>
                  <a:pt x="484756" y="484757"/>
                </a:lnTo>
                <a:lnTo>
                  <a:pt x="514698" y="449559"/>
                </a:lnTo>
                <a:lnTo>
                  <a:pt x="537986" y="411054"/>
                </a:lnTo>
                <a:lnTo>
                  <a:pt x="554620" y="370069"/>
                </a:lnTo>
                <a:lnTo>
                  <a:pt x="564601" y="327430"/>
                </a:lnTo>
                <a:lnTo>
                  <a:pt x="567928" y="283964"/>
                </a:lnTo>
                <a:lnTo>
                  <a:pt x="564601" y="240498"/>
                </a:lnTo>
                <a:lnTo>
                  <a:pt x="554620" y="197859"/>
                </a:lnTo>
                <a:lnTo>
                  <a:pt x="537986" y="156874"/>
                </a:lnTo>
                <a:lnTo>
                  <a:pt x="514698" y="118369"/>
                </a:lnTo>
                <a:lnTo>
                  <a:pt x="484756" y="83171"/>
                </a:lnTo>
                <a:lnTo>
                  <a:pt x="449559" y="53229"/>
                </a:lnTo>
                <a:lnTo>
                  <a:pt x="411054" y="29941"/>
                </a:lnTo>
                <a:lnTo>
                  <a:pt x="370069" y="13307"/>
                </a:lnTo>
                <a:lnTo>
                  <a:pt x="327430" y="3326"/>
                </a:lnTo>
                <a:lnTo>
                  <a:pt x="283964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6" name="object 96"/>
          <p:cNvGrpSpPr/>
          <p:nvPr/>
        </p:nvGrpSpPr>
        <p:grpSpPr>
          <a:xfrm>
            <a:off x="7325690" y="3491310"/>
            <a:ext cx="669925" cy="669925"/>
            <a:chOff x="7325690" y="3491310"/>
            <a:chExt cx="669925" cy="669925"/>
          </a:xfrm>
        </p:grpSpPr>
        <p:pic>
          <p:nvPicPr>
            <p:cNvPr id="97" name="object 9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325690" y="3491310"/>
              <a:ext cx="669528" cy="669528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7376490" y="3519110"/>
              <a:ext cx="568325" cy="568325"/>
            </a:xfrm>
            <a:custGeom>
              <a:avLst/>
              <a:gdLst/>
              <a:ahLst/>
              <a:cxnLst/>
              <a:rect l="l" t="t" r="r" b="b"/>
              <a:pathLst>
                <a:path w="568325" h="568325">
                  <a:moveTo>
                    <a:pt x="484756" y="83171"/>
                  </a:moveTo>
                  <a:lnTo>
                    <a:pt x="514698" y="118368"/>
                  </a:lnTo>
                  <a:lnTo>
                    <a:pt x="537986" y="156873"/>
                  </a:lnTo>
                  <a:lnTo>
                    <a:pt x="554620" y="197859"/>
                  </a:lnTo>
                  <a:lnTo>
                    <a:pt x="564601" y="240498"/>
                  </a:lnTo>
                  <a:lnTo>
                    <a:pt x="567928" y="283964"/>
                  </a:lnTo>
                  <a:lnTo>
                    <a:pt x="564601" y="327429"/>
                  </a:lnTo>
                  <a:lnTo>
                    <a:pt x="554620" y="370068"/>
                  </a:lnTo>
                  <a:lnTo>
                    <a:pt x="537986" y="411054"/>
                  </a:lnTo>
                  <a:lnTo>
                    <a:pt x="514698" y="449559"/>
                  </a:lnTo>
                  <a:lnTo>
                    <a:pt x="484756" y="484756"/>
                  </a:lnTo>
                  <a:lnTo>
                    <a:pt x="449559" y="514698"/>
                  </a:lnTo>
                  <a:lnTo>
                    <a:pt x="411054" y="537986"/>
                  </a:lnTo>
                  <a:lnTo>
                    <a:pt x="370068" y="554620"/>
                  </a:lnTo>
                  <a:lnTo>
                    <a:pt x="327429" y="564601"/>
                  </a:lnTo>
                  <a:lnTo>
                    <a:pt x="283964" y="567928"/>
                  </a:lnTo>
                  <a:lnTo>
                    <a:pt x="240498" y="564601"/>
                  </a:lnTo>
                  <a:lnTo>
                    <a:pt x="197859" y="554620"/>
                  </a:lnTo>
                  <a:lnTo>
                    <a:pt x="156873" y="537986"/>
                  </a:lnTo>
                  <a:lnTo>
                    <a:pt x="118368" y="514698"/>
                  </a:lnTo>
                  <a:lnTo>
                    <a:pt x="83171" y="484756"/>
                  </a:lnTo>
                  <a:lnTo>
                    <a:pt x="53229" y="449559"/>
                  </a:lnTo>
                  <a:lnTo>
                    <a:pt x="29941" y="411054"/>
                  </a:lnTo>
                  <a:lnTo>
                    <a:pt x="13307" y="370068"/>
                  </a:lnTo>
                  <a:lnTo>
                    <a:pt x="3326" y="327429"/>
                  </a:lnTo>
                  <a:lnTo>
                    <a:pt x="0" y="283964"/>
                  </a:lnTo>
                  <a:lnTo>
                    <a:pt x="3326" y="240498"/>
                  </a:lnTo>
                  <a:lnTo>
                    <a:pt x="13307" y="197859"/>
                  </a:lnTo>
                  <a:lnTo>
                    <a:pt x="29941" y="156873"/>
                  </a:lnTo>
                  <a:lnTo>
                    <a:pt x="53229" y="118368"/>
                  </a:lnTo>
                  <a:lnTo>
                    <a:pt x="83171" y="83171"/>
                  </a:lnTo>
                  <a:lnTo>
                    <a:pt x="118368" y="53229"/>
                  </a:lnTo>
                  <a:lnTo>
                    <a:pt x="156873" y="29941"/>
                  </a:lnTo>
                  <a:lnTo>
                    <a:pt x="197859" y="13307"/>
                  </a:lnTo>
                  <a:lnTo>
                    <a:pt x="240498" y="3326"/>
                  </a:lnTo>
                  <a:lnTo>
                    <a:pt x="283964" y="0"/>
                  </a:lnTo>
                  <a:lnTo>
                    <a:pt x="327429" y="3326"/>
                  </a:lnTo>
                  <a:lnTo>
                    <a:pt x="370068" y="13307"/>
                  </a:lnTo>
                  <a:lnTo>
                    <a:pt x="411054" y="29941"/>
                  </a:lnTo>
                  <a:lnTo>
                    <a:pt x="449559" y="53229"/>
                  </a:lnTo>
                  <a:lnTo>
                    <a:pt x="484756" y="83171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9" name="object 99"/>
          <p:cNvSpPr txBox="1"/>
          <p:nvPr/>
        </p:nvSpPr>
        <p:spPr>
          <a:xfrm>
            <a:off x="7563035" y="3586946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2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2867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Quiz:</a:t>
            </a:r>
            <a:r>
              <a:rPr spc="-25" dirty="0"/>
              <a:t> </a:t>
            </a:r>
            <a:r>
              <a:rPr spc="-5" dirty="0"/>
              <a:t>Determinants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234779" y="1058821"/>
            <a:ext cx="8220709" cy="57912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55"/>
              </a:spcBef>
            </a:pPr>
            <a:r>
              <a:rPr sz="1800" b="1" spc="-5" dirty="0">
                <a:latin typeface="Arial" panose="020B0604020202020204"/>
                <a:cs typeface="Arial" panose="020B0604020202020204"/>
              </a:rPr>
              <a:t>Problem:</a:t>
            </a:r>
            <a:r>
              <a:rPr sz="1800" b="1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Find</a:t>
            </a:r>
            <a:r>
              <a:rPr sz="1800" spc="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determinant</a:t>
            </a:r>
            <a:r>
              <a:rPr sz="1800" spc="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following</a:t>
            </a:r>
            <a:r>
              <a:rPr sz="1800" spc="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matrices</a:t>
            </a:r>
            <a:r>
              <a:rPr sz="1800" spc="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(from</a:t>
            </a:r>
            <a:r>
              <a:rPr sz="1800" spc="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previous</a:t>
            </a:r>
            <a:r>
              <a:rPr sz="1800" spc="3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quiz). </a:t>
            </a:r>
            <a:r>
              <a:rPr sz="1800" spc="-459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0" dirty="0">
                <a:latin typeface="Microsoft Sans Serif" panose="020B0604020202020204"/>
                <a:cs typeface="Microsoft Sans Serif" panose="020B0604020202020204"/>
              </a:rPr>
              <a:t>Verify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that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those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with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determinant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0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precisely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singular</a:t>
            </a:r>
            <a:r>
              <a:rPr sz="18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latin typeface="Microsoft Sans Serif" panose="020B0604020202020204"/>
                <a:cs typeface="Microsoft Sans Serif" panose="020B0604020202020204"/>
              </a:rPr>
              <a:t>matrices.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11150" y="18097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622550" y="17970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marL="20383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marL="20383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marL="17399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-1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921250" y="17970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219950" y="17970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-2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4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8804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Solution:</a:t>
            </a:r>
            <a:r>
              <a:rPr spc="-20" dirty="0"/>
              <a:t> </a:t>
            </a:r>
            <a:r>
              <a:rPr spc="-5" dirty="0"/>
              <a:t>Determinants</a:t>
            </a:r>
            <a:endParaRPr spc="-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11150" y="18097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622550" y="17970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marL="20383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marL="20383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marL="17399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-1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921250" y="17970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219950" y="17970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-2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4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234779" y="1058821"/>
            <a:ext cx="8220709" cy="57912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55"/>
              </a:spcBef>
            </a:pPr>
            <a:r>
              <a:rPr sz="1800" b="1" spc="-5" dirty="0">
                <a:solidFill>
                  <a:srgbClr val="212121"/>
                </a:solidFill>
                <a:latin typeface="Arial" panose="020B0604020202020204"/>
                <a:cs typeface="Arial" panose="020B0604020202020204"/>
              </a:rPr>
              <a:t>Problem:</a:t>
            </a:r>
            <a:r>
              <a:rPr sz="1800" b="1" dirty="0">
                <a:solidFill>
                  <a:srgbClr val="21212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Find</a:t>
            </a:r>
            <a:r>
              <a:rPr sz="1800" spc="3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3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determinant</a:t>
            </a:r>
            <a:r>
              <a:rPr sz="1800" spc="3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2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3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following</a:t>
            </a:r>
            <a:r>
              <a:rPr sz="1800" spc="3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matrices</a:t>
            </a:r>
            <a:r>
              <a:rPr sz="1800" spc="3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(from</a:t>
            </a:r>
            <a:r>
              <a:rPr sz="1800" spc="3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previous</a:t>
            </a:r>
            <a:r>
              <a:rPr sz="1800" spc="3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quiz). </a:t>
            </a:r>
            <a:r>
              <a:rPr sz="1800" spc="-459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Verify</a:t>
            </a:r>
            <a:r>
              <a:rPr sz="1800" spc="2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that</a:t>
            </a:r>
            <a:r>
              <a:rPr sz="1800" spc="2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those</a:t>
            </a:r>
            <a:r>
              <a:rPr sz="1800" spc="2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with</a:t>
            </a:r>
            <a:r>
              <a:rPr sz="1800" spc="2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determinant</a:t>
            </a:r>
            <a:r>
              <a:rPr sz="1800" spc="2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0</a:t>
            </a:r>
            <a:r>
              <a:rPr sz="1800" spc="2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1800" spc="2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precisely</a:t>
            </a:r>
            <a:r>
              <a:rPr sz="1800" spc="2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singular</a:t>
            </a:r>
            <a:r>
              <a:rPr sz="1800" spc="2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matrices.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8804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Solution:</a:t>
            </a:r>
            <a:r>
              <a:rPr spc="-20" dirty="0"/>
              <a:t> </a:t>
            </a:r>
            <a:r>
              <a:rPr spc="-5" dirty="0"/>
              <a:t>Determinants</a:t>
            </a:r>
            <a:endParaRPr spc="-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11150" y="18097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622550" y="17970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marL="20383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marL="20383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marL="17399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-1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921250" y="17970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219950" y="17970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-2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4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441991" y="3308629"/>
            <a:ext cx="12960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Determinant</a:t>
            </a:r>
            <a:r>
              <a:rPr sz="1400" spc="-1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0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</a:pPr>
            <a:endParaRPr sz="1400">
              <a:latin typeface="Microsoft Sans Serif" panose="020B0604020202020204"/>
              <a:cs typeface="Microsoft Sans Serif" panose="020B0604020202020204"/>
            </a:endParaRPr>
          </a:p>
          <a:p>
            <a:pPr marR="46355" algn="ctr">
              <a:lnSpc>
                <a:spcPct val="100000"/>
              </a:lnSpc>
              <a:spcBef>
                <a:spcPts val="815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Singular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4779" y="1058821"/>
            <a:ext cx="8220709" cy="57912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55"/>
              </a:spcBef>
            </a:pPr>
            <a:r>
              <a:rPr sz="1800" b="1" spc="-5" dirty="0">
                <a:solidFill>
                  <a:srgbClr val="212121"/>
                </a:solidFill>
                <a:latin typeface="Arial" panose="020B0604020202020204"/>
                <a:cs typeface="Arial" panose="020B0604020202020204"/>
              </a:rPr>
              <a:t>Problem:</a:t>
            </a:r>
            <a:r>
              <a:rPr sz="1800" b="1" dirty="0">
                <a:solidFill>
                  <a:srgbClr val="21212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Find</a:t>
            </a:r>
            <a:r>
              <a:rPr sz="1800" spc="3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3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determinant</a:t>
            </a:r>
            <a:r>
              <a:rPr sz="1800" spc="3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2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3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following</a:t>
            </a:r>
            <a:r>
              <a:rPr sz="1800" spc="3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matrices</a:t>
            </a:r>
            <a:r>
              <a:rPr sz="1800" spc="3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(from</a:t>
            </a:r>
            <a:r>
              <a:rPr sz="1800" spc="3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previous</a:t>
            </a:r>
            <a:r>
              <a:rPr sz="1800" spc="3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quiz). </a:t>
            </a:r>
            <a:r>
              <a:rPr sz="1800" spc="-459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Verify</a:t>
            </a:r>
            <a:r>
              <a:rPr sz="1800" spc="2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that</a:t>
            </a:r>
            <a:r>
              <a:rPr sz="1800" spc="2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those</a:t>
            </a:r>
            <a:r>
              <a:rPr sz="1800" spc="2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with</a:t>
            </a:r>
            <a:r>
              <a:rPr sz="1800" spc="2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determinant</a:t>
            </a:r>
            <a:r>
              <a:rPr sz="1800" spc="2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0</a:t>
            </a:r>
            <a:r>
              <a:rPr sz="1800" spc="2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1800" spc="2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precisely</a:t>
            </a:r>
            <a:r>
              <a:rPr sz="1800" spc="2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singular</a:t>
            </a:r>
            <a:r>
              <a:rPr sz="1800" spc="2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matrices.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8804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Solution:</a:t>
            </a:r>
            <a:r>
              <a:rPr spc="-20" dirty="0"/>
              <a:t> </a:t>
            </a:r>
            <a:r>
              <a:rPr spc="-5" dirty="0"/>
              <a:t>Determinants</a:t>
            </a:r>
            <a:endParaRPr spc="-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11150" y="18097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622550" y="17970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marL="20383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marL="20383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marL="17399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-1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921250" y="17970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219950" y="17970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-2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4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441991" y="3308629"/>
            <a:ext cx="12960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Determinant</a:t>
            </a:r>
            <a:r>
              <a:rPr sz="1400" spc="-1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-1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0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37681" y="3308629"/>
            <a:ext cx="12960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Determinant</a:t>
            </a:r>
            <a:r>
              <a:rPr sz="1400" spc="-1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-1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0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4162" y="3826626"/>
            <a:ext cx="7372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Singular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89852" y="3826626"/>
            <a:ext cx="7372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Singular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4779" y="1058821"/>
            <a:ext cx="8220709" cy="57912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55"/>
              </a:spcBef>
            </a:pPr>
            <a:r>
              <a:rPr sz="1800" b="1" spc="-5" dirty="0">
                <a:solidFill>
                  <a:srgbClr val="212121"/>
                </a:solidFill>
                <a:latin typeface="Arial" panose="020B0604020202020204"/>
                <a:cs typeface="Arial" panose="020B0604020202020204"/>
              </a:rPr>
              <a:t>Problem:</a:t>
            </a:r>
            <a:r>
              <a:rPr sz="1800" b="1" dirty="0">
                <a:solidFill>
                  <a:srgbClr val="21212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Find</a:t>
            </a:r>
            <a:r>
              <a:rPr sz="1800" spc="3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3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determinant</a:t>
            </a:r>
            <a:r>
              <a:rPr sz="1800" spc="3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2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3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following</a:t>
            </a:r>
            <a:r>
              <a:rPr sz="1800" spc="3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matrices</a:t>
            </a:r>
            <a:r>
              <a:rPr sz="1800" spc="3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(from</a:t>
            </a:r>
            <a:r>
              <a:rPr sz="1800" spc="3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previous</a:t>
            </a:r>
            <a:r>
              <a:rPr sz="1800" spc="3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quiz). </a:t>
            </a:r>
            <a:r>
              <a:rPr sz="1800" spc="-459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Verify</a:t>
            </a:r>
            <a:r>
              <a:rPr sz="1800" spc="2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that</a:t>
            </a:r>
            <a:r>
              <a:rPr sz="1800" spc="2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those</a:t>
            </a:r>
            <a:r>
              <a:rPr sz="1800" spc="2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with</a:t>
            </a:r>
            <a:r>
              <a:rPr sz="1800" spc="2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determinant</a:t>
            </a:r>
            <a:r>
              <a:rPr sz="1800" spc="2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0</a:t>
            </a:r>
            <a:r>
              <a:rPr sz="1800" spc="2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1800" spc="2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precisely</a:t>
            </a:r>
            <a:r>
              <a:rPr sz="1800" spc="2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singular</a:t>
            </a:r>
            <a:r>
              <a:rPr sz="1800" spc="2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matrices.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5746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Solution:</a:t>
            </a:r>
            <a:r>
              <a:rPr spc="20" dirty="0"/>
              <a:t> </a:t>
            </a: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  <a:r>
              <a:rPr spc="25" dirty="0"/>
              <a:t> </a:t>
            </a:r>
            <a:r>
              <a:rPr dirty="0"/>
              <a:t>2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55650" y="1104526"/>
            <a:ext cx="6435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 indent="-180975">
              <a:lnSpc>
                <a:spcPct val="100000"/>
              </a:lnSpc>
              <a:spcBef>
                <a:spcPts val="100"/>
              </a:spcBef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1:</a:t>
            </a:r>
            <a:r>
              <a:rPr sz="1800" b="1" spc="-4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$10.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5650" y="2068456"/>
            <a:ext cx="69932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 indent="-180975">
              <a:lnSpc>
                <a:spcPct val="100000"/>
              </a:lnSpc>
              <a:spcBef>
                <a:spcPts val="100"/>
              </a:spcBef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2:</a:t>
            </a:r>
            <a:r>
              <a:rPr sz="1800" b="1" spc="-3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apples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$20.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8804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Solution:</a:t>
            </a:r>
            <a:r>
              <a:rPr spc="-20" dirty="0"/>
              <a:t> </a:t>
            </a:r>
            <a:r>
              <a:rPr spc="-5" dirty="0"/>
              <a:t>Determinants</a:t>
            </a:r>
            <a:endParaRPr spc="-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11150" y="18097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622550" y="17970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marL="20383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marL="20383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marL="17399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-1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921250" y="17970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219950" y="17970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-2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4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22941" y="3362219"/>
          <a:ext cx="5935980" cy="695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4830"/>
                <a:gridCol w="2301240"/>
                <a:gridCol w="1819910"/>
              </a:tblGrid>
              <a:tr h="347898">
                <a:tc>
                  <a:txBody>
                    <a:bodyPr/>
                    <a:lstStyle/>
                    <a:p>
                      <a:pPr marR="473075" algn="ctr">
                        <a:lnSpc>
                          <a:spcPts val="1360"/>
                        </a:lnSpc>
                      </a:pPr>
                      <a:r>
                        <a:rPr sz="1400" spc="-5" dirty="0">
                          <a:solidFill>
                            <a:srgbClr val="212121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Determinant </a:t>
                      </a:r>
                      <a:r>
                        <a:rPr sz="1400" dirty="0">
                          <a:solidFill>
                            <a:srgbClr val="212121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= 0</a:t>
                      </a:r>
                      <a:endParaRPr sz="14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sz="1400" spc="-5" dirty="0">
                          <a:solidFill>
                            <a:srgbClr val="212121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Determinant </a:t>
                      </a:r>
                      <a:r>
                        <a:rPr sz="1400" dirty="0">
                          <a:solidFill>
                            <a:srgbClr val="212121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= 0</a:t>
                      </a:r>
                      <a:endParaRPr sz="14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6410" algn="ctr">
                        <a:lnSpc>
                          <a:spcPts val="1360"/>
                        </a:lnSpc>
                      </a:pPr>
                      <a:r>
                        <a:rPr sz="1400" spc="-5" dirty="0">
                          <a:solidFill>
                            <a:srgbClr val="212121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Determinant </a:t>
                      </a:r>
                      <a:r>
                        <a:rPr sz="1400" dirty="0">
                          <a:solidFill>
                            <a:srgbClr val="212121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= 6</a:t>
                      </a:r>
                      <a:endParaRPr sz="14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0" marB="0"/>
                </a:tc>
              </a:tr>
              <a:tr h="347898">
                <a:tc>
                  <a:txBody>
                    <a:bodyPr/>
                    <a:lstStyle/>
                    <a:p>
                      <a:pPr marR="527685" algn="ctr">
                        <a:lnSpc>
                          <a:spcPts val="1620"/>
                        </a:lnSpc>
                        <a:spcBef>
                          <a:spcPts val="1015"/>
                        </a:spcBef>
                      </a:pP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Singular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28905" marB="0"/>
                </a:tc>
                <a:tc>
                  <a:txBody>
                    <a:bodyPr/>
                    <a:lstStyle/>
                    <a:p>
                      <a:pPr marR="52070" algn="ctr">
                        <a:lnSpc>
                          <a:spcPts val="1620"/>
                        </a:lnSpc>
                        <a:spcBef>
                          <a:spcPts val="1015"/>
                        </a:spcBef>
                      </a:pP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Singular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28905" marB="0"/>
                </a:tc>
                <a:tc>
                  <a:txBody>
                    <a:bodyPr/>
                    <a:lstStyle/>
                    <a:p>
                      <a:pPr marL="431800" algn="ctr">
                        <a:lnSpc>
                          <a:spcPts val="1620"/>
                        </a:lnSpc>
                        <a:spcBef>
                          <a:spcPts val="1015"/>
                        </a:spcBef>
                      </a:pP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Non-singular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28905" marB="0"/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234779" y="1058821"/>
            <a:ext cx="8220709" cy="57912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55"/>
              </a:spcBef>
            </a:pPr>
            <a:r>
              <a:rPr sz="1800" b="1" spc="-5" dirty="0">
                <a:solidFill>
                  <a:srgbClr val="212121"/>
                </a:solidFill>
                <a:latin typeface="Arial" panose="020B0604020202020204"/>
                <a:cs typeface="Arial" panose="020B0604020202020204"/>
              </a:rPr>
              <a:t>Problem:</a:t>
            </a:r>
            <a:r>
              <a:rPr sz="1800" b="1" dirty="0">
                <a:solidFill>
                  <a:srgbClr val="21212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Find</a:t>
            </a:r>
            <a:r>
              <a:rPr sz="1800" spc="3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3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determinant</a:t>
            </a:r>
            <a:r>
              <a:rPr sz="1800" spc="3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2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3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following</a:t>
            </a:r>
            <a:r>
              <a:rPr sz="1800" spc="3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matrices</a:t>
            </a:r>
            <a:r>
              <a:rPr sz="1800" spc="3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(from</a:t>
            </a:r>
            <a:r>
              <a:rPr sz="1800" spc="3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previous</a:t>
            </a:r>
            <a:r>
              <a:rPr sz="1800" spc="3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quiz). </a:t>
            </a:r>
            <a:r>
              <a:rPr sz="1800" spc="-459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Verify</a:t>
            </a:r>
            <a:r>
              <a:rPr sz="1800" spc="2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that</a:t>
            </a:r>
            <a:r>
              <a:rPr sz="1800" spc="2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those</a:t>
            </a:r>
            <a:r>
              <a:rPr sz="1800" spc="2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with</a:t>
            </a:r>
            <a:r>
              <a:rPr sz="1800" spc="2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determinant</a:t>
            </a:r>
            <a:r>
              <a:rPr sz="1800" spc="2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0</a:t>
            </a:r>
            <a:r>
              <a:rPr sz="1800" spc="2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1800" spc="2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precisely</a:t>
            </a:r>
            <a:r>
              <a:rPr sz="1800" spc="2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singular</a:t>
            </a:r>
            <a:r>
              <a:rPr sz="1800" spc="2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matrices.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8804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Solution:</a:t>
            </a:r>
            <a:r>
              <a:rPr spc="-20" dirty="0"/>
              <a:t> </a:t>
            </a:r>
            <a:r>
              <a:rPr spc="-5" dirty="0"/>
              <a:t>Determinants</a:t>
            </a:r>
            <a:endParaRPr spc="-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11150" y="18097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622550" y="17970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marL="20383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marL="20383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marL="17399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-1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921250" y="17970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219950" y="17970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-2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4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22941" y="3362219"/>
          <a:ext cx="8243569" cy="695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4830"/>
                <a:gridCol w="2301240"/>
                <a:gridCol w="2306954"/>
                <a:gridCol w="1820545"/>
              </a:tblGrid>
              <a:tr h="347898">
                <a:tc>
                  <a:txBody>
                    <a:bodyPr/>
                    <a:lstStyle/>
                    <a:p>
                      <a:pPr marR="473075" algn="ctr">
                        <a:lnSpc>
                          <a:spcPts val="1360"/>
                        </a:lnSpc>
                      </a:pPr>
                      <a:r>
                        <a:rPr sz="1400" spc="-5" dirty="0">
                          <a:solidFill>
                            <a:srgbClr val="212121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Determinant </a:t>
                      </a:r>
                      <a:r>
                        <a:rPr sz="1400" dirty="0">
                          <a:solidFill>
                            <a:srgbClr val="212121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= 0</a:t>
                      </a:r>
                      <a:endParaRPr sz="14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sz="1400" spc="-5" dirty="0">
                          <a:solidFill>
                            <a:srgbClr val="212121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Determinant </a:t>
                      </a:r>
                      <a:r>
                        <a:rPr sz="1400" dirty="0">
                          <a:solidFill>
                            <a:srgbClr val="212121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= 0</a:t>
                      </a:r>
                      <a:endParaRPr sz="14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sz="1400" spc="-5" dirty="0">
                          <a:solidFill>
                            <a:srgbClr val="212121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Determinant </a:t>
                      </a:r>
                      <a:r>
                        <a:rPr sz="1400" dirty="0">
                          <a:solidFill>
                            <a:srgbClr val="212121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= 6</a:t>
                      </a:r>
                      <a:endParaRPr sz="14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6410" algn="ctr">
                        <a:lnSpc>
                          <a:spcPts val="1360"/>
                        </a:lnSpc>
                      </a:pPr>
                      <a:r>
                        <a:rPr sz="1400" spc="-5" dirty="0">
                          <a:latin typeface="Microsoft Sans Serif" panose="020B0604020202020204"/>
                          <a:cs typeface="Microsoft Sans Serif" panose="020B0604020202020204"/>
                        </a:rPr>
                        <a:t>Determinant </a:t>
                      </a:r>
                      <a:r>
                        <a:rPr sz="1400" dirty="0">
                          <a:latin typeface="Microsoft Sans Serif" panose="020B0604020202020204"/>
                          <a:cs typeface="Microsoft Sans Serif" panose="020B0604020202020204"/>
                        </a:rPr>
                        <a:t>= 0</a:t>
                      </a:r>
                      <a:endParaRPr sz="14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0" marB="0"/>
                </a:tc>
              </a:tr>
              <a:tr h="347898">
                <a:tc>
                  <a:txBody>
                    <a:bodyPr/>
                    <a:lstStyle/>
                    <a:p>
                      <a:pPr marR="527685" algn="ctr">
                        <a:lnSpc>
                          <a:spcPts val="1620"/>
                        </a:lnSpc>
                        <a:spcBef>
                          <a:spcPts val="1015"/>
                        </a:spcBef>
                      </a:pP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Singular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28905" marB="0"/>
                </a:tc>
                <a:tc>
                  <a:txBody>
                    <a:bodyPr/>
                    <a:lstStyle/>
                    <a:p>
                      <a:pPr marR="52070" algn="ctr">
                        <a:lnSpc>
                          <a:spcPts val="1620"/>
                        </a:lnSpc>
                        <a:spcBef>
                          <a:spcPts val="1015"/>
                        </a:spcBef>
                      </a:pP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Singular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28905" marB="0"/>
                </a:tc>
                <a:tc>
                  <a:txBody>
                    <a:bodyPr/>
                    <a:lstStyle/>
                    <a:p>
                      <a:pPr marR="46355" algn="ctr">
                        <a:lnSpc>
                          <a:spcPts val="1620"/>
                        </a:lnSpc>
                        <a:spcBef>
                          <a:spcPts val="1015"/>
                        </a:spcBef>
                      </a:pP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Non-singular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28905" marB="0"/>
                </a:tc>
                <a:tc>
                  <a:txBody>
                    <a:bodyPr/>
                    <a:lstStyle/>
                    <a:p>
                      <a:pPr marL="431800" algn="ctr">
                        <a:lnSpc>
                          <a:spcPts val="1620"/>
                        </a:lnSpc>
                        <a:spcBef>
                          <a:spcPts val="1015"/>
                        </a:spcBef>
                      </a:pP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Singular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28905" marB="0"/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234779" y="1058821"/>
            <a:ext cx="8220709" cy="57912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55"/>
              </a:spcBef>
            </a:pPr>
            <a:r>
              <a:rPr sz="1800" b="1" spc="-5" dirty="0">
                <a:solidFill>
                  <a:srgbClr val="212121"/>
                </a:solidFill>
                <a:latin typeface="Arial" panose="020B0604020202020204"/>
                <a:cs typeface="Arial" panose="020B0604020202020204"/>
              </a:rPr>
              <a:t>Problem:</a:t>
            </a:r>
            <a:r>
              <a:rPr sz="1800" b="1" dirty="0">
                <a:solidFill>
                  <a:srgbClr val="21212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Find</a:t>
            </a:r>
            <a:r>
              <a:rPr sz="1800" spc="3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3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determinant</a:t>
            </a:r>
            <a:r>
              <a:rPr sz="1800" spc="3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2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3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following</a:t>
            </a:r>
            <a:r>
              <a:rPr sz="1800" spc="3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matrices</a:t>
            </a:r>
            <a:r>
              <a:rPr sz="1800" spc="3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(from</a:t>
            </a:r>
            <a:r>
              <a:rPr sz="1800" spc="3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previous</a:t>
            </a:r>
            <a:r>
              <a:rPr sz="1800" spc="3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quiz). </a:t>
            </a:r>
            <a:r>
              <a:rPr sz="1800" spc="-459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Verify</a:t>
            </a:r>
            <a:r>
              <a:rPr sz="1800" spc="2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that</a:t>
            </a:r>
            <a:r>
              <a:rPr sz="1800" spc="2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those</a:t>
            </a:r>
            <a:r>
              <a:rPr sz="1800" spc="2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with</a:t>
            </a:r>
            <a:r>
              <a:rPr sz="1800" spc="2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determinant</a:t>
            </a:r>
            <a:r>
              <a:rPr sz="1800" spc="2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0</a:t>
            </a:r>
            <a:r>
              <a:rPr sz="1800" spc="2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1800" spc="2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precisely</a:t>
            </a:r>
            <a:r>
              <a:rPr sz="1800" spc="2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2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singular</a:t>
            </a:r>
            <a:r>
              <a:rPr sz="1800" spc="20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Microsoft Sans Serif" panose="020B0604020202020204"/>
                <a:cs typeface="Microsoft Sans Serif" panose="020B0604020202020204"/>
              </a:rPr>
              <a:t>matrices.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8003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</a:t>
            </a:r>
            <a:r>
              <a:rPr spc="-20" dirty="0"/>
              <a:t> </a:t>
            </a:r>
            <a:r>
              <a:rPr spc="-5" dirty="0"/>
              <a:t>determinant</a:t>
            </a:r>
            <a:endParaRPr spc="-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12750" y="10477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23857" y="2601979"/>
            <a:ext cx="1483995" cy="597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Det</a:t>
            </a:r>
            <a:r>
              <a:rPr sz="1400" spc="-3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-3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6+0+0-0-0-0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  <a:p>
            <a:pPr marL="344805">
              <a:lnSpc>
                <a:spcPct val="100000"/>
              </a:lnSpc>
              <a:spcBef>
                <a:spcPts val="1140"/>
              </a:spcBef>
            </a:pPr>
            <a:r>
              <a:rPr sz="14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-3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6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8003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</a:t>
            </a:r>
            <a:r>
              <a:rPr spc="-20" dirty="0"/>
              <a:t> </a:t>
            </a:r>
            <a:r>
              <a:rPr spc="-5" dirty="0"/>
              <a:t>determinant</a:t>
            </a:r>
            <a:endParaRPr spc="-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12750" y="10477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2447270" y="1050749"/>
            <a:ext cx="495934" cy="320040"/>
          </a:xfrm>
          <a:prstGeom prst="rect">
            <a:avLst/>
          </a:prstGeom>
          <a:solidFill>
            <a:srgbClr val="7FCBD3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429173" y="1031699"/>
            <a:ext cx="530860" cy="362585"/>
            <a:chOff x="2429173" y="1031699"/>
            <a:chExt cx="530860" cy="362585"/>
          </a:xfrm>
        </p:grpSpPr>
        <p:sp>
          <p:nvSpPr>
            <p:cNvPr id="6" name="object 6"/>
            <p:cNvSpPr/>
            <p:nvPr/>
          </p:nvSpPr>
          <p:spPr>
            <a:xfrm>
              <a:off x="2440920" y="1038049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4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941656" y="1038049"/>
              <a:ext cx="12700" cy="344805"/>
            </a:xfrm>
            <a:custGeom>
              <a:avLst/>
              <a:gdLst/>
              <a:ahLst/>
              <a:cxnLst/>
              <a:rect l="l" t="t" r="r" b="b"/>
              <a:pathLst>
                <a:path w="12700" h="344805">
                  <a:moveTo>
                    <a:pt x="0" y="344222"/>
                  </a:moveTo>
                  <a:lnTo>
                    <a:pt x="12700" y="344222"/>
                  </a:lnTo>
                </a:path>
                <a:path w="12700" h="344805">
                  <a:moveTo>
                    <a:pt x="6350" y="0"/>
                  </a:moveTo>
                  <a:lnTo>
                    <a:pt x="635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434570" y="103804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434570" y="1375921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2954356" y="1385446"/>
            <a:ext cx="497840" cy="322580"/>
          </a:xfrm>
          <a:prstGeom prst="rect">
            <a:avLst/>
          </a:prstGeom>
          <a:solidFill>
            <a:srgbClr val="7FCBD3"/>
          </a:solidFill>
        </p:spPr>
        <p:txBody>
          <a:bodyPr vert="horz" wrap="square" lIns="0" tIns="431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40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941656" y="1370777"/>
            <a:ext cx="520065" cy="349885"/>
            <a:chOff x="2941656" y="1370777"/>
            <a:chExt cx="520065" cy="349885"/>
          </a:xfrm>
        </p:grpSpPr>
        <p:sp>
          <p:nvSpPr>
            <p:cNvPr id="12" name="object 12"/>
            <p:cNvSpPr/>
            <p:nvPr/>
          </p:nvSpPr>
          <p:spPr>
            <a:xfrm>
              <a:off x="2948006" y="1370777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455092" y="1370777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01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941656" y="1370777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941656" y="1710619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3455092" y="1713794"/>
            <a:ext cx="507365" cy="33718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3857" y="2089062"/>
            <a:ext cx="3082925" cy="1110615"/>
          </a:xfrm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23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3</a:t>
            </a:r>
            <a:endParaRPr sz="1600">
              <a:latin typeface="Cambria" panose="02040503050406030204"/>
              <a:cs typeface="Cambria" panose="02040503050406030204"/>
            </a:endParaRPr>
          </a:p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sz="14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Det</a:t>
            </a:r>
            <a:r>
              <a:rPr sz="1400" spc="-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-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6+0+0-0-0-0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  <a:p>
            <a:pPr marL="344805">
              <a:lnSpc>
                <a:spcPct val="100000"/>
              </a:lnSpc>
              <a:spcBef>
                <a:spcPts val="1145"/>
              </a:spcBef>
            </a:pPr>
            <a:r>
              <a:rPr sz="14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-3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6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8003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</a:t>
            </a:r>
            <a:r>
              <a:rPr spc="-20" dirty="0"/>
              <a:t> </a:t>
            </a:r>
            <a:r>
              <a:rPr spc="-5" dirty="0"/>
              <a:t>determinant</a:t>
            </a:r>
            <a:endParaRPr spc="-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12750" y="10477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5192262" y="1050749"/>
            <a:ext cx="495934" cy="320040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179562" y="1038049"/>
            <a:ext cx="520065" cy="349885"/>
            <a:chOff x="5179562" y="1038049"/>
            <a:chExt cx="520065" cy="349885"/>
          </a:xfrm>
        </p:grpSpPr>
        <p:sp>
          <p:nvSpPr>
            <p:cNvPr id="6" name="object 6"/>
            <p:cNvSpPr/>
            <p:nvPr/>
          </p:nvSpPr>
          <p:spPr>
            <a:xfrm>
              <a:off x="5185912" y="1038049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4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692998" y="1038049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90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179562" y="103804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179562" y="1375921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692998" y="1379096"/>
            <a:ext cx="507365" cy="335280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90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78827" y="1713793"/>
            <a:ext cx="507365" cy="33718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17293" y="2232570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47270" y="1050749"/>
            <a:ext cx="495934" cy="320040"/>
          </a:xfrm>
          <a:prstGeom prst="rect">
            <a:avLst/>
          </a:prstGeom>
          <a:solidFill>
            <a:srgbClr val="7FCBD3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429173" y="1031699"/>
            <a:ext cx="530860" cy="362585"/>
            <a:chOff x="2429173" y="1031699"/>
            <a:chExt cx="530860" cy="362585"/>
          </a:xfrm>
        </p:grpSpPr>
        <p:sp>
          <p:nvSpPr>
            <p:cNvPr id="15" name="object 15"/>
            <p:cNvSpPr/>
            <p:nvPr/>
          </p:nvSpPr>
          <p:spPr>
            <a:xfrm>
              <a:off x="2440920" y="1038049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4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941656" y="1038049"/>
              <a:ext cx="12700" cy="344805"/>
            </a:xfrm>
            <a:custGeom>
              <a:avLst/>
              <a:gdLst/>
              <a:ahLst/>
              <a:cxnLst/>
              <a:rect l="l" t="t" r="r" b="b"/>
              <a:pathLst>
                <a:path w="12700" h="344805">
                  <a:moveTo>
                    <a:pt x="0" y="344222"/>
                  </a:moveTo>
                  <a:lnTo>
                    <a:pt x="12700" y="344222"/>
                  </a:lnTo>
                </a:path>
                <a:path w="12700" h="344805">
                  <a:moveTo>
                    <a:pt x="6350" y="0"/>
                  </a:moveTo>
                  <a:lnTo>
                    <a:pt x="635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434570" y="103804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434570" y="1375921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2954356" y="1385446"/>
            <a:ext cx="497840" cy="322580"/>
          </a:xfrm>
          <a:prstGeom prst="rect">
            <a:avLst/>
          </a:prstGeom>
          <a:solidFill>
            <a:srgbClr val="7FCBD3"/>
          </a:solidFill>
        </p:spPr>
        <p:txBody>
          <a:bodyPr vert="horz" wrap="square" lIns="0" tIns="431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40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941656" y="1370777"/>
            <a:ext cx="520065" cy="349885"/>
            <a:chOff x="2941656" y="1370777"/>
            <a:chExt cx="520065" cy="349885"/>
          </a:xfrm>
        </p:grpSpPr>
        <p:sp>
          <p:nvSpPr>
            <p:cNvPr id="21" name="object 21"/>
            <p:cNvSpPr/>
            <p:nvPr/>
          </p:nvSpPr>
          <p:spPr>
            <a:xfrm>
              <a:off x="2948006" y="1370777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455092" y="1370777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01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941656" y="1370777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941656" y="1710619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3455092" y="1713794"/>
            <a:ext cx="507365" cy="33718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879387" y="2232570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3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23857" y="2601979"/>
            <a:ext cx="1483995" cy="597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Det</a:t>
            </a:r>
            <a:r>
              <a:rPr sz="1400" spc="-3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-3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6+0+0-0-0-0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  <a:p>
            <a:pPr marL="344805">
              <a:lnSpc>
                <a:spcPct val="100000"/>
              </a:lnSpc>
              <a:spcBef>
                <a:spcPts val="1140"/>
              </a:spcBef>
            </a:pPr>
            <a:r>
              <a:rPr sz="14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-3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6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8003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</a:t>
            </a:r>
            <a:r>
              <a:rPr spc="-20" dirty="0"/>
              <a:t> </a:t>
            </a:r>
            <a:r>
              <a:rPr spc="-5" dirty="0"/>
              <a:t>determinant</a:t>
            </a:r>
            <a:endParaRPr spc="-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12750" y="10477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5192262" y="1050749"/>
            <a:ext cx="495934" cy="320040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179562" y="1038049"/>
            <a:ext cx="520065" cy="349885"/>
            <a:chOff x="5179562" y="1038049"/>
            <a:chExt cx="520065" cy="349885"/>
          </a:xfrm>
        </p:grpSpPr>
        <p:sp>
          <p:nvSpPr>
            <p:cNvPr id="6" name="object 6"/>
            <p:cNvSpPr/>
            <p:nvPr/>
          </p:nvSpPr>
          <p:spPr>
            <a:xfrm>
              <a:off x="5185912" y="1038049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4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692998" y="1038049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90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179562" y="103804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179562" y="1375921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692998" y="1379096"/>
            <a:ext cx="507365" cy="335280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90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78827" y="1713793"/>
            <a:ext cx="507365" cy="33718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17293" y="2232570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22125" y="1044399"/>
            <a:ext cx="507365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914302" y="1383477"/>
            <a:ext cx="497840" cy="324485"/>
          </a:xfrm>
          <a:prstGeom prst="rect">
            <a:avLst/>
          </a:prstGeom>
          <a:solidFill>
            <a:srgbClr val="FFD59F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901602" y="1370777"/>
            <a:ext cx="520065" cy="349885"/>
            <a:chOff x="6901602" y="1370777"/>
            <a:chExt cx="520065" cy="349885"/>
          </a:xfrm>
        </p:grpSpPr>
        <p:sp>
          <p:nvSpPr>
            <p:cNvPr id="16" name="object 16"/>
            <p:cNvSpPr/>
            <p:nvPr/>
          </p:nvSpPr>
          <p:spPr>
            <a:xfrm>
              <a:off x="6907952" y="1370777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415038" y="1370777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01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901602" y="1370777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5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901602" y="1710619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5" h="6350">
                  <a:moveTo>
                    <a:pt x="0" y="6350"/>
                  </a:moveTo>
                  <a:lnTo>
                    <a:pt x="519785" y="6350"/>
                  </a:lnTo>
                </a:path>
                <a:path w="520065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7415038" y="1713794"/>
            <a:ext cx="507365" cy="33718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6420" y="2232570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447270" y="1050749"/>
            <a:ext cx="495934" cy="320040"/>
          </a:xfrm>
          <a:prstGeom prst="rect">
            <a:avLst/>
          </a:prstGeom>
          <a:solidFill>
            <a:srgbClr val="7FCBD3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429173" y="1031699"/>
            <a:ext cx="530860" cy="362585"/>
            <a:chOff x="2429173" y="1031699"/>
            <a:chExt cx="530860" cy="362585"/>
          </a:xfrm>
        </p:grpSpPr>
        <p:sp>
          <p:nvSpPr>
            <p:cNvPr id="24" name="object 24"/>
            <p:cNvSpPr/>
            <p:nvPr/>
          </p:nvSpPr>
          <p:spPr>
            <a:xfrm>
              <a:off x="2440920" y="1038049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4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941656" y="1038049"/>
              <a:ext cx="12700" cy="344805"/>
            </a:xfrm>
            <a:custGeom>
              <a:avLst/>
              <a:gdLst/>
              <a:ahLst/>
              <a:cxnLst/>
              <a:rect l="l" t="t" r="r" b="b"/>
              <a:pathLst>
                <a:path w="12700" h="344805">
                  <a:moveTo>
                    <a:pt x="0" y="344222"/>
                  </a:moveTo>
                  <a:lnTo>
                    <a:pt x="12700" y="344222"/>
                  </a:lnTo>
                </a:path>
                <a:path w="12700" h="344805">
                  <a:moveTo>
                    <a:pt x="6350" y="0"/>
                  </a:moveTo>
                  <a:lnTo>
                    <a:pt x="635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434570" y="103804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434570" y="1375921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2954356" y="1385446"/>
            <a:ext cx="497840" cy="322580"/>
          </a:xfrm>
          <a:prstGeom prst="rect">
            <a:avLst/>
          </a:prstGeom>
          <a:solidFill>
            <a:srgbClr val="7FCBD3"/>
          </a:solidFill>
        </p:spPr>
        <p:txBody>
          <a:bodyPr vert="horz" wrap="square" lIns="0" tIns="431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40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941656" y="1370777"/>
            <a:ext cx="520065" cy="349885"/>
            <a:chOff x="2941656" y="1370777"/>
            <a:chExt cx="520065" cy="349885"/>
          </a:xfrm>
        </p:grpSpPr>
        <p:sp>
          <p:nvSpPr>
            <p:cNvPr id="30" name="object 30"/>
            <p:cNvSpPr/>
            <p:nvPr/>
          </p:nvSpPr>
          <p:spPr>
            <a:xfrm>
              <a:off x="2948006" y="1370777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455092" y="1370777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01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941656" y="1370777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941656" y="1710619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3455092" y="1713794"/>
            <a:ext cx="507365" cy="33718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879387" y="2232570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3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23857" y="2601979"/>
            <a:ext cx="1483995" cy="597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Det</a:t>
            </a:r>
            <a:r>
              <a:rPr sz="1400" spc="-3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-3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6+0+0-0-0-0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  <a:p>
            <a:pPr marL="344805">
              <a:lnSpc>
                <a:spcPct val="100000"/>
              </a:lnSpc>
              <a:spcBef>
                <a:spcPts val="1140"/>
              </a:spcBef>
            </a:pPr>
            <a:r>
              <a:rPr sz="14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-3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6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8003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</a:t>
            </a:r>
            <a:r>
              <a:rPr spc="-20" dirty="0"/>
              <a:t> </a:t>
            </a:r>
            <a:r>
              <a:rPr spc="-5" dirty="0"/>
              <a:t>determinant</a:t>
            </a:r>
            <a:endParaRPr spc="-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12750" y="10477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5192262" y="1050749"/>
            <a:ext cx="495934" cy="320040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179562" y="1038049"/>
            <a:ext cx="520065" cy="349885"/>
            <a:chOff x="5179562" y="1038049"/>
            <a:chExt cx="520065" cy="349885"/>
          </a:xfrm>
        </p:grpSpPr>
        <p:sp>
          <p:nvSpPr>
            <p:cNvPr id="6" name="object 6"/>
            <p:cNvSpPr/>
            <p:nvPr/>
          </p:nvSpPr>
          <p:spPr>
            <a:xfrm>
              <a:off x="5185912" y="1038049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4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692998" y="1038049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90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179562" y="103804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179562" y="1375921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692998" y="1379096"/>
            <a:ext cx="507365" cy="335280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90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78827" y="1713793"/>
            <a:ext cx="507365" cy="33718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17293" y="2232570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22125" y="1044399"/>
            <a:ext cx="507365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914302" y="1383477"/>
            <a:ext cx="497840" cy="324485"/>
          </a:xfrm>
          <a:prstGeom prst="rect">
            <a:avLst/>
          </a:prstGeom>
          <a:solidFill>
            <a:srgbClr val="FFD59F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901602" y="1370777"/>
            <a:ext cx="520065" cy="349885"/>
            <a:chOff x="6901602" y="1370777"/>
            <a:chExt cx="520065" cy="349885"/>
          </a:xfrm>
        </p:grpSpPr>
        <p:sp>
          <p:nvSpPr>
            <p:cNvPr id="16" name="object 16"/>
            <p:cNvSpPr/>
            <p:nvPr/>
          </p:nvSpPr>
          <p:spPr>
            <a:xfrm>
              <a:off x="6907952" y="1370777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415038" y="1370777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01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901602" y="1370777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5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901602" y="1710619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5" h="6350">
                  <a:moveTo>
                    <a:pt x="0" y="6350"/>
                  </a:moveTo>
                  <a:lnTo>
                    <a:pt x="519785" y="6350"/>
                  </a:lnTo>
                </a:path>
                <a:path w="520065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7415038" y="1713794"/>
            <a:ext cx="507365" cy="33718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6420" y="2232570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460237" y="2936744"/>
            <a:ext cx="495934" cy="318135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448742" y="2924044"/>
            <a:ext cx="520065" cy="349885"/>
            <a:chOff x="3448742" y="2924044"/>
            <a:chExt cx="520065" cy="349885"/>
          </a:xfrm>
        </p:grpSpPr>
        <p:sp>
          <p:nvSpPr>
            <p:cNvPr id="24" name="object 24"/>
            <p:cNvSpPr/>
            <p:nvPr/>
          </p:nvSpPr>
          <p:spPr>
            <a:xfrm>
              <a:off x="3455092" y="2924044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89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962177" y="2924044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448742" y="2924044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448742" y="3261916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2447270" y="3606138"/>
            <a:ext cx="497840" cy="324485"/>
          </a:xfrm>
          <a:prstGeom prst="rect">
            <a:avLst/>
          </a:prstGeom>
          <a:solidFill>
            <a:srgbClr val="FFD59F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434570" y="3593438"/>
            <a:ext cx="520065" cy="349885"/>
            <a:chOff x="2434570" y="3593438"/>
            <a:chExt cx="520065" cy="349885"/>
          </a:xfrm>
        </p:grpSpPr>
        <p:sp>
          <p:nvSpPr>
            <p:cNvPr id="30" name="object 30"/>
            <p:cNvSpPr/>
            <p:nvPr/>
          </p:nvSpPr>
          <p:spPr>
            <a:xfrm>
              <a:off x="2440920" y="3593438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434570" y="3596613"/>
              <a:ext cx="520065" cy="346710"/>
            </a:xfrm>
            <a:custGeom>
              <a:avLst/>
              <a:gdLst/>
              <a:ahLst/>
              <a:cxnLst/>
              <a:rect l="l" t="t" r="r" b="b"/>
              <a:pathLst>
                <a:path w="520064" h="346710">
                  <a:moveTo>
                    <a:pt x="507085" y="0"/>
                  </a:moveTo>
                  <a:lnTo>
                    <a:pt x="519785" y="0"/>
                  </a:lnTo>
                </a:path>
                <a:path w="520064" h="346710">
                  <a:moveTo>
                    <a:pt x="513435" y="3175"/>
                  </a:moveTo>
                  <a:lnTo>
                    <a:pt x="513435" y="346192"/>
                  </a:lnTo>
                </a:path>
                <a:path w="520064" h="346710">
                  <a:moveTo>
                    <a:pt x="0" y="0"/>
                  </a:moveTo>
                  <a:lnTo>
                    <a:pt x="519785" y="0"/>
                  </a:lnTo>
                </a:path>
                <a:path w="520064" h="346710">
                  <a:moveTo>
                    <a:pt x="0" y="6350"/>
                  </a:moveTo>
                  <a:lnTo>
                    <a:pt x="519785" y="635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434570" y="3936455"/>
              <a:ext cx="520065" cy="0"/>
            </a:xfrm>
            <a:custGeom>
              <a:avLst/>
              <a:gdLst/>
              <a:ahLst/>
              <a:cxnLst/>
              <a:rect l="l" t="t" r="r" b="b"/>
              <a:pathLst>
                <a:path w="520064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2948006" y="3263121"/>
            <a:ext cx="507365" cy="33718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879387" y="4105901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447270" y="1050749"/>
            <a:ext cx="495934" cy="320040"/>
          </a:xfrm>
          <a:prstGeom prst="rect">
            <a:avLst/>
          </a:prstGeom>
          <a:solidFill>
            <a:srgbClr val="7FCBD3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429173" y="1031699"/>
            <a:ext cx="530860" cy="362585"/>
            <a:chOff x="2429173" y="1031699"/>
            <a:chExt cx="530860" cy="362585"/>
          </a:xfrm>
        </p:grpSpPr>
        <p:sp>
          <p:nvSpPr>
            <p:cNvPr id="37" name="object 37"/>
            <p:cNvSpPr/>
            <p:nvPr/>
          </p:nvSpPr>
          <p:spPr>
            <a:xfrm>
              <a:off x="2440920" y="1038049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4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941656" y="1038049"/>
              <a:ext cx="12700" cy="344805"/>
            </a:xfrm>
            <a:custGeom>
              <a:avLst/>
              <a:gdLst/>
              <a:ahLst/>
              <a:cxnLst/>
              <a:rect l="l" t="t" r="r" b="b"/>
              <a:pathLst>
                <a:path w="12700" h="344805">
                  <a:moveTo>
                    <a:pt x="0" y="344222"/>
                  </a:moveTo>
                  <a:lnTo>
                    <a:pt x="12700" y="344222"/>
                  </a:lnTo>
                </a:path>
                <a:path w="12700" h="344805">
                  <a:moveTo>
                    <a:pt x="6350" y="0"/>
                  </a:moveTo>
                  <a:lnTo>
                    <a:pt x="635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434570" y="103804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434570" y="1375921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2954356" y="1385446"/>
            <a:ext cx="497840" cy="322580"/>
          </a:xfrm>
          <a:prstGeom prst="rect">
            <a:avLst/>
          </a:prstGeom>
          <a:solidFill>
            <a:srgbClr val="7FCBD3"/>
          </a:solidFill>
        </p:spPr>
        <p:txBody>
          <a:bodyPr vert="horz" wrap="square" lIns="0" tIns="431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40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2941656" y="1370777"/>
            <a:ext cx="520065" cy="349885"/>
            <a:chOff x="2941656" y="1370777"/>
            <a:chExt cx="520065" cy="349885"/>
          </a:xfrm>
        </p:grpSpPr>
        <p:sp>
          <p:nvSpPr>
            <p:cNvPr id="43" name="object 43"/>
            <p:cNvSpPr/>
            <p:nvPr/>
          </p:nvSpPr>
          <p:spPr>
            <a:xfrm>
              <a:off x="2948006" y="1370777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455092" y="1370777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01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2941656" y="1370777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2941656" y="1710619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3455092" y="1713794"/>
            <a:ext cx="507365" cy="33718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879387" y="2232570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3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23857" y="2601979"/>
            <a:ext cx="14839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Det</a:t>
            </a:r>
            <a:r>
              <a:rPr sz="1400" spc="-3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-3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6+0+0-0-0-0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56166" y="2960623"/>
            <a:ext cx="2781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-6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6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8003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</a:t>
            </a:r>
            <a:r>
              <a:rPr spc="-20" dirty="0"/>
              <a:t> </a:t>
            </a:r>
            <a:r>
              <a:rPr spc="-5" dirty="0"/>
              <a:t>determinant</a:t>
            </a:r>
            <a:endParaRPr spc="-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12750" y="10477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5192262" y="1050749"/>
            <a:ext cx="495934" cy="320040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179562" y="1038049"/>
            <a:ext cx="520065" cy="349885"/>
            <a:chOff x="5179562" y="1038049"/>
            <a:chExt cx="520065" cy="349885"/>
          </a:xfrm>
        </p:grpSpPr>
        <p:sp>
          <p:nvSpPr>
            <p:cNvPr id="6" name="object 6"/>
            <p:cNvSpPr/>
            <p:nvPr/>
          </p:nvSpPr>
          <p:spPr>
            <a:xfrm>
              <a:off x="5185912" y="1038049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4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692998" y="1038049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90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179562" y="103804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179562" y="1375921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692998" y="1379096"/>
            <a:ext cx="507365" cy="335280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90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78827" y="1713793"/>
            <a:ext cx="507365" cy="33718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17293" y="2232570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22125" y="1044399"/>
            <a:ext cx="507365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914302" y="1383477"/>
            <a:ext cx="497840" cy="324485"/>
          </a:xfrm>
          <a:prstGeom prst="rect">
            <a:avLst/>
          </a:prstGeom>
          <a:solidFill>
            <a:srgbClr val="FFD59F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901602" y="1370777"/>
            <a:ext cx="520065" cy="349885"/>
            <a:chOff x="6901602" y="1370777"/>
            <a:chExt cx="520065" cy="349885"/>
          </a:xfrm>
        </p:grpSpPr>
        <p:sp>
          <p:nvSpPr>
            <p:cNvPr id="16" name="object 16"/>
            <p:cNvSpPr/>
            <p:nvPr/>
          </p:nvSpPr>
          <p:spPr>
            <a:xfrm>
              <a:off x="6907952" y="1370777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415038" y="1370777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01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901602" y="1370777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5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901602" y="1710619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5" h="6350">
                  <a:moveTo>
                    <a:pt x="0" y="6350"/>
                  </a:moveTo>
                  <a:lnTo>
                    <a:pt x="519785" y="6350"/>
                  </a:lnTo>
                </a:path>
                <a:path w="520065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7415038" y="1713794"/>
            <a:ext cx="507365" cy="33718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6420" y="2232570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678827" y="2924044"/>
            <a:ext cx="507365" cy="33718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696173" y="3263121"/>
            <a:ext cx="497840" cy="324485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686648" y="3250421"/>
            <a:ext cx="520065" cy="349885"/>
            <a:chOff x="5686648" y="3250421"/>
            <a:chExt cx="520065" cy="349885"/>
          </a:xfrm>
        </p:grpSpPr>
        <p:sp>
          <p:nvSpPr>
            <p:cNvPr id="25" name="object 25"/>
            <p:cNvSpPr/>
            <p:nvPr/>
          </p:nvSpPr>
          <p:spPr>
            <a:xfrm>
              <a:off x="5692998" y="3250421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01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200084" y="3250421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686648" y="3250421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686648" y="3590263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5185912" y="3593438"/>
            <a:ext cx="507365" cy="33718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117293" y="4105901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460237" y="2936744"/>
            <a:ext cx="495934" cy="318135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448742" y="2924044"/>
            <a:ext cx="520065" cy="349885"/>
            <a:chOff x="3448742" y="2924044"/>
            <a:chExt cx="520065" cy="349885"/>
          </a:xfrm>
        </p:grpSpPr>
        <p:sp>
          <p:nvSpPr>
            <p:cNvPr id="33" name="object 33"/>
            <p:cNvSpPr/>
            <p:nvPr/>
          </p:nvSpPr>
          <p:spPr>
            <a:xfrm>
              <a:off x="3455092" y="2924044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89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962177" y="2924044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448742" y="2924044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448742" y="3261916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2447270" y="3606138"/>
            <a:ext cx="497840" cy="324485"/>
          </a:xfrm>
          <a:prstGeom prst="rect">
            <a:avLst/>
          </a:prstGeom>
          <a:solidFill>
            <a:srgbClr val="FFD59F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434570" y="3593438"/>
            <a:ext cx="520065" cy="349885"/>
            <a:chOff x="2434570" y="3593438"/>
            <a:chExt cx="520065" cy="349885"/>
          </a:xfrm>
        </p:grpSpPr>
        <p:sp>
          <p:nvSpPr>
            <p:cNvPr id="39" name="object 39"/>
            <p:cNvSpPr/>
            <p:nvPr/>
          </p:nvSpPr>
          <p:spPr>
            <a:xfrm>
              <a:off x="2440920" y="3593438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434570" y="3596613"/>
              <a:ext cx="520065" cy="346710"/>
            </a:xfrm>
            <a:custGeom>
              <a:avLst/>
              <a:gdLst/>
              <a:ahLst/>
              <a:cxnLst/>
              <a:rect l="l" t="t" r="r" b="b"/>
              <a:pathLst>
                <a:path w="520064" h="346710">
                  <a:moveTo>
                    <a:pt x="507085" y="0"/>
                  </a:moveTo>
                  <a:lnTo>
                    <a:pt x="519785" y="0"/>
                  </a:lnTo>
                </a:path>
                <a:path w="520064" h="346710">
                  <a:moveTo>
                    <a:pt x="513435" y="3175"/>
                  </a:moveTo>
                  <a:lnTo>
                    <a:pt x="513435" y="346192"/>
                  </a:lnTo>
                </a:path>
                <a:path w="520064" h="346710">
                  <a:moveTo>
                    <a:pt x="0" y="0"/>
                  </a:moveTo>
                  <a:lnTo>
                    <a:pt x="519785" y="0"/>
                  </a:lnTo>
                </a:path>
                <a:path w="520064" h="346710">
                  <a:moveTo>
                    <a:pt x="0" y="6350"/>
                  </a:moveTo>
                  <a:lnTo>
                    <a:pt x="519785" y="635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434570" y="3936455"/>
              <a:ext cx="520065" cy="0"/>
            </a:xfrm>
            <a:custGeom>
              <a:avLst/>
              <a:gdLst/>
              <a:ahLst/>
              <a:cxnLst/>
              <a:rect l="l" t="t" r="r" b="b"/>
              <a:pathLst>
                <a:path w="520064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2948006" y="3263121"/>
            <a:ext cx="507365" cy="33718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879387" y="4105901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447270" y="1050749"/>
            <a:ext cx="495934" cy="320040"/>
          </a:xfrm>
          <a:prstGeom prst="rect">
            <a:avLst/>
          </a:prstGeom>
          <a:solidFill>
            <a:srgbClr val="7FCBD3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2429173" y="1031699"/>
            <a:ext cx="530860" cy="362585"/>
            <a:chOff x="2429173" y="1031699"/>
            <a:chExt cx="530860" cy="362585"/>
          </a:xfrm>
        </p:grpSpPr>
        <p:sp>
          <p:nvSpPr>
            <p:cNvPr id="46" name="object 46"/>
            <p:cNvSpPr/>
            <p:nvPr/>
          </p:nvSpPr>
          <p:spPr>
            <a:xfrm>
              <a:off x="2440920" y="1038049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4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2941656" y="1038049"/>
              <a:ext cx="12700" cy="344805"/>
            </a:xfrm>
            <a:custGeom>
              <a:avLst/>
              <a:gdLst/>
              <a:ahLst/>
              <a:cxnLst/>
              <a:rect l="l" t="t" r="r" b="b"/>
              <a:pathLst>
                <a:path w="12700" h="344805">
                  <a:moveTo>
                    <a:pt x="0" y="344222"/>
                  </a:moveTo>
                  <a:lnTo>
                    <a:pt x="12700" y="344222"/>
                  </a:lnTo>
                </a:path>
                <a:path w="12700" h="344805">
                  <a:moveTo>
                    <a:pt x="6350" y="0"/>
                  </a:moveTo>
                  <a:lnTo>
                    <a:pt x="635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2434570" y="103804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2434570" y="1375921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2954356" y="1385446"/>
            <a:ext cx="497840" cy="322580"/>
          </a:xfrm>
          <a:prstGeom prst="rect">
            <a:avLst/>
          </a:prstGeom>
          <a:solidFill>
            <a:srgbClr val="7FCBD3"/>
          </a:solidFill>
        </p:spPr>
        <p:txBody>
          <a:bodyPr vert="horz" wrap="square" lIns="0" tIns="431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40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2941656" y="1370777"/>
            <a:ext cx="520065" cy="349885"/>
            <a:chOff x="2941656" y="1370777"/>
            <a:chExt cx="520065" cy="349885"/>
          </a:xfrm>
        </p:grpSpPr>
        <p:sp>
          <p:nvSpPr>
            <p:cNvPr id="52" name="object 52"/>
            <p:cNvSpPr/>
            <p:nvPr/>
          </p:nvSpPr>
          <p:spPr>
            <a:xfrm>
              <a:off x="2948006" y="1370777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3455092" y="1370777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01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2941656" y="1370777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2941656" y="1710619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 txBox="1"/>
          <p:nvPr/>
        </p:nvSpPr>
        <p:spPr>
          <a:xfrm>
            <a:off x="3455092" y="1713794"/>
            <a:ext cx="507365" cy="33718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879387" y="2232570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3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23857" y="2601979"/>
            <a:ext cx="14839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Det</a:t>
            </a:r>
            <a:r>
              <a:rPr sz="1400" spc="-3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-3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6+0+0-0-0-0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756166" y="2960623"/>
            <a:ext cx="2781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-6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6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8003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</a:t>
            </a:r>
            <a:r>
              <a:rPr spc="-20" dirty="0"/>
              <a:t> </a:t>
            </a:r>
            <a:r>
              <a:rPr spc="-5" dirty="0"/>
              <a:t>determinant</a:t>
            </a:r>
            <a:endParaRPr spc="-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12750" y="10477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5192262" y="1050749"/>
            <a:ext cx="495934" cy="320040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179562" y="1038049"/>
            <a:ext cx="520065" cy="349885"/>
            <a:chOff x="5179562" y="1038049"/>
            <a:chExt cx="520065" cy="349885"/>
          </a:xfrm>
        </p:grpSpPr>
        <p:sp>
          <p:nvSpPr>
            <p:cNvPr id="6" name="object 6"/>
            <p:cNvSpPr/>
            <p:nvPr/>
          </p:nvSpPr>
          <p:spPr>
            <a:xfrm>
              <a:off x="5185912" y="1038049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4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692998" y="1038049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90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179562" y="103804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179562" y="1375921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692998" y="1379096"/>
            <a:ext cx="507365" cy="335280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90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78827" y="1713793"/>
            <a:ext cx="507365" cy="33718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17293" y="2232570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22125" y="1044399"/>
            <a:ext cx="507365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914302" y="1383477"/>
            <a:ext cx="497840" cy="324485"/>
          </a:xfrm>
          <a:prstGeom prst="rect">
            <a:avLst/>
          </a:prstGeom>
          <a:solidFill>
            <a:srgbClr val="FFD59F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901602" y="1370777"/>
            <a:ext cx="520065" cy="349885"/>
            <a:chOff x="6901602" y="1370777"/>
            <a:chExt cx="520065" cy="349885"/>
          </a:xfrm>
        </p:grpSpPr>
        <p:sp>
          <p:nvSpPr>
            <p:cNvPr id="16" name="object 16"/>
            <p:cNvSpPr/>
            <p:nvPr/>
          </p:nvSpPr>
          <p:spPr>
            <a:xfrm>
              <a:off x="6907952" y="1370777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415038" y="1370777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01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901602" y="1370777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5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901602" y="1710619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5" h="6350">
                  <a:moveTo>
                    <a:pt x="0" y="6350"/>
                  </a:moveTo>
                  <a:lnTo>
                    <a:pt x="519785" y="6350"/>
                  </a:lnTo>
                </a:path>
                <a:path w="520065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7415038" y="1713794"/>
            <a:ext cx="507365" cy="33718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6420" y="2232570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678827" y="2924044"/>
            <a:ext cx="507365" cy="33718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696173" y="3263121"/>
            <a:ext cx="497840" cy="324485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686648" y="3250421"/>
            <a:ext cx="520065" cy="349885"/>
            <a:chOff x="5686648" y="3250421"/>
            <a:chExt cx="520065" cy="349885"/>
          </a:xfrm>
        </p:grpSpPr>
        <p:sp>
          <p:nvSpPr>
            <p:cNvPr id="25" name="object 25"/>
            <p:cNvSpPr/>
            <p:nvPr/>
          </p:nvSpPr>
          <p:spPr>
            <a:xfrm>
              <a:off x="5692998" y="3250421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01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200084" y="3250421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686648" y="3250421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686648" y="3590263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5185912" y="3593438"/>
            <a:ext cx="507365" cy="33718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117293" y="4105901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412056" y="2928424"/>
            <a:ext cx="495934" cy="318135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7400561" y="2915724"/>
            <a:ext cx="520065" cy="349885"/>
            <a:chOff x="7400561" y="2915724"/>
            <a:chExt cx="520065" cy="349885"/>
          </a:xfrm>
        </p:grpSpPr>
        <p:sp>
          <p:nvSpPr>
            <p:cNvPr id="33" name="object 33"/>
            <p:cNvSpPr/>
            <p:nvPr/>
          </p:nvSpPr>
          <p:spPr>
            <a:xfrm>
              <a:off x="7406911" y="2915724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89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7913997" y="2915724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400561" y="2915724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5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7400561" y="3253596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5" h="6350">
                  <a:moveTo>
                    <a:pt x="0" y="6350"/>
                  </a:moveTo>
                  <a:lnTo>
                    <a:pt x="519785" y="6350"/>
                  </a:lnTo>
                </a:path>
                <a:path w="520065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6899826" y="3254801"/>
            <a:ext cx="507365" cy="33718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913997" y="3591468"/>
            <a:ext cx="507365" cy="33718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346420" y="4105901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3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460237" y="2936744"/>
            <a:ext cx="495934" cy="318135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3448742" y="2924044"/>
            <a:ext cx="520065" cy="349885"/>
            <a:chOff x="3448742" y="2924044"/>
            <a:chExt cx="520065" cy="349885"/>
          </a:xfrm>
        </p:grpSpPr>
        <p:sp>
          <p:nvSpPr>
            <p:cNvPr id="42" name="object 42"/>
            <p:cNvSpPr/>
            <p:nvPr/>
          </p:nvSpPr>
          <p:spPr>
            <a:xfrm>
              <a:off x="3455092" y="2924044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89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962177" y="2924044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448742" y="2924044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448742" y="3261916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2447270" y="3606138"/>
            <a:ext cx="497840" cy="324485"/>
          </a:xfrm>
          <a:prstGeom prst="rect">
            <a:avLst/>
          </a:prstGeom>
          <a:solidFill>
            <a:srgbClr val="FFD59F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2434570" y="3593438"/>
            <a:ext cx="520065" cy="349885"/>
            <a:chOff x="2434570" y="3593438"/>
            <a:chExt cx="520065" cy="349885"/>
          </a:xfrm>
        </p:grpSpPr>
        <p:sp>
          <p:nvSpPr>
            <p:cNvPr id="48" name="object 48"/>
            <p:cNvSpPr/>
            <p:nvPr/>
          </p:nvSpPr>
          <p:spPr>
            <a:xfrm>
              <a:off x="2440920" y="3593438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2434570" y="3596613"/>
              <a:ext cx="520065" cy="346710"/>
            </a:xfrm>
            <a:custGeom>
              <a:avLst/>
              <a:gdLst/>
              <a:ahLst/>
              <a:cxnLst/>
              <a:rect l="l" t="t" r="r" b="b"/>
              <a:pathLst>
                <a:path w="520064" h="346710">
                  <a:moveTo>
                    <a:pt x="507085" y="0"/>
                  </a:moveTo>
                  <a:lnTo>
                    <a:pt x="519785" y="0"/>
                  </a:lnTo>
                </a:path>
                <a:path w="520064" h="346710">
                  <a:moveTo>
                    <a:pt x="513435" y="3175"/>
                  </a:moveTo>
                  <a:lnTo>
                    <a:pt x="513435" y="346192"/>
                  </a:lnTo>
                </a:path>
                <a:path w="520064" h="346710">
                  <a:moveTo>
                    <a:pt x="0" y="0"/>
                  </a:moveTo>
                  <a:lnTo>
                    <a:pt x="519785" y="0"/>
                  </a:lnTo>
                </a:path>
                <a:path w="520064" h="346710">
                  <a:moveTo>
                    <a:pt x="0" y="6350"/>
                  </a:moveTo>
                  <a:lnTo>
                    <a:pt x="519785" y="635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2434570" y="3936455"/>
              <a:ext cx="520065" cy="0"/>
            </a:xfrm>
            <a:custGeom>
              <a:avLst/>
              <a:gdLst/>
              <a:ahLst/>
              <a:cxnLst/>
              <a:rect l="l" t="t" r="r" b="b"/>
              <a:pathLst>
                <a:path w="520064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/>
          <p:nvPr/>
        </p:nvSpPr>
        <p:spPr>
          <a:xfrm>
            <a:off x="2948006" y="3263121"/>
            <a:ext cx="507365" cy="33718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879387" y="4105901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447270" y="1050749"/>
            <a:ext cx="495934" cy="320040"/>
          </a:xfrm>
          <a:prstGeom prst="rect">
            <a:avLst/>
          </a:prstGeom>
          <a:solidFill>
            <a:srgbClr val="7FCBD3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2429173" y="1031699"/>
            <a:ext cx="530860" cy="362585"/>
            <a:chOff x="2429173" y="1031699"/>
            <a:chExt cx="530860" cy="362585"/>
          </a:xfrm>
        </p:grpSpPr>
        <p:sp>
          <p:nvSpPr>
            <p:cNvPr id="55" name="object 55"/>
            <p:cNvSpPr/>
            <p:nvPr/>
          </p:nvSpPr>
          <p:spPr>
            <a:xfrm>
              <a:off x="2440920" y="1038049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4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2941656" y="1038049"/>
              <a:ext cx="12700" cy="344805"/>
            </a:xfrm>
            <a:custGeom>
              <a:avLst/>
              <a:gdLst/>
              <a:ahLst/>
              <a:cxnLst/>
              <a:rect l="l" t="t" r="r" b="b"/>
              <a:pathLst>
                <a:path w="12700" h="344805">
                  <a:moveTo>
                    <a:pt x="0" y="344222"/>
                  </a:moveTo>
                  <a:lnTo>
                    <a:pt x="12700" y="344222"/>
                  </a:lnTo>
                </a:path>
                <a:path w="12700" h="344805">
                  <a:moveTo>
                    <a:pt x="6350" y="0"/>
                  </a:moveTo>
                  <a:lnTo>
                    <a:pt x="635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2434570" y="103804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2434570" y="1375921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/>
          <p:cNvSpPr txBox="1"/>
          <p:nvPr/>
        </p:nvSpPr>
        <p:spPr>
          <a:xfrm>
            <a:off x="2954356" y="1385446"/>
            <a:ext cx="497840" cy="322580"/>
          </a:xfrm>
          <a:prstGeom prst="rect">
            <a:avLst/>
          </a:prstGeom>
          <a:solidFill>
            <a:srgbClr val="7FCBD3"/>
          </a:solidFill>
        </p:spPr>
        <p:txBody>
          <a:bodyPr vert="horz" wrap="square" lIns="0" tIns="431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40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2941656" y="1370777"/>
            <a:ext cx="520065" cy="349885"/>
            <a:chOff x="2941656" y="1370777"/>
            <a:chExt cx="520065" cy="349885"/>
          </a:xfrm>
        </p:grpSpPr>
        <p:sp>
          <p:nvSpPr>
            <p:cNvPr id="61" name="object 61"/>
            <p:cNvSpPr/>
            <p:nvPr/>
          </p:nvSpPr>
          <p:spPr>
            <a:xfrm>
              <a:off x="2948006" y="1370777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455092" y="1370777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01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2941656" y="1370777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2941656" y="1710619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/>
          <p:cNvSpPr txBox="1"/>
          <p:nvPr/>
        </p:nvSpPr>
        <p:spPr>
          <a:xfrm>
            <a:off x="3455092" y="1713794"/>
            <a:ext cx="507365" cy="33718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2879387" y="2232570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3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23857" y="2601979"/>
            <a:ext cx="14839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Det</a:t>
            </a:r>
            <a:r>
              <a:rPr sz="1400" spc="-3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-3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6+0+0-0-0-0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756166" y="2960623"/>
            <a:ext cx="2781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-6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6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8003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</a:t>
            </a:r>
            <a:r>
              <a:rPr spc="-20" dirty="0"/>
              <a:t> </a:t>
            </a:r>
            <a:r>
              <a:rPr spc="-5" dirty="0"/>
              <a:t>determinant</a:t>
            </a:r>
            <a:endParaRPr spc="-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12750" y="10477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926185" y="1390766"/>
            <a:ext cx="507365" cy="673735"/>
            <a:chOff x="926185" y="1390766"/>
            <a:chExt cx="507365" cy="673735"/>
          </a:xfrm>
        </p:grpSpPr>
        <p:sp>
          <p:nvSpPr>
            <p:cNvPr id="5" name="object 5"/>
            <p:cNvSpPr/>
            <p:nvPr/>
          </p:nvSpPr>
          <p:spPr>
            <a:xfrm>
              <a:off x="926185" y="1390766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5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26185" y="1727433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5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8"/>
                  </a:lnTo>
                  <a:lnTo>
                    <a:pt x="507085" y="336668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192262" y="1050749"/>
            <a:ext cx="495934" cy="320040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179562" y="1038049"/>
            <a:ext cx="520065" cy="349885"/>
            <a:chOff x="5179562" y="1038049"/>
            <a:chExt cx="520065" cy="349885"/>
          </a:xfrm>
        </p:grpSpPr>
        <p:sp>
          <p:nvSpPr>
            <p:cNvPr id="9" name="object 9"/>
            <p:cNvSpPr/>
            <p:nvPr/>
          </p:nvSpPr>
          <p:spPr>
            <a:xfrm>
              <a:off x="5185912" y="1038049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4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692998" y="1038049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90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179562" y="103804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179562" y="1375921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692998" y="1379096"/>
            <a:ext cx="507365" cy="335280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90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78827" y="1713793"/>
            <a:ext cx="507365" cy="33718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17293" y="2232570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922125" y="1044399"/>
            <a:ext cx="507365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914302" y="1383477"/>
            <a:ext cx="497840" cy="324485"/>
          </a:xfrm>
          <a:prstGeom prst="rect">
            <a:avLst/>
          </a:prstGeom>
          <a:solidFill>
            <a:srgbClr val="FFD59F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901602" y="1370777"/>
            <a:ext cx="520065" cy="349885"/>
            <a:chOff x="6901602" y="1370777"/>
            <a:chExt cx="520065" cy="349885"/>
          </a:xfrm>
        </p:grpSpPr>
        <p:sp>
          <p:nvSpPr>
            <p:cNvPr id="19" name="object 19"/>
            <p:cNvSpPr/>
            <p:nvPr/>
          </p:nvSpPr>
          <p:spPr>
            <a:xfrm>
              <a:off x="6907952" y="1370777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415038" y="1370777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01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901602" y="1370777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5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901602" y="1710619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5" h="6350">
                  <a:moveTo>
                    <a:pt x="0" y="6350"/>
                  </a:moveTo>
                  <a:lnTo>
                    <a:pt x="519785" y="6350"/>
                  </a:lnTo>
                </a:path>
                <a:path w="520065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7415038" y="1713794"/>
            <a:ext cx="507365" cy="33718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346420" y="2232570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678827" y="2924044"/>
            <a:ext cx="507365" cy="33718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696173" y="3263121"/>
            <a:ext cx="497840" cy="324485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686648" y="3250421"/>
            <a:ext cx="520065" cy="349885"/>
            <a:chOff x="5686648" y="3250421"/>
            <a:chExt cx="520065" cy="349885"/>
          </a:xfrm>
        </p:grpSpPr>
        <p:sp>
          <p:nvSpPr>
            <p:cNvPr id="28" name="object 28"/>
            <p:cNvSpPr/>
            <p:nvPr/>
          </p:nvSpPr>
          <p:spPr>
            <a:xfrm>
              <a:off x="5692998" y="3250421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01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200084" y="3250421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686648" y="3250421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686648" y="3590263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5185912" y="3593438"/>
            <a:ext cx="507365" cy="33718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117293" y="4105901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412056" y="2928424"/>
            <a:ext cx="495934" cy="318135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400561" y="2915724"/>
            <a:ext cx="520065" cy="349885"/>
            <a:chOff x="7400561" y="2915724"/>
            <a:chExt cx="520065" cy="349885"/>
          </a:xfrm>
        </p:grpSpPr>
        <p:sp>
          <p:nvSpPr>
            <p:cNvPr id="36" name="object 36"/>
            <p:cNvSpPr/>
            <p:nvPr/>
          </p:nvSpPr>
          <p:spPr>
            <a:xfrm>
              <a:off x="7406911" y="2915724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89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7913997" y="2915724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7400561" y="2915724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5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7400561" y="3253596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5" h="6350">
                  <a:moveTo>
                    <a:pt x="0" y="6350"/>
                  </a:moveTo>
                  <a:lnTo>
                    <a:pt x="519785" y="6350"/>
                  </a:lnTo>
                </a:path>
                <a:path w="520065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6899826" y="3254801"/>
            <a:ext cx="507365" cy="33718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913997" y="3591468"/>
            <a:ext cx="507365" cy="33718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346420" y="4105901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3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460237" y="2936744"/>
            <a:ext cx="495934" cy="318135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3448742" y="2924044"/>
            <a:ext cx="520065" cy="349885"/>
            <a:chOff x="3448742" y="2924044"/>
            <a:chExt cx="520065" cy="349885"/>
          </a:xfrm>
        </p:grpSpPr>
        <p:sp>
          <p:nvSpPr>
            <p:cNvPr id="45" name="object 45"/>
            <p:cNvSpPr/>
            <p:nvPr/>
          </p:nvSpPr>
          <p:spPr>
            <a:xfrm>
              <a:off x="3455092" y="2924044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89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962177" y="2924044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448742" y="2924044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448742" y="3261916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/>
          <p:cNvSpPr txBox="1"/>
          <p:nvPr/>
        </p:nvSpPr>
        <p:spPr>
          <a:xfrm>
            <a:off x="2447270" y="3606138"/>
            <a:ext cx="497840" cy="324485"/>
          </a:xfrm>
          <a:prstGeom prst="rect">
            <a:avLst/>
          </a:prstGeom>
          <a:solidFill>
            <a:srgbClr val="FFD59F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2434570" y="3593438"/>
            <a:ext cx="520065" cy="349885"/>
            <a:chOff x="2434570" y="3593438"/>
            <a:chExt cx="520065" cy="349885"/>
          </a:xfrm>
        </p:grpSpPr>
        <p:sp>
          <p:nvSpPr>
            <p:cNvPr id="51" name="object 51"/>
            <p:cNvSpPr/>
            <p:nvPr/>
          </p:nvSpPr>
          <p:spPr>
            <a:xfrm>
              <a:off x="2440920" y="3593438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2434570" y="3596613"/>
              <a:ext cx="520065" cy="346710"/>
            </a:xfrm>
            <a:custGeom>
              <a:avLst/>
              <a:gdLst/>
              <a:ahLst/>
              <a:cxnLst/>
              <a:rect l="l" t="t" r="r" b="b"/>
              <a:pathLst>
                <a:path w="520064" h="346710">
                  <a:moveTo>
                    <a:pt x="507085" y="0"/>
                  </a:moveTo>
                  <a:lnTo>
                    <a:pt x="519785" y="0"/>
                  </a:lnTo>
                </a:path>
                <a:path w="520064" h="346710">
                  <a:moveTo>
                    <a:pt x="513435" y="3175"/>
                  </a:moveTo>
                  <a:lnTo>
                    <a:pt x="513435" y="346192"/>
                  </a:lnTo>
                </a:path>
                <a:path w="520064" h="346710">
                  <a:moveTo>
                    <a:pt x="0" y="0"/>
                  </a:moveTo>
                  <a:lnTo>
                    <a:pt x="519785" y="0"/>
                  </a:lnTo>
                </a:path>
                <a:path w="520064" h="346710">
                  <a:moveTo>
                    <a:pt x="0" y="6350"/>
                  </a:moveTo>
                  <a:lnTo>
                    <a:pt x="519785" y="635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2434570" y="3936455"/>
              <a:ext cx="520065" cy="0"/>
            </a:xfrm>
            <a:custGeom>
              <a:avLst/>
              <a:gdLst/>
              <a:ahLst/>
              <a:cxnLst/>
              <a:rect l="l" t="t" r="r" b="b"/>
              <a:pathLst>
                <a:path w="520064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/>
          <p:nvPr/>
        </p:nvSpPr>
        <p:spPr>
          <a:xfrm>
            <a:off x="2948006" y="3263121"/>
            <a:ext cx="507365" cy="33718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879387" y="4105901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447270" y="1050749"/>
            <a:ext cx="495934" cy="320040"/>
          </a:xfrm>
          <a:prstGeom prst="rect">
            <a:avLst/>
          </a:prstGeom>
          <a:solidFill>
            <a:srgbClr val="7FCBD3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2429173" y="1031699"/>
            <a:ext cx="530860" cy="362585"/>
            <a:chOff x="2429173" y="1031699"/>
            <a:chExt cx="530860" cy="362585"/>
          </a:xfrm>
        </p:grpSpPr>
        <p:sp>
          <p:nvSpPr>
            <p:cNvPr id="58" name="object 58"/>
            <p:cNvSpPr/>
            <p:nvPr/>
          </p:nvSpPr>
          <p:spPr>
            <a:xfrm>
              <a:off x="2440920" y="1038049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4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2941656" y="1038049"/>
              <a:ext cx="12700" cy="344805"/>
            </a:xfrm>
            <a:custGeom>
              <a:avLst/>
              <a:gdLst/>
              <a:ahLst/>
              <a:cxnLst/>
              <a:rect l="l" t="t" r="r" b="b"/>
              <a:pathLst>
                <a:path w="12700" h="344805">
                  <a:moveTo>
                    <a:pt x="0" y="344222"/>
                  </a:moveTo>
                  <a:lnTo>
                    <a:pt x="12700" y="344222"/>
                  </a:lnTo>
                </a:path>
                <a:path w="12700" h="344805">
                  <a:moveTo>
                    <a:pt x="6350" y="0"/>
                  </a:moveTo>
                  <a:lnTo>
                    <a:pt x="635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2434570" y="103804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2434570" y="1375921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 txBox="1"/>
          <p:nvPr/>
        </p:nvSpPr>
        <p:spPr>
          <a:xfrm>
            <a:off x="2954356" y="1385446"/>
            <a:ext cx="497840" cy="322580"/>
          </a:xfrm>
          <a:prstGeom prst="rect">
            <a:avLst/>
          </a:prstGeom>
          <a:solidFill>
            <a:srgbClr val="7FCBD3"/>
          </a:solidFill>
        </p:spPr>
        <p:txBody>
          <a:bodyPr vert="horz" wrap="square" lIns="0" tIns="431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40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2941656" y="1370777"/>
            <a:ext cx="520065" cy="349885"/>
            <a:chOff x="2941656" y="1370777"/>
            <a:chExt cx="520065" cy="349885"/>
          </a:xfrm>
        </p:grpSpPr>
        <p:sp>
          <p:nvSpPr>
            <p:cNvPr id="64" name="object 64"/>
            <p:cNvSpPr/>
            <p:nvPr/>
          </p:nvSpPr>
          <p:spPr>
            <a:xfrm>
              <a:off x="2948006" y="1370777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3455092" y="1370777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01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2941656" y="1370777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2941656" y="1710619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/>
          <p:cNvSpPr txBox="1"/>
          <p:nvPr/>
        </p:nvSpPr>
        <p:spPr>
          <a:xfrm>
            <a:off x="3455092" y="1713794"/>
            <a:ext cx="507365" cy="33718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2879387" y="2232570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3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423857" y="2601979"/>
            <a:ext cx="14839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Det</a:t>
            </a:r>
            <a:r>
              <a:rPr sz="1400" spc="-3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-3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6+0+0-0-0-0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756166" y="2960623"/>
            <a:ext cx="2781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-6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6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482803" y="1295950"/>
            <a:ext cx="1146810" cy="791210"/>
            <a:chOff x="482803" y="1295950"/>
            <a:chExt cx="1146810" cy="791210"/>
          </a:xfrm>
        </p:grpSpPr>
        <p:pic>
          <p:nvPicPr>
            <p:cNvPr id="73" name="object 7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82803" y="1295950"/>
              <a:ext cx="1146786" cy="790753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533603" y="1323750"/>
              <a:ext cx="1045210" cy="689610"/>
            </a:xfrm>
            <a:custGeom>
              <a:avLst/>
              <a:gdLst/>
              <a:ahLst/>
              <a:cxnLst/>
              <a:rect l="l" t="t" r="r" b="b"/>
              <a:pathLst>
                <a:path w="1045210" h="689610">
                  <a:moveTo>
                    <a:pt x="0" y="0"/>
                  </a:moveTo>
                  <a:lnTo>
                    <a:pt x="0" y="689153"/>
                  </a:lnTo>
                  <a:lnTo>
                    <a:pt x="1045186" y="68915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5746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Solution:</a:t>
            </a:r>
            <a:r>
              <a:rPr spc="20" dirty="0"/>
              <a:t> </a:t>
            </a: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  <a:r>
              <a:rPr spc="25" dirty="0"/>
              <a:t> </a:t>
            </a:r>
            <a:r>
              <a:rPr dirty="0"/>
              <a:t>2</a:t>
            </a:r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2535280" y="1524667"/>
            <a:ext cx="346075" cy="381635"/>
            <a:chOff x="2535280" y="1524667"/>
            <a:chExt cx="346075" cy="38163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535280" y="1524667"/>
              <a:ext cx="345534" cy="38136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578143" y="1544551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2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8" y="243452"/>
                  </a:lnTo>
                  <a:lnTo>
                    <a:pt x="52706" y="274944"/>
                  </a:lnTo>
                  <a:lnTo>
                    <a:pt x="92204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5" y="239383"/>
                  </a:lnTo>
                  <a:lnTo>
                    <a:pt x="254609" y="191245"/>
                  </a:lnTo>
                  <a:lnTo>
                    <a:pt x="258616" y="138393"/>
                  </a:lnTo>
                  <a:lnTo>
                    <a:pt x="234363" y="91832"/>
                  </a:lnTo>
                  <a:lnTo>
                    <a:pt x="226077" y="86589"/>
                  </a:lnTo>
                  <a:lnTo>
                    <a:pt x="124468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80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80" h="295275">
                  <a:moveTo>
                    <a:pt x="116228" y="48479"/>
                  </a:moveTo>
                  <a:lnTo>
                    <a:pt x="104119" y="48479"/>
                  </a:lnTo>
                  <a:lnTo>
                    <a:pt x="108700" y="51304"/>
                  </a:lnTo>
                  <a:lnTo>
                    <a:pt x="114839" y="55864"/>
                  </a:lnTo>
                  <a:lnTo>
                    <a:pt x="121484" y="62119"/>
                  </a:lnTo>
                  <a:lnTo>
                    <a:pt x="127586" y="70029"/>
                  </a:lnTo>
                  <a:lnTo>
                    <a:pt x="126155" y="75302"/>
                  </a:lnTo>
                  <a:lnTo>
                    <a:pt x="125150" y="80803"/>
                  </a:lnTo>
                  <a:lnTo>
                    <a:pt x="124468" y="86589"/>
                  </a:lnTo>
                  <a:lnTo>
                    <a:pt x="226077" y="86589"/>
                  </a:lnTo>
                  <a:lnTo>
                    <a:pt x="224325" y="85481"/>
                  </a:lnTo>
                  <a:lnTo>
                    <a:pt x="134238" y="85481"/>
                  </a:lnTo>
                  <a:lnTo>
                    <a:pt x="139937" y="68136"/>
                  </a:lnTo>
                  <a:lnTo>
                    <a:pt x="143399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80" h="295275">
                  <a:moveTo>
                    <a:pt x="174769" y="68580"/>
                  </a:moveTo>
                  <a:lnTo>
                    <a:pt x="151264" y="75186"/>
                  </a:lnTo>
                  <a:lnTo>
                    <a:pt x="134238" y="85481"/>
                  </a:lnTo>
                  <a:lnTo>
                    <a:pt x="224325" y="85481"/>
                  </a:lnTo>
                  <a:lnTo>
                    <a:pt x="203040" y="72013"/>
                  </a:lnTo>
                  <a:lnTo>
                    <a:pt x="174769" y="68580"/>
                  </a:lnTo>
                  <a:close/>
                </a:path>
                <a:path w="259080" h="295275">
                  <a:moveTo>
                    <a:pt x="169796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399" y="62038"/>
                  </a:lnTo>
                  <a:lnTo>
                    <a:pt x="148864" y="52413"/>
                  </a:lnTo>
                  <a:lnTo>
                    <a:pt x="161050" y="38367"/>
                  </a:lnTo>
                  <a:lnTo>
                    <a:pt x="176528" y="26052"/>
                  </a:lnTo>
                  <a:lnTo>
                    <a:pt x="177380" y="22925"/>
                  </a:lnTo>
                  <a:lnTo>
                    <a:pt x="174517" y="19308"/>
                  </a:lnTo>
                  <a:lnTo>
                    <a:pt x="169796" y="16973"/>
                  </a:lnTo>
                  <a:close/>
                </a:path>
                <a:path w="259080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2"/>
                  </a:lnTo>
                  <a:lnTo>
                    <a:pt x="79433" y="55351"/>
                  </a:lnTo>
                  <a:lnTo>
                    <a:pt x="104119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7"/>
                  </a:lnTo>
                  <a:lnTo>
                    <a:pt x="103229" y="33286"/>
                  </a:lnTo>
                  <a:lnTo>
                    <a:pt x="97162" y="22129"/>
                  </a:lnTo>
                  <a:lnTo>
                    <a:pt x="87702" y="11323"/>
                  </a:lnTo>
                  <a:lnTo>
                    <a:pt x="76721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80" h="295275">
                  <a:moveTo>
                    <a:pt x="53762" y="19"/>
                  </a:moveTo>
                  <a:lnTo>
                    <a:pt x="38119" y="2705"/>
                  </a:lnTo>
                  <a:lnTo>
                    <a:pt x="21980" y="4905"/>
                  </a:lnTo>
                  <a:lnTo>
                    <a:pt x="76721" y="4905"/>
                  </a:lnTo>
                  <a:lnTo>
                    <a:pt x="74255" y="3464"/>
                  </a:lnTo>
                  <a:lnTo>
                    <a:pt x="53762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578143" y="1544550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3192527" y="1524667"/>
            <a:ext cx="364490" cy="381635"/>
            <a:chOff x="3192527" y="1524667"/>
            <a:chExt cx="364490" cy="38163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2527" y="1524667"/>
              <a:ext cx="364476" cy="38136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35389" y="1544397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3" y="0"/>
                  </a:moveTo>
                  <a:lnTo>
                    <a:pt x="242703" y="389"/>
                  </a:lnTo>
                  <a:lnTo>
                    <a:pt x="235431" y="3624"/>
                  </a:lnTo>
                  <a:lnTo>
                    <a:pt x="235861" y="6830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9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3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2" y="37774"/>
                  </a:lnTo>
                  <a:lnTo>
                    <a:pt x="256659" y="18522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235389" y="1544398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755650" y="1104526"/>
            <a:ext cx="6993255" cy="1263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 indent="-180975">
              <a:lnSpc>
                <a:spcPct val="100000"/>
              </a:lnSpc>
              <a:spcBef>
                <a:spcPts val="100"/>
              </a:spcBef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1:</a:t>
            </a:r>
            <a:r>
              <a:rPr sz="1800" b="1" spc="-4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$10.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2225040">
              <a:lnSpc>
                <a:spcPct val="100000"/>
              </a:lnSpc>
              <a:spcBef>
                <a:spcPts val="1445"/>
              </a:spcBef>
              <a:tabLst>
                <a:tab pos="2901315" algn="l"/>
              </a:tabLst>
            </a:pPr>
            <a:r>
              <a:rPr sz="1400" dirty="0">
                <a:latin typeface="Arial MT"/>
                <a:cs typeface="Arial MT"/>
              </a:rPr>
              <a:t>+	</a:t>
            </a:r>
            <a:r>
              <a:rPr sz="2100" baseline="2000" dirty="0">
                <a:latin typeface="Arial MT"/>
                <a:cs typeface="Arial MT"/>
              </a:rPr>
              <a:t>=</a:t>
            </a:r>
            <a:r>
              <a:rPr sz="2100" spc="487" baseline="2000" dirty="0">
                <a:latin typeface="Arial MT"/>
                <a:cs typeface="Arial MT"/>
              </a:rPr>
              <a:t> </a:t>
            </a:r>
            <a:r>
              <a:rPr sz="2100" baseline="2000" dirty="0">
                <a:latin typeface="Arial MT"/>
                <a:cs typeface="Arial MT"/>
              </a:rPr>
              <a:t>$10</a:t>
            </a:r>
            <a:endParaRPr sz="2100" baseline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Arial MT"/>
              <a:cs typeface="Arial MT"/>
            </a:endParaRPr>
          </a:p>
          <a:p>
            <a:pPr marL="193040" indent="-180975">
              <a:lnSpc>
                <a:spcPct val="100000"/>
              </a:lnSpc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2:</a:t>
            </a:r>
            <a:r>
              <a:rPr sz="1800" b="1" spc="-3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apples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$20.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8003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</a:t>
            </a:r>
            <a:r>
              <a:rPr spc="-20" dirty="0"/>
              <a:t> </a:t>
            </a:r>
            <a:r>
              <a:rPr spc="-5" dirty="0"/>
              <a:t>determinant</a:t>
            </a:r>
            <a:endParaRPr spc="-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12750" y="10477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926185" y="1390766"/>
            <a:ext cx="507365" cy="673735"/>
            <a:chOff x="926185" y="1390766"/>
            <a:chExt cx="507365" cy="673735"/>
          </a:xfrm>
        </p:grpSpPr>
        <p:sp>
          <p:nvSpPr>
            <p:cNvPr id="5" name="object 5"/>
            <p:cNvSpPr/>
            <p:nvPr/>
          </p:nvSpPr>
          <p:spPr>
            <a:xfrm>
              <a:off x="926185" y="1390766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5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26185" y="1727433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5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8"/>
                  </a:lnTo>
                  <a:lnTo>
                    <a:pt x="507085" y="336668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192262" y="1050749"/>
            <a:ext cx="495934" cy="320040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179562" y="1038049"/>
            <a:ext cx="520065" cy="349885"/>
            <a:chOff x="5179562" y="1038049"/>
            <a:chExt cx="520065" cy="349885"/>
          </a:xfrm>
        </p:grpSpPr>
        <p:sp>
          <p:nvSpPr>
            <p:cNvPr id="9" name="object 9"/>
            <p:cNvSpPr/>
            <p:nvPr/>
          </p:nvSpPr>
          <p:spPr>
            <a:xfrm>
              <a:off x="5185912" y="1038049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4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692998" y="1038049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90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179562" y="103804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179562" y="1375921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692998" y="1379096"/>
            <a:ext cx="507365" cy="335280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90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678827" y="1713793"/>
            <a:ext cx="507365" cy="337185"/>
          </a:xfrm>
          <a:custGeom>
            <a:avLst/>
            <a:gdLst/>
            <a:ahLst/>
            <a:cxnLst/>
            <a:rect l="l" t="t" r="r" b="b"/>
            <a:pathLst>
              <a:path w="507364" h="337185">
                <a:moveTo>
                  <a:pt x="507085" y="0"/>
                </a:moveTo>
                <a:lnTo>
                  <a:pt x="0" y="0"/>
                </a:lnTo>
                <a:lnTo>
                  <a:pt x="0" y="336666"/>
                </a:lnTo>
                <a:lnTo>
                  <a:pt x="507085" y="336666"/>
                </a:lnTo>
                <a:lnTo>
                  <a:pt x="507085" y="0"/>
                </a:lnTo>
                <a:close/>
              </a:path>
            </a:pathLst>
          </a:custGeom>
          <a:solidFill>
            <a:srgbClr val="FFD5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678827" y="1713793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17293" y="2232570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922125" y="1044399"/>
            <a:ext cx="507365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907952" y="1377127"/>
            <a:ext cx="507365" cy="337185"/>
          </a:xfrm>
          <a:custGeom>
            <a:avLst/>
            <a:gdLst/>
            <a:ahLst/>
            <a:cxnLst/>
            <a:rect l="l" t="t" r="r" b="b"/>
            <a:pathLst>
              <a:path w="507365" h="337185">
                <a:moveTo>
                  <a:pt x="507085" y="0"/>
                </a:moveTo>
                <a:lnTo>
                  <a:pt x="0" y="0"/>
                </a:lnTo>
                <a:lnTo>
                  <a:pt x="0" y="336666"/>
                </a:lnTo>
                <a:lnTo>
                  <a:pt x="507085" y="336666"/>
                </a:lnTo>
                <a:lnTo>
                  <a:pt x="507085" y="0"/>
                </a:lnTo>
                <a:close/>
              </a:path>
            </a:pathLst>
          </a:custGeom>
          <a:solidFill>
            <a:srgbClr val="FFD5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6914302" y="1416180"/>
            <a:ext cx="4978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901602" y="1370777"/>
            <a:ext cx="1021080" cy="680085"/>
            <a:chOff x="6901602" y="1370777"/>
            <a:chExt cx="1021080" cy="680085"/>
          </a:xfrm>
        </p:grpSpPr>
        <p:sp>
          <p:nvSpPr>
            <p:cNvPr id="21" name="object 21"/>
            <p:cNvSpPr/>
            <p:nvPr/>
          </p:nvSpPr>
          <p:spPr>
            <a:xfrm>
              <a:off x="6907952" y="1370777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415038" y="1370777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01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901602" y="1370777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5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901602" y="1710619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5" h="6350">
                  <a:moveTo>
                    <a:pt x="0" y="6350"/>
                  </a:moveTo>
                  <a:lnTo>
                    <a:pt x="519785" y="6350"/>
                  </a:lnTo>
                </a:path>
                <a:path w="520065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415038" y="1713793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5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7415038" y="1713794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346420" y="2232570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678827" y="2924044"/>
            <a:ext cx="507365" cy="33718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692998" y="3256771"/>
            <a:ext cx="507365" cy="337185"/>
          </a:xfrm>
          <a:custGeom>
            <a:avLst/>
            <a:gdLst/>
            <a:ahLst/>
            <a:cxnLst/>
            <a:rect l="l" t="t" r="r" b="b"/>
            <a:pathLst>
              <a:path w="507364" h="337185">
                <a:moveTo>
                  <a:pt x="507085" y="0"/>
                </a:moveTo>
                <a:lnTo>
                  <a:pt x="0" y="0"/>
                </a:lnTo>
                <a:lnTo>
                  <a:pt x="0" y="336666"/>
                </a:lnTo>
                <a:lnTo>
                  <a:pt x="507085" y="336666"/>
                </a:lnTo>
                <a:lnTo>
                  <a:pt x="507085" y="0"/>
                </a:lnTo>
                <a:close/>
              </a:path>
            </a:pathLst>
          </a:custGeom>
          <a:solidFill>
            <a:srgbClr val="CDD8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5696173" y="3295826"/>
            <a:ext cx="4978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185912" y="3250421"/>
            <a:ext cx="1021080" cy="680085"/>
            <a:chOff x="5185912" y="3250421"/>
            <a:chExt cx="1021080" cy="680085"/>
          </a:xfrm>
        </p:grpSpPr>
        <p:sp>
          <p:nvSpPr>
            <p:cNvPr id="32" name="object 32"/>
            <p:cNvSpPr/>
            <p:nvPr/>
          </p:nvSpPr>
          <p:spPr>
            <a:xfrm>
              <a:off x="5692998" y="3250421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01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200084" y="3250421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686648" y="3250421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5686648" y="3590263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185912" y="3593438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7"/>
                  </a:lnTo>
                  <a:lnTo>
                    <a:pt x="507085" y="336667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5185912" y="3593438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117293" y="4105901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406911" y="2922074"/>
            <a:ext cx="507365" cy="337185"/>
          </a:xfrm>
          <a:custGeom>
            <a:avLst/>
            <a:gdLst/>
            <a:ahLst/>
            <a:cxnLst/>
            <a:rect l="l" t="t" r="r" b="b"/>
            <a:pathLst>
              <a:path w="507365" h="337185">
                <a:moveTo>
                  <a:pt x="507085" y="0"/>
                </a:moveTo>
                <a:lnTo>
                  <a:pt x="0" y="0"/>
                </a:lnTo>
                <a:lnTo>
                  <a:pt x="0" y="336666"/>
                </a:lnTo>
                <a:lnTo>
                  <a:pt x="507085" y="336666"/>
                </a:lnTo>
                <a:lnTo>
                  <a:pt x="507085" y="0"/>
                </a:lnTo>
                <a:close/>
              </a:path>
            </a:pathLst>
          </a:custGeom>
          <a:solidFill>
            <a:srgbClr val="CDD8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7412056" y="2961129"/>
            <a:ext cx="49593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6899826" y="2915724"/>
            <a:ext cx="1021080" cy="676275"/>
            <a:chOff x="6899826" y="2915724"/>
            <a:chExt cx="1021080" cy="676275"/>
          </a:xfrm>
        </p:grpSpPr>
        <p:sp>
          <p:nvSpPr>
            <p:cNvPr id="42" name="object 42"/>
            <p:cNvSpPr/>
            <p:nvPr/>
          </p:nvSpPr>
          <p:spPr>
            <a:xfrm>
              <a:off x="7406911" y="2915724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89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7913997" y="2915724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7400561" y="2915724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5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7400561" y="3253596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5" h="6350">
                  <a:moveTo>
                    <a:pt x="0" y="6350"/>
                  </a:moveTo>
                  <a:lnTo>
                    <a:pt x="519785" y="6350"/>
                  </a:lnTo>
                </a:path>
                <a:path w="520065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6899826" y="3254801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5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6899826" y="3254801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913997" y="3591468"/>
            <a:ext cx="507365" cy="33718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346420" y="4105901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3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460237" y="2936744"/>
            <a:ext cx="495934" cy="318135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2440920" y="2917694"/>
            <a:ext cx="1533525" cy="1019175"/>
            <a:chOff x="2440920" y="2917694"/>
            <a:chExt cx="1533525" cy="1019175"/>
          </a:xfrm>
        </p:grpSpPr>
        <p:sp>
          <p:nvSpPr>
            <p:cNvPr id="52" name="object 52"/>
            <p:cNvSpPr/>
            <p:nvPr/>
          </p:nvSpPr>
          <p:spPr>
            <a:xfrm>
              <a:off x="3455092" y="2924044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89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3962177" y="2924044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3448742" y="2924044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3448742" y="3261916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2440920" y="3599788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7"/>
                  </a:lnTo>
                  <a:lnTo>
                    <a:pt x="507085" y="336667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/>
          <p:cNvSpPr txBox="1"/>
          <p:nvPr/>
        </p:nvSpPr>
        <p:spPr>
          <a:xfrm>
            <a:off x="2447270" y="3638843"/>
            <a:ext cx="4978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2434570" y="3263121"/>
            <a:ext cx="1021080" cy="680085"/>
            <a:chOff x="2434570" y="3263121"/>
            <a:chExt cx="1021080" cy="680085"/>
          </a:xfrm>
        </p:grpSpPr>
        <p:sp>
          <p:nvSpPr>
            <p:cNvPr id="59" name="object 59"/>
            <p:cNvSpPr/>
            <p:nvPr/>
          </p:nvSpPr>
          <p:spPr>
            <a:xfrm>
              <a:off x="2440920" y="3593438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2434570" y="3596613"/>
              <a:ext cx="520065" cy="346710"/>
            </a:xfrm>
            <a:custGeom>
              <a:avLst/>
              <a:gdLst/>
              <a:ahLst/>
              <a:cxnLst/>
              <a:rect l="l" t="t" r="r" b="b"/>
              <a:pathLst>
                <a:path w="520064" h="346710">
                  <a:moveTo>
                    <a:pt x="507085" y="0"/>
                  </a:moveTo>
                  <a:lnTo>
                    <a:pt x="519785" y="0"/>
                  </a:lnTo>
                </a:path>
                <a:path w="520064" h="346710">
                  <a:moveTo>
                    <a:pt x="513435" y="3175"/>
                  </a:moveTo>
                  <a:lnTo>
                    <a:pt x="513435" y="346192"/>
                  </a:lnTo>
                </a:path>
                <a:path w="520064" h="346710">
                  <a:moveTo>
                    <a:pt x="0" y="0"/>
                  </a:moveTo>
                  <a:lnTo>
                    <a:pt x="519785" y="0"/>
                  </a:lnTo>
                </a:path>
                <a:path w="520064" h="346710">
                  <a:moveTo>
                    <a:pt x="0" y="6350"/>
                  </a:moveTo>
                  <a:lnTo>
                    <a:pt x="519785" y="635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2434570" y="3936455"/>
              <a:ext cx="520065" cy="0"/>
            </a:xfrm>
            <a:custGeom>
              <a:avLst/>
              <a:gdLst/>
              <a:ahLst/>
              <a:cxnLst/>
              <a:rect l="l" t="t" r="r" b="b"/>
              <a:pathLst>
                <a:path w="520064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2948006" y="3263121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/>
          <p:cNvSpPr txBox="1"/>
          <p:nvPr/>
        </p:nvSpPr>
        <p:spPr>
          <a:xfrm>
            <a:off x="2948006" y="3263121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2879387" y="4105901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2447270" y="1050749"/>
            <a:ext cx="495934" cy="320040"/>
          </a:xfrm>
          <a:prstGeom prst="rect">
            <a:avLst/>
          </a:prstGeom>
          <a:solidFill>
            <a:srgbClr val="7FCBD3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2429173" y="1031699"/>
            <a:ext cx="530860" cy="362585"/>
            <a:chOff x="2429173" y="1031699"/>
            <a:chExt cx="530860" cy="362585"/>
          </a:xfrm>
        </p:grpSpPr>
        <p:sp>
          <p:nvSpPr>
            <p:cNvPr id="67" name="object 67"/>
            <p:cNvSpPr/>
            <p:nvPr/>
          </p:nvSpPr>
          <p:spPr>
            <a:xfrm>
              <a:off x="2440920" y="1038049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4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2941656" y="1038049"/>
              <a:ext cx="12700" cy="344805"/>
            </a:xfrm>
            <a:custGeom>
              <a:avLst/>
              <a:gdLst/>
              <a:ahLst/>
              <a:cxnLst/>
              <a:rect l="l" t="t" r="r" b="b"/>
              <a:pathLst>
                <a:path w="12700" h="344805">
                  <a:moveTo>
                    <a:pt x="0" y="344222"/>
                  </a:moveTo>
                  <a:lnTo>
                    <a:pt x="12700" y="344222"/>
                  </a:lnTo>
                </a:path>
                <a:path w="12700" h="344805">
                  <a:moveTo>
                    <a:pt x="6350" y="0"/>
                  </a:moveTo>
                  <a:lnTo>
                    <a:pt x="635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2434570" y="103804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2434570" y="1375921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/>
          <p:cNvSpPr txBox="1"/>
          <p:nvPr/>
        </p:nvSpPr>
        <p:spPr>
          <a:xfrm>
            <a:off x="2954356" y="1385446"/>
            <a:ext cx="497840" cy="322580"/>
          </a:xfrm>
          <a:prstGeom prst="rect">
            <a:avLst/>
          </a:prstGeom>
          <a:solidFill>
            <a:srgbClr val="7FCBD3"/>
          </a:solidFill>
        </p:spPr>
        <p:txBody>
          <a:bodyPr vert="horz" wrap="square" lIns="0" tIns="431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40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2941656" y="1370777"/>
            <a:ext cx="520065" cy="349885"/>
            <a:chOff x="2941656" y="1370777"/>
            <a:chExt cx="520065" cy="349885"/>
          </a:xfrm>
        </p:grpSpPr>
        <p:sp>
          <p:nvSpPr>
            <p:cNvPr id="73" name="object 73"/>
            <p:cNvSpPr/>
            <p:nvPr/>
          </p:nvSpPr>
          <p:spPr>
            <a:xfrm>
              <a:off x="2948006" y="1370777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3455092" y="1370777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01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2941656" y="1370777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2941656" y="1710619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7" name="object 77"/>
          <p:cNvSpPr txBox="1"/>
          <p:nvPr/>
        </p:nvSpPr>
        <p:spPr>
          <a:xfrm>
            <a:off x="3455092" y="1713794"/>
            <a:ext cx="507365" cy="33718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2879387" y="2232570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3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423857" y="2601979"/>
            <a:ext cx="14839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Det</a:t>
            </a:r>
            <a:r>
              <a:rPr sz="1400" spc="-3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-3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6+0+0-0-0-0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756166" y="2960623"/>
            <a:ext cx="2781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-6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6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482803" y="1295950"/>
            <a:ext cx="1146810" cy="791210"/>
            <a:chOff x="482803" y="1295950"/>
            <a:chExt cx="1146810" cy="791210"/>
          </a:xfrm>
        </p:grpSpPr>
        <p:pic>
          <p:nvPicPr>
            <p:cNvPr id="82" name="object 8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82803" y="1295950"/>
              <a:ext cx="1146786" cy="790753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533603" y="1323750"/>
              <a:ext cx="1045210" cy="689610"/>
            </a:xfrm>
            <a:custGeom>
              <a:avLst/>
              <a:gdLst/>
              <a:ahLst/>
              <a:cxnLst/>
              <a:rect l="l" t="t" r="r" b="b"/>
              <a:pathLst>
                <a:path w="1045210" h="689610">
                  <a:moveTo>
                    <a:pt x="0" y="0"/>
                  </a:moveTo>
                  <a:lnTo>
                    <a:pt x="0" y="689153"/>
                  </a:lnTo>
                  <a:lnTo>
                    <a:pt x="1045186" y="68915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4" name="object 84"/>
          <p:cNvGrpSpPr/>
          <p:nvPr/>
        </p:nvGrpSpPr>
        <p:grpSpPr>
          <a:xfrm>
            <a:off x="4515214" y="1553350"/>
            <a:ext cx="831850" cy="669925"/>
            <a:chOff x="4515214" y="1553350"/>
            <a:chExt cx="831850" cy="669925"/>
          </a:xfrm>
        </p:grpSpPr>
        <p:pic>
          <p:nvPicPr>
            <p:cNvPr id="85" name="object 8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15214" y="1553350"/>
              <a:ext cx="831236" cy="669528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4566014" y="1581149"/>
              <a:ext cx="730250" cy="568325"/>
            </a:xfrm>
            <a:custGeom>
              <a:avLst/>
              <a:gdLst/>
              <a:ahLst/>
              <a:cxnLst/>
              <a:rect l="l" t="t" r="r" b="b"/>
              <a:pathLst>
                <a:path w="730250" h="568325">
                  <a:moveTo>
                    <a:pt x="0" y="431789"/>
                  </a:moveTo>
                  <a:lnTo>
                    <a:pt x="0" y="136138"/>
                  </a:lnTo>
                  <a:lnTo>
                    <a:pt x="834" y="87200"/>
                  </a:lnTo>
                  <a:lnTo>
                    <a:pt x="14714" y="39954"/>
                  </a:lnTo>
                  <a:lnTo>
                    <a:pt x="56239" y="6671"/>
                  </a:lnTo>
                  <a:lnTo>
                    <a:pt x="109048" y="104"/>
                  </a:lnTo>
                  <a:lnTo>
                    <a:pt x="136139" y="0"/>
                  </a:lnTo>
                  <a:lnTo>
                    <a:pt x="593498" y="0"/>
                  </a:lnTo>
                  <a:lnTo>
                    <a:pt x="642436" y="834"/>
                  </a:lnTo>
                  <a:lnTo>
                    <a:pt x="689682" y="14714"/>
                  </a:lnTo>
                  <a:lnTo>
                    <a:pt x="722965" y="56239"/>
                  </a:lnTo>
                  <a:lnTo>
                    <a:pt x="729532" y="109048"/>
                  </a:lnTo>
                  <a:lnTo>
                    <a:pt x="729637" y="136139"/>
                  </a:lnTo>
                  <a:lnTo>
                    <a:pt x="729636" y="431789"/>
                  </a:lnTo>
                  <a:lnTo>
                    <a:pt x="728802" y="480728"/>
                  </a:lnTo>
                  <a:lnTo>
                    <a:pt x="714922" y="527973"/>
                  </a:lnTo>
                  <a:lnTo>
                    <a:pt x="673397" y="561257"/>
                  </a:lnTo>
                  <a:lnTo>
                    <a:pt x="620588" y="567824"/>
                  </a:lnTo>
                  <a:lnTo>
                    <a:pt x="593497" y="567928"/>
                  </a:lnTo>
                  <a:lnTo>
                    <a:pt x="136138" y="567928"/>
                  </a:lnTo>
                  <a:lnTo>
                    <a:pt x="87200" y="567094"/>
                  </a:lnTo>
                  <a:lnTo>
                    <a:pt x="39954" y="553213"/>
                  </a:lnTo>
                  <a:lnTo>
                    <a:pt x="6671" y="511688"/>
                  </a:lnTo>
                  <a:lnTo>
                    <a:pt x="104" y="458880"/>
                  </a:lnTo>
                  <a:lnTo>
                    <a:pt x="0" y="431789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7" name="object 87"/>
          <p:cNvGrpSpPr/>
          <p:nvPr/>
        </p:nvGrpSpPr>
        <p:grpSpPr>
          <a:xfrm>
            <a:off x="6706996" y="1271289"/>
            <a:ext cx="1358265" cy="951865"/>
            <a:chOff x="6706996" y="1271289"/>
            <a:chExt cx="1358265" cy="951865"/>
          </a:xfrm>
        </p:grpSpPr>
        <p:pic>
          <p:nvPicPr>
            <p:cNvPr id="88" name="object 8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6996" y="1271289"/>
              <a:ext cx="1357925" cy="951589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6757797" y="1299088"/>
              <a:ext cx="1256665" cy="850265"/>
            </a:xfrm>
            <a:custGeom>
              <a:avLst/>
              <a:gdLst/>
              <a:ahLst/>
              <a:cxnLst/>
              <a:rect l="l" t="t" r="r" b="b"/>
              <a:pathLst>
                <a:path w="1256665" h="850264">
                  <a:moveTo>
                    <a:pt x="0" y="632701"/>
                  </a:moveTo>
                  <a:lnTo>
                    <a:pt x="0" y="217287"/>
                  </a:lnTo>
                  <a:lnTo>
                    <a:pt x="166" y="174047"/>
                  </a:lnTo>
                  <a:lnTo>
                    <a:pt x="4492" y="111480"/>
                  </a:lnTo>
                  <a:lnTo>
                    <a:pt x="23485" y="63770"/>
                  </a:lnTo>
                  <a:lnTo>
                    <a:pt x="63771" y="23484"/>
                  </a:lnTo>
                  <a:lnTo>
                    <a:pt x="111481" y="4492"/>
                  </a:lnTo>
                  <a:lnTo>
                    <a:pt x="174048" y="166"/>
                  </a:lnTo>
                  <a:lnTo>
                    <a:pt x="217287" y="0"/>
                  </a:lnTo>
                  <a:lnTo>
                    <a:pt x="1039039" y="0"/>
                  </a:lnTo>
                  <a:lnTo>
                    <a:pt x="1082278" y="167"/>
                  </a:lnTo>
                  <a:lnTo>
                    <a:pt x="1144845" y="4493"/>
                  </a:lnTo>
                  <a:lnTo>
                    <a:pt x="1192555" y="23485"/>
                  </a:lnTo>
                  <a:lnTo>
                    <a:pt x="1232841" y="63771"/>
                  </a:lnTo>
                  <a:lnTo>
                    <a:pt x="1251834" y="111481"/>
                  </a:lnTo>
                  <a:lnTo>
                    <a:pt x="1256159" y="174049"/>
                  </a:lnTo>
                  <a:lnTo>
                    <a:pt x="1256326" y="217288"/>
                  </a:lnTo>
                  <a:lnTo>
                    <a:pt x="1256325" y="632702"/>
                  </a:lnTo>
                  <a:lnTo>
                    <a:pt x="1256159" y="675942"/>
                  </a:lnTo>
                  <a:lnTo>
                    <a:pt x="1251833" y="738509"/>
                  </a:lnTo>
                  <a:lnTo>
                    <a:pt x="1232840" y="786219"/>
                  </a:lnTo>
                  <a:lnTo>
                    <a:pt x="1192554" y="826505"/>
                  </a:lnTo>
                  <a:lnTo>
                    <a:pt x="1144844" y="845497"/>
                  </a:lnTo>
                  <a:lnTo>
                    <a:pt x="1082277" y="849823"/>
                  </a:lnTo>
                  <a:lnTo>
                    <a:pt x="1039038" y="849989"/>
                  </a:lnTo>
                  <a:lnTo>
                    <a:pt x="217287" y="849989"/>
                  </a:lnTo>
                  <a:lnTo>
                    <a:pt x="174047" y="849822"/>
                  </a:lnTo>
                  <a:lnTo>
                    <a:pt x="111480" y="845496"/>
                  </a:lnTo>
                  <a:lnTo>
                    <a:pt x="63770" y="826504"/>
                  </a:lnTo>
                  <a:lnTo>
                    <a:pt x="23484" y="786218"/>
                  </a:lnTo>
                  <a:lnTo>
                    <a:pt x="4492" y="738508"/>
                  </a:lnTo>
                  <a:lnTo>
                    <a:pt x="166" y="675940"/>
                  </a:lnTo>
                  <a:lnTo>
                    <a:pt x="0" y="632701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0" name="object 90"/>
          <p:cNvGrpSpPr/>
          <p:nvPr/>
        </p:nvGrpSpPr>
        <p:grpSpPr>
          <a:xfrm>
            <a:off x="6732396" y="3112966"/>
            <a:ext cx="831850" cy="669925"/>
            <a:chOff x="6732396" y="3112966"/>
            <a:chExt cx="831850" cy="669925"/>
          </a:xfrm>
        </p:grpSpPr>
        <p:pic>
          <p:nvPicPr>
            <p:cNvPr id="91" name="object 9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2396" y="3112966"/>
              <a:ext cx="831236" cy="669528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6783197" y="3140766"/>
              <a:ext cx="730250" cy="568325"/>
            </a:xfrm>
            <a:custGeom>
              <a:avLst/>
              <a:gdLst/>
              <a:ahLst/>
              <a:cxnLst/>
              <a:rect l="l" t="t" r="r" b="b"/>
              <a:pathLst>
                <a:path w="730250" h="568325">
                  <a:moveTo>
                    <a:pt x="0" y="431789"/>
                  </a:moveTo>
                  <a:lnTo>
                    <a:pt x="0" y="136138"/>
                  </a:lnTo>
                  <a:lnTo>
                    <a:pt x="834" y="87200"/>
                  </a:lnTo>
                  <a:lnTo>
                    <a:pt x="14714" y="39954"/>
                  </a:lnTo>
                  <a:lnTo>
                    <a:pt x="56239" y="6671"/>
                  </a:lnTo>
                  <a:lnTo>
                    <a:pt x="109048" y="104"/>
                  </a:lnTo>
                  <a:lnTo>
                    <a:pt x="136139" y="0"/>
                  </a:lnTo>
                  <a:lnTo>
                    <a:pt x="593498" y="0"/>
                  </a:lnTo>
                  <a:lnTo>
                    <a:pt x="642436" y="834"/>
                  </a:lnTo>
                  <a:lnTo>
                    <a:pt x="689682" y="14714"/>
                  </a:lnTo>
                  <a:lnTo>
                    <a:pt x="722965" y="56239"/>
                  </a:lnTo>
                  <a:lnTo>
                    <a:pt x="729532" y="109048"/>
                  </a:lnTo>
                  <a:lnTo>
                    <a:pt x="729637" y="136139"/>
                  </a:lnTo>
                  <a:lnTo>
                    <a:pt x="729636" y="431789"/>
                  </a:lnTo>
                  <a:lnTo>
                    <a:pt x="728802" y="480728"/>
                  </a:lnTo>
                  <a:lnTo>
                    <a:pt x="714922" y="527973"/>
                  </a:lnTo>
                  <a:lnTo>
                    <a:pt x="673397" y="561257"/>
                  </a:lnTo>
                  <a:lnTo>
                    <a:pt x="620588" y="567824"/>
                  </a:lnTo>
                  <a:lnTo>
                    <a:pt x="593497" y="567928"/>
                  </a:lnTo>
                  <a:lnTo>
                    <a:pt x="136138" y="567928"/>
                  </a:lnTo>
                  <a:lnTo>
                    <a:pt x="87200" y="567094"/>
                  </a:lnTo>
                  <a:lnTo>
                    <a:pt x="39954" y="553213"/>
                  </a:lnTo>
                  <a:lnTo>
                    <a:pt x="6671" y="511688"/>
                  </a:lnTo>
                  <a:lnTo>
                    <a:pt x="104" y="458880"/>
                  </a:lnTo>
                  <a:lnTo>
                    <a:pt x="0" y="431789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3" name="object 93"/>
          <p:cNvGrpSpPr/>
          <p:nvPr/>
        </p:nvGrpSpPr>
        <p:grpSpPr>
          <a:xfrm>
            <a:off x="5011594" y="3435031"/>
            <a:ext cx="831850" cy="669925"/>
            <a:chOff x="5011594" y="3435031"/>
            <a:chExt cx="831850" cy="669925"/>
          </a:xfrm>
        </p:grpSpPr>
        <p:pic>
          <p:nvPicPr>
            <p:cNvPr id="94" name="object 9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11594" y="3435031"/>
              <a:ext cx="831236" cy="669528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5062394" y="3462831"/>
              <a:ext cx="730250" cy="568325"/>
            </a:xfrm>
            <a:custGeom>
              <a:avLst/>
              <a:gdLst/>
              <a:ahLst/>
              <a:cxnLst/>
              <a:rect l="l" t="t" r="r" b="b"/>
              <a:pathLst>
                <a:path w="730250" h="568325">
                  <a:moveTo>
                    <a:pt x="0" y="431789"/>
                  </a:moveTo>
                  <a:lnTo>
                    <a:pt x="0" y="136138"/>
                  </a:lnTo>
                  <a:lnTo>
                    <a:pt x="834" y="87200"/>
                  </a:lnTo>
                  <a:lnTo>
                    <a:pt x="14714" y="39954"/>
                  </a:lnTo>
                  <a:lnTo>
                    <a:pt x="56239" y="6671"/>
                  </a:lnTo>
                  <a:lnTo>
                    <a:pt x="109048" y="104"/>
                  </a:lnTo>
                  <a:lnTo>
                    <a:pt x="136139" y="0"/>
                  </a:lnTo>
                  <a:lnTo>
                    <a:pt x="593498" y="0"/>
                  </a:lnTo>
                  <a:lnTo>
                    <a:pt x="642436" y="834"/>
                  </a:lnTo>
                  <a:lnTo>
                    <a:pt x="689682" y="14714"/>
                  </a:lnTo>
                  <a:lnTo>
                    <a:pt x="722965" y="56239"/>
                  </a:lnTo>
                  <a:lnTo>
                    <a:pt x="729532" y="109048"/>
                  </a:lnTo>
                  <a:lnTo>
                    <a:pt x="729637" y="136139"/>
                  </a:lnTo>
                  <a:lnTo>
                    <a:pt x="729636" y="431789"/>
                  </a:lnTo>
                  <a:lnTo>
                    <a:pt x="728802" y="480728"/>
                  </a:lnTo>
                  <a:lnTo>
                    <a:pt x="714922" y="527973"/>
                  </a:lnTo>
                  <a:lnTo>
                    <a:pt x="673397" y="561257"/>
                  </a:lnTo>
                  <a:lnTo>
                    <a:pt x="620588" y="567824"/>
                  </a:lnTo>
                  <a:lnTo>
                    <a:pt x="593497" y="567928"/>
                  </a:lnTo>
                  <a:lnTo>
                    <a:pt x="136138" y="567928"/>
                  </a:lnTo>
                  <a:lnTo>
                    <a:pt x="87200" y="567094"/>
                  </a:lnTo>
                  <a:lnTo>
                    <a:pt x="39954" y="553213"/>
                  </a:lnTo>
                  <a:lnTo>
                    <a:pt x="6671" y="511688"/>
                  </a:lnTo>
                  <a:lnTo>
                    <a:pt x="104" y="458880"/>
                  </a:lnTo>
                  <a:lnTo>
                    <a:pt x="0" y="431789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6" name="object 96"/>
          <p:cNvGrpSpPr/>
          <p:nvPr/>
        </p:nvGrpSpPr>
        <p:grpSpPr>
          <a:xfrm>
            <a:off x="2269283" y="3435031"/>
            <a:ext cx="831850" cy="669925"/>
            <a:chOff x="2269283" y="3435031"/>
            <a:chExt cx="831850" cy="669925"/>
          </a:xfrm>
        </p:grpSpPr>
        <p:pic>
          <p:nvPicPr>
            <p:cNvPr id="97" name="object 9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69283" y="3435031"/>
              <a:ext cx="831236" cy="669528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2320084" y="3462831"/>
              <a:ext cx="730250" cy="568325"/>
            </a:xfrm>
            <a:custGeom>
              <a:avLst/>
              <a:gdLst/>
              <a:ahLst/>
              <a:cxnLst/>
              <a:rect l="l" t="t" r="r" b="b"/>
              <a:pathLst>
                <a:path w="730250" h="568325">
                  <a:moveTo>
                    <a:pt x="0" y="431789"/>
                  </a:moveTo>
                  <a:lnTo>
                    <a:pt x="0" y="136138"/>
                  </a:lnTo>
                  <a:lnTo>
                    <a:pt x="834" y="87200"/>
                  </a:lnTo>
                  <a:lnTo>
                    <a:pt x="14714" y="39954"/>
                  </a:lnTo>
                  <a:lnTo>
                    <a:pt x="56239" y="6671"/>
                  </a:lnTo>
                  <a:lnTo>
                    <a:pt x="109048" y="104"/>
                  </a:lnTo>
                  <a:lnTo>
                    <a:pt x="136139" y="0"/>
                  </a:lnTo>
                  <a:lnTo>
                    <a:pt x="593498" y="0"/>
                  </a:lnTo>
                  <a:lnTo>
                    <a:pt x="642436" y="834"/>
                  </a:lnTo>
                  <a:lnTo>
                    <a:pt x="689682" y="14714"/>
                  </a:lnTo>
                  <a:lnTo>
                    <a:pt x="722965" y="56239"/>
                  </a:lnTo>
                  <a:lnTo>
                    <a:pt x="729532" y="109048"/>
                  </a:lnTo>
                  <a:lnTo>
                    <a:pt x="729637" y="136139"/>
                  </a:lnTo>
                  <a:lnTo>
                    <a:pt x="729636" y="431789"/>
                  </a:lnTo>
                  <a:lnTo>
                    <a:pt x="728802" y="480728"/>
                  </a:lnTo>
                  <a:lnTo>
                    <a:pt x="714922" y="527973"/>
                  </a:lnTo>
                  <a:lnTo>
                    <a:pt x="673397" y="561257"/>
                  </a:lnTo>
                  <a:lnTo>
                    <a:pt x="620588" y="567824"/>
                  </a:lnTo>
                  <a:lnTo>
                    <a:pt x="593497" y="567928"/>
                  </a:lnTo>
                  <a:lnTo>
                    <a:pt x="136138" y="567928"/>
                  </a:lnTo>
                  <a:lnTo>
                    <a:pt x="87200" y="567094"/>
                  </a:lnTo>
                  <a:lnTo>
                    <a:pt x="39954" y="553213"/>
                  </a:lnTo>
                  <a:lnTo>
                    <a:pt x="6671" y="511688"/>
                  </a:lnTo>
                  <a:lnTo>
                    <a:pt x="104" y="458880"/>
                  </a:lnTo>
                  <a:lnTo>
                    <a:pt x="0" y="431789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8003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</a:t>
            </a:r>
            <a:r>
              <a:rPr spc="-20" dirty="0"/>
              <a:t> </a:t>
            </a:r>
            <a:r>
              <a:rPr spc="-5" dirty="0"/>
              <a:t>determinant</a:t>
            </a:r>
            <a:endParaRPr spc="-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12750" y="10477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926185" y="1390766"/>
            <a:ext cx="507365" cy="673735"/>
            <a:chOff x="926185" y="1390766"/>
            <a:chExt cx="507365" cy="673735"/>
          </a:xfrm>
        </p:grpSpPr>
        <p:sp>
          <p:nvSpPr>
            <p:cNvPr id="5" name="object 5"/>
            <p:cNvSpPr/>
            <p:nvPr/>
          </p:nvSpPr>
          <p:spPr>
            <a:xfrm>
              <a:off x="926185" y="1390766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5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26185" y="1727433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5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8"/>
                  </a:lnTo>
                  <a:lnTo>
                    <a:pt x="507085" y="336668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192262" y="1050749"/>
            <a:ext cx="495934" cy="320040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179562" y="1038049"/>
            <a:ext cx="520065" cy="349885"/>
            <a:chOff x="5179562" y="1038049"/>
            <a:chExt cx="520065" cy="349885"/>
          </a:xfrm>
        </p:grpSpPr>
        <p:sp>
          <p:nvSpPr>
            <p:cNvPr id="9" name="object 9"/>
            <p:cNvSpPr/>
            <p:nvPr/>
          </p:nvSpPr>
          <p:spPr>
            <a:xfrm>
              <a:off x="5185912" y="1038049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4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692998" y="1038049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90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179562" y="103804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179562" y="1375921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692998" y="1379096"/>
            <a:ext cx="507365" cy="335280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90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678827" y="1713793"/>
            <a:ext cx="507365" cy="337185"/>
          </a:xfrm>
          <a:custGeom>
            <a:avLst/>
            <a:gdLst/>
            <a:ahLst/>
            <a:cxnLst/>
            <a:rect l="l" t="t" r="r" b="b"/>
            <a:pathLst>
              <a:path w="507364" h="337185">
                <a:moveTo>
                  <a:pt x="507085" y="0"/>
                </a:moveTo>
                <a:lnTo>
                  <a:pt x="0" y="0"/>
                </a:lnTo>
                <a:lnTo>
                  <a:pt x="0" y="336666"/>
                </a:lnTo>
                <a:lnTo>
                  <a:pt x="507085" y="336666"/>
                </a:lnTo>
                <a:lnTo>
                  <a:pt x="507085" y="0"/>
                </a:lnTo>
                <a:close/>
              </a:path>
            </a:pathLst>
          </a:custGeom>
          <a:solidFill>
            <a:srgbClr val="FFD5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678827" y="1713793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17293" y="2232570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922125" y="1044399"/>
            <a:ext cx="507365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907952" y="1377127"/>
            <a:ext cx="507365" cy="337185"/>
          </a:xfrm>
          <a:custGeom>
            <a:avLst/>
            <a:gdLst/>
            <a:ahLst/>
            <a:cxnLst/>
            <a:rect l="l" t="t" r="r" b="b"/>
            <a:pathLst>
              <a:path w="507365" h="337185">
                <a:moveTo>
                  <a:pt x="507085" y="0"/>
                </a:moveTo>
                <a:lnTo>
                  <a:pt x="0" y="0"/>
                </a:lnTo>
                <a:lnTo>
                  <a:pt x="0" y="336666"/>
                </a:lnTo>
                <a:lnTo>
                  <a:pt x="507085" y="336666"/>
                </a:lnTo>
                <a:lnTo>
                  <a:pt x="507085" y="0"/>
                </a:lnTo>
                <a:close/>
              </a:path>
            </a:pathLst>
          </a:custGeom>
          <a:solidFill>
            <a:srgbClr val="FFD5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6914302" y="1416180"/>
            <a:ext cx="4978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901602" y="1370777"/>
            <a:ext cx="1021080" cy="680085"/>
            <a:chOff x="6901602" y="1370777"/>
            <a:chExt cx="1021080" cy="680085"/>
          </a:xfrm>
        </p:grpSpPr>
        <p:sp>
          <p:nvSpPr>
            <p:cNvPr id="21" name="object 21"/>
            <p:cNvSpPr/>
            <p:nvPr/>
          </p:nvSpPr>
          <p:spPr>
            <a:xfrm>
              <a:off x="6907952" y="1370777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415038" y="1370777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01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901602" y="1370777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5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901602" y="1710619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5" h="6350">
                  <a:moveTo>
                    <a:pt x="0" y="6350"/>
                  </a:moveTo>
                  <a:lnTo>
                    <a:pt x="519785" y="6350"/>
                  </a:lnTo>
                </a:path>
                <a:path w="520065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415038" y="1713793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5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7415038" y="1713794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346420" y="2232570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678827" y="2924044"/>
            <a:ext cx="507365" cy="33718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692998" y="3256771"/>
            <a:ext cx="507365" cy="337185"/>
          </a:xfrm>
          <a:custGeom>
            <a:avLst/>
            <a:gdLst/>
            <a:ahLst/>
            <a:cxnLst/>
            <a:rect l="l" t="t" r="r" b="b"/>
            <a:pathLst>
              <a:path w="507364" h="337185">
                <a:moveTo>
                  <a:pt x="507085" y="0"/>
                </a:moveTo>
                <a:lnTo>
                  <a:pt x="0" y="0"/>
                </a:lnTo>
                <a:lnTo>
                  <a:pt x="0" y="336666"/>
                </a:lnTo>
                <a:lnTo>
                  <a:pt x="507085" y="336666"/>
                </a:lnTo>
                <a:lnTo>
                  <a:pt x="507085" y="0"/>
                </a:lnTo>
                <a:close/>
              </a:path>
            </a:pathLst>
          </a:custGeom>
          <a:solidFill>
            <a:srgbClr val="CDD8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5696173" y="3295826"/>
            <a:ext cx="4978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185912" y="3250421"/>
            <a:ext cx="1021080" cy="680085"/>
            <a:chOff x="5185912" y="3250421"/>
            <a:chExt cx="1021080" cy="680085"/>
          </a:xfrm>
        </p:grpSpPr>
        <p:sp>
          <p:nvSpPr>
            <p:cNvPr id="32" name="object 32"/>
            <p:cNvSpPr/>
            <p:nvPr/>
          </p:nvSpPr>
          <p:spPr>
            <a:xfrm>
              <a:off x="5692998" y="3250421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01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200084" y="3250421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686648" y="3250421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5686648" y="3590263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185912" y="3593438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7"/>
                  </a:lnTo>
                  <a:lnTo>
                    <a:pt x="507085" y="336667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5185912" y="3593438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117293" y="4105901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406911" y="2922074"/>
            <a:ext cx="507365" cy="337185"/>
          </a:xfrm>
          <a:custGeom>
            <a:avLst/>
            <a:gdLst/>
            <a:ahLst/>
            <a:cxnLst/>
            <a:rect l="l" t="t" r="r" b="b"/>
            <a:pathLst>
              <a:path w="507365" h="337185">
                <a:moveTo>
                  <a:pt x="507085" y="0"/>
                </a:moveTo>
                <a:lnTo>
                  <a:pt x="0" y="0"/>
                </a:lnTo>
                <a:lnTo>
                  <a:pt x="0" y="336666"/>
                </a:lnTo>
                <a:lnTo>
                  <a:pt x="507085" y="336666"/>
                </a:lnTo>
                <a:lnTo>
                  <a:pt x="507085" y="0"/>
                </a:lnTo>
                <a:close/>
              </a:path>
            </a:pathLst>
          </a:custGeom>
          <a:solidFill>
            <a:srgbClr val="CDD8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7412056" y="2961129"/>
            <a:ext cx="49593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6899826" y="2915724"/>
            <a:ext cx="1021080" cy="676275"/>
            <a:chOff x="6899826" y="2915724"/>
            <a:chExt cx="1021080" cy="676275"/>
          </a:xfrm>
        </p:grpSpPr>
        <p:sp>
          <p:nvSpPr>
            <p:cNvPr id="42" name="object 42"/>
            <p:cNvSpPr/>
            <p:nvPr/>
          </p:nvSpPr>
          <p:spPr>
            <a:xfrm>
              <a:off x="7406911" y="2915724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89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7913997" y="2915724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7400561" y="2915724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5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7400561" y="3253596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5" h="6350">
                  <a:moveTo>
                    <a:pt x="0" y="6350"/>
                  </a:moveTo>
                  <a:lnTo>
                    <a:pt x="519785" y="6350"/>
                  </a:lnTo>
                </a:path>
                <a:path w="520065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6899826" y="3254801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5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6899826" y="3254801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913997" y="3591468"/>
            <a:ext cx="507365" cy="33718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346420" y="4105901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3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460237" y="2936744"/>
            <a:ext cx="495934" cy="318135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2440920" y="2917694"/>
            <a:ext cx="1533525" cy="1019175"/>
            <a:chOff x="2440920" y="2917694"/>
            <a:chExt cx="1533525" cy="1019175"/>
          </a:xfrm>
        </p:grpSpPr>
        <p:sp>
          <p:nvSpPr>
            <p:cNvPr id="52" name="object 52"/>
            <p:cNvSpPr/>
            <p:nvPr/>
          </p:nvSpPr>
          <p:spPr>
            <a:xfrm>
              <a:off x="3455092" y="2924044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89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3962177" y="2924044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3448742" y="2924044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3448742" y="3261916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2440920" y="3599788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7"/>
                  </a:lnTo>
                  <a:lnTo>
                    <a:pt x="507085" y="336667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/>
          <p:cNvSpPr txBox="1"/>
          <p:nvPr/>
        </p:nvSpPr>
        <p:spPr>
          <a:xfrm>
            <a:off x="2447270" y="3638843"/>
            <a:ext cx="4978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2434570" y="3263121"/>
            <a:ext cx="1021080" cy="680085"/>
            <a:chOff x="2434570" y="3263121"/>
            <a:chExt cx="1021080" cy="680085"/>
          </a:xfrm>
        </p:grpSpPr>
        <p:sp>
          <p:nvSpPr>
            <p:cNvPr id="59" name="object 59"/>
            <p:cNvSpPr/>
            <p:nvPr/>
          </p:nvSpPr>
          <p:spPr>
            <a:xfrm>
              <a:off x="2440920" y="3593438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2434570" y="3596613"/>
              <a:ext cx="520065" cy="346710"/>
            </a:xfrm>
            <a:custGeom>
              <a:avLst/>
              <a:gdLst/>
              <a:ahLst/>
              <a:cxnLst/>
              <a:rect l="l" t="t" r="r" b="b"/>
              <a:pathLst>
                <a:path w="520064" h="346710">
                  <a:moveTo>
                    <a:pt x="507085" y="0"/>
                  </a:moveTo>
                  <a:lnTo>
                    <a:pt x="519785" y="0"/>
                  </a:lnTo>
                </a:path>
                <a:path w="520064" h="346710">
                  <a:moveTo>
                    <a:pt x="513435" y="3175"/>
                  </a:moveTo>
                  <a:lnTo>
                    <a:pt x="513435" y="346192"/>
                  </a:lnTo>
                </a:path>
                <a:path w="520064" h="346710">
                  <a:moveTo>
                    <a:pt x="0" y="0"/>
                  </a:moveTo>
                  <a:lnTo>
                    <a:pt x="519785" y="0"/>
                  </a:lnTo>
                </a:path>
                <a:path w="520064" h="346710">
                  <a:moveTo>
                    <a:pt x="0" y="6350"/>
                  </a:moveTo>
                  <a:lnTo>
                    <a:pt x="519785" y="635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2434570" y="3936455"/>
              <a:ext cx="520065" cy="0"/>
            </a:xfrm>
            <a:custGeom>
              <a:avLst/>
              <a:gdLst/>
              <a:ahLst/>
              <a:cxnLst/>
              <a:rect l="l" t="t" r="r" b="b"/>
              <a:pathLst>
                <a:path w="520064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2948006" y="3263121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/>
          <p:cNvSpPr txBox="1"/>
          <p:nvPr/>
        </p:nvSpPr>
        <p:spPr>
          <a:xfrm>
            <a:off x="2948006" y="3263121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2879387" y="4105901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2440920" y="1044399"/>
            <a:ext cx="507365" cy="337185"/>
          </a:xfrm>
          <a:custGeom>
            <a:avLst/>
            <a:gdLst/>
            <a:ahLst/>
            <a:cxnLst/>
            <a:rect l="l" t="t" r="r" b="b"/>
            <a:pathLst>
              <a:path w="507364" h="337184">
                <a:moveTo>
                  <a:pt x="507085" y="0"/>
                </a:moveTo>
                <a:lnTo>
                  <a:pt x="0" y="0"/>
                </a:lnTo>
                <a:lnTo>
                  <a:pt x="0" y="336666"/>
                </a:lnTo>
                <a:lnTo>
                  <a:pt x="507085" y="336666"/>
                </a:lnTo>
                <a:lnTo>
                  <a:pt x="507085" y="0"/>
                </a:lnTo>
                <a:close/>
              </a:path>
            </a:pathLst>
          </a:custGeom>
          <a:solidFill>
            <a:srgbClr val="7FCB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 txBox="1"/>
          <p:nvPr/>
        </p:nvSpPr>
        <p:spPr>
          <a:xfrm>
            <a:off x="2447270" y="1083454"/>
            <a:ext cx="49593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2429173" y="1031699"/>
            <a:ext cx="1026160" cy="682625"/>
            <a:chOff x="2429173" y="1031699"/>
            <a:chExt cx="1026160" cy="682625"/>
          </a:xfrm>
        </p:grpSpPr>
        <p:sp>
          <p:nvSpPr>
            <p:cNvPr id="68" name="object 68"/>
            <p:cNvSpPr/>
            <p:nvPr/>
          </p:nvSpPr>
          <p:spPr>
            <a:xfrm>
              <a:off x="2440920" y="1038049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4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2941656" y="1038049"/>
              <a:ext cx="12700" cy="344805"/>
            </a:xfrm>
            <a:custGeom>
              <a:avLst/>
              <a:gdLst/>
              <a:ahLst/>
              <a:cxnLst/>
              <a:rect l="l" t="t" r="r" b="b"/>
              <a:pathLst>
                <a:path w="12700" h="344805">
                  <a:moveTo>
                    <a:pt x="0" y="344222"/>
                  </a:moveTo>
                  <a:lnTo>
                    <a:pt x="12700" y="344222"/>
                  </a:lnTo>
                </a:path>
                <a:path w="12700" h="344805">
                  <a:moveTo>
                    <a:pt x="6350" y="0"/>
                  </a:moveTo>
                  <a:lnTo>
                    <a:pt x="635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2434570" y="103804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2434570" y="1375921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2948006" y="1377127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/>
          <p:cNvSpPr txBox="1"/>
          <p:nvPr/>
        </p:nvSpPr>
        <p:spPr>
          <a:xfrm>
            <a:off x="2954356" y="1416180"/>
            <a:ext cx="4978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2941656" y="1370777"/>
            <a:ext cx="1021080" cy="680085"/>
            <a:chOff x="2941656" y="1370777"/>
            <a:chExt cx="1021080" cy="680085"/>
          </a:xfrm>
        </p:grpSpPr>
        <p:sp>
          <p:nvSpPr>
            <p:cNvPr id="75" name="object 75"/>
            <p:cNvSpPr/>
            <p:nvPr/>
          </p:nvSpPr>
          <p:spPr>
            <a:xfrm>
              <a:off x="2948006" y="1370777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3455092" y="1370777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01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2941656" y="1370777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2941656" y="1710619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3455092" y="1713793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0" name="object 80"/>
          <p:cNvSpPr txBox="1"/>
          <p:nvPr/>
        </p:nvSpPr>
        <p:spPr>
          <a:xfrm>
            <a:off x="3455092" y="1713794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2879387" y="2232570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3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423857" y="2601979"/>
            <a:ext cx="14839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Det</a:t>
            </a:r>
            <a:r>
              <a:rPr sz="1400" spc="-3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-3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6+0+0-0-0-0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756166" y="2960623"/>
            <a:ext cx="2781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-6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6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482803" y="1295950"/>
            <a:ext cx="1146810" cy="791210"/>
            <a:chOff x="482803" y="1295950"/>
            <a:chExt cx="1146810" cy="791210"/>
          </a:xfrm>
        </p:grpSpPr>
        <p:pic>
          <p:nvPicPr>
            <p:cNvPr id="85" name="object 8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82803" y="1295950"/>
              <a:ext cx="1146786" cy="790753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533603" y="1323750"/>
              <a:ext cx="1045210" cy="689610"/>
            </a:xfrm>
            <a:custGeom>
              <a:avLst/>
              <a:gdLst/>
              <a:ahLst/>
              <a:cxnLst/>
              <a:rect l="l" t="t" r="r" b="b"/>
              <a:pathLst>
                <a:path w="1045210" h="689610">
                  <a:moveTo>
                    <a:pt x="0" y="0"/>
                  </a:moveTo>
                  <a:lnTo>
                    <a:pt x="0" y="689153"/>
                  </a:lnTo>
                  <a:lnTo>
                    <a:pt x="1045186" y="68915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7" name="object 87"/>
          <p:cNvGrpSpPr/>
          <p:nvPr/>
        </p:nvGrpSpPr>
        <p:grpSpPr>
          <a:xfrm>
            <a:off x="2231184" y="921704"/>
            <a:ext cx="1941830" cy="1673225"/>
            <a:chOff x="2231184" y="921704"/>
            <a:chExt cx="1941830" cy="1673225"/>
          </a:xfrm>
        </p:grpSpPr>
        <p:pic>
          <p:nvPicPr>
            <p:cNvPr id="88" name="object 8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31184" y="921704"/>
              <a:ext cx="1941644" cy="1672903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2281984" y="949505"/>
              <a:ext cx="1840230" cy="1571625"/>
            </a:xfrm>
            <a:custGeom>
              <a:avLst/>
              <a:gdLst/>
              <a:ahLst/>
              <a:cxnLst/>
              <a:rect l="l" t="t" r="r" b="b"/>
              <a:pathLst>
                <a:path w="1840229" h="1571625">
                  <a:moveTo>
                    <a:pt x="0" y="1227979"/>
                  </a:moveTo>
                  <a:lnTo>
                    <a:pt x="0" y="343323"/>
                  </a:lnTo>
                  <a:lnTo>
                    <a:pt x="263" y="275004"/>
                  </a:lnTo>
                  <a:lnTo>
                    <a:pt x="2104" y="219907"/>
                  </a:lnTo>
                  <a:lnTo>
                    <a:pt x="7098" y="176144"/>
                  </a:lnTo>
                  <a:lnTo>
                    <a:pt x="37108" y="100759"/>
                  </a:lnTo>
                  <a:lnTo>
                    <a:pt x="65470" y="65469"/>
                  </a:lnTo>
                  <a:lnTo>
                    <a:pt x="100761" y="37106"/>
                  </a:lnTo>
                  <a:lnTo>
                    <a:pt x="141828" y="16824"/>
                  </a:lnTo>
                  <a:lnTo>
                    <a:pt x="219908" y="2102"/>
                  </a:lnTo>
                  <a:lnTo>
                    <a:pt x="275005" y="262"/>
                  </a:lnTo>
                  <a:lnTo>
                    <a:pt x="343325" y="0"/>
                  </a:lnTo>
                  <a:lnTo>
                    <a:pt x="1496721" y="1"/>
                  </a:lnTo>
                  <a:lnTo>
                    <a:pt x="1565041" y="264"/>
                  </a:lnTo>
                  <a:lnTo>
                    <a:pt x="1620138" y="2104"/>
                  </a:lnTo>
                  <a:lnTo>
                    <a:pt x="1663901" y="7099"/>
                  </a:lnTo>
                  <a:lnTo>
                    <a:pt x="1739285" y="37108"/>
                  </a:lnTo>
                  <a:lnTo>
                    <a:pt x="1774576" y="65471"/>
                  </a:lnTo>
                  <a:lnTo>
                    <a:pt x="1802939" y="100761"/>
                  </a:lnTo>
                  <a:lnTo>
                    <a:pt x="1823221" y="141828"/>
                  </a:lnTo>
                  <a:lnTo>
                    <a:pt x="1837942" y="219909"/>
                  </a:lnTo>
                  <a:lnTo>
                    <a:pt x="1839782" y="275005"/>
                  </a:lnTo>
                  <a:lnTo>
                    <a:pt x="1840045" y="343325"/>
                  </a:lnTo>
                  <a:lnTo>
                    <a:pt x="1840044" y="1227981"/>
                  </a:lnTo>
                  <a:lnTo>
                    <a:pt x="1839781" y="1296301"/>
                  </a:lnTo>
                  <a:lnTo>
                    <a:pt x="1837941" y="1351397"/>
                  </a:lnTo>
                  <a:lnTo>
                    <a:pt x="1832946" y="1395160"/>
                  </a:lnTo>
                  <a:lnTo>
                    <a:pt x="1802937" y="1470544"/>
                  </a:lnTo>
                  <a:lnTo>
                    <a:pt x="1774574" y="1505835"/>
                  </a:lnTo>
                  <a:lnTo>
                    <a:pt x="1739284" y="1534198"/>
                  </a:lnTo>
                  <a:lnTo>
                    <a:pt x="1698217" y="1554480"/>
                  </a:lnTo>
                  <a:lnTo>
                    <a:pt x="1620137" y="1569201"/>
                  </a:lnTo>
                  <a:lnTo>
                    <a:pt x="1565040" y="1571042"/>
                  </a:lnTo>
                  <a:lnTo>
                    <a:pt x="1496720" y="1571304"/>
                  </a:lnTo>
                  <a:lnTo>
                    <a:pt x="343323" y="1571303"/>
                  </a:lnTo>
                  <a:lnTo>
                    <a:pt x="275003" y="1571040"/>
                  </a:lnTo>
                  <a:lnTo>
                    <a:pt x="219907" y="1569200"/>
                  </a:lnTo>
                  <a:lnTo>
                    <a:pt x="176144" y="1564205"/>
                  </a:lnTo>
                  <a:lnTo>
                    <a:pt x="100760" y="1534196"/>
                  </a:lnTo>
                  <a:lnTo>
                    <a:pt x="65469" y="1505833"/>
                  </a:lnTo>
                  <a:lnTo>
                    <a:pt x="37106" y="1470542"/>
                  </a:lnTo>
                  <a:lnTo>
                    <a:pt x="16824" y="1429475"/>
                  </a:lnTo>
                  <a:lnTo>
                    <a:pt x="2102" y="1351395"/>
                  </a:lnTo>
                  <a:lnTo>
                    <a:pt x="262" y="1296299"/>
                  </a:lnTo>
                  <a:lnTo>
                    <a:pt x="0" y="1227979"/>
                  </a:lnTo>
                  <a:close/>
                </a:path>
              </a:pathLst>
            </a:custGeom>
            <a:ln w="25400">
              <a:solidFill>
                <a:srgbClr val="40B1B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0" name="object 90"/>
          <p:cNvGrpSpPr/>
          <p:nvPr/>
        </p:nvGrpSpPr>
        <p:grpSpPr>
          <a:xfrm>
            <a:off x="4515214" y="1553350"/>
            <a:ext cx="831850" cy="669925"/>
            <a:chOff x="4515214" y="1553350"/>
            <a:chExt cx="831850" cy="669925"/>
          </a:xfrm>
        </p:grpSpPr>
        <p:pic>
          <p:nvPicPr>
            <p:cNvPr id="91" name="object 9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15214" y="1553350"/>
              <a:ext cx="831236" cy="669528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4566014" y="1581149"/>
              <a:ext cx="730250" cy="568325"/>
            </a:xfrm>
            <a:custGeom>
              <a:avLst/>
              <a:gdLst/>
              <a:ahLst/>
              <a:cxnLst/>
              <a:rect l="l" t="t" r="r" b="b"/>
              <a:pathLst>
                <a:path w="730250" h="568325">
                  <a:moveTo>
                    <a:pt x="0" y="431789"/>
                  </a:moveTo>
                  <a:lnTo>
                    <a:pt x="0" y="136138"/>
                  </a:lnTo>
                  <a:lnTo>
                    <a:pt x="834" y="87200"/>
                  </a:lnTo>
                  <a:lnTo>
                    <a:pt x="14714" y="39954"/>
                  </a:lnTo>
                  <a:lnTo>
                    <a:pt x="56239" y="6671"/>
                  </a:lnTo>
                  <a:lnTo>
                    <a:pt x="109048" y="104"/>
                  </a:lnTo>
                  <a:lnTo>
                    <a:pt x="136139" y="0"/>
                  </a:lnTo>
                  <a:lnTo>
                    <a:pt x="593498" y="0"/>
                  </a:lnTo>
                  <a:lnTo>
                    <a:pt x="642436" y="834"/>
                  </a:lnTo>
                  <a:lnTo>
                    <a:pt x="689682" y="14714"/>
                  </a:lnTo>
                  <a:lnTo>
                    <a:pt x="722965" y="56239"/>
                  </a:lnTo>
                  <a:lnTo>
                    <a:pt x="729532" y="109048"/>
                  </a:lnTo>
                  <a:lnTo>
                    <a:pt x="729637" y="136139"/>
                  </a:lnTo>
                  <a:lnTo>
                    <a:pt x="729636" y="431789"/>
                  </a:lnTo>
                  <a:lnTo>
                    <a:pt x="728802" y="480728"/>
                  </a:lnTo>
                  <a:lnTo>
                    <a:pt x="714922" y="527973"/>
                  </a:lnTo>
                  <a:lnTo>
                    <a:pt x="673397" y="561257"/>
                  </a:lnTo>
                  <a:lnTo>
                    <a:pt x="620588" y="567824"/>
                  </a:lnTo>
                  <a:lnTo>
                    <a:pt x="593497" y="567928"/>
                  </a:lnTo>
                  <a:lnTo>
                    <a:pt x="136138" y="567928"/>
                  </a:lnTo>
                  <a:lnTo>
                    <a:pt x="87200" y="567094"/>
                  </a:lnTo>
                  <a:lnTo>
                    <a:pt x="39954" y="553213"/>
                  </a:lnTo>
                  <a:lnTo>
                    <a:pt x="6671" y="511688"/>
                  </a:lnTo>
                  <a:lnTo>
                    <a:pt x="104" y="458880"/>
                  </a:lnTo>
                  <a:lnTo>
                    <a:pt x="0" y="431789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3" name="object 93"/>
          <p:cNvGrpSpPr/>
          <p:nvPr/>
        </p:nvGrpSpPr>
        <p:grpSpPr>
          <a:xfrm>
            <a:off x="6706996" y="1271289"/>
            <a:ext cx="1358265" cy="951865"/>
            <a:chOff x="6706996" y="1271289"/>
            <a:chExt cx="1358265" cy="951865"/>
          </a:xfrm>
        </p:grpSpPr>
        <p:pic>
          <p:nvPicPr>
            <p:cNvPr id="94" name="object 9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06996" y="1271289"/>
              <a:ext cx="1357925" cy="951589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6757797" y="1299088"/>
              <a:ext cx="1256665" cy="850265"/>
            </a:xfrm>
            <a:custGeom>
              <a:avLst/>
              <a:gdLst/>
              <a:ahLst/>
              <a:cxnLst/>
              <a:rect l="l" t="t" r="r" b="b"/>
              <a:pathLst>
                <a:path w="1256665" h="850264">
                  <a:moveTo>
                    <a:pt x="0" y="632701"/>
                  </a:moveTo>
                  <a:lnTo>
                    <a:pt x="0" y="217287"/>
                  </a:lnTo>
                  <a:lnTo>
                    <a:pt x="166" y="174047"/>
                  </a:lnTo>
                  <a:lnTo>
                    <a:pt x="4492" y="111480"/>
                  </a:lnTo>
                  <a:lnTo>
                    <a:pt x="23485" y="63770"/>
                  </a:lnTo>
                  <a:lnTo>
                    <a:pt x="63771" y="23484"/>
                  </a:lnTo>
                  <a:lnTo>
                    <a:pt x="111481" y="4492"/>
                  </a:lnTo>
                  <a:lnTo>
                    <a:pt x="174048" y="166"/>
                  </a:lnTo>
                  <a:lnTo>
                    <a:pt x="217287" y="0"/>
                  </a:lnTo>
                  <a:lnTo>
                    <a:pt x="1039039" y="0"/>
                  </a:lnTo>
                  <a:lnTo>
                    <a:pt x="1082278" y="167"/>
                  </a:lnTo>
                  <a:lnTo>
                    <a:pt x="1144845" y="4493"/>
                  </a:lnTo>
                  <a:lnTo>
                    <a:pt x="1192555" y="23485"/>
                  </a:lnTo>
                  <a:lnTo>
                    <a:pt x="1232841" y="63771"/>
                  </a:lnTo>
                  <a:lnTo>
                    <a:pt x="1251834" y="111481"/>
                  </a:lnTo>
                  <a:lnTo>
                    <a:pt x="1256159" y="174049"/>
                  </a:lnTo>
                  <a:lnTo>
                    <a:pt x="1256326" y="217288"/>
                  </a:lnTo>
                  <a:lnTo>
                    <a:pt x="1256325" y="632702"/>
                  </a:lnTo>
                  <a:lnTo>
                    <a:pt x="1256159" y="675942"/>
                  </a:lnTo>
                  <a:lnTo>
                    <a:pt x="1251833" y="738509"/>
                  </a:lnTo>
                  <a:lnTo>
                    <a:pt x="1232840" y="786219"/>
                  </a:lnTo>
                  <a:lnTo>
                    <a:pt x="1192554" y="826505"/>
                  </a:lnTo>
                  <a:lnTo>
                    <a:pt x="1144844" y="845497"/>
                  </a:lnTo>
                  <a:lnTo>
                    <a:pt x="1082277" y="849823"/>
                  </a:lnTo>
                  <a:lnTo>
                    <a:pt x="1039038" y="849989"/>
                  </a:lnTo>
                  <a:lnTo>
                    <a:pt x="217287" y="849989"/>
                  </a:lnTo>
                  <a:lnTo>
                    <a:pt x="174047" y="849822"/>
                  </a:lnTo>
                  <a:lnTo>
                    <a:pt x="111480" y="845496"/>
                  </a:lnTo>
                  <a:lnTo>
                    <a:pt x="63770" y="826504"/>
                  </a:lnTo>
                  <a:lnTo>
                    <a:pt x="23484" y="786218"/>
                  </a:lnTo>
                  <a:lnTo>
                    <a:pt x="4492" y="738508"/>
                  </a:lnTo>
                  <a:lnTo>
                    <a:pt x="166" y="675940"/>
                  </a:lnTo>
                  <a:lnTo>
                    <a:pt x="0" y="632701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6" name="object 96"/>
          <p:cNvGrpSpPr/>
          <p:nvPr/>
        </p:nvGrpSpPr>
        <p:grpSpPr>
          <a:xfrm>
            <a:off x="6732396" y="3112966"/>
            <a:ext cx="831850" cy="669925"/>
            <a:chOff x="6732396" y="3112966"/>
            <a:chExt cx="831850" cy="669925"/>
          </a:xfrm>
        </p:grpSpPr>
        <p:pic>
          <p:nvPicPr>
            <p:cNvPr id="97" name="object 9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2396" y="3112966"/>
              <a:ext cx="831236" cy="669528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6783197" y="3140766"/>
              <a:ext cx="730250" cy="568325"/>
            </a:xfrm>
            <a:custGeom>
              <a:avLst/>
              <a:gdLst/>
              <a:ahLst/>
              <a:cxnLst/>
              <a:rect l="l" t="t" r="r" b="b"/>
              <a:pathLst>
                <a:path w="730250" h="568325">
                  <a:moveTo>
                    <a:pt x="0" y="431789"/>
                  </a:moveTo>
                  <a:lnTo>
                    <a:pt x="0" y="136138"/>
                  </a:lnTo>
                  <a:lnTo>
                    <a:pt x="834" y="87200"/>
                  </a:lnTo>
                  <a:lnTo>
                    <a:pt x="14714" y="39954"/>
                  </a:lnTo>
                  <a:lnTo>
                    <a:pt x="56239" y="6671"/>
                  </a:lnTo>
                  <a:lnTo>
                    <a:pt x="109048" y="104"/>
                  </a:lnTo>
                  <a:lnTo>
                    <a:pt x="136139" y="0"/>
                  </a:lnTo>
                  <a:lnTo>
                    <a:pt x="593498" y="0"/>
                  </a:lnTo>
                  <a:lnTo>
                    <a:pt x="642436" y="834"/>
                  </a:lnTo>
                  <a:lnTo>
                    <a:pt x="689682" y="14714"/>
                  </a:lnTo>
                  <a:lnTo>
                    <a:pt x="722965" y="56239"/>
                  </a:lnTo>
                  <a:lnTo>
                    <a:pt x="729532" y="109048"/>
                  </a:lnTo>
                  <a:lnTo>
                    <a:pt x="729637" y="136139"/>
                  </a:lnTo>
                  <a:lnTo>
                    <a:pt x="729636" y="431789"/>
                  </a:lnTo>
                  <a:lnTo>
                    <a:pt x="728802" y="480728"/>
                  </a:lnTo>
                  <a:lnTo>
                    <a:pt x="714922" y="527973"/>
                  </a:lnTo>
                  <a:lnTo>
                    <a:pt x="673397" y="561257"/>
                  </a:lnTo>
                  <a:lnTo>
                    <a:pt x="620588" y="567824"/>
                  </a:lnTo>
                  <a:lnTo>
                    <a:pt x="593497" y="567928"/>
                  </a:lnTo>
                  <a:lnTo>
                    <a:pt x="136138" y="567928"/>
                  </a:lnTo>
                  <a:lnTo>
                    <a:pt x="87200" y="567094"/>
                  </a:lnTo>
                  <a:lnTo>
                    <a:pt x="39954" y="553213"/>
                  </a:lnTo>
                  <a:lnTo>
                    <a:pt x="6671" y="511688"/>
                  </a:lnTo>
                  <a:lnTo>
                    <a:pt x="104" y="458880"/>
                  </a:lnTo>
                  <a:lnTo>
                    <a:pt x="0" y="431789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9" name="object 99"/>
          <p:cNvGrpSpPr/>
          <p:nvPr/>
        </p:nvGrpSpPr>
        <p:grpSpPr>
          <a:xfrm>
            <a:off x="5011594" y="3435031"/>
            <a:ext cx="831850" cy="669925"/>
            <a:chOff x="5011594" y="3435031"/>
            <a:chExt cx="831850" cy="669925"/>
          </a:xfrm>
        </p:grpSpPr>
        <p:pic>
          <p:nvPicPr>
            <p:cNvPr id="100" name="object 10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11594" y="3435031"/>
              <a:ext cx="831236" cy="669528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5062394" y="3462831"/>
              <a:ext cx="730250" cy="568325"/>
            </a:xfrm>
            <a:custGeom>
              <a:avLst/>
              <a:gdLst/>
              <a:ahLst/>
              <a:cxnLst/>
              <a:rect l="l" t="t" r="r" b="b"/>
              <a:pathLst>
                <a:path w="730250" h="568325">
                  <a:moveTo>
                    <a:pt x="0" y="431789"/>
                  </a:moveTo>
                  <a:lnTo>
                    <a:pt x="0" y="136138"/>
                  </a:lnTo>
                  <a:lnTo>
                    <a:pt x="834" y="87200"/>
                  </a:lnTo>
                  <a:lnTo>
                    <a:pt x="14714" y="39954"/>
                  </a:lnTo>
                  <a:lnTo>
                    <a:pt x="56239" y="6671"/>
                  </a:lnTo>
                  <a:lnTo>
                    <a:pt x="109048" y="104"/>
                  </a:lnTo>
                  <a:lnTo>
                    <a:pt x="136139" y="0"/>
                  </a:lnTo>
                  <a:lnTo>
                    <a:pt x="593498" y="0"/>
                  </a:lnTo>
                  <a:lnTo>
                    <a:pt x="642436" y="834"/>
                  </a:lnTo>
                  <a:lnTo>
                    <a:pt x="689682" y="14714"/>
                  </a:lnTo>
                  <a:lnTo>
                    <a:pt x="722965" y="56239"/>
                  </a:lnTo>
                  <a:lnTo>
                    <a:pt x="729532" y="109048"/>
                  </a:lnTo>
                  <a:lnTo>
                    <a:pt x="729637" y="136139"/>
                  </a:lnTo>
                  <a:lnTo>
                    <a:pt x="729636" y="431789"/>
                  </a:lnTo>
                  <a:lnTo>
                    <a:pt x="728802" y="480728"/>
                  </a:lnTo>
                  <a:lnTo>
                    <a:pt x="714922" y="527973"/>
                  </a:lnTo>
                  <a:lnTo>
                    <a:pt x="673397" y="561257"/>
                  </a:lnTo>
                  <a:lnTo>
                    <a:pt x="620588" y="567824"/>
                  </a:lnTo>
                  <a:lnTo>
                    <a:pt x="593497" y="567928"/>
                  </a:lnTo>
                  <a:lnTo>
                    <a:pt x="136138" y="567928"/>
                  </a:lnTo>
                  <a:lnTo>
                    <a:pt x="87200" y="567094"/>
                  </a:lnTo>
                  <a:lnTo>
                    <a:pt x="39954" y="553213"/>
                  </a:lnTo>
                  <a:lnTo>
                    <a:pt x="6671" y="511688"/>
                  </a:lnTo>
                  <a:lnTo>
                    <a:pt x="104" y="458880"/>
                  </a:lnTo>
                  <a:lnTo>
                    <a:pt x="0" y="431789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2" name="object 102"/>
          <p:cNvGrpSpPr/>
          <p:nvPr/>
        </p:nvGrpSpPr>
        <p:grpSpPr>
          <a:xfrm>
            <a:off x="2269283" y="3435031"/>
            <a:ext cx="831850" cy="669925"/>
            <a:chOff x="2269283" y="3435031"/>
            <a:chExt cx="831850" cy="669925"/>
          </a:xfrm>
        </p:grpSpPr>
        <p:pic>
          <p:nvPicPr>
            <p:cNvPr id="103" name="object 10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69283" y="3435031"/>
              <a:ext cx="831236" cy="669528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2320084" y="3462831"/>
              <a:ext cx="730250" cy="568325"/>
            </a:xfrm>
            <a:custGeom>
              <a:avLst/>
              <a:gdLst/>
              <a:ahLst/>
              <a:cxnLst/>
              <a:rect l="l" t="t" r="r" b="b"/>
              <a:pathLst>
                <a:path w="730250" h="568325">
                  <a:moveTo>
                    <a:pt x="0" y="431789"/>
                  </a:moveTo>
                  <a:lnTo>
                    <a:pt x="0" y="136138"/>
                  </a:lnTo>
                  <a:lnTo>
                    <a:pt x="834" y="87200"/>
                  </a:lnTo>
                  <a:lnTo>
                    <a:pt x="14714" y="39954"/>
                  </a:lnTo>
                  <a:lnTo>
                    <a:pt x="56239" y="6671"/>
                  </a:lnTo>
                  <a:lnTo>
                    <a:pt x="109048" y="104"/>
                  </a:lnTo>
                  <a:lnTo>
                    <a:pt x="136139" y="0"/>
                  </a:lnTo>
                  <a:lnTo>
                    <a:pt x="593498" y="0"/>
                  </a:lnTo>
                  <a:lnTo>
                    <a:pt x="642436" y="834"/>
                  </a:lnTo>
                  <a:lnTo>
                    <a:pt x="689682" y="14714"/>
                  </a:lnTo>
                  <a:lnTo>
                    <a:pt x="722965" y="56239"/>
                  </a:lnTo>
                  <a:lnTo>
                    <a:pt x="729532" y="109048"/>
                  </a:lnTo>
                  <a:lnTo>
                    <a:pt x="729637" y="136139"/>
                  </a:lnTo>
                  <a:lnTo>
                    <a:pt x="729636" y="431789"/>
                  </a:lnTo>
                  <a:lnTo>
                    <a:pt x="728802" y="480728"/>
                  </a:lnTo>
                  <a:lnTo>
                    <a:pt x="714922" y="527973"/>
                  </a:lnTo>
                  <a:lnTo>
                    <a:pt x="673397" y="561257"/>
                  </a:lnTo>
                  <a:lnTo>
                    <a:pt x="620588" y="567824"/>
                  </a:lnTo>
                  <a:lnTo>
                    <a:pt x="593497" y="567928"/>
                  </a:lnTo>
                  <a:lnTo>
                    <a:pt x="136138" y="567928"/>
                  </a:lnTo>
                  <a:lnTo>
                    <a:pt x="87200" y="567094"/>
                  </a:lnTo>
                  <a:lnTo>
                    <a:pt x="39954" y="553213"/>
                  </a:lnTo>
                  <a:lnTo>
                    <a:pt x="6671" y="511688"/>
                  </a:lnTo>
                  <a:lnTo>
                    <a:pt x="104" y="458880"/>
                  </a:lnTo>
                  <a:lnTo>
                    <a:pt x="0" y="431789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8003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</a:t>
            </a:r>
            <a:r>
              <a:rPr spc="-20" dirty="0"/>
              <a:t> </a:t>
            </a:r>
            <a:r>
              <a:rPr spc="-5" dirty="0"/>
              <a:t>determinant</a:t>
            </a:r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419100" y="1054100"/>
            <a:ext cx="1521460" cy="1010285"/>
            <a:chOff x="419100" y="1054100"/>
            <a:chExt cx="1521460" cy="1010285"/>
          </a:xfrm>
        </p:grpSpPr>
        <p:sp>
          <p:nvSpPr>
            <p:cNvPr id="4" name="object 4"/>
            <p:cNvSpPr/>
            <p:nvPr/>
          </p:nvSpPr>
          <p:spPr>
            <a:xfrm>
              <a:off x="419100" y="1054100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5" h="337184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26185" y="1054099"/>
              <a:ext cx="1014730" cy="337185"/>
            </a:xfrm>
            <a:custGeom>
              <a:avLst/>
              <a:gdLst/>
              <a:ahLst/>
              <a:cxnLst/>
              <a:rect l="l" t="t" r="r" b="b"/>
              <a:pathLst>
                <a:path w="1014730" h="337184">
                  <a:moveTo>
                    <a:pt x="1014171" y="0"/>
                  </a:moveTo>
                  <a:lnTo>
                    <a:pt x="507085" y="0"/>
                  </a:lnTo>
                  <a:lnTo>
                    <a:pt x="0" y="0"/>
                  </a:lnTo>
                  <a:lnTo>
                    <a:pt x="0" y="336677"/>
                  </a:lnTo>
                  <a:lnTo>
                    <a:pt x="507085" y="336677"/>
                  </a:lnTo>
                  <a:lnTo>
                    <a:pt x="1014171" y="336677"/>
                  </a:lnTo>
                  <a:lnTo>
                    <a:pt x="1014171" y="0"/>
                  </a:lnTo>
                  <a:close/>
                </a:path>
              </a:pathLst>
            </a:custGeom>
            <a:solidFill>
              <a:srgbClr val="CDD8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19100" y="1390766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5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26185" y="1390766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5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433271" y="1390766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CDD8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19100" y="1727441"/>
              <a:ext cx="1014730" cy="337185"/>
            </a:xfrm>
            <a:custGeom>
              <a:avLst/>
              <a:gdLst/>
              <a:ahLst/>
              <a:cxnLst/>
              <a:rect l="l" t="t" r="r" b="b"/>
              <a:pathLst>
                <a:path w="1014730" h="337185">
                  <a:moveTo>
                    <a:pt x="1014171" y="0"/>
                  </a:moveTo>
                  <a:lnTo>
                    <a:pt x="507085" y="0"/>
                  </a:lnTo>
                  <a:lnTo>
                    <a:pt x="0" y="0"/>
                  </a:lnTo>
                  <a:lnTo>
                    <a:pt x="0" y="336664"/>
                  </a:lnTo>
                  <a:lnTo>
                    <a:pt x="507085" y="336664"/>
                  </a:lnTo>
                  <a:lnTo>
                    <a:pt x="1014171" y="336664"/>
                  </a:lnTo>
                  <a:lnTo>
                    <a:pt x="1014171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433271" y="1727433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8"/>
                  </a:lnTo>
                  <a:lnTo>
                    <a:pt x="507085" y="336668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419100" y="1390767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6185" y="1390767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33271" y="1390767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5450" y="1766488"/>
            <a:ext cx="4946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32535" y="1766488"/>
            <a:ext cx="4946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39621" y="1766488"/>
            <a:ext cx="4946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19100" y="1047750"/>
            <a:ext cx="1521460" cy="1022985"/>
          </a:xfrm>
          <a:custGeom>
            <a:avLst/>
            <a:gdLst/>
            <a:ahLst/>
            <a:cxnLst/>
            <a:rect l="l" t="t" r="r" b="b"/>
            <a:pathLst>
              <a:path w="1521460" h="1022985">
                <a:moveTo>
                  <a:pt x="507085" y="0"/>
                </a:moveTo>
                <a:lnTo>
                  <a:pt x="507085" y="1022701"/>
                </a:lnTo>
              </a:path>
              <a:path w="1521460" h="1022985">
                <a:moveTo>
                  <a:pt x="1014171" y="0"/>
                </a:moveTo>
                <a:lnTo>
                  <a:pt x="1014171" y="1022701"/>
                </a:lnTo>
              </a:path>
              <a:path w="1521460" h="1022985">
                <a:moveTo>
                  <a:pt x="0" y="0"/>
                </a:moveTo>
                <a:lnTo>
                  <a:pt x="0" y="1022701"/>
                </a:lnTo>
              </a:path>
              <a:path w="1521460" h="1022985">
                <a:moveTo>
                  <a:pt x="1521256" y="0"/>
                </a:moveTo>
                <a:lnTo>
                  <a:pt x="1521256" y="1022701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5192262" y="1050749"/>
            <a:ext cx="495934" cy="320040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179562" y="1038049"/>
            <a:ext cx="520065" cy="349885"/>
            <a:chOff x="5179562" y="1038049"/>
            <a:chExt cx="520065" cy="349885"/>
          </a:xfrm>
        </p:grpSpPr>
        <p:sp>
          <p:nvSpPr>
            <p:cNvPr id="20" name="object 20"/>
            <p:cNvSpPr/>
            <p:nvPr/>
          </p:nvSpPr>
          <p:spPr>
            <a:xfrm>
              <a:off x="5185912" y="1038049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4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692998" y="1038049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90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179562" y="103804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179562" y="1375921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5692998" y="1379096"/>
            <a:ext cx="507365" cy="335280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90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678827" y="1713793"/>
            <a:ext cx="507365" cy="337185"/>
          </a:xfrm>
          <a:custGeom>
            <a:avLst/>
            <a:gdLst/>
            <a:ahLst/>
            <a:cxnLst/>
            <a:rect l="l" t="t" r="r" b="b"/>
            <a:pathLst>
              <a:path w="507364" h="337185">
                <a:moveTo>
                  <a:pt x="507085" y="0"/>
                </a:moveTo>
                <a:lnTo>
                  <a:pt x="0" y="0"/>
                </a:lnTo>
                <a:lnTo>
                  <a:pt x="0" y="336666"/>
                </a:lnTo>
                <a:lnTo>
                  <a:pt x="507085" y="336666"/>
                </a:lnTo>
                <a:lnTo>
                  <a:pt x="507085" y="0"/>
                </a:lnTo>
                <a:close/>
              </a:path>
            </a:pathLst>
          </a:custGeom>
          <a:solidFill>
            <a:srgbClr val="FFD5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4678827" y="1713793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117293" y="2232570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922125" y="1044399"/>
            <a:ext cx="507365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907952" y="1377127"/>
            <a:ext cx="507365" cy="337185"/>
          </a:xfrm>
          <a:custGeom>
            <a:avLst/>
            <a:gdLst/>
            <a:ahLst/>
            <a:cxnLst/>
            <a:rect l="l" t="t" r="r" b="b"/>
            <a:pathLst>
              <a:path w="507365" h="337185">
                <a:moveTo>
                  <a:pt x="507085" y="0"/>
                </a:moveTo>
                <a:lnTo>
                  <a:pt x="0" y="0"/>
                </a:lnTo>
                <a:lnTo>
                  <a:pt x="0" y="336666"/>
                </a:lnTo>
                <a:lnTo>
                  <a:pt x="507085" y="336666"/>
                </a:lnTo>
                <a:lnTo>
                  <a:pt x="507085" y="0"/>
                </a:lnTo>
                <a:close/>
              </a:path>
            </a:pathLst>
          </a:custGeom>
          <a:solidFill>
            <a:srgbClr val="FFD5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6914302" y="1416180"/>
            <a:ext cx="4978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901602" y="1370777"/>
            <a:ext cx="1021080" cy="680085"/>
            <a:chOff x="6901602" y="1370777"/>
            <a:chExt cx="1021080" cy="680085"/>
          </a:xfrm>
        </p:grpSpPr>
        <p:sp>
          <p:nvSpPr>
            <p:cNvPr id="32" name="object 32"/>
            <p:cNvSpPr/>
            <p:nvPr/>
          </p:nvSpPr>
          <p:spPr>
            <a:xfrm>
              <a:off x="6907952" y="1370777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7415038" y="1370777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01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901602" y="1370777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5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901602" y="1710619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5" h="6350">
                  <a:moveTo>
                    <a:pt x="0" y="6350"/>
                  </a:moveTo>
                  <a:lnTo>
                    <a:pt x="519785" y="6350"/>
                  </a:lnTo>
                </a:path>
                <a:path w="520065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7415038" y="1713793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5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7415038" y="1713794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346420" y="2232570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678827" y="2924044"/>
            <a:ext cx="507365" cy="33718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692998" y="3256771"/>
            <a:ext cx="507365" cy="337185"/>
          </a:xfrm>
          <a:custGeom>
            <a:avLst/>
            <a:gdLst/>
            <a:ahLst/>
            <a:cxnLst/>
            <a:rect l="l" t="t" r="r" b="b"/>
            <a:pathLst>
              <a:path w="507364" h="337185">
                <a:moveTo>
                  <a:pt x="507085" y="0"/>
                </a:moveTo>
                <a:lnTo>
                  <a:pt x="0" y="0"/>
                </a:lnTo>
                <a:lnTo>
                  <a:pt x="0" y="336666"/>
                </a:lnTo>
                <a:lnTo>
                  <a:pt x="507085" y="336666"/>
                </a:lnTo>
                <a:lnTo>
                  <a:pt x="507085" y="0"/>
                </a:lnTo>
                <a:close/>
              </a:path>
            </a:pathLst>
          </a:custGeom>
          <a:solidFill>
            <a:srgbClr val="CDD8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5696173" y="3295826"/>
            <a:ext cx="4978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5185912" y="3250421"/>
            <a:ext cx="1021080" cy="680085"/>
            <a:chOff x="5185912" y="3250421"/>
            <a:chExt cx="1021080" cy="680085"/>
          </a:xfrm>
        </p:grpSpPr>
        <p:sp>
          <p:nvSpPr>
            <p:cNvPr id="43" name="object 43"/>
            <p:cNvSpPr/>
            <p:nvPr/>
          </p:nvSpPr>
          <p:spPr>
            <a:xfrm>
              <a:off x="5692998" y="3250421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01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6200084" y="3250421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5686648" y="3250421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5686648" y="3590263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5185912" y="3593438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7"/>
                  </a:lnTo>
                  <a:lnTo>
                    <a:pt x="507085" y="336667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/>
          <p:nvPr/>
        </p:nvSpPr>
        <p:spPr>
          <a:xfrm>
            <a:off x="5185912" y="3593438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117293" y="4105901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406911" y="2922074"/>
            <a:ext cx="507365" cy="337185"/>
          </a:xfrm>
          <a:custGeom>
            <a:avLst/>
            <a:gdLst/>
            <a:ahLst/>
            <a:cxnLst/>
            <a:rect l="l" t="t" r="r" b="b"/>
            <a:pathLst>
              <a:path w="507365" h="337185">
                <a:moveTo>
                  <a:pt x="507085" y="0"/>
                </a:moveTo>
                <a:lnTo>
                  <a:pt x="0" y="0"/>
                </a:lnTo>
                <a:lnTo>
                  <a:pt x="0" y="336666"/>
                </a:lnTo>
                <a:lnTo>
                  <a:pt x="507085" y="336666"/>
                </a:lnTo>
                <a:lnTo>
                  <a:pt x="507085" y="0"/>
                </a:lnTo>
                <a:close/>
              </a:path>
            </a:pathLst>
          </a:custGeom>
          <a:solidFill>
            <a:srgbClr val="CDD8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7412056" y="2961129"/>
            <a:ext cx="49593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6899826" y="2915724"/>
            <a:ext cx="1021080" cy="676275"/>
            <a:chOff x="6899826" y="2915724"/>
            <a:chExt cx="1021080" cy="676275"/>
          </a:xfrm>
        </p:grpSpPr>
        <p:sp>
          <p:nvSpPr>
            <p:cNvPr id="53" name="object 53"/>
            <p:cNvSpPr/>
            <p:nvPr/>
          </p:nvSpPr>
          <p:spPr>
            <a:xfrm>
              <a:off x="7406911" y="2915724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89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7913997" y="2915724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7400561" y="2915724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5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7400561" y="3253596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5" h="6350">
                  <a:moveTo>
                    <a:pt x="0" y="6350"/>
                  </a:moveTo>
                  <a:lnTo>
                    <a:pt x="519785" y="6350"/>
                  </a:lnTo>
                </a:path>
                <a:path w="520065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6899826" y="3254801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5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6899826" y="3254801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7913997" y="3591468"/>
            <a:ext cx="507365" cy="33718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346420" y="4105901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3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460237" y="2936744"/>
            <a:ext cx="495934" cy="318135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2440920" y="2917694"/>
            <a:ext cx="1533525" cy="1019175"/>
            <a:chOff x="2440920" y="2917694"/>
            <a:chExt cx="1533525" cy="1019175"/>
          </a:xfrm>
        </p:grpSpPr>
        <p:sp>
          <p:nvSpPr>
            <p:cNvPr id="63" name="object 63"/>
            <p:cNvSpPr/>
            <p:nvPr/>
          </p:nvSpPr>
          <p:spPr>
            <a:xfrm>
              <a:off x="3455092" y="2924044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89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962177" y="2924044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3448742" y="2924044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448742" y="3261916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2440920" y="3599788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7"/>
                  </a:lnTo>
                  <a:lnTo>
                    <a:pt x="507085" y="336667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/>
          <p:cNvSpPr txBox="1"/>
          <p:nvPr/>
        </p:nvSpPr>
        <p:spPr>
          <a:xfrm>
            <a:off x="2447270" y="3638843"/>
            <a:ext cx="4978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2434570" y="3263121"/>
            <a:ext cx="1021080" cy="680085"/>
            <a:chOff x="2434570" y="3263121"/>
            <a:chExt cx="1021080" cy="680085"/>
          </a:xfrm>
        </p:grpSpPr>
        <p:sp>
          <p:nvSpPr>
            <p:cNvPr id="70" name="object 70"/>
            <p:cNvSpPr/>
            <p:nvPr/>
          </p:nvSpPr>
          <p:spPr>
            <a:xfrm>
              <a:off x="2440920" y="3593438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2434570" y="3596613"/>
              <a:ext cx="520065" cy="346710"/>
            </a:xfrm>
            <a:custGeom>
              <a:avLst/>
              <a:gdLst/>
              <a:ahLst/>
              <a:cxnLst/>
              <a:rect l="l" t="t" r="r" b="b"/>
              <a:pathLst>
                <a:path w="520064" h="346710">
                  <a:moveTo>
                    <a:pt x="507085" y="0"/>
                  </a:moveTo>
                  <a:lnTo>
                    <a:pt x="519785" y="0"/>
                  </a:lnTo>
                </a:path>
                <a:path w="520064" h="346710">
                  <a:moveTo>
                    <a:pt x="513435" y="3175"/>
                  </a:moveTo>
                  <a:lnTo>
                    <a:pt x="513435" y="346192"/>
                  </a:lnTo>
                </a:path>
                <a:path w="520064" h="346710">
                  <a:moveTo>
                    <a:pt x="0" y="0"/>
                  </a:moveTo>
                  <a:lnTo>
                    <a:pt x="519785" y="0"/>
                  </a:lnTo>
                </a:path>
                <a:path w="520064" h="346710">
                  <a:moveTo>
                    <a:pt x="0" y="6350"/>
                  </a:moveTo>
                  <a:lnTo>
                    <a:pt x="519785" y="635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2434570" y="3936455"/>
              <a:ext cx="520065" cy="0"/>
            </a:xfrm>
            <a:custGeom>
              <a:avLst/>
              <a:gdLst/>
              <a:ahLst/>
              <a:cxnLst/>
              <a:rect l="l" t="t" r="r" b="b"/>
              <a:pathLst>
                <a:path w="520064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2948006" y="3263121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 txBox="1"/>
          <p:nvPr/>
        </p:nvSpPr>
        <p:spPr>
          <a:xfrm>
            <a:off x="2948006" y="3263121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2879387" y="4105901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2440920" y="1044399"/>
            <a:ext cx="507365" cy="337185"/>
          </a:xfrm>
          <a:custGeom>
            <a:avLst/>
            <a:gdLst/>
            <a:ahLst/>
            <a:cxnLst/>
            <a:rect l="l" t="t" r="r" b="b"/>
            <a:pathLst>
              <a:path w="507364" h="337184">
                <a:moveTo>
                  <a:pt x="507085" y="0"/>
                </a:moveTo>
                <a:lnTo>
                  <a:pt x="0" y="0"/>
                </a:lnTo>
                <a:lnTo>
                  <a:pt x="0" y="336666"/>
                </a:lnTo>
                <a:lnTo>
                  <a:pt x="507085" y="336666"/>
                </a:lnTo>
                <a:lnTo>
                  <a:pt x="507085" y="0"/>
                </a:lnTo>
                <a:close/>
              </a:path>
            </a:pathLst>
          </a:custGeom>
          <a:solidFill>
            <a:srgbClr val="7FCB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 txBox="1"/>
          <p:nvPr/>
        </p:nvSpPr>
        <p:spPr>
          <a:xfrm>
            <a:off x="610500" y="1093154"/>
            <a:ext cx="2146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9430" algn="l"/>
                <a:tab pos="1026160" algn="l"/>
                <a:tab pos="2033905" algn="l"/>
              </a:tabLst>
            </a:pPr>
            <a:r>
              <a:rPr sz="1400" dirty="0">
                <a:latin typeface="Arial MT"/>
                <a:cs typeface="Arial MT"/>
              </a:rPr>
              <a:t>1	1	1	</a:t>
            </a:r>
            <a:r>
              <a:rPr sz="2100" baseline="4000" dirty="0">
                <a:latin typeface="Arial MT"/>
                <a:cs typeface="Arial MT"/>
              </a:rPr>
              <a:t>1</a:t>
            </a:r>
            <a:endParaRPr sz="2100" baseline="4000">
              <a:latin typeface="Arial MT"/>
              <a:cs typeface="Arial MT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2429173" y="1031699"/>
            <a:ext cx="1026160" cy="682625"/>
            <a:chOff x="2429173" y="1031699"/>
            <a:chExt cx="1026160" cy="682625"/>
          </a:xfrm>
        </p:grpSpPr>
        <p:sp>
          <p:nvSpPr>
            <p:cNvPr id="79" name="object 79"/>
            <p:cNvSpPr/>
            <p:nvPr/>
          </p:nvSpPr>
          <p:spPr>
            <a:xfrm>
              <a:off x="2440920" y="1038049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4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2941656" y="1038049"/>
              <a:ext cx="12700" cy="344805"/>
            </a:xfrm>
            <a:custGeom>
              <a:avLst/>
              <a:gdLst/>
              <a:ahLst/>
              <a:cxnLst/>
              <a:rect l="l" t="t" r="r" b="b"/>
              <a:pathLst>
                <a:path w="12700" h="344805">
                  <a:moveTo>
                    <a:pt x="0" y="344222"/>
                  </a:moveTo>
                  <a:lnTo>
                    <a:pt x="12700" y="344222"/>
                  </a:lnTo>
                </a:path>
                <a:path w="12700" h="344805">
                  <a:moveTo>
                    <a:pt x="6350" y="0"/>
                  </a:moveTo>
                  <a:lnTo>
                    <a:pt x="635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2434570" y="103804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2434570" y="1375921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2948006" y="1377127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4" name="object 84"/>
          <p:cNvSpPr txBox="1"/>
          <p:nvPr/>
        </p:nvSpPr>
        <p:spPr>
          <a:xfrm>
            <a:off x="2954356" y="1416180"/>
            <a:ext cx="4978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2941656" y="1370777"/>
            <a:ext cx="1021080" cy="680085"/>
            <a:chOff x="2941656" y="1370777"/>
            <a:chExt cx="1021080" cy="680085"/>
          </a:xfrm>
        </p:grpSpPr>
        <p:sp>
          <p:nvSpPr>
            <p:cNvPr id="86" name="object 86"/>
            <p:cNvSpPr/>
            <p:nvPr/>
          </p:nvSpPr>
          <p:spPr>
            <a:xfrm>
              <a:off x="2948006" y="1370777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3455092" y="1370777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01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2941656" y="1370777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2941656" y="1710619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3455092" y="1713793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1" name="object 91"/>
          <p:cNvSpPr txBox="1"/>
          <p:nvPr/>
        </p:nvSpPr>
        <p:spPr>
          <a:xfrm>
            <a:off x="3455092" y="1713794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2879387" y="2232570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3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23857" y="2601979"/>
            <a:ext cx="14839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Det</a:t>
            </a:r>
            <a:r>
              <a:rPr sz="1400" spc="-3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-3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6+0+0-0-0-0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756166" y="2960623"/>
            <a:ext cx="2781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1400" spc="-6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6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95" name="object 9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90640" y="932799"/>
            <a:ext cx="1577832" cy="1233578"/>
          </a:xfrm>
          <a:prstGeom prst="rect">
            <a:avLst/>
          </a:prstGeom>
        </p:spPr>
      </p:pic>
      <p:grpSp>
        <p:nvGrpSpPr>
          <p:cNvPr id="96" name="object 96"/>
          <p:cNvGrpSpPr/>
          <p:nvPr/>
        </p:nvGrpSpPr>
        <p:grpSpPr>
          <a:xfrm>
            <a:off x="482803" y="1027587"/>
            <a:ext cx="1368425" cy="1059180"/>
            <a:chOff x="482803" y="1027587"/>
            <a:chExt cx="1368425" cy="1059180"/>
          </a:xfrm>
        </p:grpSpPr>
        <p:sp>
          <p:nvSpPr>
            <p:cNvPr id="97" name="object 97"/>
            <p:cNvSpPr/>
            <p:nvPr/>
          </p:nvSpPr>
          <p:spPr>
            <a:xfrm>
              <a:off x="521128" y="1040287"/>
              <a:ext cx="1316990" cy="972819"/>
            </a:xfrm>
            <a:custGeom>
              <a:avLst/>
              <a:gdLst/>
              <a:ahLst/>
              <a:cxnLst/>
              <a:rect l="l" t="t" r="r" b="b"/>
              <a:pathLst>
                <a:path w="1316989" h="972819">
                  <a:moveTo>
                    <a:pt x="25659" y="70393"/>
                  </a:moveTo>
                  <a:lnTo>
                    <a:pt x="52302" y="39542"/>
                  </a:lnTo>
                  <a:lnTo>
                    <a:pt x="92377" y="13614"/>
                  </a:lnTo>
                  <a:lnTo>
                    <a:pt x="158214" y="0"/>
                  </a:lnTo>
                  <a:lnTo>
                    <a:pt x="192163" y="4187"/>
                  </a:lnTo>
                  <a:lnTo>
                    <a:pt x="240729" y="26245"/>
                  </a:lnTo>
                  <a:lnTo>
                    <a:pt x="310986" y="71015"/>
                  </a:lnTo>
                  <a:lnTo>
                    <a:pt x="1177456" y="640530"/>
                  </a:lnTo>
                  <a:lnTo>
                    <a:pt x="1215910" y="665981"/>
                  </a:lnTo>
                  <a:lnTo>
                    <a:pt x="1269567" y="705829"/>
                  </a:lnTo>
                  <a:lnTo>
                    <a:pt x="1303241" y="752606"/>
                  </a:lnTo>
                  <a:lnTo>
                    <a:pt x="1316855" y="818442"/>
                  </a:lnTo>
                  <a:lnTo>
                    <a:pt x="1312668" y="852392"/>
                  </a:lnTo>
                  <a:lnTo>
                    <a:pt x="1298183" y="890494"/>
                  </a:lnTo>
                  <a:lnTo>
                    <a:pt x="1274316" y="923571"/>
                  </a:lnTo>
                  <a:lnTo>
                    <a:pt x="1224477" y="958987"/>
                  </a:lnTo>
                  <a:lnTo>
                    <a:pt x="1158641" y="972602"/>
                  </a:lnTo>
                  <a:lnTo>
                    <a:pt x="1124692" y="968414"/>
                  </a:lnTo>
                  <a:lnTo>
                    <a:pt x="1076126" y="946356"/>
                  </a:lnTo>
                  <a:lnTo>
                    <a:pt x="1005869" y="901586"/>
                  </a:lnTo>
                  <a:lnTo>
                    <a:pt x="139398" y="332071"/>
                  </a:lnTo>
                  <a:lnTo>
                    <a:pt x="100945" y="306620"/>
                  </a:lnTo>
                  <a:lnTo>
                    <a:pt x="47288" y="266773"/>
                  </a:lnTo>
                  <a:lnTo>
                    <a:pt x="13614" y="219996"/>
                  </a:lnTo>
                  <a:lnTo>
                    <a:pt x="0" y="154159"/>
                  </a:lnTo>
                  <a:lnTo>
                    <a:pt x="4187" y="120210"/>
                  </a:lnTo>
                  <a:lnTo>
                    <a:pt x="7905" y="107087"/>
                  </a:lnTo>
                  <a:lnTo>
                    <a:pt x="12744" y="94362"/>
                  </a:lnTo>
                  <a:lnTo>
                    <a:pt x="18672" y="82107"/>
                  </a:lnTo>
                  <a:lnTo>
                    <a:pt x="25659" y="70393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8" name="object 9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2803" y="1295950"/>
              <a:ext cx="1146786" cy="790753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533603" y="1323750"/>
              <a:ext cx="1045210" cy="689610"/>
            </a:xfrm>
            <a:custGeom>
              <a:avLst/>
              <a:gdLst/>
              <a:ahLst/>
              <a:cxnLst/>
              <a:rect l="l" t="t" r="r" b="b"/>
              <a:pathLst>
                <a:path w="1045210" h="689610">
                  <a:moveTo>
                    <a:pt x="0" y="0"/>
                  </a:moveTo>
                  <a:lnTo>
                    <a:pt x="0" y="689153"/>
                  </a:lnTo>
                  <a:lnTo>
                    <a:pt x="1045186" y="68915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0" name="object 100"/>
          <p:cNvGrpSpPr/>
          <p:nvPr/>
        </p:nvGrpSpPr>
        <p:grpSpPr>
          <a:xfrm>
            <a:off x="2231184" y="921704"/>
            <a:ext cx="1941830" cy="1673225"/>
            <a:chOff x="2231184" y="921704"/>
            <a:chExt cx="1941830" cy="1673225"/>
          </a:xfrm>
        </p:grpSpPr>
        <p:pic>
          <p:nvPicPr>
            <p:cNvPr id="101" name="object 10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31184" y="921704"/>
              <a:ext cx="1941644" cy="1672903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2281984" y="949505"/>
              <a:ext cx="1840230" cy="1571625"/>
            </a:xfrm>
            <a:custGeom>
              <a:avLst/>
              <a:gdLst/>
              <a:ahLst/>
              <a:cxnLst/>
              <a:rect l="l" t="t" r="r" b="b"/>
              <a:pathLst>
                <a:path w="1840229" h="1571625">
                  <a:moveTo>
                    <a:pt x="0" y="1227979"/>
                  </a:moveTo>
                  <a:lnTo>
                    <a:pt x="0" y="343323"/>
                  </a:lnTo>
                  <a:lnTo>
                    <a:pt x="263" y="275004"/>
                  </a:lnTo>
                  <a:lnTo>
                    <a:pt x="2104" y="219907"/>
                  </a:lnTo>
                  <a:lnTo>
                    <a:pt x="7098" y="176144"/>
                  </a:lnTo>
                  <a:lnTo>
                    <a:pt x="37108" y="100759"/>
                  </a:lnTo>
                  <a:lnTo>
                    <a:pt x="65470" y="65469"/>
                  </a:lnTo>
                  <a:lnTo>
                    <a:pt x="100761" y="37106"/>
                  </a:lnTo>
                  <a:lnTo>
                    <a:pt x="141828" y="16824"/>
                  </a:lnTo>
                  <a:lnTo>
                    <a:pt x="219908" y="2102"/>
                  </a:lnTo>
                  <a:lnTo>
                    <a:pt x="275005" y="262"/>
                  </a:lnTo>
                  <a:lnTo>
                    <a:pt x="343325" y="0"/>
                  </a:lnTo>
                  <a:lnTo>
                    <a:pt x="1496721" y="1"/>
                  </a:lnTo>
                  <a:lnTo>
                    <a:pt x="1565041" y="264"/>
                  </a:lnTo>
                  <a:lnTo>
                    <a:pt x="1620138" y="2104"/>
                  </a:lnTo>
                  <a:lnTo>
                    <a:pt x="1663901" y="7099"/>
                  </a:lnTo>
                  <a:lnTo>
                    <a:pt x="1739285" y="37108"/>
                  </a:lnTo>
                  <a:lnTo>
                    <a:pt x="1774576" y="65471"/>
                  </a:lnTo>
                  <a:lnTo>
                    <a:pt x="1802939" y="100761"/>
                  </a:lnTo>
                  <a:lnTo>
                    <a:pt x="1823221" y="141828"/>
                  </a:lnTo>
                  <a:lnTo>
                    <a:pt x="1837942" y="219909"/>
                  </a:lnTo>
                  <a:lnTo>
                    <a:pt x="1839782" y="275005"/>
                  </a:lnTo>
                  <a:lnTo>
                    <a:pt x="1840045" y="343325"/>
                  </a:lnTo>
                  <a:lnTo>
                    <a:pt x="1840044" y="1227981"/>
                  </a:lnTo>
                  <a:lnTo>
                    <a:pt x="1839781" y="1296301"/>
                  </a:lnTo>
                  <a:lnTo>
                    <a:pt x="1837941" y="1351397"/>
                  </a:lnTo>
                  <a:lnTo>
                    <a:pt x="1832946" y="1395160"/>
                  </a:lnTo>
                  <a:lnTo>
                    <a:pt x="1802937" y="1470544"/>
                  </a:lnTo>
                  <a:lnTo>
                    <a:pt x="1774574" y="1505835"/>
                  </a:lnTo>
                  <a:lnTo>
                    <a:pt x="1739284" y="1534198"/>
                  </a:lnTo>
                  <a:lnTo>
                    <a:pt x="1698217" y="1554480"/>
                  </a:lnTo>
                  <a:lnTo>
                    <a:pt x="1620137" y="1569201"/>
                  </a:lnTo>
                  <a:lnTo>
                    <a:pt x="1565040" y="1571042"/>
                  </a:lnTo>
                  <a:lnTo>
                    <a:pt x="1496720" y="1571304"/>
                  </a:lnTo>
                  <a:lnTo>
                    <a:pt x="343323" y="1571303"/>
                  </a:lnTo>
                  <a:lnTo>
                    <a:pt x="275003" y="1571040"/>
                  </a:lnTo>
                  <a:lnTo>
                    <a:pt x="219907" y="1569200"/>
                  </a:lnTo>
                  <a:lnTo>
                    <a:pt x="176144" y="1564205"/>
                  </a:lnTo>
                  <a:lnTo>
                    <a:pt x="100760" y="1534196"/>
                  </a:lnTo>
                  <a:lnTo>
                    <a:pt x="65469" y="1505833"/>
                  </a:lnTo>
                  <a:lnTo>
                    <a:pt x="37106" y="1470542"/>
                  </a:lnTo>
                  <a:lnTo>
                    <a:pt x="16824" y="1429475"/>
                  </a:lnTo>
                  <a:lnTo>
                    <a:pt x="2102" y="1351395"/>
                  </a:lnTo>
                  <a:lnTo>
                    <a:pt x="262" y="1296299"/>
                  </a:lnTo>
                  <a:lnTo>
                    <a:pt x="0" y="1227979"/>
                  </a:lnTo>
                  <a:close/>
                </a:path>
              </a:pathLst>
            </a:custGeom>
            <a:ln w="25400">
              <a:solidFill>
                <a:srgbClr val="40B1B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3" name="object 103"/>
          <p:cNvGrpSpPr/>
          <p:nvPr/>
        </p:nvGrpSpPr>
        <p:grpSpPr>
          <a:xfrm>
            <a:off x="4515214" y="1553350"/>
            <a:ext cx="831850" cy="669925"/>
            <a:chOff x="4515214" y="1553350"/>
            <a:chExt cx="831850" cy="669925"/>
          </a:xfrm>
        </p:grpSpPr>
        <p:pic>
          <p:nvPicPr>
            <p:cNvPr id="104" name="object 10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15214" y="1553350"/>
              <a:ext cx="831236" cy="669528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4566014" y="1581149"/>
              <a:ext cx="730250" cy="568325"/>
            </a:xfrm>
            <a:custGeom>
              <a:avLst/>
              <a:gdLst/>
              <a:ahLst/>
              <a:cxnLst/>
              <a:rect l="l" t="t" r="r" b="b"/>
              <a:pathLst>
                <a:path w="730250" h="568325">
                  <a:moveTo>
                    <a:pt x="0" y="431789"/>
                  </a:moveTo>
                  <a:lnTo>
                    <a:pt x="0" y="136138"/>
                  </a:lnTo>
                  <a:lnTo>
                    <a:pt x="834" y="87200"/>
                  </a:lnTo>
                  <a:lnTo>
                    <a:pt x="14714" y="39954"/>
                  </a:lnTo>
                  <a:lnTo>
                    <a:pt x="56239" y="6671"/>
                  </a:lnTo>
                  <a:lnTo>
                    <a:pt x="109048" y="104"/>
                  </a:lnTo>
                  <a:lnTo>
                    <a:pt x="136139" y="0"/>
                  </a:lnTo>
                  <a:lnTo>
                    <a:pt x="593498" y="0"/>
                  </a:lnTo>
                  <a:lnTo>
                    <a:pt x="642436" y="834"/>
                  </a:lnTo>
                  <a:lnTo>
                    <a:pt x="689682" y="14714"/>
                  </a:lnTo>
                  <a:lnTo>
                    <a:pt x="722965" y="56239"/>
                  </a:lnTo>
                  <a:lnTo>
                    <a:pt x="729532" y="109048"/>
                  </a:lnTo>
                  <a:lnTo>
                    <a:pt x="729637" y="136139"/>
                  </a:lnTo>
                  <a:lnTo>
                    <a:pt x="729636" y="431789"/>
                  </a:lnTo>
                  <a:lnTo>
                    <a:pt x="728802" y="480728"/>
                  </a:lnTo>
                  <a:lnTo>
                    <a:pt x="714922" y="527973"/>
                  </a:lnTo>
                  <a:lnTo>
                    <a:pt x="673397" y="561257"/>
                  </a:lnTo>
                  <a:lnTo>
                    <a:pt x="620588" y="567824"/>
                  </a:lnTo>
                  <a:lnTo>
                    <a:pt x="593497" y="567928"/>
                  </a:lnTo>
                  <a:lnTo>
                    <a:pt x="136138" y="567928"/>
                  </a:lnTo>
                  <a:lnTo>
                    <a:pt x="87200" y="567094"/>
                  </a:lnTo>
                  <a:lnTo>
                    <a:pt x="39954" y="553213"/>
                  </a:lnTo>
                  <a:lnTo>
                    <a:pt x="6671" y="511688"/>
                  </a:lnTo>
                  <a:lnTo>
                    <a:pt x="104" y="458880"/>
                  </a:lnTo>
                  <a:lnTo>
                    <a:pt x="0" y="431789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6" name="object 106"/>
          <p:cNvGrpSpPr/>
          <p:nvPr/>
        </p:nvGrpSpPr>
        <p:grpSpPr>
          <a:xfrm>
            <a:off x="6706996" y="1271289"/>
            <a:ext cx="1358265" cy="951865"/>
            <a:chOff x="6706996" y="1271289"/>
            <a:chExt cx="1358265" cy="951865"/>
          </a:xfrm>
        </p:grpSpPr>
        <p:pic>
          <p:nvPicPr>
            <p:cNvPr id="107" name="object 10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06996" y="1271289"/>
              <a:ext cx="1357925" cy="951589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6757797" y="1299088"/>
              <a:ext cx="1256665" cy="850265"/>
            </a:xfrm>
            <a:custGeom>
              <a:avLst/>
              <a:gdLst/>
              <a:ahLst/>
              <a:cxnLst/>
              <a:rect l="l" t="t" r="r" b="b"/>
              <a:pathLst>
                <a:path w="1256665" h="850264">
                  <a:moveTo>
                    <a:pt x="0" y="632701"/>
                  </a:moveTo>
                  <a:lnTo>
                    <a:pt x="0" y="217287"/>
                  </a:lnTo>
                  <a:lnTo>
                    <a:pt x="166" y="174047"/>
                  </a:lnTo>
                  <a:lnTo>
                    <a:pt x="4492" y="111480"/>
                  </a:lnTo>
                  <a:lnTo>
                    <a:pt x="23485" y="63770"/>
                  </a:lnTo>
                  <a:lnTo>
                    <a:pt x="63771" y="23484"/>
                  </a:lnTo>
                  <a:lnTo>
                    <a:pt x="111481" y="4492"/>
                  </a:lnTo>
                  <a:lnTo>
                    <a:pt x="174048" y="166"/>
                  </a:lnTo>
                  <a:lnTo>
                    <a:pt x="217287" y="0"/>
                  </a:lnTo>
                  <a:lnTo>
                    <a:pt x="1039039" y="0"/>
                  </a:lnTo>
                  <a:lnTo>
                    <a:pt x="1082278" y="167"/>
                  </a:lnTo>
                  <a:lnTo>
                    <a:pt x="1144845" y="4493"/>
                  </a:lnTo>
                  <a:lnTo>
                    <a:pt x="1192555" y="23485"/>
                  </a:lnTo>
                  <a:lnTo>
                    <a:pt x="1232841" y="63771"/>
                  </a:lnTo>
                  <a:lnTo>
                    <a:pt x="1251834" y="111481"/>
                  </a:lnTo>
                  <a:lnTo>
                    <a:pt x="1256159" y="174049"/>
                  </a:lnTo>
                  <a:lnTo>
                    <a:pt x="1256326" y="217288"/>
                  </a:lnTo>
                  <a:lnTo>
                    <a:pt x="1256325" y="632702"/>
                  </a:lnTo>
                  <a:lnTo>
                    <a:pt x="1256159" y="675942"/>
                  </a:lnTo>
                  <a:lnTo>
                    <a:pt x="1251833" y="738509"/>
                  </a:lnTo>
                  <a:lnTo>
                    <a:pt x="1232840" y="786219"/>
                  </a:lnTo>
                  <a:lnTo>
                    <a:pt x="1192554" y="826505"/>
                  </a:lnTo>
                  <a:lnTo>
                    <a:pt x="1144844" y="845497"/>
                  </a:lnTo>
                  <a:lnTo>
                    <a:pt x="1082277" y="849823"/>
                  </a:lnTo>
                  <a:lnTo>
                    <a:pt x="1039038" y="849989"/>
                  </a:lnTo>
                  <a:lnTo>
                    <a:pt x="217287" y="849989"/>
                  </a:lnTo>
                  <a:lnTo>
                    <a:pt x="174047" y="849822"/>
                  </a:lnTo>
                  <a:lnTo>
                    <a:pt x="111480" y="845496"/>
                  </a:lnTo>
                  <a:lnTo>
                    <a:pt x="63770" y="826504"/>
                  </a:lnTo>
                  <a:lnTo>
                    <a:pt x="23484" y="786218"/>
                  </a:lnTo>
                  <a:lnTo>
                    <a:pt x="4492" y="738508"/>
                  </a:lnTo>
                  <a:lnTo>
                    <a:pt x="166" y="675940"/>
                  </a:lnTo>
                  <a:lnTo>
                    <a:pt x="0" y="632701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9" name="object 109"/>
          <p:cNvGrpSpPr/>
          <p:nvPr/>
        </p:nvGrpSpPr>
        <p:grpSpPr>
          <a:xfrm>
            <a:off x="6732396" y="3112966"/>
            <a:ext cx="831850" cy="669925"/>
            <a:chOff x="6732396" y="3112966"/>
            <a:chExt cx="831850" cy="669925"/>
          </a:xfrm>
        </p:grpSpPr>
        <p:pic>
          <p:nvPicPr>
            <p:cNvPr id="110" name="object 1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2396" y="3112966"/>
              <a:ext cx="831236" cy="669528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6783197" y="3140766"/>
              <a:ext cx="730250" cy="568325"/>
            </a:xfrm>
            <a:custGeom>
              <a:avLst/>
              <a:gdLst/>
              <a:ahLst/>
              <a:cxnLst/>
              <a:rect l="l" t="t" r="r" b="b"/>
              <a:pathLst>
                <a:path w="730250" h="568325">
                  <a:moveTo>
                    <a:pt x="0" y="431789"/>
                  </a:moveTo>
                  <a:lnTo>
                    <a:pt x="0" y="136138"/>
                  </a:lnTo>
                  <a:lnTo>
                    <a:pt x="834" y="87200"/>
                  </a:lnTo>
                  <a:lnTo>
                    <a:pt x="14714" y="39954"/>
                  </a:lnTo>
                  <a:lnTo>
                    <a:pt x="56239" y="6671"/>
                  </a:lnTo>
                  <a:lnTo>
                    <a:pt x="109048" y="104"/>
                  </a:lnTo>
                  <a:lnTo>
                    <a:pt x="136139" y="0"/>
                  </a:lnTo>
                  <a:lnTo>
                    <a:pt x="593498" y="0"/>
                  </a:lnTo>
                  <a:lnTo>
                    <a:pt x="642436" y="834"/>
                  </a:lnTo>
                  <a:lnTo>
                    <a:pt x="689682" y="14714"/>
                  </a:lnTo>
                  <a:lnTo>
                    <a:pt x="722965" y="56239"/>
                  </a:lnTo>
                  <a:lnTo>
                    <a:pt x="729532" y="109048"/>
                  </a:lnTo>
                  <a:lnTo>
                    <a:pt x="729637" y="136139"/>
                  </a:lnTo>
                  <a:lnTo>
                    <a:pt x="729636" y="431789"/>
                  </a:lnTo>
                  <a:lnTo>
                    <a:pt x="728802" y="480728"/>
                  </a:lnTo>
                  <a:lnTo>
                    <a:pt x="714922" y="527973"/>
                  </a:lnTo>
                  <a:lnTo>
                    <a:pt x="673397" y="561257"/>
                  </a:lnTo>
                  <a:lnTo>
                    <a:pt x="620588" y="567824"/>
                  </a:lnTo>
                  <a:lnTo>
                    <a:pt x="593497" y="567928"/>
                  </a:lnTo>
                  <a:lnTo>
                    <a:pt x="136138" y="567928"/>
                  </a:lnTo>
                  <a:lnTo>
                    <a:pt x="87200" y="567094"/>
                  </a:lnTo>
                  <a:lnTo>
                    <a:pt x="39954" y="553213"/>
                  </a:lnTo>
                  <a:lnTo>
                    <a:pt x="6671" y="511688"/>
                  </a:lnTo>
                  <a:lnTo>
                    <a:pt x="104" y="458880"/>
                  </a:lnTo>
                  <a:lnTo>
                    <a:pt x="0" y="431789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2" name="object 112"/>
          <p:cNvGrpSpPr/>
          <p:nvPr/>
        </p:nvGrpSpPr>
        <p:grpSpPr>
          <a:xfrm>
            <a:off x="5011594" y="3435031"/>
            <a:ext cx="831850" cy="669925"/>
            <a:chOff x="5011594" y="3435031"/>
            <a:chExt cx="831850" cy="669925"/>
          </a:xfrm>
        </p:grpSpPr>
        <p:pic>
          <p:nvPicPr>
            <p:cNvPr id="113" name="object 1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11594" y="3435031"/>
              <a:ext cx="831236" cy="669528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5062394" y="3462831"/>
              <a:ext cx="730250" cy="568325"/>
            </a:xfrm>
            <a:custGeom>
              <a:avLst/>
              <a:gdLst/>
              <a:ahLst/>
              <a:cxnLst/>
              <a:rect l="l" t="t" r="r" b="b"/>
              <a:pathLst>
                <a:path w="730250" h="568325">
                  <a:moveTo>
                    <a:pt x="0" y="431789"/>
                  </a:moveTo>
                  <a:lnTo>
                    <a:pt x="0" y="136138"/>
                  </a:lnTo>
                  <a:lnTo>
                    <a:pt x="834" y="87200"/>
                  </a:lnTo>
                  <a:lnTo>
                    <a:pt x="14714" y="39954"/>
                  </a:lnTo>
                  <a:lnTo>
                    <a:pt x="56239" y="6671"/>
                  </a:lnTo>
                  <a:lnTo>
                    <a:pt x="109048" y="104"/>
                  </a:lnTo>
                  <a:lnTo>
                    <a:pt x="136139" y="0"/>
                  </a:lnTo>
                  <a:lnTo>
                    <a:pt x="593498" y="0"/>
                  </a:lnTo>
                  <a:lnTo>
                    <a:pt x="642436" y="834"/>
                  </a:lnTo>
                  <a:lnTo>
                    <a:pt x="689682" y="14714"/>
                  </a:lnTo>
                  <a:lnTo>
                    <a:pt x="722965" y="56239"/>
                  </a:lnTo>
                  <a:lnTo>
                    <a:pt x="729532" y="109048"/>
                  </a:lnTo>
                  <a:lnTo>
                    <a:pt x="729637" y="136139"/>
                  </a:lnTo>
                  <a:lnTo>
                    <a:pt x="729636" y="431789"/>
                  </a:lnTo>
                  <a:lnTo>
                    <a:pt x="728802" y="480728"/>
                  </a:lnTo>
                  <a:lnTo>
                    <a:pt x="714922" y="527973"/>
                  </a:lnTo>
                  <a:lnTo>
                    <a:pt x="673397" y="561257"/>
                  </a:lnTo>
                  <a:lnTo>
                    <a:pt x="620588" y="567824"/>
                  </a:lnTo>
                  <a:lnTo>
                    <a:pt x="593497" y="567928"/>
                  </a:lnTo>
                  <a:lnTo>
                    <a:pt x="136138" y="567928"/>
                  </a:lnTo>
                  <a:lnTo>
                    <a:pt x="87200" y="567094"/>
                  </a:lnTo>
                  <a:lnTo>
                    <a:pt x="39954" y="553213"/>
                  </a:lnTo>
                  <a:lnTo>
                    <a:pt x="6671" y="511688"/>
                  </a:lnTo>
                  <a:lnTo>
                    <a:pt x="104" y="458880"/>
                  </a:lnTo>
                  <a:lnTo>
                    <a:pt x="0" y="431789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5" name="object 115"/>
          <p:cNvGrpSpPr/>
          <p:nvPr/>
        </p:nvGrpSpPr>
        <p:grpSpPr>
          <a:xfrm>
            <a:off x="2269283" y="3435031"/>
            <a:ext cx="831850" cy="669925"/>
            <a:chOff x="2269283" y="3435031"/>
            <a:chExt cx="831850" cy="669925"/>
          </a:xfrm>
        </p:grpSpPr>
        <p:pic>
          <p:nvPicPr>
            <p:cNvPr id="116" name="object 1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69283" y="3435031"/>
              <a:ext cx="831236" cy="669528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2320084" y="3462831"/>
              <a:ext cx="730250" cy="568325"/>
            </a:xfrm>
            <a:custGeom>
              <a:avLst/>
              <a:gdLst/>
              <a:ahLst/>
              <a:cxnLst/>
              <a:rect l="l" t="t" r="r" b="b"/>
              <a:pathLst>
                <a:path w="730250" h="568325">
                  <a:moveTo>
                    <a:pt x="0" y="431789"/>
                  </a:moveTo>
                  <a:lnTo>
                    <a:pt x="0" y="136138"/>
                  </a:lnTo>
                  <a:lnTo>
                    <a:pt x="834" y="87200"/>
                  </a:lnTo>
                  <a:lnTo>
                    <a:pt x="14714" y="39954"/>
                  </a:lnTo>
                  <a:lnTo>
                    <a:pt x="56239" y="6671"/>
                  </a:lnTo>
                  <a:lnTo>
                    <a:pt x="109048" y="104"/>
                  </a:lnTo>
                  <a:lnTo>
                    <a:pt x="136139" y="0"/>
                  </a:lnTo>
                  <a:lnTo>
                    <a:pt x="593498" y="0"/>
                  </a:lnTo>
                  <a:lnTo>
                    <a:pt x="642436" y="834"/>
                  </a:lnTo>
                  <a:lnTo>
                    <a:pt x="689682" y="14714"/>
                  </a:lnTo>
                  <a:lnTo>
                    <a:pt x="722965" y="56239"/>
                  </a:lnTo>
                  <a:lnTo>
                    <a:pt x="729532" y="109048"/>
                  </a:lnTo>
                  <a:lnTo>
                    <a:pt x="729637" y="136139"/>
                  </a:lnTo>
                  <a:lnTo>
                    <a:pt x="729636" y="431789"/>
                  </a:lnTo>
                  <a:lnTo>
                    <a:pt x="728802" y="480728"/>
                  </a:lnTo>
                  <a:lnTo>
                    <a:pt x="714922" y="527973"/>
                  </a:lnTo>
                  <a:lnTo>
                    <a:pt x="673397" y="561257"/>
                  </a:lnTo>
                  <a:lnTo>
                    <a:pt x="620588" y="567824"/>
                  </a:lnTo>
                  <a:lnTo>
                    <a:pt x="593497" y="567928"/>
                  </a:lnTo>
                  <a:lnTo>
                    <a:pt x="136138" y="567928"/>
                  </a:lnTo>
                  <a:lnTo>
                    <a:pt x="87200" y="567094"/>
                  </a:lnTo>
                  <a:lnTo>
                    <a:pt x="39954" y="553213"/>
                  </a:lnTo>
                  <a:lnTo>
                    <a:pt x="6671" y="511688"/>
                  </a:lnTo>
                  <a:lnTo>
                    <a:pt x="104" y="458880"/>
                  </a:lnTo>
                  <a:lnTo>
                    <a:pt x="0" y="431789"/>
                  </a:lnTo>
                  <a:close/>
                </a:path>
              </a:pathLst>
            </a:custGeom>
            <a:ln w="25400">
              <a:solidFill>
                <a:srgbClr val="CC893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8003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</a:t>
            </a:r>
            <a:r>
              <a:rPr spc="-20" dirty="0"/>
              <a:t> </a:t>
            </a:r>
            <a:r>
              <a:rPr spc="-5" dirty="0"/>
              <a:t>determinant</a:t>
            </a:r>
            <a:endParaRPr spc="-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12750" y="10477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8003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</a:t>
            </a:r>
            <a:r>
              <a:rPr spc="-20" dirty="0"/>
              <a:t> </a:t>
            </a:r>
            <a:r>
              <a:rPr spc="-5" dirty="0"/>
              <a:t>determinant</a:t>
            </a:r>
            <a:endParaRPr spc="-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12750" y="1047750"/>
          <a:ext cx="1540510" cy="102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  <a:gridCol w="507365"/>
                <a:gridCol w="507365"/>
              </a:tblGrid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33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5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CBD3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5192262" y="1050749"/>
            <a:ext cx="495934" cy="320040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179562" y="1038049"/>
            <a:ext cx="520065" cy="349885"/>
            <a:chOff x="5179562" y="1038049"/>
            <a:chExt cx="520065" cy="349885"/>
          </a:xfrm>
        </p:grpSpPr>
        <p:sp>
          <p:nvSpPr>
            <p:cNvPr id="6" name="object 6"/>
            <p:cNvSpPr/>
            <p:nvPr/>
          </p:nvSpPr>
          <p:spPr>
            <a:xfrm>
              <a:off x="5185912" y="1038049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4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692998" y="1038049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90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179562" y="103804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179562" y="1375921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692998" y="1379096"/>
            <a:ext cx="507365" cy="335280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90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78827" y="1713793"/>
            <a:ext cx="507365" cy="33718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17293" y="2232570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22125" y="1044399"/>
            <a:ext cx="507365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914302" y="1383477"/>
            <a:ext cx="497840" cy="324485"/>
          </a:xfrm>
          <a:prstGeom prst="rect">
            <a:avLst/>
          </a:prstGeom>
          <a:solidFill>
            <a:srgbClr val="FFD59F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901602" y="1370777"/>
            <a:ext cx="520065" cy="349885"/>
            <a:chOff x="6901602" y="1370777"/>
            <a:chExt cx="520065" cy="349885"/>
          </a:xfrm>
        </p:grpSpPr>
        <p:sp>
          <p:nvSpPr>
            <p:cNvPr id="16" name="object 16"/>
            <p:cNvSpPr/>
            <p:nvPr/>
          </p:nvSpPr>
          <p:spPr>
            <a:xfrm>
              <a:off x="6907952" y="1370777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415038" y="1370777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01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901602" y="1370777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5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901602" y="1710619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5" h="6350">
                  <a:moveTo>
                    <a:pt x="0" y="6350"/>
                  </a:moveTo>
                  <a:lnTo>
                    <a:pt x="519785" y="6350"/>
                  </a:lnTo>
                </a:path>
                <a:path w="520065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7415038" y="1713794"/>
            <a:ext cx="507365" cy="33718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46420" y="2232570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678827" y="2924044"/>
            <a:ext cx="507365" cy="33718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696173" y="3263121"/>
            <a:ext cx="497840" cy="324485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686648" y="3250421"/>
            <a:ext cx="520065" cy="349885"/>
            <a:chOff x="5686648" y="3250421"/>
            <a:chExt cx="520065" cy="349885"/>
          </a:xfrm>
        </p:grpSpPr>
        <p:sp>
          <p:nvSpPr>
            <p:cNvPr id="25" name="object 25"/>
            <p:cNvSpPr/>
            <p:nvPr/>
          </p:nvSpPr>
          <p:spPr>
            <a:xfrm>
              <a:off x="5692998" y="3250421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01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200084" y="3250421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686648" y="3250421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686648" y="3590263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5185912" y="3593438"/>
            <a:ext cx="507365" cy="33718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117293" y="4105901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412056" y="2928424"/>
            <a:ext cx="495934" cy="318135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7400561" y="2915724"/>
            <a:ext cx="520065" cy="349885"/>
            <a:chOff x="7400561" y="2915724"/>
            <a:chExt cx="520065" cy="349885"/>
          </a:xfrm>
        </p:grpSpPr>
        <p:sp>
          <p:nvSpPr>
            <p:cNvPr id="33" name="object 33"/>
            <p:cNvSpPr/>
            <p:nvPr/>
          </p:nvSpPr>
          <p:spPr>
            <a:xfrm>
              <a:off x="7406911" y="2915724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89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7913997" y="2915724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400561" y="2915724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5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7400561" y="3253596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5" h="6350">
                  <a:moveTo>
                    <a:pt x="0" y="6350"/>
                  </a:moveTo>
                  <a:lnTo>
                    <a:pt x="519785" y="6350"/>
                  </a:lnTo>
                </a:path>
                <a:path w="520065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6899826" y="3254801"/>
            <a:ext cx="507365" cy="33718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913997" y="3591468"/>
            <a:ext cx="507365" cy="33718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346420" y="4105901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460237" y="2936744"/>
            <a:ext cx="495934" cy="318135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3448742" y="2924044"/>
            <a:ext cx="520065" cy="349885"/>
            <a:chOff x="3448742" y="2924044"/>
            <a:chExt cx="520065" cy="349885"/>
          </a:xfrm>
        </p:grpSpPr>
        <p:sp>
          <p:nvSpPr>
            <p:cNvPr id="42" name="object 42"/>
            <p:cNvSpPr/>
            <p:nvPr/>
          </p:nvSpPr>
          <p:spPr>
            <a:xfrm>
              <a:off x="3455092" y="2924044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89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962177" y="2924044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448742" y="2924044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448742" y="3261916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2447270" y="3606138"/>
            <a:ext cx="497840" cy="324485"/>
          </a:xfrm>
          <a:prstGeom prst="rect">
            <a:avLst/>
          </a:prstGeom>
          <a:solidFill>
            <a:srgbClr val="FFD59F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2434570" y="3593438"/>
            <a:ext cx="520065" cy="349885"/>
            <a:chOff x="2434570" y="3593438"/>
            <a:chExt cx="520065" cy="349885"/>
          </a:xfrm>
        </p:grpSpPr>
        <p:sp>
          <p:nvSpPr>
            <p:cNvPr id="48" name="object 48"/>
            <p:cNvSpPr/>
            <p:nvPr/>
          </p:nvSpPr>
          <p:spPr>
            <a:xfrm>
              <a:off x="2440920" y="3593438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2434570" y="3596613"/>
              <a:ext cx="520065" cy="346710"/>
            </a:xfrm>
            <a:custGeom>
              <a:avLst/>
              <a:gdLst/>
              <a:ahLst/>
              <a:cxnLst/>
              <a:rect l="l" t="t" r="r" b="b"/>
              <a:pathLst>
                <a:path w="520064" h="346710">
                  <a:moveTo>
                    <a:pt x="507085" y="0"/>
                  </a:moveTo>
                  <a:lnTo>
                    <a:pt x="519785" y="0"/>
                  </a:lnTo>
                </a:path>
                <a:path w="520064" h="346710">
                  <a:moveTo>
                    <a:pt x="513435" y="3175"/>
                  </a:moveTo>
                  <a:lnTo>
                    <a:pt x="513435" y="346192"/>
                  </a:lnTo>
                </a:path>
                <a:path w="520064" h="346710">
                  <a:moveTo>
                    <a:pt x="0" y="0"/>
                  </a:moveTo>
                  <a:lnTo>
                    <a:pt x="519785" y="0"/>
                  </a:lnTo>
                </a:path>
                <a:path w="520064" h="346710">
                  <a:moveTo>
                    <a:pt x="0" y="6350"/>
                  </a:moveTo>
                  <a:lnTo>
                    <a:pt x="519785" y="635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2434570" y="3936455"/>
              <a:ext cx="520065" cy="0"/>
            </a:xfrm>
            <a:custGeom>
              <a:avLst/>
              <a:gdLst/>
              <a:ahLst/>
              <a:cxnLst/>
              <a:rect l="l" t="t" r="r" b="b"/>
              <a:pathLst>
                <a:path w="520064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/>
          <p:nvPr/>
        </p:nvSpPr>
        <p:spPr>
          <a:xfrm>
            <a:off x="2948006" y="3263121"/>
            <a:ext cx="507365" cy="33718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879387" y="4105901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447270" y="1050749"/>
            <a:ext cx="495934" cy="320040"/>
          </a:xfrm>
          <a:prstGeom prst="rect">
            <a:avLst/>
          </a:prstGeom>
          <a:solidFill>
            <a:srgbClr val="7FCBD3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2429173" y="1031699"/>
            <a:ext cx="530860" cy="362585"/>
            <a:chOff x="2429173" y="1031699"/>
            <a:chExt cx="530860" cy="362585"/>
          </a:xfrm>
        </p:grpSpPr>
        <p:sp>
          <p:nvSpPr>
            <p:cNvPr id="55" name="object 55"/>
            <p:cNvSpPr/>
            <p:nvPr/>
          </p:nvSpPr>
          <p:spPr>
            <a:xfrm>
              <a:off x="2440920" y="1038049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4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2941656" y="1038049"/>
              <a:ext cx="12700" cy="344805"/>
            </a:xfrm>
            <a:custGeom>
              <a:avLst/>
              <a:gdLst/>
              <a:ahLst/>
              <a:cxnLst/>
              <a:rect l="l" t="t" r="r" b="b"/>
              <a:pathLst>
                <a:path w="12700" h="344805">
                  <a:moveTo>
                    <a:pt x="0" y="344222"/>
                  </a:moveTo>
                  <a:lnTo>
                    <a:pt x="12700" y="344222"/>
                  </a:lnTo>
                </a:path>
                <a:path w="12700" h="344805">
                  <a:moveTo>
                    <a:pt x="6350" y="0"/>
                  </a:moveTo>
                  <a:lnTo>
                    <a:pt x="635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2434570" y="103804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2434570" y="1375921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/>
          <p:cNvSpPr txBox="1"/>
          <p:nvPr/>
        </p:nvSpPr>
        <p:spPr>
          <a:xfrm>
            <a:off x="2954356" y="1385446"/>
            <a:ext cx="497840" cy="322580"/>
          </a:xfrm>
          <a:prstGeom prst="rect">
            <a:avLst/>
          </a:prstGeom>
          <a:solidFill>
            <a:srgbClr val="7FCBD3"/>
          </a:solidFill>
        </p:spPr>
        <p:txBody>
          <a:bodyPr vert="horz" wrap="square" lIns="0" tIns="431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40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2941656" y="1370777"/>
            <a:ext cx="520065" cy="349885"/>
            <a:chOff x="2941656" y="1370777"/>
            <a:chExt cx="520065" cy="349885"/>
          </a:xfrm>
        </p:grpSpPr>
        <p:sp>
          <p:nvSpPr>
            <p:cNvPr id="61" name="object 61"/>
            <p:cNvSpPr/>
            <p:nvPr/>
          </p:nvSpPr>
          <p:spPr>
            <a:xfrm>
              <a:off x="2948006" y="1370777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455092" y="1370777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01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2941656" y="1370777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2941656" y="1710619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/>
          <p:cNvSpPr txBox="1"/>
          <p:nvPr/>
        </p:nvSpPr>
        <p:spPr>
          <a:xfrm>
            <a:off x="3455092" y="1713794"/>
            <a:ext cx="507365" cy="33718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2879387" y="2232570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</p:spTree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8003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</a:t>
            </a:r>
            <a:r>
              <a:rPr spc="-20" dirty="0"/>
              <a:t> </a:t>
            </a:r>
            <a:r>
              <a:rPr spc="-5" dirty="0"/>
              <a:t>determinant</a:t>
            </a:r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419100" y="1054100"/>
            <a:ext cx="1521460" cy="1010285"/>
            <a:chOff x="419100" y="1054100"/>
            <a:chExt cx="1521460" cy="1010285"/>
          </a:xfrm>
        </p:grpSpPr>
        <p:sp>
          <p:nvSpPr>
            <p:cNvPr id="4" name="object 4"/>
            <p:cNvSpPr/>
            <p:nvPr/>
          </p:nvSpPr>
          <p:spPr>
            <a:xfrm>
              <a:off x="419100" y="1054100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5" h="337184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19100" y="1390766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5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433271" y="1054100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4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CDD8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26185" y="1390766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5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433271" y="1390766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CDD8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19100" y="1727441"/>
              <a:ext cx="1014730" cy="337185"/>
            </a:xfrm>
            <a:custGeom>
              <a:avLst/>
              <a:gdLst/>
              <a:ahLst/>
              <a:cxnLst/>
              <a:rect l="l" t="t" r="r" b="b"/>
              <a:pathLst>
                <a:path w="1014730" h="337185">
                  <a:moveTo>
                    <a:pt x="1014171" y="0"/>
                  </a:moveTo>
                  <a:lnTo>
                    <a:pt x="507085" y="0"/>
                  </a:lnTo>
                  <a:lnTo>
                    <a:pt x="0" y="0"/>
                  </a:lnTo>
                  <a:lnTo>
                    <a:pt x="0" y="336664"/>
                  </a:lnTo>
                  <a:lnTo>
                    <a:pt x="507085" y="336664"/>
                  </a:lnTo>
                  <a:lnTo>
                    <a:pt x="1014171" y="336664"/>
                  </a:lnTo>
                  <a:lnTo>
                    <a:pt x="1014171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433271" y="1727433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8"/>
                  </a:lnTo>
                  <a:lnTo>
                    <a:pt x="507085" y="336668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425450" y="1093154"/>
            <a:ext cx="4946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32535" y="1054100"/>
            <a:ext cx="494665" cy="330835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39621" y="1093154"/>
            <a:ext cx="4946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9100" y="1390767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26185" y="1390767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33271" y="1390767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5450" y="1766488"/>
            <a:ext cx="4946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32535" y="1766488"/>
            <a:ext cx="4946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39621" y="1766488"/>
            <a:ext cx="4946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90640" y="932799"/>
            <a:ext cx="1577975" cy="1233805"/>
            <a:chOff x="390640" y="932799"/>
            <a:chExt cx="1577975" cy="1233805"/>
          </a:xfrm>
        </p:grpSpPr>
        <p:sp>
          <p:nvSpPr>
            <p:cNvPr id="21" name="object 21"/>
            <p:cNvSpPr/>
            <p:nvPr/>
          </p:nvSpPr>
          <p:spPr>
            <a:xfrm>
              <a:off x="419100" y="1047749"/>
              <a:ext cx="1521460" cy="1022985"/>
            </a:xfrm>
            <a:custGeom>
              <a:avLst/>
              <a:gdLst/>
              <a:ahLst/>
              <a:cxnLst/>
              <a:rect l="l" t="t" r="r" b="b"/>
              <a:pathLst>
                <a:path w="1521460" h="1022985">
                  <a:moveTo>
                    <a:pt x="507085" y="0"/>
                  </a:moveTo>
                  <a:lnTo>
                    <a:pt x="507085" y="1022701"/>
                  </a:lnTo>
                </a:path>
                <a:path w="1521460" h="1022985">
                  <a:moveTo>
                    <a:pt x="1014171" y="0"/>
                  </a:moveTo>
                  <a:lnTo>
                    <a:pt x="1014171" y="1022701"/>
                  </a:lnTo>
                </a:path>
                <a:path w="1521460" h="1022985">
                  <a:moveTo>
                    <a:pt x="0" y="0"/>
                  </a:moveTo>
                  <a:lnTo>
                    <a:pt x="0" y="1022701"/>
                  </a:lnTo>
                </a:path>
                <a:path w="1521460" h="1022985">
                  <a:moveTo>
                    <a:pt x="1521256" y="0"/>
                  </a:moveTo>
                  <a:lnTo>
                    <a:pt x="1521256" y="1022701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90640" y="932799"/>
              <a:ext cx="1577832" cy="1233578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5192262" y="1050749"/>
            <a:ext cx="495934" cy="320040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179562" y="1038049"/>
            <a:ext cx="520065" cy="349885"/>
            <a:chOff x="5179562" y="1038049"/>
            <a:chExt cx="520065" cy="349885"/>
          </a:xfrm>
        </p:grpSpPr>
        <p:sp>
          <p:nvSpPr>
            <p:cNvPr id="25" name="object 25"/>
            <p:cNvSpPr/>
            <p:nvPr/>
          </p:nvSpPr>
          <p:spPr>
            <a:xfrm>
              <a:off x="5185912" y="1038049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4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692998" y="1038049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90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179562" y="103804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179562" y="1375921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5692998" y="1379096"/>
            <a:ext cx="507365" cy="335280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90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678827" y="1713793"/>
            <a:ext cx="507365" cy="33718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117293" y="2232570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922125" y="1044399"/>
            <a:ext cx="507365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914302" y="1383477"/>
            <a:ext cx="497840" cy="324485"/>
          </a:xfrm>
          <a:prstGeom prst="rect">
            <a:avLst/>
          </a:prstGeom>
          <a:solidFill>
            <a:srgbClr val="FFD59F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901602" y="1370777"/>
            <a:ext cx="520065" cy="349885"/>
            <a:chOff x="6901602" y="1370777"/>
            <a:chExt cx="520065" cy="349885"/>
          </a:xfrm>
        </p:grpSpPr>
        <p:sp>
          <p:nvSpPr>
            <p:cNvPr id="35" name="object 35"/>
            <p:cNvSpPr/>
            <p:nvPr/>
          </p:nvSpPr>
          <p:spPr>
            <a:xfrm>
              <a:off x="6907952" y="1370777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7415038" y="1370777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01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901602" y="1370777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5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901602" y="1710619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5" h="6350">
                  <a:moveTo>
                    <a:pt x="0" y="6350"/>
                  </a:moveTo>
                  <a:lnTo>
                    <a:pt x="519785" y="6350"/>
                  </a:lnTo>
                </a:path>
                <a:path w="520065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7415038" y="1713794"/>
            <a:ext cx="507365" cy="33718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346420" y="2232570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678827" y="2924044"/>
            <a:ext cx="507365" cy="33718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696173" y="3263121"/>
            <a:ext cx="497840" cy="324485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5686648" y="3250421"/>
            <a:ext cx="520065" cy="349885"/>
            <a:chOff x="5686648" y="3250421"/>
            <a:chExt cx="520065" cy="349885"/>
          </a:xfrm>
        </p:grpSpPr>
        <p:sp>
          <p:nvSpPr>
            <p:cNvPr id="44" name="object 44"/>
            <p:cNvSpPr/>
            <p:nvPr/>
          </p:nvSpPr>
          <p:spPr>
            <a:xfrm>
              <a:off x="5692998" y="3250421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01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6200084" y="3250421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5686648" y="3250421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5686648" y="3590263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/>
          <p:nvPr/>
        </p:nvSpPr>
        <p:spPr>
          <a:xfrm>
            <a:off x="5185912" y="3593438"/>
            <a:ext cx="507365" cy="33718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117293" y="4105901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412056" y="2928424"/>
            <a:ext cx="495934" cy="318135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7400561" y="2915724"/>
            <a:ext cx="520065" cy="349885"/>
            <a:chOff x="7400561" y="2915724"/>
            <a:chExt cx="520065" cy="349885"/>
          </a:xfrm>
        </p:grpSpPr>
        <p:sp>
          <p:nvSpPr>
            <p:cNvPr id="52" name="object 52"/>
            <p:cNvSpPr/>
            <p:nvPr/>
          </p:nvSpPr>
          <p:spPr>
            <a:xfrm>
              <a:off x="7406911" y="2915724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89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7913997" y="2915724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7400561" y="2915724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5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7400561" y="3253596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5" h="6350">
                  <a:moveTo>
                    <a:pt x="0" y="6350"/>
                  </a:moveTo>
                  <a:lnTo>
                    <a:pt x="519785" y="6350"/>
                  </a:lnTo>
                </a:path>
                <a:path w="520065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 txBox="1"/>
          <p:nvPr/>
        </p:nvSpPr>
        <p:spPr>
          <a:xfrm>
            <a:off x="6899826" y="3254801"/>
            <a:ext cx="507365" cy="33718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913997" y="3591468"/>
            <a:ext cx="507365" cy="33718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346420" y="4105901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460237" y="2936744"/>
            <a:ext cx="495934" cy="318135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3448742" y="2924044"/>
            <a:ext cx="520065" cy="349885"/>
            <a:chOff x="3448742" y="2924044"/>
            <a:chExt cx="520065" cy="349885"/>
          </a:xfrm>
        </p:grpSpPr>
        <p:sp>
          <p:nvSpPr>
            <p:cNvPr id="61" name="object 61"/>
            <p:cNvSpPr/>
            <p:nvPr/>
          </p:nvSpPr>
          <p:spPr>
            <a:xfrm>
              <a:off x="3455092" y="2924044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89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962177" y="2924044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448742" y="2924044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448742" y="3261916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/>
          <p:cNvSpPr txBox="1"/>
          <p:nvPr/>
        </p:nvSpPr>
        <p:spPr>
          <a:xfrm>
            <a:off x="2447270" y="3606138"/>
            <a:ext cx="497840" cy="324485"/>
          </a:xfrm>
          <a:prstGeom prst="rect">
            <a:avLst/>
          </a:prstGeom>
          <a:solidFill>
            <a:srgbClr val="FFD59F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2434570" y="3593438"/>
            <a:ext cx="520065" cy="349885"/>
            <a:chOff x="2434570" y="3593438"/>
            <a:chExt cx="520065" cy="349885"/>
          </a:xfrm>
        </p:grpSpPr>
        <p:sp>
          <p:nvSpPr>
            <p:cNvPr id="67" name="object 67"/>
            <p:cNvSpPr/>
            <p:nvPr/>
          </p:nvSpPr>
          <p:spPr>
            <a:xfrm>
              <a:off x="2440920" y="3593438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2434570" y="3596613"/>
              <a:ext cx="520065" cy="346710"/>
            </a:xfrm>
            <a:custGeom>
              <a:avLst/>
              <a:gdLst/>
              <a:ahLst/>
              <a:cxnLst/>
              <a:rect l="l" t="t" r="r" b="b"/>
              <a:pathLst>
                <a:path w="520064" h="346710">
                  <a:moveTo>
                    <a:pt x="507085" y="0"/>
                  </a:moveTo>
                  <a:lnTo>
                    <a:pt x="519785" y="0"/>
                  </a:lnTo>
                </a:path>
                <a:path w="520064" h="346710">
                  <a:moveTo>
                    <a:pt x="513435" y="3175"/>
                  </a:moveTo>
                  <a:lnTo>
                    <a:pt x="513435" y="346192"/>
                  </a:lnTo>
                </a:path>
                <a:path w="520064" h="346710">
                  <a:moveTo>
                    <a:pt x="0" y="0"/>
                  </a:moveTo>
                  <a:lnTo>
                    <a:pt x="519785" y="0"/>
                  </a:lnTo>
                </a:path>
                <a:path w="520064" h="346710">
                  <a:moveTo>
                    <a:pt x="0" y="6350"/>
                  </a:moveTo>
                  <a:lnTo>
                    <a:pt x="519785" y="635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2434570" y="3936455"/>
              <a:ext cx="520065" cy="0"/>
            </a:xfrm>
            <a:custGeom>
              <a:avLst/>
              <a:gdLst/>
              <a:ahLst/>
              <a:cxnLst/>
              <a:rect l="l" t="t" r="r" b="b"/>
              <a:pathLst>
                <a:path w="520064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/>
          <p:cNvSpPr txBox="1"/>
          <p:nvPr/>
        </p:nvSpPr>
        <p:spPr>
          <a:xfrm>
            <a:off x="2948006" y="3263121"/>
            <a:ext cx="507365" cy="33718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2879387" y="4105901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2447270" y="1050749"/>
            <a:ext cx="495934" cy="320040"/>
          </a:xfrm>
          <a:prstGeom prst="rect">
            <a:avLst/>
          </a:prstGeom>
          <a:solidFill>
            <a:srgbClr val="7FCBD3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2429173" y="1031699"/>
            <a:ext cx="530860" cy="362585"/>
            <a:chOff x="2429173" y="1031699"/>
            <a:chExt cx="530860" cy="362585"/>
          </a:xfrm>
        </p:grpSpPr>
        <p:sp>
          <p:nvSpPr>
            <p:cNvPr id="74" name="object 74"/>
            <p:cNvSpPr/>
            <p:nvPr/>
          </p:nvSpPr>
          <p:spPr>
            <a:xfrm>
              <a:off x="2440920" y="1038049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4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2941656" y="1038049"/>
              <a:ext cx="12700" cy="344805"/>
            </a:xfrm>
            <a:custGeom>
              <a:avLst/>
              <a:gdLst/>
              <a:ahLst/>
              <a:cxnLst/>
              <a:rect l="l" t="t" r="r" b="b"/>
              <a:pathLst>
                <a:path w="12700" h="344805">
                  <a:moveTo>
                    <a:pt x="0" y="344222"/>
                  </a:moveTo>
                  <a:lnTo>
                    <a:pt x="12700" y="344222"/>
                  </a:lnTo>
                </a:path>
                <a:path w="12700" h="344805">
                  <a:moveTo>
                    <a:pt x="6350" y="0"/>
                  </a:moveTo>
                  <a:lnTo>
                    <a:pt x="635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2434570" y="103804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2434570" y="1375921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8" name="object 78"/>
          <p:cNvSpPr txBox="1"/>
          <p:nvPr/>
        </p:nvSpPr>
        <p:spPr>
          <a:xfrm>
            <a:off x="2954356" y="1385446"/>
            <a:ext cx="497840" cy="322580"/>
          </a:xfrm>
          <a:prstGeom prst="rect">
            <a:avLst/>
          </a:prstGeom>
          <a:solidFill>
            <a:srgbClr val="7FCBD3"/>
          </a:solidFill>
        </p:spPr>
        <p:txBody>
          <a:bodyPr vert="horz" wrap="square" lIns="0" tIns="431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40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2941656" y="1370777"/>
            <a:ext cx="520065" cy="349885"/>
            <a:chOff x="2941656" y="1370777"/>
            <a:chExt cx="520065" cy="349885"/>
          </a:xfrm>
        </p:grpSpPr>
        <p:sp>
          <p:nvSpPr>
            <p:cNvPr id="80" name="object 80"/>
            <p:cNvSpPr/>
            <p:nvPr/>
          </p:nvSpPr>
          <p:spPr>
            <a:xfrm>
              <a:off x="2948006" y="1370777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3455092" y="1370777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01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2941656" y="1370777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2941656" y="1710619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4" name="object 84"/>
          <p:cNvSpPr txBox="1"/>
          <p:nvPr/>
        </p:nvSpPr>
        <p:spPr>
          <a:xfrm>
            <a:off x="3455092" y="1713794"/>
            <a:ext cx="507365" cy="33718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2879387" y="2232570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521128" y="1040287"/>
            <a:ext cx="1316990" cy="972819"/>
          </a:xfrm>
          <a:custGeom>
            <a:avLst/>
            <a:gdLst/>
            <a:ahLst/>
            <a:cxnLst/>
            <a:rect l="l" t="t" r="r" b="b"/>
            <a:pathLst>
              <a:path w="1316989" h="972819">
                <a:moveTo>
                  <a:pt x="25659" y="70393"/>
                </a:moveTo>
                <a:lnTo>
                  <a:pt x="52302" y="39542"/>
                </a:lnTo>
                <a:lnTo>
                  <a:pt x="92377" y="13614"/>
                </a:lnTo>
                <a:lnTo>
                  <a:pt x="158214" y="0"/>
                </a:lnTo>
                <a:lnTo>
                  <a:pt x="192163" y="4187"/>
                </a:lnTo>
                <a:lnTo>
                  <a:pt x="240729" y="26245"/>
                </a:lnTo>
                <a:lnTo>
                  <a:pt x="310986" y="71015"/>
                </a:lnTo>
                <a:lnTo>
                  <a:pt x="1177456" y="640530"/>
                </a:lnTo>
                <a:lnTo>
                  <a:pt x="1215910" y="665981"/>
                </a:lnTo>
                <a:lnTo>
                  <a:pt x="1269567" y="705829"/>
                </a:lnTo>
                <a:lnTo>
                  <a:pt x="1303241" y="752606"/>
                </a:lnTo>
                <a:lnTo>
                  <a:pt x="1316855" y="818442"/>
                </a:lnTo>
                <a:lnTo>
                  <a:pt x="1312668" y="852392"/>
                </a:lnTo>
                <a:lnTo>
                  <a:pt x="1298183" y="890494"/>
                </a:lnTo>
                <a:lnTo>
                  <a:pt x="1274316" y="923571"/>
                </a:lnTo>
                <a:lnTo>
                  <a:pt x="1224477" y="958987"/>
                </a:lnTo>
                <a:lnTo>
                  <a:pt x="1158641" y="972602"/>
                </a:lnTo>
                <a:lnTo>
                  <a:pt x="1124692" y="968414"/>
                </a:lnTo>
                <a:lnTo>
                  <a:pt x="1076126" y="946356"/>
                </a:lnTo>
                <a:lnTo>
                  <a:pt x="1005869" y="901586"/>
                </a:lnTo>
                <a:lnTo>
                  <a:pt x="139398" y="332071"/>
                </a:lnTo>
                <a:lnTo>
                  <a:pt x="100945" y="306620"/>
                </a:lnTo>
                <a:lnTo>
                  <a:pt x="47288" y="266773"/>
                </a:lnTo>
                <a:lnTo>
                  <a:pt x="13614" y="219996"/>
                </a:lnTo>
                <a:lnTo>
                  <a:pt x="0" y="154159"/>
                </a:lnTo>
                <a:lnTo>
                  <a:pt x="4187" y="120210"/>
                </a:lnTo>
                <a:lnTo>
                  <a:pt x="7905" y="107087"/>
                </a:lnTo>
                <a:lnTo>
                  <a:pt x="12744" y="94362"/>
                </a:lnTo>
                <a:lnTo>
                  <a:pt x="18672" y="82107"/>
                </a:lnTo>
                <a:lnTo>
                  <a:pt x="25659" y="70393"/>
                </a:lnTo>
                <a:close/>
              </a:path>
            </a:pathLst>
          </a:custGeom>
          <a:ln w="25400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8003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</a:t>
            </a:r>
            <a:r>
              <a:rPr spc="-20" dirty="0"/>
              <a:t> </a:t>
            </a:r>
            <a:r>
              <a:rPr spc="-5" dirty="0"/>
              <a:t>determinant</a:t>
            </a:r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419100" y="1054100"/>
            <a:ext cx="1521460" cy="1010285"/>
            <a:chOff x="419100" y="1054100"/>
            <a:chExt cx="1521460" cy="1010285"/>
          </a:xfrm>
        </p:grpSpPr>
        <p:sp>
          <p:nvSpPr>
            <p:cNvPr id="4" name="object 4"/>
            <p:cNvSpPr/>
            <p:nvPr/>
          </p:nvSpPr>
          <p:spPr>
            <a:xfrm>
              <a:off x="419100" y="1054100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5" h="337184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19100" y="1390766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5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433271" y="1054100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4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CDD8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26185" y="1390766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5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433271" y="1390766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CDD8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19100" y="1727441"/>
              <a:ext cx="1014730" cy="337185"/>
            </a:xfrm>
            <a:custGeom>
              <a:avLst/>
              <a:gdLst/>
              <a:ahLst/>
              <a:cxnLst/>
              <a:rect l="l" t="t" r="r" b="b"/>
              <a:pathLst>
                <a:path w="1014730" h="337185">
                  <a:moveTo>
                    <a:pt x="1014171" y="0"/>
                  </a:moveTo>
                  <a:lnTo>
                    <a:pt x="507085" y="0"/>
                  </a:lnTo>
                  <a:lnTo>
                    <a:pt x="0" y="0"/>
                  </a:lnTo>
                  <a:lnTo>
                    <a:pt x="0" y="336664"/>
                  </a:lnTo>
                  <a:lnTo>
                    <a:pt x="507085" y="336664"/>
                  </a:lnTo>
                  <a:lnTo>
                    <a:pt x="1014171" y="336664"/>
                  </a:lnTo>
                  <a:lnTo>
                    <a:pt x="1014171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433271" y="1727433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8"/>
                  </a:lnTo>
                  <a:lnTo>
                    <a:pt x="507085" y="336668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425450" y="1093154"/>
            <a:ext cx="4946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32535" y="1054100"/>
            <a:ext cx="494665" cy="330835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9100" y="1390767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26185" y="1390767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33271" y="1390767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5450" y="1766488"/>
            <a:ext cx="4946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32535" y="1766488"/>
            <a:ext cx="4946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39621" y="1766488"/>
            <a:ext cx="4946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19100" y="1047750"/>
            <a:ext cx="1521460" cy="1022985"/>
          </a:xfrm>
          <a:custGeom>
            <a:avLst/>
            <a:gdLst/>
            <a:ahLst/>
            <a:cxnLst/>
            <a:rect l="l" t="t" r="r" b="b"/>
            <a:pathLst>
              <a:path w="1521460" h="1022985">
                <a:moveTo>
                  <a:pt x="507085" y="0"/>
                </a:moveTo>
                <a:lnTo>
                  <a:pt x="507085" y="1022701"/>
                </a:lnTo>
              </a:path>
              <a:path w="1521460" h="1022985">
                <a:moveTo>
                  <a:pt x="1014171" y="0"/>
                </a:moveTo>
                <a:lnTo>
                  <a:pt x="1014171" y="1022701"/>
                </a:lnTo>
              </a:path>
              <a:path w="1521460" h="1022985">
                <a:moveTo>
                  <a:pt x="0" y="0"/>
                </a:moveTo>
                <a:lnTo>
                  <a:pt x="0" y="1022701"/>
                </a:lnTo>
              </a:path>
              <a:path w="1521460" h="1022985">
                <a:moveTo>
                  <a:pt x="1521256" y="0"/>
                </a:moveTo>
                <a:lnTo>
                  <a:pt x="1521256" y="1022701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5192262" y="1050749"/>
            <a:ext cx="495934" cy="320040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179562" y="1038049"/>
            <a:ext cx="520065" cy="349885"/>
            <a:chOff x="5179562" y="1038049"/>
            <a:chExt cx="520065" cy="349885"/>
          </a:xfrm>
        </p:grpSpPr>
        <p:sp>
          <p:nvSpPr>
            <p:cNvPr id="22" name="object 22"/>
            <p:cNvSpPr/>
            <p:nvPr/>
          </p:nvSpPr>
          <p:spPr>
            <a:xfrm>
              <a:off x="5185912" y="1038049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4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692998" y="1038049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90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179562" y="103804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179562" y="1375921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5692998" y="1379096"/>
            <a:ext cx="507365" cy="335280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90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678827" y="1713793"/>
            <a:ext cx="507365" cy="33718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117293" y="2232570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922125" y="1044399"/>
            <a:ext cx="507365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14302" y="1383477"/>
            <a:ext cx="497840" cy="324485"/>
          </a:xfrm>
          <a:prstGeom prst="rect">
            <a:avLst/>
          </a:prstGeom>
          <a:solidFill>
            <a:srgbClr val="FFD59F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901602" y="1370777"/>
            <a:ext cx="520065" cy="349885"/>
            <a:chOff x="6901602" y="1370777"/>
            <a:chExt cx="520065" cy="349885"/>
          </a:xfrm>
        </p:grpSpPr>
        <p:sp>
          <p:nvSpPr>
            <p:cNvPr id="32" name="object 32"/>
            <p:cNvSpPr/>
            <p:nvPr/>
          </p:nvSpPr>
          <p:spPr>
            <a:xfrm>
              <a:off x="6907952" y="1370777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7415038" y="1370777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01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901602" y="1370777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5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901602" y="1710619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5" h="6350">
                  <a:moveTo>
                    <a:pt x="0" y="6350"/>
                  </a:moveTo>
                  <a:lnTo>
                    <a:pt x="519785" y="6350"/>
                  </a:lnTo>
                </a:path>
                <a:path w="520065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7415038" y="1713794"/>
            <a:ext cx="507365" cy="33718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346420" y="2232570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678827" y="2924044"/>
            <a:ext cx="507365" cy="33718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696173" y="3263121"/>
            <a:ext cx="497840" cy="324485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5686648" y="3250421"/>
            <a:ext cx="520065" cy="349885"/>
            <a:chOff x="5686648" y="3250421"/>
            <a:chExt cx="520065" cy="349885"/>
          </a:xfrm>
        </p:grpSpPr>
        <p:sp>
          <p:nvSpPr>
            <p:cNvPr id="41" name="object 41"/>
            <p:cNvSpPr/>
            <p:nvPr/>
          </p:nvSpPr>
          <p:spPr>
            <a:xfrm>
              <a:off x="5692998" y="3250421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01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6200084" y="3250421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686648" y="3250421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5686648" y="3590263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5185912" y="3593438"/>
            <a:ext cx="507365" cy="33718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117293" y="4105901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412056" y="2928424"/>
            <a:ext cx="495934" cy="318135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7400561" y="2915724"/>
            <a:ext cx="520065" cy="349885"/>
            <a:chOff x="7400561" y="2915724"/>
            <a:chExt cx="520065" cy="349885"/>
          </a:xfrm>
        </p:grpSpPr>
        <p:sp>
          <p:nvSpPr>
            <p:cNvPr id="49" name="object 49"/>
            <p:cNvSpPr/>
            <p:nvPr/>
          </p:nvSpPr>
          <p:spPr>
            <a:xfrm>
              <a:off x="7406911" y="2915724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89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7913997" y="2915724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7400561" y="2915724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5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7400561" y="3253596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5" h="6350">
                  <a:moveTo>
                    <a:pt x="0" y="6350"/>
                  </a:moveTo>
                  <a:lnTo>
                    <a:pt x="519785" y="6350"/>
                  </a:lnTo>
                </a:path>
                <a:path w="520065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6899826" y="3254801"/>
            <a:ext cx="507365" cy="33718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913997" y="3591468"/>
            <a:ext cx="507365" cy="33718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346420" y="4105901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460237" y="2936744"/>
            <a:ext cx="495934" cy="318135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3448742" y="2924044"/>
            <a:ext cx="520065" cy="349885"/>
            <a:chOff x="3448742" y="2924044"/>
            <a:chExt cx="520065" cy="349885"/>
          </a:xfrm>
        </p:grpSpPr>
        <p:sp>
          <p:nvSpPr>
            <p:cNvPr id="58" name="object 58"/>
            <p:cNvSpPr/>
            <p:nvPr/>
          </p:nvSpPr>
          <p:spPr>
            <a:xfrm>
              <a:off x="3455092" y="2924044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89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3962177" y="2924044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3448742" y="2924044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448742" y="3261916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 txBox="1"/>
          <p:nvPr/>
        </p:nvSpPr>
        <p:spPr>
          <a:xfrm>
            <a:off x="2447270" y="3606138"/>
            <a:ext cx="497840" cy="324485"/>
          </a:xfrm>
          <a:prstGeom prst="rect">
            <a:avLst/>
          </a:prstGeom>
          <a:solidFill>
            <a:srgbClr val="FFD59F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2434570" y="3593438"/>
            <a:ext cx="520065" cy="349885"/>
            <a:chOff x="2434570" y="3593438"/>
            <a:chExt cx="520065" cy="349885"/>
          </a:xfrm>
        </p:grpSpPr>
        <p:sp>
          <p:nvSpPr>
            <p:cNvPr id="64" name="object 64"/>
            <p:cNvSpPr/>
            <p:nvPr/>
          </p:nvSpPr>
          <p:spPr>
            <a:xfrm>
              <a:off x="2440920" y="3593438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2434570" y="3596613"/>
              <a:ext cx="520065" cy="346710"/>
            </a:xfrm>
            <a:custGeom>
              <a:avLst/>
              <a:gdLst/>
              <a:ahLst/>
              <a:cxnLst/>
              <a:rect l="l" t="t" r="r" b="b"/>
              <a:pathLst>
                <a:path w="520064" h="346710">
                  <a:moveTo>
                    <a:pt x="507085" y="0"/>
                  </a:moveTo>
                  <a:lnTo>
                    <a:pt x="519785" y="0"/>
                  </a:lnTo>
                </a:path>
                <a:path w="520064" h="346710">
                  <a:moveTo>
                    <a:pt x="513435" y="3175"/>
                  </a:moveTo>
                  <a:lnTo>
                    <a:pt x="513435" y="346192"/>
                  </a:lnTo>
                </a:path>
                <a:path w="520064" h="346710">
                  <a:moveTo>
                    <a:pt x="0" y="0"/>
                  </a:moveTo>
                  <a:lnTo>
                    <a:pt x="519785" y="0"/>
                  </a:lnTo>
                </a:path>
                <a:path w="520064" h="346710">
                  <a:moveTo>
                    <a:pt x="0" y="6350"/>
                  </a:moveTo>
                  <a:lnTo>
                    <a:pt x="519785" y="635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2434570" y="3936455"/>
              <a:ext cx="520065" cy="0"/>
            </a:xfrm>
            <a:custGeom>
              <a:avLst/>
              <a:gdLst/>
              <a:ahLst/>
              <a:cxnLst/>
              <a:rect l="l" t="t" r="r" b="b"/>
              <a:pathLst>
                <a:path w="520064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7" name="object 67"/>
          <p:cNvSpPr txBox="1"/>
          <p:nvPr/>
        </p:nvSpPr>
        <p:spPr>
          <a:xfrm>
            <a:off x="2948006" y="3263121"/>
            <a:ext cx="507365" cy="33718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2879387" y="4105901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2440920" y="1044399"/>
            <a:ext cx="507365" cy="337185"/>
          </a:xfrm>
          <a:custGeom>
            <a:avLst/>
            <a:gdLst/>
            <a:ahLst/>
            <a:cxnLst/>
            <a:rect l="l" t="t" r="r" b="b"/>
            <a:pathLst>
              <a:path w="507364" h="337184">
                <a:moveTo>
                  <a:pt x="507085" y="0"/>
                </a:moveTo>
                <a:lnTo>
                  <a:pt x="0" y="0"/>
                </a:lnTo>
                <a:lnTo>
                  <a:pt x="0" y="336666"/>
                </a:lnTo>
                <a:lnTo>
                  <a:pt x="507085" y="336666"/>
                </a:lnTo>
                <a:lnTo>
                  <a:pt x="507085" y="0"/>
                </a:lnTo>
                <a:close/>
              </a:path>
            </a:pathLst>
          </a:custGeom>
          <a:solidFill>
            <a:srgbClr val="7FCB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 txBox="1"/>
          <p:nvPr/>
        </p:nvSpPr>
        <p:spPr>
          <a:xfrm>
            <a:off x="1439621" y="1093154"/>
            <a:ext cx="15036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7485">
              <a:lnSpc>
                <a:spcPct val="100000"/>
              </a:lnSpc>
              <a:spcBef>
                <a:spcPts val="100"/>
              </a:spcBef>
              <a:tabLst>
                <a:tab pos="1205230" algn="l"/>
              </a:tabLst>
            </a:pPr>
            <a:r>
              <a:rPr sz="1400" dirty="0">
                <a:latin typeface="Arial MT"/>
                <a:cs typeface="Arial MT"/>
              </a:rPr>
              <a:t>1	</a:t>
            </a:r>
            <a:r>
              <a:rPr sz="2100" baseline="4000" dirty="0">
                <a:latin typeface="Arial MT"/>
                <a:cs typeface="Arial MT"/>
              </a:rPr>
              <a:t>1</a:t>
            </a:r>
            <a:endParaRPr sz="2100" baseline="4000">
              <a:latin typeface="Arial MT"/>
              <a:cs typeface="Arial MT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2429173" y="1031699"/>
            <a:ext cx="1026160" cy="682625"/>
            <a:chOff x="2429173" y="1031699"/>
            <a:chExt cx="1026160" cy="682625"/>
          </a:xfrm>
        </p:grpSpPr>
        <p:sp>
          <p:nvSpPr>
            <p:cNvPr id="72" name="object 72"/>
            <p:cNvSpPr/>
            <p:nvPr/>
          </p:nvSpPr>
          <p:spPr>
            <a:xfrm>
              <a:off x="2440920" y="1038049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4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2941656" y="1038049"/>
              <a:ext cx="12700" cy="344805"/>
            </a:xfrm>
            <a:custGeom>
              <a:avLst/>
              <a:gdLst/>
              <a:ahLst/>
              <a:cxnLst/>
              <a:rect l="l" t="t" r="r" b="b"/>
              <a:pathLst>
                <a:path w="12700" h="344805">
                  <a:moveTo>
                    <a:pt x="0" y="344222"/>
                  </a:moveTo>
                  <a:lnTo>
                    <a:pt x="12700" y="344222"/>
                  </a:lnTo>
                </a:path>
                <a:path w="12700" h="344805">
                  <a:moveTo>
                    <a:pt x="6350" y="0"/>
                  </a:moveTo>
                  <a:lnTo>
                    <a:pt x="635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2434570" y="103804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2434570" y="1375921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2948006" y="1377127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7" name="object 77"/>
          <p:cNvSpPr txBox="1"/>
          <p:nvPr/>
        </p:nvSpPr>
        <p:spPr>
          <a:xfrm>
            <a:off x="2954356" y="1416180"/>
            <a:ext cx="4978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2941656" y="1370777"/>
            <a:ext cx="1021080" cy="680085"/>
            <a:chOff x="2941656" y="1370777"/>
            <a:chExt cx="1021080" cy="680085"/>
          </a:xfrm>
        </p:grpSpPr>
        <p:sp>
          <p:nvSpPr>
            <p:cNvPr id="79" name="object 79"/>
            <p:cNvSpPr/>
            <p:nvPr/>
          </p:nvSpPr>
          <p:spPr>
            <a:xfrm>
              <a:off x="2948006" y="1370777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3455092" y="1370777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01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2941656" y="1370777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2941656" y="1710619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3455092" y="1713793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4" name="object 84"/>
          <p:cNvSpPr txBox="1"/>
          <p:nvPr/>
        </p:nvSpPr>
        <p:spPr>
          <a:xfrm>
            <a:off x="3455092" y="1713794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2879387" y="2232570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pic>
        <p:nvPicPr>
          <p:cNvPr id="86" name="object 8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90640" y="932799"/>
            <a:ext cx="1577832" cy="1233578"/>
          </a:xfrm>
          <a:prstGeom prst="rect">
            <a:avLst/>
          </a:prstGeom>
        </p:spPr>
      </p:pic>
      <p:sp>
        <p:nvSpPr>
          <p:cNvPr id="87" name="object 87"/>
          <p:cNvSpPr/>
          <p:nvPr/>
        </p:nvSpPr>
        <p:spPr>
          <a:xfrm>
            <a:off x="521128" y="1040287"/>
            <a:ext cx="1316990" cy="972819"/>
          </a:xfrm>
          <a:custGeom>
            <a:avLst/>
            <a:gdLst/>
            <a:ahLst/>
            <a:cxnLst/>
            <a:rect l="l" t="t" r="r" b="b"/>
            <a:pathLst>
              <a:path w="1316989" h="972819">
                <a:moveTo>
                  <a:pt x="25659" y="70393"/>
                </a:moveTo>
                <a:lnTo>
                  <a:pt x="52302" y="39542"/>
                </a:lnTo>
                <a:lnTo>
                  <a:pt x="92377" y="13614"/>
                </a:lnTo>
                <a:lnTo>
                  <a:pt x="158214" y="0"/>
                </a:lnTo>
                <a:lnTo>
                  <a:pt x="192163" y="4187"/>
                </a:lnTo>
                <a:lnTo>
                  <a:pt x="240729" y="26245"/>
                </a:lnTo>
                <a:lnTo>
                  <a:pt x="310986" y="71015"/>
                </a:lnTo>
                <a:lnTo>
                  <a:pt x="1177456" y="640530"/>
                </a:lnTo>
                <a:lnTo>
                  <a:pt x="1215910" y="665981"/>
                </a:lnTo>
                <a:lnTo>
                  <a:pt x="1269567" y="705829"/>
                </a:lnTo>
                <a:lnTo>
                  <a:pt x="1303241" y="752606"/>
                </a:lnTo>
                <a:lnTo>
                  <a:pt x="1316855" y="818442"/>
                </a:lnTo>
                <a:lnTo>
                  <a:pt x="1312668" y="852392"/>
                </a:lnTo>
                <a:lnTo>
                  <a:pt x="1298183" y="890494"/>
                </a:lnTo>
                <a:lnTo>
                  <a:pt x="1274316" y="923571"/>
                </a:lnTo>
                <a:lnTo>
                  <a:pt x="1224477" y="958987"/>
                </a:lnTo>
                <a:lnTo>
                  <a:pt x="1158641" y="972602"/>
                </a:lnTo>
                <a:lnTo>
                  <a:pt x="1124692" y="968414"/>
                </a:lnTo>
                <a:lnTo>
                  <a:pt x="1076126" y="946356"/>
                </a:lnTo>
                <a:lnTo>
                  <a:pt x="1005869" y="901586"/>
                </a:lnTo>
                <a:lnTo>
                  <a:pt x="139398" y="332071"/>
                </a:lnTo>
                <a:lnTo>
                  <a:pt x="100945" y="306620"/>
                </a:lnTo>
                <a:lnTo>
                  <a:pt x="47288" y="266773"/>
                </a:lnTo>
                <a:lnTo>
                  <a:pt x="13614" y="219996"/>
                </a:lnTo>
                <a:lnTo>
                  <a:pt x="0" y="154159"/>
                </a:lnTo>
                <a:lnTo>
                  <a:pt x="4187" y="120210"/>
                </a:lnTo>
                <a:lnTo>
                  <a:pt x="7905" y="107087"/>
                </a:lnTo>
                <a:lnTo>
                  <a:pt x="12744" y="94362"/>
                </a:lnTo>
                <a:lnTo>
                  <a:pt x="18672" y="82107"/>
                </a:lnTo>
                <a:lnTo>
                  <a:pt x="25659" y="70393"/>
                </a:lnTo>
                <a:close/>
              </a:path>
            </a:pathLst>
          </a:custGeom>
          <a:ln w="25400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88" name="object 88"/>
          <p:cNvGrpSpPr/>
          <p:nvPr/>
        </p:nvGrpSpPr>
        <p:grpSpPr>
          <a:xfrm>
            <a:off x="2231184" y="921704"/>
            <a:ext cx="1941830" cy="1673225"/>
            <a:chOff x="2231184" y="921704"/>
            <a:chExt cx="1941830" cy="1673225"/>
          </a:xfrm>
        </p:grpSpPr>
        <p:pic>
          <p:nvPicPr>
            <p:cNvPr id="89" name="object 8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31184" y="921704"/>
              <a:ext cx="1941644" cy="1672903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2281984" y="949505"/>
              <a:ext cx="1840230" cy="1571625"/>
            </a:xfrm>
            <a:custGeom>
              <a:avLst/>
              <a:gdLst/>
              <a:ahLst/>
              <a:cxnLst/>
              <a:rect l="l" t="t" r="r" b="b"/>
              <a:pathLst>
                <a:path w="1840229" h="1571625">
                  <a:moveTo>
                    <a:pt x="0" y="1227979"/>
                  </a:moveTo>
                  <a:lnTo>
                    <a:pt x="0" y="343323"/>
                  </a:lnTo>
                  <a:lnTo>
                    <a:pt x="263" y="275004"/>
                  </a:lnTo>
                  <a:lnTo>
                    <a:pt x="2104" y="219907"/>
                  </a:lnTo>
                  <a:lnTo>
                    <a:pt x="7098" y="176144"/>
                  </a:lnTo>
                  <a:lnTo>
                    <a:pt x="37108" y="100759"/>
                  </a:lnTo>
                  <a:lnTo>
                    <a:pt x="65470" y="65469"/>
                  </a:lnTo>
                  <a:lnTo>
                    <a:pt x="100761" y="37106"/>
                  </a:lnTo>
                  <a:lnTo>
                    <a:pt x="141828" y="16824"/>
                  </a:lnTo>
                  <a:lnTo>
                    <a:pt x="219908" y="2102"/>
                  </a:lnTo>
                  <a:lnTo>
                    <a:pt x="275005" y="262"/>
                  </a:lnTo>
                  <a:lnTo>
                    <a:pt x="343325" y="0"/>
                  </a:lnTo>
                  <a:lnTo>
                    <a:pt x="1496721" y="1"/>
                  </a:lnTo>
                  <a:lnTo>
                    <a:pt x="1565041" y="264"/>
                  </a:lnTo>
                  <a:lnTo>
                    <a:pt x="1620138" y="2104"/>
                  </a:lnTo>
                  <a:lnTo>
                    <a:pt x="1663901" y="7099"/>
                  </a:lnTo>
                  <a:lnTo>
                    <a:pt x="1739285" y="37108"/>
                  </a:lnTo>
                  <a:lnTo>
                    <a:pt x="1774576" y="65471"/>
                  </a:lnTo>
                  <a:lnTo>
                    <a:pt x="1802939" y="100761"/>
                  </a:lnTo>
                  <a:lnTo>
                    <a:pt x="1823221" y="141828"/>
                  </a:lnTo>
                  <a:lnTo>
                    <a:pt x="1837942" y="219909"/>
                  </a:lnTo>
                  <a:lnTo>
                    <a:pt x="1839782" y="275005"/>
                  </a:lnTo>
                  <a:lnTo>
                    <a:pt x="1840045" y="343325"/>
                  </a:lnTo>
                  <a:lnTo>
                    <a:pt x="1840044" y="1227981"/>
                  </a:lnTo>
                  <a:lnTo>
                    <a:pt x="1839781" y="1296301"/>
                  </a:lnTo>
                  <a:lnTo>
                    <a:pt x="1837941" y="1351397"/>
                  </a:lnTo>
                  <a:lnTo>
                    <a:pt x="1832946" y="1395160"/>
                  </a:lnTo>
                  <a:lnTo>
                    <a:pt x="1802937" y="1470544"/>
                  </a:lnTo>
                  <a:lnTo>
                    <a:pt x="1774574" y="1505835"/>
                  </a:lnTo>
                  <a:lnTo>
                    <a:pt x="1739284" y="1534198"/>
                  </a:lnTo>
                  <a:lnTo>
                    <a:pt x="1698217" y="1554480"/>
                  </a:lnTo>
                  <a:lnTo>
                    <a:pt x="1620137" y="1569201"/>
                  </a:lnTo>
                  <a:lnTo>
                    <a:pt x="1565040" y="1571042"/>
                  </a:lnTo>
                  <a:lnTo>
                    <a:pt x="1496720" y="1571304"/>
                  </a:lnTo>
                  <a:lnTo>
                    <a:pt x="343323" y="1571303"/>
                  </a:lnTo>
                  <a:lnTo>
                    <a:pt x="275003" y="1571040"/>
                  </a:lnTo>
                  <a:lnTo>
                    <a:pt x="219907" y="1569200"/>
                  </a:lnTo>
                  <a:lnTo>
                    <a:pt x="176144" y="1564205"/>
                  </a:lnTo>
                  <a:lnTo>
                    <a:pt x="100760" y="1534196"/>
                  </a:lnTo>
                  <a:lnTo>
                    <a:pt x="65469" y="1505833"/>
                  </a:lnTo>
                  <a:lnTo>
                    <a:pt x="37106" y="1470542"/>
                  </a:lnTo>
                  <a:lnTo>
                    <a:pt x="16824" y="1429475"/>
                  </a:lnTo>
                  <a:lnTo>
                    <a:pt x="2102" y="1351395"/>
                  </a:lnTo>
                  <a:lnTo>
                    <a:pt x="262" y="1296299"/>
                  </a:lnTo>
                  <a:lnTo>
                    <a:pt x="0" y="1227979"/>
                  </a:lnTo>
                  <a:close/>
                </a:path>
              </a:pathLst>
            </a:custGeom>
            <a:ln w="25400">
              <a:solidFill>
                <a:srgbClr val="40B1B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8003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</a:t>
            </a:r>
            <a:r>
              <a:rPr spc="-20" dirty="0"/>
              <a:t> </a:t>
            </a:r>
            <a:r>
              <a:rPr spc="-5" dirty="0"/>
              <a:t>determinant</a:t>
            </a:r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419100" y="1054100"/>
            <a:ext cx="1521460" cy="1010285"/>
            <a:chOff x="419100" y="1054100"/>
            <a:chExt cx="1521460" cy="1010285"/>
          </a:xfrm>
        </p:grpSpPr>
        <p:sp>
          <p:nvSpPr>
            <p:cNvPr id="4" name="object 4"/>
            <p:cNvSpPr/>
            <p:nvPr/>
          </p:nvSpPr>
          <p:spPr>
            <a:xfrm>
              <a:off x="419100" y="1054100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5" h="337184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19100" y="1390766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5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433271" y="1054100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4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CDD8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26185" y="1390766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5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433271" y="1390766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CDD8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19100" y="1727441"/>
              <a:ext cx="1014730" cy="337185"/>
            </a:xfrm>
            <a:custGeom>
              <a:avLst/>
              <a:gdLst/>
              <a:ahLst/>
              <a:cxnLst/>
              <a:rect l="l" t="t" r="r" b="b"/>
              <a:pathLst>
                <a:path w="1014730" h="337185">
                  <a:moveTo>
                    <a:pt x="1014171" y="0"/>
                  </a:moveTo>
                  <a:lnTo>
                    <a:pt x="507085" y="0"/>
                  </a:lnTo>
                  <a:lnTo>
                    <a:pt x="0" y="0"/>
                  </a:lnTo>
                  <a:lnTo>
                    <a:pt x="0" y="336664"/>
                  </a:lnTo>
                  <a:lnTo>
                    <a:pt x="507085" y="336664"/>
                  </a:lnTo>
                  <a:lnTo>
                    <a:pt x="1014171" y="336664"/>
                  </a:lnTo>
                  <a:lnTo>
                    <a:pt x="1014171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433271" y="1727433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8"/>
                  </a:lnTo>
                  <a:lnTo>
                    <a:pt x="507085" y="336668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425450" y="1093154"/>
            <a:ext cx="4946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32535" y="1054100"/>
            <a:ext cx="494665" cy="330835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9100" y="1390767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26185" y="1390767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33271" y="1390767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5450" y="1766488"/>
            <a:ext cx="4946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32535" y="1766488"/>
            <a:ext cx="4946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39621" y="1766488"/>
            <a:ext cx="4946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19100" y="1047750"/>
            <a:ext cx="1521460" cy="1022985"/>
          </a:xfrm>
          <a:custGeom>
            <a:avLst/>
            <a:gdLst/>
            <a:ahLst/>
            <a:cxnLst/>
            <a:rect l="l" t="t" r="r" b="b"/>
            <a:pathLst>
              <a:path w="1521460" h="1022985">
                <a:moveTo>
                  <a:pt x="507085" y="0"/>
                </a:moveTo>
                <a:lnTo>
                  <a:pt x="507085" y="1022701"/>
                </a:lnTo>
              </a:path>
              <a:path w="1521460" h="1022985">
                <a:moveTo>
                  <a:pt x="1014171" y="0"/>
                </a:moveTo>
                <a:lnTo>
                  <a:pt x="1014171" y="1022701"/>
                </a:lnTo>
              </a:path>
              <a:path w="1521460" h="1022985">
                <a:moveTo>
                  <a:pt x="0" y="0"/>
                </a:moveTo>
                <a:lnTo>
                  <a:pt x="0" y="1022701"/>
                </a:lnTo>
              </a:path>
              <a:path w="1521460" h="1022985">
                <a:moveTo>
                  <a:pt x="1521256" y="0"/>
                </a:moveTo>
                <a:lnTo>
                  <a:pt x="1521256" y="1022701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5192262" y="1050749"/>
            <a:ext cx="495934" cy="320040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179562" y="1038049"/>
            <a:ext cx="520065" cy="349885"/>
            <a:chOff x="5179562" y="1038049"/>
            <a:chExt cx="520065" cy="349885"/>
          </a:xfrm>
        </p:grpSpPr>
        <p:sp>
          <p:nvSpPr>
            <p:cNvPr id="22" name="object 22"/>
            <p:cNvSpPr/>
            <p:nvPr/>
          </p:nvSpPr>
          <p:spPr>
            <a:xfrm>
              <a:off x="5185912" y="1038049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4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692998" y="1038049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90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179562" y="103804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179562" y="1375921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5692998" y="1379096"/>
            <a:ext cx="507365" cy="335280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90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678827" y="1713793"/>
            <a:ext cx="507365" cy="33718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117293" y="2232570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922125" y="1044399"/>
            <a:ext cx="507365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14302" y="1383477"/>
            <a:ext cx="497840" cy="324485"/>
          </a:xfrm>
          <a:prstGeom prst="rect">
            <a:avLst/>
          </a:prstGeom>
          <a:solidFill>
            <a:srgbClr val="FFD59F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901602" y="1370777"/>
            <a:ext cx="520065" cy="349885"/>
            <a:chOff x="6901602" y="1370777"/>
            <a:chExt cx="520065" cy="349885"/>
          </a:xfrm>
        </p:grpSpPr>
        <p:sp>
          <p:nvSpPr>
            <p:cNvPr id="32" name="object 32"/>
            <p:cNvSpPr/>
            <p:nvPr/>
          </p:nvSpPr>
          <p:spPr>
            <a:xfrm>
              <a:off x="6907952" y="1370777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7415038" y="1370777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01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901602" y="1370777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5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901602" y="1710619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5" h="6350">
                  <a:moveTo>
                    <a:pt x="0" y="6350"/>
                  </a:moveTo>
                  <a:lnTo>
                    <a:pt x="519785" y="6350"/>
                  </a:lnTo>
                </a:path>
                <a:path w="520065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7415038" y="1713794"/>
            <a:ext cx="507365" cy="33718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346420" y="2232570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678827" y="2924044"/>
            <a:ext cx="507365" cy="33718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696173" y="3263121"/>
            <a:ext cx="497840" cy="324485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5686648" y="3250421"/>
            <a:ext cx="520065" cy="349885"/>
            <a:chOff x="5686648" y="3250421"/>
            <a:chExt cx="520065" cy="349885"/>
          </a:xfrm>
        </p:grpSpPr>
        <p:sp>
          <p:nvSpPr>
            <p:cNvPr id="41" name="object 41"/>
            <p:cNvSpPr/>
            <p:nvPr/>
          </p:nvSpPr>
          <p:spPr>
            <a:xfrm>
              <a:off x="5692998" y="3250421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01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6200084" y="3250421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686648" y="3250421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5686648" y="3590263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5185912" y="3593438"/>
            <a:ext cx="507365" cy="33718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117293" y="4105901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412056" y="2928424"/>
            <a:ext cx="495934" cy="318135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7400561" y="2915724"/>
            <a:ext cx="520065" cy="349885"/>
            <a:chOff x="7400561" y="2915724"/>
            <a:chExt cx="520065" cy="349885"/>
          </a:xfrm>
        </p:grpSpPr>
        <p:sp>
          <p:nvSpPr>
            <p:cNvPr id="49" name="object 49"/>
            <p:cNvSpPr/>
            <p:nvPr/>
          </p:nvSpPr>
          <p:spPr>
            <a:xfrm>
              <a:off x="7406911" y="2915724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89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7913997" y="2915724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7400561" y="2915724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5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7400561" y="3253596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5" h="6350">
                  <a:moveTo>
                    <a:pt x="0" y="6350"/>
                  </a:moveTo>
                  <a:lnTo>
                    <a:pt x="519785" y="6350"/>
                  </a:lnTo>
                </a:path>
                <a:path w="520065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6899826" y="3254801"/>
            <a:ext cx="507365" cy="33718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913997" y="3591468"/>
            <a:ext cx="507365" cy="33718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346420" y="4105901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460237" y="2936744"/>
            <a:ext cx="495934" cy="318135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3448742" y="2924044"/>
            <a:ext cx="520065" cy="349885"/>
            <a:chOff x="3448742" y="2924044"/>
            <a:chExt cx="520065" cy="349885"/>
          </a:xfrm>
        </p:grpSpPr>
        <p:sp>
          <p:nvSpPr>
            <p:cNvPr id="58" name="object 58"/>
            <p:cNvSpPr/>
            <p:nvPr/>
          </p:nvSpPr>
          <p:spPr>
            <a:xfrm>
              <a:off x="3455092" y="2924044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89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3962177" y="2924044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3448742" y="2924044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448742" y="3261916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 txBox="1"/>
          <p:nvPr/>
        </p:nvSpPr>
        <p:spPr>
          <a:xfrm>
            <a:off x="2447270" y="3606138"/>
            <a:ext cx="497840" cy="324485"/>
          </a:xfrm>
          <a:prstGeom prst="rect">
            <a:avLst/>
          </a:prstGeom>
          <a:solidFill>
            <a:srgbClr val="FFD59F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2434570" y="3593438"/>
            <a:ext cx="520065" cy="349885"/>
            <a:chOff x="2434570" y="3593438"/>
            <a:chExt cx="520065" cy="349885"/>
          </a:xfrm>
        </p:grpSpPr>
        <p:sp>
          <p:nvSpPr>
            <p:cNvPr id="64" name="object 64"/>
            <p:cNvSpPr/>
            <p:nvPr/>
          </p:nvSpPr>
          <p:spPr>
            <a:xfrm>
              <a:off x="2440920" y="3593438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2434570" y="3596613"/>
              <a:ext cx="520065" cy="346710"/>
            </a:xfrm>
            <a:custGeom>
              <a:avLst/>
              <a:gdLst/>
              <a:ahLst/>
              <a:cxnLst/>
              <a:rect l="l" t="t" r="r" b="b"/>
              <a:pathLst>
                <a:path w="520064" h="346710">
                  <a:moveTo>
                    <a:pt x="507085" y="0"/>
                  </a:moveTo>
                  <a:lnTo>
                    <a:pt x="519785" y="0"/>
                  </a:lnTo>
                </a:path>
                <a:path w="520064" h="346710">
                  <a:moveTo>
                    <a:pt x="513435" y="3175"/>
                  </a:moveTo>
                  <a:lnTo>
                    <a:pt x="513435" y="346192"/>
                  </a:lnTo>
                </a:path>
                <a:path w="520064" h="346710">
                  <a:moveTo>
                    <a:pt x="0" y="0"/>
                  </a:moveTo>
                  <a:lnTo>
                    <a:pt x="519785" y="0"/>
                  </a:lnTo>
                </a:path>
                <a:path w="520064" h="346710">
                  <a:moveTo>
                    <a:pt x="0" y="6350"/>
                  </a:moveTo>
                  <a:lnTo>
                    <a:pt x="519785" y="635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2434570" y="3936455"/>
              <a:ext cx="520065" cy="0"/>
            </a:xfrm>
            <a:custGeom>
              <a:avLst/>
              <a:gdLst/>
              <a:ahLst/>
              <a:cxnLst/>
              <a:rect l="l" t="t" r="r" b="b"/>
              <a:pathLst>
                <a:path w="520064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7" name="object 67"/>
          <p:cNvSpPr txBox="1"/>
          <p:nvPr/>
        </p:nvSpPr>
        <p:spPr>
          <a:xfrm>
            <a:off x="2948006" y="3263121"/>
            <a:ext cx="507365" cy="33718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2879387" y="4105901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2440920" y="1044399"/>
            <a:ext cx="507365" cy="337185"/>
          </a:xfrm>
          <a:custGeom>
            <a:avLst/>
            <a:gdLst/>
            <a:ahLst/>
            <a:cxnLst/>
            <a:rect l="l" t="t" r="r" b="b"/>
            <a:pathLst>
              <a:path w="507364" h="337184">
                <a:moveTo>
                  <a:pt x="507085" y="0"/>
                </a:moveTo>
                <a:lnTo>
                  <a:pt x="0" y="0"/>
                </a:lnTo>
                <a:lnTo>
                  <a:pt x="0" y="336666"/>
                </a:lnTo>
                <a:lnTo>
                  <a:pt x="507085" y="336666"/>
                </a:lnTo>
                <a:lnTo>
                  <a:pt x="507085" y="0"/>
                </a:lnTo>
                <a:close/>
              </a:path>
            </a:pathLst>
          </a:custGeom>
          <a:solidFill>
            <a:srgbClr val="7FCB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 txBox="1"/>
          <p:nvPr/>
        </p:nvSpPr>
        <p:spPr>
          <a:xfrm>
            <a:off x="1439621" y="1093154"/>
            <a:ext cx="15036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7485">
              <a:lnSpc>
                <a:spcPct val="100000"/>
              </a:lnSpc>
              <a:spcBef>
                <a:spcPts val="100"/>
              </a:spcBef>
              <a:tabLst>
                <a:tab pos="1205230" algn="l"/>
              </a:tabLst>
            </a:pPr>
            <a:r>
              <a:rPr sz="1400" dirty="0">
                <a:latin typeface="Arial MT"/>
                <a:cs typeface="Arial MT"/>
              </a:rPr>
              <a:t>1	</a:t>
            </a:r>
            <a:r>
              <a:rPr sz="2100" baseline="4000" dirty="0">
                <a:latin typeface="Arial MT"/>
                <a:cs typeface="Arial MT"/>
              </a:rPr>
              <a:t>1</a:t>
            </a:r>
            <a:endParaRPr sz="2100" baseline="4000">
              <a:latin typeface="Arial MT"/>
              <a:cs typeface="Arial MT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2429173" y="1031699"/>
            <a:ext cx="1026160" cy="682625"/>
            <a:chOff x="2429173" y="1031699"/>
            <a:chExt cx="1026160" cy="682625"/>
          </a:xfrm>
        </p:grpSpPr>
        <p:sp>
          <p:nvSpPr>
            <p:cNvPr id="72" name="object 72"/>
            <p:cNvSpPr/>
            <p:nvPr/>
          </p:nvSpPr>
          <p:spPr>
            <a:xfrm>
              <a:off x="2440920" y="1038049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4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2941656" y="1038049"/>
              <a:ext cx="12700" cy="344805"/>
            </a:xfrm>
            <a:custGeom>
              <a:avLst/>
              <a:gdLst/>
              <a:ahLst/>
              <a:cxnLst/>
              <a:rect l="l" t="t" r="r" b="b"/>
              <a:pathLst>
                <a:path w="12700" h="344805">
                  <a:moveTo>
                    <a:pt x="0" y="344222"/>
                  </a:moveTo>
                  <a:lnTo>
                    <a:pt x="12700" y="344222"/>
                  </a:lnTo>
                </a:path>
                <a:path w="12700" h="344805">
                  <a:moveTo>
                    <a:pt x="6350" y="0"/>
                  </a:moveTo>
                  <a:lnTo>
                    <a:pt x="635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2434570" y="103804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2434570" y="1375921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2948006" y="1377127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7" name="object 77"/>
          <p:cNvSpPr txBox="1"/>
          <p:nvPr/>
        </p:nvSpPr>
        <p:spPr>
          <a:xfrm>
            <a:off x="2954356" y="1416180"/>
            <a:ext cx="4978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2941656" y="1370777"/>
            <a:ext cx="1021080" cy="680085"/>
            <a:chOff x="2941656" y="1370777"/>
            <a:chExt cx="1021080" cy="680085"/>
          </a:xfrm>
        </p:grpSpPr>
        <p:sp>
          <p:nvSpPr>
            <p:cNvPr id="79" name="object 79"/>
            <p:cNvSpPr/>
            <p:nvPr/>
          </p:nvSpPr>
          <p:spPr>
            <a:xfrm>
              <a:off x="2948006" y="1370777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3455092" y="1370777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01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2941656" y="1370777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2941656" y="1710619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3455092" y="1713793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4" name="object 84"/>
          <p:cNvSpPr txBox="1"/>
          <p:nvPr/>
        </p:nvSpPr>
        <p:spPr>
          <a:xfrm>
            <a:off x="3455092" y="1713794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2879387" y="2232570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423857" y="2586675"/>
            <a:ext cx="14839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Det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0+0+0-0-0-0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87" name="object 87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90640" y="932799"/>
            <a:ext cx="1577832" cy="1233578"/>
          </a:xfrm>
          <a:prstGeom prst="rect">
            <a:avLst/>
          </a:prstGeom>
        </p:spPr>
      </p:pic>
      <p:sp>
        <p:nvSpPr>
          <p:cNvPr id="88" name="object 88"/>
          <p:cNvSpPr/>
          <p:nvPr/>
        </p:nvSpPr>
        <p:spPr>
          <a:xfrm>
            <a:off x="521128" y="1040287"/>
            <a:ext cx="1316990" cy="972819"/>
          </a:xfrm>
          <a:custGeom>
            <a:avLst/>
            <a:gdLst/>
            <a:ahLst/>
            <a:cxnLst/>
            <a:rect l="l" t="t" r="r" b="b"/>
            <a:pathLst>
              <a:path w="1316989" h="972819">
                <a:moveTo>
                  <a:pt x="25659" y="70393"/>
                </a:moveTo>
                <a:lnTo>
                  <a:pt x="52302" y="39542"/>
                </a:lnTo>
                <a:lnTo>
                  <a:pt x="92377" y="13614"/>
                </a:lnTo>
                <a:lnTo>
                  <a:pt x="158214" y="0"/>
                </a:lnTo>
                <a:lnTo>
                  <a:pt x="192163" y="4187"/>
                </a:lnTo>
                <a:lnTo>
                  <a:pt x="240729" y="26245"/>
                </a:lnTo>
                <a:lnTo>
                  <a:pt x="310986" y="71015"/>
                </a:lnTo>
                <a:lnTo>
                  <a:pt x="1177456" y="640530"/>
                </a:lnTo>
                <a:lnTo>
                  <a:pt x="1215910" y="665981"/>
                </a:lnTo>
                <a:lnTo>
                  <a:pt x="1269567" y="705829"/>
                </a:lnTo>
                <a:lnTo>
                  <a:pt x="1303241" y="752606"/>
                </a:lnTo>
                <a:lnTo>
                  <a:pt x="1316855" y="818442"/>
                </a:lnTo>
                <a:lnTo>
                  <a:pt x="1312668" y="852392"/>
                </a:lnTo>
                <a:lnTo>
                  <a:pt x="1298183" y="890494"/>
                </a:lnTo>
                <a:lnTo>
                  <a:pt x="1274316" y="923571"/>
                </a:lnTo>
                <a:lnTo>
                  <a:pt x="1224477" y="958987"/>
                </a:lnTo>
                <a:lnTo>
                  <a:pt x="1158641" y="972602"/>
                </a:lnTo>
                <a:lnTo>
                  <a:pt x="1124692" y="968414"/>
                </a:lnTo>
                <a:lnTo>
                  <a:pt x="1076126" y="946356"/>
                </a:lnTo>
                <a:lnTo>
                  <a:pt x="1005869" y="901586"/>
                </a:lnTo>
                <a:lnTo>
                  <a:pt x="139398" y="332071"/>
                </a:lnTo>
                <a:lnTo>
                  <a:pt x="100945" y="306620"/>
                </a:lnTo>
                <a:lnTo>
                  <a:pt x="47288" y="266773"/>
                </a:lnTo>
                <a:lnTo>
                  <a:pt x="13614" y="219996"/>
                </a:lnTo>
                <a:lnTo>
                  <a:pt x="0" y="154159"/>
                </a:lnTo>
                <a:lnTo>
                  <a:pt x="4187" y="120210"/>
                </a:lnTo>
                <a:lnTo>
                  <a:pt x="7905" y="107087"/>
                </a:lnTo>
                <a:lnTo>
                  <a:pt x="12744" y="94362"/>
                </a:lnTo>
                <a:lnTo>
                  <a:pt x="18672" y="82107"/>
                </a:lnTo>
                <a:lnTo>
                  <a:pt x="25659" y="70393"/>
                </a:lnTo>
                <a:close/>
              </a:path>
            </a:pathLst>
          </a:custGeom>
          <a:ln w="25400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89" name="object 89"/>
          <p:cNvGrpSpPr/>
          <p:nvPr/>
        </p:nvGrpSpPr>
        <p:grpSpPr>
          <a:xfrm>
            <a:off x="2231184" y="921704"/>
            <a:ext cx="1941830" cy="1673225"/>
            <a:chOff x="2231184" y="921704"/>
            <a:chExt cx="1941830" cy="1673225"/>
          </a:xfrm>
        </p:grpSpPr>
        <p:pic>
          <p:nvPicPr>
            <p:cNvPr id="90" name="object 9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31184" y="921704"/>
              <a:ext cx="1941644" cy="1672903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2281984" y="949505"/>
              <a:ext cx="1840230" cy="1571625"/>
            </a:xfrm>
            <a:custGeom>
              <a:avLst/>
              <a:gdLst/>
              <a:ahLst/>
              <a:cxnLst/>
              <a:rect l="l" t="t" r="r" b="b"/>
              <a:pathLst>
                <a:path w="1840229" h="1571625">
                  <a:moveTo>
                    <a:pt x="0" y="1227979"/>
                  </a:moveTo>
                  <a:lnTo>
                    <a:pt x="0" y="343323"/>
                  </a:lnTo>
                  <a:lnTo>
                    <a:pt x="263" y="275004"/>
                  </a:lnTo>
                  <a:lnTo>
                    <a:pt x="2104" y="219907"/>
                  </a:lnTo>
                  <a:lnTo>
                    <a:pt x="7098" y="176144"/>
                  </a:lnTo>
                  <a:lnTo>
                    <a:pt x="37108" y="100759"/>
                  </a:lnTo>
                  <a:lnTo>
                    <a:pt x="65470" y="65469"/>
                  </a:lnTo>
                  <a:lnTo>
                    <a:pt x="100761" y="37106"/>
                  </a:lnTo>
                  <a:lnTo>
                    <a:pt x="141828" y="16824"/>
                  </a:lnTo>
                  <a:lnTo>
                    <a:pt x="219908" y="2102"/>
                  </a:lnTo>
                  <a:lnTo>
                    <a:pt x="275005" y="262"/>
                  </a:lnTo>
                  <a:lnTo>
                    <a:pt x="343325" y="0"/>
                  </a:lnTo>
                  <a:lnTo>
                    <a:pt x="1496721" y="1"/>
                  </a:lnTo>
                  <a:lnTo>
                    <a:pt x="1565041" y="264"/>
                  </a:lnTo>
                  <a:lnTo>
                    <a:pt x="1620138" y="2104"/>
                  </a:lnTo>
                  <a:lnTo>
                    <a:pt x="1663901" y="7099"/>
                  </a:lnTo>
                  <a:lnTo>
                    <a:pt x="1739285" y="37108"/>
                  </a:lnTo>
                  <a:lnTo>
                    <a:pt x="1774576" y="65471"/>
                  </a:lnTo>
                  <a:lnTo>
                    <a:pt x="1802939" y="100761"/>
                  </a:lnTo>
                  <a:lnTo>
                    <a:pt x="1823221" y="141828"/>
                  </a:lnTo>
                  <a:lnTo>
                    <a:pt x="1837942" y="219909"/>
                  </a:lnTo>
                  <a:lnTo>
                    <a:pt x="1839782" y="275005"/>
                  </a:lnTo>
                  <a:lnTo>
                    <a:pt x="1840045" y="343325"/>
                  </a:lnTo>
                  <a:lnTo>
                    <a:pt x="1840044" y="1227981"/>
                  </a:lnTo>
                  <a:lnTo>
                    <a:pt x="1839781" y="1296301"/>
                  </a:lnTo>
                  <a:lnTo>
                    <a:pt x="1837941" y="1351397"/>
                  </a:lnTo>
                  <a:lnTo>
                    <a:pt x="1832946" y="1395160"/>
                  </a:lnTo>
                  <a:lnTo>
                    <a:pt x="1802937" y="1470544"/>
                  </a:lnTo>
                  <a:lnTo>
                    <a:pt x="1774574" y="1505835"/>
                  </a:lnTo>
                  <a:lnTo>
                    <a:pt x="1739284" y="1534198"/>
                  </a:lnTo>
                  <a:lnTo>
                    <a:pt x="1698217" y="1554480"/>
                  </a:lnTo>
                  <a:lnTo>
                    <a:pt x="1620137" y="1569201"/>
                  </a:lnTo>
                  <a:lnTo>
                    <a:pt x="1565040" y="1571042"/>
                  </a:lnTo>
                  <a:lnTo>
                    <a:pt x="1496720" y="1571304"/>
                  </a:lnTo>
                  <a:lnTo>
                    <a:pt x="343323" y="1571303"/>
                  </a:lnTo>
                  <a:lnTo>
                    <a:pt x="275003" y="1571040"/>
                  </a:lnTo>
                  <a:lnTo>
                    <a:pt x="219907" y="1569200"/>
                  </a:lnTo>
                  <a:lnTo>
                    <a:pt x="176144" y="1564205"/>
                  </a:lnTo>
                  <a:lnTo>
                    <a:pt x="100760" y="1534196"/>
                  </a:lnTo>
                  <a:lnTo>
                    <a:pt x="65469" y="1505833"/>
                  </a:lnTo>
                  <a:lnTo>
                    <a:pt x="37106" y="1470542"/>
                  </a:lnTo>
                  <a:lnTo>
                    <a:pt x="16824" y="1429475"/>
                  </a:lnTo>
                  <a:lnTo>
                    <a:pt x="2102" y="1351395"/>
                  </a:lnTo>
                  <a:lnTo>
                    <a:pt x="262" y="1296299"/>
                  </a:lnTo>
                  <a:lnTo>
                    <a:pt x="0" y="1227979"/>
                  </a:lnTo>
                  <a:close/>
                </a:path>
              </a:pathLst>
            </a:custGeom>
            <a:ln w="25400">
              <a:solidFill>
                <a:srgbClr val="40B1B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28003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</a:t>
            </a:r>
            <a:r>
              <a:rPr spc="-20" dirty="0"/>
              <a:t> </a:t>
            </a:r>
            <a:r>
              <a:rPr spc="-5" dirty="0"/>
              <a:t>determinant</a:t>
            </a:r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419100" y="1054100"/>
            <a:ext cx="1521460" cy="1010285"/>
            <a:chOff x="419100" y="1054100"/>
            <a:chExt cx="1521460" cy="1010285"/>
          </a:xfrm>
        </p:grpSpPr>
        <p:sp>
          <p:nvSpPr>
            <p:cNvPr id="4" name="object 4"/>
            <p:cNvSpPr/>
            <p:nvPr/>
          </p:nvSpPr>
          <p:spPr>
            <a:xfrm>
              <a:off x="419100" y="1054100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5" h="337184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19100" y="1390766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5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433271" y="1054100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4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CDD8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26185" y="1390766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5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433271" y="1390766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CDD8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19100" y="1727441"/>
              <a:ext cx="1014730" cy="337185"/>
            </a:xfrm>
            <a:custGeom>
              <a:avLst/>
              <a:gdLst/>
              <a:ahLst/>
              <a:cxnLst/>
              <a:rect l="l" t="t" r="r" b="b"/>
              <a:pathLst>
                <a:path w="1014730" h="337185">
                  <a:moveTo>
                    <a:pt x="1014171" y="0"/>
                  </a:moveTo>
                  <a:lnTo>
                    <a:pt x="507085" y="0"/>
                  </a:lnTo>
                  <a:lnTo>
                    <a:pt x="0" y="0"/>
                  </a:lnTo>
                  <a:lnTo>
                    <a:pt x="0" y="336664"/>
                  </a:lnTo>
                  <a:lnTo>
                    <a:pt x="507085" y="336664"/>
                  </a:lnTo>
                  <a:lnTo>
                    <a:pt x="1014171" y="336664"/>
                  </a:lnTo>
                  <a:lnTo>
                    <a:pt x="1014171" y="0"/>
                  </a:lnTo>
                  <a:close/>
                </a:path>
              </a:pathLst>
            </a:custGeom>
            <a:solidFill>
              <a:srgbClr val="FFD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433271" y="1727433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8"/>
                  </a:lnTo>
                  <a:lnTo>
                    <a:pt x="507085" y="336668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425450" y="1093154"/>
            <a:ext cx="4946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32535" y="1054100"/>
            <a:ext cx="494665" cy="330835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9100" y="1390767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26185" y="1390767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33271" y="1390767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5450" y="1766488"/>
            <a:ext cx="4946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32535" y="1766488"/>
            <a:ext cx="4946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39621" y="1766488"/>
            <a:ext cx="4946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19100" y="1047750"/>
            <a:ext cx="1521460" cy="1022985"/>
          </a:xfrm>
          <a:custGeom>
            <a:avLst/>
            <a:gdLst/>
            <a:ahLst/>
            <a:cxnLst/>
            <a:rect l="l" t="t" r="r" b="b"/>
            <a:pathLst>
              <a:path w="1521460" h="1022985">
                <a:moveTo>
                  <a:pt x="507085" y="0"/>
                </a:moveTo>
                <a:lnTo>
                  <a:pt x="507085" y="1022701"/>
                </a:lnTo>
              </a:path>
              <a:path w="1521460" h="1022985">
                <a:moveTo>
                  <a:pt x="1014171" y="0"/>
                </a:moveTo>
                <a:lnTo>
                  <a:pt x="1014171" y="1022701"/>
                </a:lnTo>
              </a:path>
              <a:path w="1521460" h="1022985">
                <a:moveTo>
                  <a:pt x="0" y="0"/>
                </a:moveTo>
                <a:lnTo>
                  <a:pt x="0" y="1022701"/>
                </a:lnTo>
              </a:path>
              <a:path w="1521460" h="1022985">
                <a:moveTo>
                  <a:pt x="1521256" y="0"/>
                </a:moveTo>
                <a:lnTo>
                  <a:pt x="1521256" y="1022701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5192262" y="1050749"/>
            <a:ext cx="495934" cy="320040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179562" y="1038049"/>
            <a:ext cx="520065" cy="349885"/>
            <a:chOff x="5179562" y="1038049"/>
            <a:chExt cx="520065" cy="349885"/>
          </a:xfrm>
        </p:grpSpPr>
        <p:sp>
          <p:nvSpPr>
            <p:cNvPr id="22" name="object 22"/>
            <p:cNvSpPr/>
            <p:nvPr/>
          </p:nvSpPr>
          <p:spPr>
            <a:xfrm>
              <a:off x="5185912" y="1038049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4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692998" y="1038049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90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179562" y="103804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179562" y="1375921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5692998" y="1379096"/>
            <a:ext cx="507365" cy="335280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90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678827" y="1713793"/>
            <a:ext cx="507365" cy="33718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117293" y="2232570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922125" y="1044399"/>
            <a:ext cx="507365" cy="337185"/>
          </a:xfrm>
          <a:prstGeom prst="rect">
            <a:avLst/>
          </a:prstGeom>
          <a:solidFill>
            <a:srgbClr val="CDD8FB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14302" y="1383477"/>
            <a:ext cx="497840" cy="324485"/>
          </a:xfrm>
          <a:prstGeom prst="rect">
            <a:avLst/>
          </a:prstGeom>
          <a:solidFill>
            <a:srgbClr val="FFD59F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901602" y="1370777"/>
            <a:ext cx="520065" cy="349885"/>
            <a:chOff x="6901602" y="1370777"/>
            <a:chExt cx="520065" cy="349885"/>
          </a:xfrm>
        </p:grpSpPr>
        <p:sp>
          <p:nvSpPr>
            <p:cNvPr id="32" name="object 32"/>
            <p:cNvSpPr/>
            <p:nvPr/>
          </p:nvSpPr>
          <p:spPr>
            <a:xfrm>
              <a:off x="6907952" y="1370777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7415038" y="1370777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01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901602" y="1370777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5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901602" y="1710619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5" h="6350">
                  <a:moveTo>
                    <a:pt x="0" y="6350"/>
                  </a:moveTo>
                  <a:lnTo>
                    <a:pt x="519785" y="6350"/>
                  </a:lnTo>
                </a:path>
                <a:path w="520065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7415038" y="1713794"/>
            <a:ext cx="507365" cy="33718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346420" y="2232570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678827" y="2924044"/>
            <a:ext cx="507365" cy="33718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696173" y="3263121"/>
            <a:ext cx="497840" cy="324485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5686648" y="3250421"/>
            <a:ext cx="520065" cy="349885"/>
            <a:chOff x="5686648" y="3250421"/>
            <a:chExt cx="520065" cy="349885"/>
          </a:xfrm>
        </p:grpSpPr>
        <p:sp>
          <p:nvSpPr>
            <p:cNvPr id="41" name="object 41"/>
            <p:cNvSpPr/>
            <p:nvPr/>
          </p:nvSpPr>
          <p:spPr>
            <a:xfrm>
              <a:off x="5692998" y="3250421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01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6200084" y="3250421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686648" y="3250421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5686648" y="3590263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5185912" y="3593438"/>
            <a:ext cx="507365" cy="33718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117293" y="4105901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412056" y="2928424"/>
            <a:ext cx="495934" cy="318135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7400561" y="2915724"/>
            <a:ext cx="520065" cy="349885"/>
            <a:chOff x="7400561" y="2915724"/>
            <a:chExt cx="520065" cy="349885"/>
          </a:xfrm>
        </p:grpSpPr>
        <p:sp>
          <p:nvSpPr>
            <p:cNvPr id="49" name="object 49"/>
            <p:cNvSpPr/>
            <p:nvPr/>
          </p:nvSpPr>
          <p:spPr>
            <a:xfrm>
              <a:off x="7406911" y="2915724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89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7913997" y="2915724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7400561" y="2915724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5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7400561" y="3253596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5" h="6350">
                  <a:moveTo>
                    <a:pt x="0" y="6350"/>
                  </a:moveTo>
                  <a:lnTo>
                    <a:pt x="519785" y="6350"/>
                  </a:lnTo>
                </a:path>
                <a:path w="520065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6899826" y="3254801"/>
            <a:ext cx="507365" cy="337185"/>
          </a:xfrm>
          <a:prstGeom prst="rect">
            <a:avLst/>
          </a:prstGeom>
          <a:solidFill>
            <a:srgbClr val="FFD59F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913997" y="3591468"/>
            <a:ext cx="507365" cy="33718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346420" y="4105901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460237" y="2936744"/>
            <a:ext cx="495934" cy="318135"/>
          </a:xfrm>
          <a:prstGeom prst="rect">
            <a:avLst/>
          </a:prstGeom>
          <a:solidFill>
            <a:srgbClr val="CDD8FB"/>
          </a:solidFill>
        </p:spPr>
        <p:txBody>
          <a:bodyPr vert="horz" wrap="square" lIns="0" tIns="4508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3448742" y="2924044"/>
            <a:ext cx="520065" cy="349885"/>
            <a:chOff x="3448742" y="2924044"/>
            <a:chExt cx="520065" cy="349885"/>
          </a:xfrm>
        </p:grpSpPr>
        <p:sp>
          <p:nvSpPr>
            <p:cNvPr id="58" name="object 58"/>
            <p:cNvSpPr/>
            <p:nvPr/>
          </p:nvSpPr>
          <p:spPr>
            <a:xfrm>
              <a:off x="3455092" y="2924044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89">
                  <a:moveTo>
                    <a:pt x="0" y="0"/>
                  </a:moveTo>
                  <a:lnTo>
                    <a:pt x="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3962177" y="2924044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3448742" y="2924044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448742" y="3261916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 txBox="1"/>
          <p:nvPr/>
        </p:nvSpPr>
        <p:spPr>
          <a:xfrm>
            <a:off x="2447270" y="3606138"/>
            <a:ext cx="497840" cy="324485"/>
          </a:xfrm>
          <a:prstGeom prst="rect">
            <a:avLst/>
          </a:prstGeom>
          <a:solidFill>
            <a:srgbClr val="FFD59F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2434570" y="3593438"/>
            <a:ext cx="520065" cy="349885"/>
            <a:chOff x="2434570" y="3593438"/>
            <a:chExt cx="520065" cy="349885"/>
          </a:xfrm>
        </p:grpSpPr>
        <p:sp>
          <p:nvSpPr>
            <p:cNvPr id="64" name="object 64"/>
            <p:cNvSpPr/>
            <p:nvPr/>
          </p:nvSpPr>
          <p:spPr>
            <a:xfrm>
              <a:off x="2440920" y="3593438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2434570" y="3596613"/>
              <a:ext cx="520065" cy="346710"/>
            </a:xfrm>
            <a:custGeom>
              <a:avLst/>
              <a:gdLst/>
              <a:ahLst/>
              <a:cxnLst/>
              <a:rect l="l" t="t" r="r" b="b"/>
              <a:pathLst>
                <a:path w="520064" h="346710">
                  <a:moveTo>
                    <a:pt x="507085" y="0"/>
                  </a:moveTo>
                  <a:lnTo>
                    <a:pt x="519785" y="0"/>
                  </a:lnTo>
                </a:path>
                <a:path w="520064" h="346710">
                  <a:moveTo>
                    <a:pt x="513435" y="3175"/>
                  </a:moveTo>
                  <a:lnTo>
                    <a:pt x="513435" y="346192"/>
                  </a:lnTo>
                </a:path>
                <a:path w="520064" h="346710">
                  <a:moveTo>
                    <a:pt x="0" y="0"/>
                  </a:moveTo>
                  <a:lnTo>
                    <a:pt x="519785" y="0"/>
                  </a:lnTo>
                </a:path>
                <a:path w="520064" h="346710">
                  <a:moveTo>
                    <a:pt x="0" y="6350"/>
                  </a:moveTo>
                  <a:lnTo>
                    <a:pt x="519785" y="635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2434570" y="3936455"/>
              <a:ext cx="520065" cy="0"/>
            </a:xfrm>
            <a:custGeom>
              <a:avLst/>
              <a:gdLst/>
              <a:ahLst/>
              <a:cxnLst/>
              <a:rect l="l" t="t" r="r" b="b"/>
              <a:pathLst>
                <a:path w="520064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7" name="object 67"/>
          <p:cNvSpPr txBox="1"/>
          <p:nvPr/>
        </p:nvSpPr>
        <p:spPr>
          <a:xfrm>
            <a:off x="2948006" y="3263121"/>
            <a:ext cx="507365" cy="337185"/>
          </a:xfrm>
          <a:prstGeom prst="rect">
            <a:avLst/>
          </a:prstGeom>
          <a:solidFill>
            <a:srgbClr val="7FCBD3"/>
          </a:solidFill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2879387" y="4105901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2440920" y="1044399"/>
            <a:ext cx="507365" cy="337185"/>
          </a:xfrm>
          <a:custGeom>
            <a:avLst/>
            <a:gdLst/>
            <a:ahLst/>
            <a:cxnLst/>
            <a:rect l="l" t="t" r="r" b="b"/>
            <a:pathLst>
              <a:path w="507364" h="337184">
                <a:moveTo>
                  <a:pt x="507085" y="0"/>
                </a:moveTo>
                <a:lnTo>
                  <a:pt x="0" y="0"/>
                </a:lnTo>
                <a:lnTo>
                  <a:pt x="0" y="336666"/>
                </a:lnTo>
                <a:lnTo>
                  <a:pt x="507085" y="336666"/>
                </a:lnTo>
                <a:lnTo>
                  <a:pt x="507085" y="0"/>
                </a:lnTo>
                <a:close/>
              </a:path>
            </a:pathLst>
          </a:custGeom>
          <a:solidFill>
            <a:srgbClr val="7FCB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 txBox="1"/>
          <p:nvPr/>
        </p:nvSpPr>
        <p:spPr>
          <a:xfrm>
            <a:off x="1439621" y="1093154"/>
            <a:ext cx="15036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7485">
              <a:lnSpc>
                <a:spcPct val="100000"/>
              </a:lnSpc>
              <a:spcBef>
                <a:spcPts val="100"/>
              </a:spcBef>
              <a:tabLst>
                <a:tab pos="1205230" algn="l"/>
              </a:tabLst>
            </a:pPr>
            <a:r>
              <a:rPr sz="1400" dirty="0">
                <a:latin typeface="Arial MT"/>
                <a:cs typeface="Arial MT"/>
              </a:rPr>
              <a:t>1	</a:t>
            </a:r>
            <a:r>
              <a:rPr sz="2100" baseline="4000" dirty="0">
                <a:latin typeface="Arial MT"/>
                <a:cs typeface="Arial MT"/>
              </a:rPr>
              <a:t>1</a:t>
            </a:r>
            <a:endParaRPr sz="2100" baseline="4000">
              <a:latin typeface="Arial MT"/>
              <a:cs typeface="Arial MT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2429173" y="1031699"/>
            <a:ext cx="1026160" cy="682625"/>
            <a:chOff x="2429173" y="1031699"/>
            <a:chExt cx="1026160" cy="682625"/>
          </a:xfrm>
        </p:grpSpPr>
        <p:sp>
          <p:nvSpPr>
            <p:cNvPr id="72" name="object 72"/>
            <p:cNvSpPr/>
            <p:nvPr/>
          </p:nvSpPr>
          <p:spPr>
            <a:xfrm>
              <a:off x="2440920" y="1038049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4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2941656" y="1038049"/>
              <a:ext cx="12700" cy="344805"/>
            </a:xfrm>
            <a:custGeom>
              <a:avLst/>
              <a:gdLst/>
              <a:ahLst/>
              <a:cxnLst/>
              <a:rect l="l" t="t" r="r" b="b"/>
              <a:pathLst>
                <a:path w="12700" h="344805">
                  <a:moveTo>
                    <a:pt x="0" y="344222"/>
                  </a:moveTo>
                  <a:lnTo>
                    <a:pt x="12700" y="344222"/>
                  </a:lnTo>
                </a:path>
                <a:path w="12700" h="344805">
                  <a:moveTo>
                    <a:pt x="6350" y="0"/>
                  </a:moveTo>
                  <a:lnTo>
                    <a:pt x="6350" y="339077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2434570" y="1038049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2434570" y="1375921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102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2948006" y="1377127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7" name="object 77"/>
          <p:cNvSpPr txBox="1"/>
          <p:nvPr/>
        </p:nvSpPr>
        <p:spPr>
          <a:xfrm>
            <a:off x="2954356" y="1416180"/>
            <a:ext cx="4978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2941656" y="1370777"/>
            <a:ext cx="1021080" cy="680085"/>
            <a:chOff x="2941656" y="1370777"/>
            <a:chExt cx="1021080" cy="680085"/>
          </a:xfrm>
        </p:grpSpPr>
        <p:sp>
          <p:nvSpPr>
            <p:cNvPr id="79" name="object 79"/>
            <p:cNvSpPr/>
            <p:nvPr/>
          </p:nvSpPr>
          <p:spPr>
            <a:xfrm>
              <a:off x="2948006" y="1370777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h="349885">
                  <a:moveTo>
                    <a:pt x="0" y="0"/>
                  </a:moveTo>
                  <a:lnTo>
                    <a:pt x="0" y="3493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3455092" y="1370777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01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2941656" y="1370777"/>
              <a:ext cx="520065" cy="12700"/>
            </a:xfrm>
            <a:custGeom>
              <a:avLst/>
              <a:gdLst/>
              <a:ahLst/>
              <a:cxnLst/>
              <a:rect l="l" t="t" r="r" b="b"/>
              <a:pathLst>
                <a:path w="520064" h="12700">
                  <a:moveTo>
                    <a:pt x="0" y="0"/>
                  </a:moveTo>
                  <a:lnTo>
                    <a:pt x="519785" y="0"/>
                  </a:lnTo>
                  <a:lnTo>
                    <a:pt x="519785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2941656" y="1710619"/>
              <a:ext cx="520065" cy="6350"/>
            </a:xfrm>
            <a:custGeom>
              <a:avLst/>
              <a:gdLst/>
              <a:ahLst/>
              <a:cxnLst/>
              <a:rect l="l" t="t" r="r" b="b"/>
              <a:pathLst>
                <a:path w="520064" h="6350">
                  <a:moveTo>
                    <a:pt x="0" y="6350"/>
                  </a:moveTo>
                  <a:lnTo>
                    <a:pt x="519785" y="6350"/>
                  </a:lnTo>
                </a:path>
                <a:path w="520064" h="6350">
                  <a:moveTo>
                    <a:pt x="0" y="0"/>
                  </a:moveTo>
                  <a:lnTo>
                    <a:pt x="519785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3455092" y="1713793"/>
              <a:ext cx="507365" cy="337185"/>
            </a:xfrm>
            <a:custGeom>
              <a:avLst/>
              <a:gdLst/>
              <a:ahLst/>
              <a:cxnLst/>
              <a:rect l="l" t="t" r="r" b="b"/>
              <a:pathLst>
                <a:path w="507364" h="337185">
                  <a:moveTo>
                    <a:pt x="507085" y="0"/>
                  </a:moveTo>
                  <a:lnTo>
                    <a:pt x="0" y="0"/>
                  </a:lnTo>
                  <a:lnTo>
                    <a:pt x="0" y="336666"/>
                  </a:lnTo>
                  <a:lnTo>
                    <a:pt x="507085" y="336666"/>
                  </a:lnTo>
                  <a:lnTo>
                    <a:pt x="507085" y="0"/>
                  </a:lnTo>
                  <a:close/>
                </a:path>
              </a:pathLst>
            </a:custGeom>
            <a:solidFill>
              <a:srgbClr val="7FCBD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4" name="object 84"/>
          <p:cNvSpPr txBox="1"/>
          <p:nvPr/>
        </p:nvSpPr>
        <p:spPr>
          <a:xfrm>
            <a:off x="3455092" y="1713794"/>
            <a:ext cx="507365" cy="33718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2879387" y="2232570"/>
            <a:ext cx="627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Cambria" panose="02040503050406030204"/>
                <a:cs typeface="Cambria" panose="02040503050406030204"/>
              </a:rPr>
              <a:t>1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2</a:t>
            </a:r>
            <a:r>
              <a:rPr sz="1600" dirty="0">
                <a:latin typeface="Cambria" panose="02040503050406030204"/>
                <a:cs typeface="Cambria" panose="02040503050406030204"/>
              </a:rPr>
              <a:t> </a:t>
            </a:r>
            <a:r>
              <a:rPr sz="1600" spc="-260" dirty="0">
                <a:latin typeface="Lucida Sans Unicode" panose="020B0602030504020204"/>
                <a:cs typeface="Lucida Sans Unicode" panose="020B0602030504020204"/>
              </a:rPr>
              <a:t>⋅</a:t>
            </a:r>
            <a:r>
              <a:rPr sz="160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90" dirty="0">
                <a:latin typeface="Cambria" panose="02040503050406030204"/>
                <a:cs typeface="Cambria" panose="02040503050406030204"/>
              </a:rPr>
              <a:t>0</a:t>
            </a:r>
            <a:endParaRPr sz="1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423857" y="2586675"/>
            <a:ext cx="1483995" cy="597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Det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0+0+0-0-0-0</a:t>
            </a:r>
            <a:endParaRPr sz="1400">
              <a:latin typeface="Arial MT"/>
              <a:cs typeface="Arial MT"/>
            </a:endParaRPr>
          </a:p>
          <a:p>
            <a:pPr marL="344805">
              <a:lnSpc>
                <a:spcPct val="100000"/>
              </a:lnSpc>
              <a:spcBef>
                <a:spcPts val="1140"/>
              </a:spcBef>
            </a:pPr>
            <a:r>
              <a:rPr sz="1400" dirty="0">
                <a:latin typeface="Arial MT"/>
                <a:cs typeface="Arial MT"/>
              </a:rPr>
              <a:t>=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87" name="object 87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90640" y="932799"/>
            <a:ext cx="1577832" cy="1233578"/>
          </a:xfrm>
          <a:prstGeom prst="rect">
            <a:avLst/>
          </a:prstGeom>
        </p:spPr>
      </p:pic>
      <p:sp>
        <p:nvSpPr>
          <p:cNvPr id="88" name="object 88"/>
          <p:cNvSpPr/>
          <p:nvPr/>
        </p:nvSpPr>
        <p:spPr>
          <a:xfrm>
            <a:off x="521128" y="1040287"/>
            <a:ext cx="1316990" cy="972819"/>
          </a:xfrm>
          <a:custGeom>
            <a:avLst/>
            <a:gdLst/>
            <a:ahLst/>
            <a:cxnLst/>
            <a:rect l="l" t="t" r="r" b="b"/>
            <a:pathLst>
              <a:path w="1316989" h="972819">
                <a:moveTo>
                  <a:pt x="25659" y="70393"/>
                </a:moveTo>
                <a:lnTo>
                  <a:pt x="52302" y="39542"/>
                </a:lnTo>
                <a:lnTo>
                  <a:pt x="92377" y="13614"/>
                </a:lnTo>
                <a:lnTo>
                  <a:pt x="158214" y="0"/>
                </a:lnTo>
                <a:lnTo>
                  <a:pt x="192163" y="4187"/>
                </a:lnTo>
                <a:lnTo>
                  <a:pt x="240729" y="26245"/>
                </a:lnTo>
                <a:lnTo>
                  <a:pt x="310986" y="71015"/>
                </a:lnTo>
                <a:lnTo>
                  <a:pt x="1177456" y="640530"/>
                </a:lnTo>
                <a:lnTo>
                  <a:pt x="1215910" y="665981"/>
                </a:lnTo>
                <a:lnTo>
                  <a:pt x="1269567" y="705829"/>
                </a:lnTo>
                <a:lnTo>
                  <a:pt x="1303241" y="752606"/>
                </a:lnTo>
                <a:lnTo>
                  <a:pt x="1316855" y="818442"/>
                </a:lnTo>
                <a:lnTo>
                  <a:pt x="1312668" y="852392"/>
                </a:lnTo>
                <a:lnTo>
                  <a:pt x="1298183" y="890494"/>
                </a:lnTo>
                <a:lnTo>
                  <a:pt x="1274316" y="923571"/>
                </a:lnTo>
                <a:lnTo>
                  <a:pt x="1224477" y="958987"/>
                </a:lnTo>
                <a:lnTo>
                  <a:pt x="1158641" y="972602"/>
                </a:lnTo>
                <a:lnTo>
                  <a:pt x="1124692" y="968414"/>
                </a:lnTo>
                <a:lnTo>
                  <a:pt x="1076126" y="946356"/>
                </a:lnTo>
                <a:lnTo>
                  <a:pt x="1005869" y="901586"/>
                </a:lnTo>
                <a:lnTo>
                  <a:pt x="139398" y="332071"/>
                </a:lnTo>
                <a:lnTo>
                  <a:pt x="100945" y="306620"/>
                </a:lnTo>
                <a:lnTo>
                  <a:pt x="47288" y="266773"/>
                </a:lnTo>
                <a:lnTo>
                  <a:pt x="13614" y="219996"/>
                </a:lnTo>
                <a:lnTo>
                  <a:pt x="0" y="154159"/>
                </a:lnTo>
                <a:lnTo>
                  <a:pt x="4187" y="120210"/>
                </a:lnTo>
                <a:lnTo>
                  <a:pt x="7905" y="107087"/>
                </a:lnTo>
                <a:lnTo>
                  <a:pt x="12744" y="94362"/>
                </a:lnTo>
                <a:lnTo>
                  <a:pt x="18672" y="82107"/>
                </a:lnTo>
                <a:lnTo>
                  <a:pt x="25659" y="70393"/>
                </a:lnTo>
                <a:close/>
              </a:path>
            </a:pathLst>
          </a:custGeom>
          <a:ln w="25400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89" name="object 89"/>
          <p:cNvGrpSpPr/>
          <p:nvPr/>
        </p:nvGrpSpPr>
        <p:grpSpPr>
          <a:xfrm>
            <a:off x="2231184" y="921704"/>
            <a:ext cx="1941830" cy="1673225"/>
            <a:chOff x="2231184" y="921704"/>
            <a:chExt cx="1941830" cy="1673225"/>
          </a:xfrm>
        </p:grpSpPr>
        <p:pic>
          <p:nvPicPr>
            <p:cNvPr id="90" name="object 9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31184" y="921704"/>
              <a:ext cx="1941644" cy="1672903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2281984" y="949505"/>
              <a:ext cx="1840230" cy="1571625"/>
            </a:xfrm>
            <a:custGeom>
              <a:avLst/>
              <a:gdLst/>
              <a:ahLst/>
              <a:cxnLst/>
              <a:rect l="l" t="t" r="r" b="b"/>
              <a:pathLst>
                <a:path w="1840229" h="1571625">
                  <a:moveTo>
                    <a:pt x="0" y="1227979"/>
                  </a:moveTo>
                  <a:lnTo>
                    <a:pt x="0" y="343323"/>
                  </a:lnTo>
                  <a:lnTo>
                    <a:pt x="263" y="275004"/>
                  </a:lnTo>
                  <a:lnTo>
                    <a:pt x="2104" y="219907"/>
                  </a:lnTo>
                  <a:lnTo>
                    <a:pt x="7098" y="176144"/>
                  </a:lnTo>
                  <a:lnTo>
                    <a:pt x="37108" y="100759"/>
                  </a:lnTo>
                  <a:lnTo>
                    <a:pt x="65470" y="65469"/>
                  </a:lnTo>
                  <a:lnTo>
                    <a:pt x="100761" y="37106"/>
                  </a:lnTo>
                  <a:lnTo>
                    <a:pt x="141828" y="16824"/>
                  </a:lnTo>
                  <a:lnTo>
                    <a:pt x="219908" y="2102"/>
                  </a:lnTo>
                  <a:lnTo>
                    <a:pt x="275005" y="262"/>
                  </a:lnTo>
                  <a:lnTo>
                    <a:pt x="343325" y="0"/>
                  </a:lnTo>
                  <a:lnTo>
                    <a:pt x="1496721" y="1"/>
                  </a:lnTo>
                  <a:lnTo>
                    <a:pt x="1565041" y="264"/>
                  </a:lnTo>
                  <a:lnTo>
                    <a:pt x="1620138" y="2104"/>
                  </a:lnTo>
                  <a:lnTo>
                    <a:pt x="1663901" y="7099"/>
                  </a:lnTo>
                  <a:lnTo>
                    <a:pt x="1739285" y="37108"/>
                  </a:lnTo>
                  <a:lnTo>
                    <a:pt x="1774576" y="65471"/>
                  </a:lnTo>
                  <a:lnTo>
                    <a:pt x="1802939" y="100761"/>
                  </a:lnTo>
                  <a:lnTo>
                    <a:pt x="1823221" y="141828"/>
                  </a:lnTo>
                  <a:lnTo>
                    <a:pt x="1837942" y="219909"/>
                  </a:lnTo>
                  <a:lnTo>
                    <a:pt x="1839782" y="275005"/>
                  </a:lnTo>
                  <a:lnTo>
                    <a:pt x="1840045" y="343325"/>
                  </a:lnTo>
                  <a:lnTo>
                    <a:pt x="1840044" y="1227981"/>
                  </a:lnTo>
                  <a:lnTo>
                    <a:pt x="1839781" y="1296301"/>
                  </a:lnTo>
                  <a:lnTo>
                    <a:pt x="1837941" y="1351397"/>
                  </a:lnTo>
                  <a:lnTo>
                    <a:pt x="1832946" y="1395160"/>
                  </a:lnTo>
                  <a:lnTo>
                    <a:pt x="1802937" y="1470544"/>
                  </a:lnTo>
                  <a:lnTo>
                    <a:pt x="1774574" y="1505835"/>
                  </a:lnTo>
                  <a:lnTo>
                    <a:pt x="1739284" y="1534198"/>
                  </a:lnTo>
                  <a:lnTo>
                    <a:pt x="1698217" y="1554480"/>
                  </a:lnTo>
                  <a:lnTo>
                    <a:pt x="1620137" y="1569201"/>
                  </a:lnTo>
                  <a:lnTo>
                    <a:pt x="1565040" y="1571042"/>
                  </a:lnTo>
                  <a:lnTo>
                    <a:pt x="1496720" y="1571304"/>
                  </a:lnTo>
                  <a:lnTo>
                    <a:pt x="343323" y="1571303"/>
                  </a:lnTo>
                  <a:lnTo>
                    <a:pt x="275003" y="1571040"/>
                  </a:lnTo>
                  <a:lnTo>
                    <a:pt x="219907" y="1569200"/>
                  </a:lnTo>
                  <a:lnTo>
                    <a:pt x="176144" y="1564205"/>
                  </a:lnTo>
                  <a:lnTo>
                    <a:pt x="100760" y="1534196"/>
                  </a:lnTo>
                  <a:lnTo>
                    <a:pt x="65469" y="1505833"/>
                  </a:lnTo>
                  <a:lnTo>
                    <a:pt x="37106" y="1470542"/>
                  </a:lnTo>
                  <a:lnTo>
                    <a:pt x="16824" y="1429475"/>
                  </a:lnTo>
                  <a:lnTo>
                    <a:pt x="2102" y="1351395"/>
                  </a:lnTo>
                  <a:lnTo>
                    <a:pt x="262" y="1296299"/>
                  </a:lnTo>
                  <a:lnTo>
                    <a:pt x="0" y="1227979"/>
                  </a:lnTo>
                  <a:close/>
                </a:path>
              </a:pathLst>
            </a:custGeom>
            <a:ln w="25400">
              <a:solidFill>
                <a:srgbClr val="40B1B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74828" y="3202877"/>
            <a:ext cx="20999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Conclusion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81062" y="1475524"/>
            <a:ext cx="4685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0070EA"/>
                </a:solidFill>
                <a:latin typeface="Microsoft Sans Serif" panose="020B0604020202020204"/>
                <a:cs typeface="Microsoft Sans Serif" panose="020B0604020202020204"/>
              </a:rPr>
              <a:t>System</a:t>
            </a:r>
            <a:r>
              <a:rPr sz="3000" spc="20" dirty="0">
                <a:solidFill>
                  <a:srgbClr val="0070E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dirty="0">
                <a:solidFill>
                  <a:srgbClr val="0070EA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3000" spc="20" dirty="0">
                <a:solidFill>
                  <a:srgbClr val="0070E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spc="-5" dirty="0">
                <a:solidFill>
                  <a:srgbClr val="0070EA"/>
                </a:solidFill>
                <a:latin typeface="Microsoft Sans Serif" panose="020B0604020202020204"/>
                <a:cs typeface="Microsoft Sans Serif" panose="020B0604020202020204"/>
              </a:rPr>
              <a:t>Linear</a:t>
            </a:r>
            <a:r>
              <a:rPr sz="3000" spc="25" dirty="0">
                <a:solidFill>
                  <a:srgbClr val="0070E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spc="-5" dirty="0">
                <a:solidFill>
                  <a:srgbClr val="0070EA"/>
                </a:solidFill>
                <a:latin typeface="Microsoft Sans Serif" panose="020B0604020202020204"/>
                <a:cs typeface="Microsoft Sans Serif" panose="020B0604020202020204"/>
              </a:rPr>
              <a:t>Equations</a:t>
            </a:r>
            <a:endParaRPr sz="30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5746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Solution:</a:t>
            </a:r>
            <a:r>
              <a:rPr spc="20" dirty="0"/>
              <a:t> </a:t>
            </a: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  <a:r>
              <a:rPr spc="25" dirty="0"/>
              <a:t> </a:t>
            </a:r>
            <a:r>
              <a:rPr dirty="0"/>
              <a:t>2</a:t>
            </a:r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2535280" y="1524667"/>
            <a:ext cx="346075" cy="381635"/>
            <a:chOff x="2535280" y="1524667"/>
            <a:chExt cx="346075" cy="38163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535280" y="1524667"/>
              <a:ext cx="345534" cy="38136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578143" y="1544551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2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8" y="243452"/>
                  </a:lnTo>
                  <a:lnTo>
                    <a:pt x="52706" y="274944"/>
                  </a:lnTo>
                  <a:lnTo>
                    <a:pt x="92204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5" y="239383"/>
                  </a:lnTo>
                  <a:lnTo>
                    <a:pt x="254609" y="191245"/>
                  </a:lnTo>
                  <a:lnTo>
                    <a:pt x="258616" y="138393"/>
                  </a:lnTo>
                  <a:lnTo>
                    <a:pt x="234363" y="91832"/>
                  </a:lnTo>
                  <a:lnTo>
                    <a:pt x="226077" y="86589"/>
                  </a:lnTo>
                  <a:lnTo>
                    <a:pt x="124468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80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80" h="295275">
                  <a:moveTo>
                    <a:pt x="116228" y="48479"/>
                  </a:moveTo>
                  <a:lnTo>
                    <a:pt x="104119" y="48479"/>
                  </a:lnTo>
                  <a:lnTo>
                    <a:pt x="108700" y="51304"/>
                  </a:lnTo>
                  <a:lnTo>
                    <a:pt x="114839" y="55864"/>
                  </a:lnTo>
                  <a:lnTo>
                    <a:pt x="121484" y="62119"/>
                  </a:lnTo>
                  <a:lnTo>
                    <a:pt x="127586" y="70029"/>
                  </a:lnTo>
                  <a:lnTo>
                    <a:pt x="126155" y="75302"/>
                  </a:lnTo>
                  <a:lnTo>
                    <a:pt x="125150" y="80803"/>
                  </a:lnTo>
                  <a:lnTo>
                    <a:pt x="124468" y="86589"/>
                  </a:lnTo>
                  <a:lnTo>
                    <a:pt x="226077" y="86589"/>
                  </a:lnTo>
                  <a:lnTo>
                    <a:pt x="224325" y="85481"/>
                  </a:lnTo>
                  <a:lnTo>
                    <a:pt x="134238" y="85481"/>
                  </a:lnTo>
                  <a:lnTo>
                    <a:pt x="139937" y="68136"/>
                  </a:lnTo>
                  <a:lnTo>
                    <a:pt x="143399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80" h="295275">
                  <a:moveTo>
                    <a:pt x="174769" y="68580"/>
                  </a:moveTo>
                  <a:lnTo>
                    <a:pt x="151264" y="75186"/>
                  </a:lnTo>
                  <a:lnTo>
                    <a:pt x="134238" y="85481"/>
                  </a:lnTo>
                  <a:lnTo>
                    <a:pt x="224325" y="85481"/>
                  </a:lnTo>
                  <a:lnTo>
                    <a:pt x="203040" y="72013"/>
                  </a:lnTo>
                  <a:lnTo>
                    <a:pt x="174769" y="68580"/>
                  </a:lnTo>
                  <a:close/>
                </a:path>
                <a:path w="259080" h="295275">
                  <a:moveTo>
                    <a:pt x="169796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399" y="62038"/>
                  </a:lnTo>
                  <a:lnTo>
                    <a:pt x="148864" y="52413"/>
                  </a:lnTo>
                  <a:lnTo>
                    <a:pt x="161050" y="38367"/>
                  </a:lnTo>
                  <a:lnTo>
                    <a:pt x="176528" y="26052"/>
                  </a:lnTo>
                  <a:lnTo>
                    <a:pt x="177380" y="22925"/>
                  </a:lnTo>
                  <a:lnTo>
                    <a:pt x="174517" y="19308"/>
                  </a:lnTo>
                  <a:lnTo>
                    <a:pt x="169796" y="16973"/>
                  </a:lnTo>
                  <a:close/>
                </a:path>
                <a:path w="259080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2"/>
                  </a:lnTo>
                  <a:lnTo>
                    <a:pt x="79433" y="55351"/>
                  </a:lnTo>
                  <a:lnTo>
                    <a:pt x="104119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7"/>
                  </a:lnTo>
                  <a:lnTo>
                    <a:pt x="103229" y="33286"/>
                  </a:lnTo>
                  <a:lnTo>
                    <a:pt x="97162" y="22129"/>
                  </a:lnTo>
                  <a:lnTo>
                    <a:pt x="87702" y="11323"/>
                  </a:lnTo>
                  <a:lnTo>
                    <a:pt x="76721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80" h="295275">
                  <a:moveTo>
                    <a:pt x="53762" y="19"/>
                  </a:moveTo>
                  <a:lnTo>
                    <a:pt x="38119" y="2705"/>
                  </a:lnTo>
                  <a:lnTo>
                    <a:pt x="21980" y="4905"/>
                  </a:lnTo>
                  <a:lnTo>
                    <a:pt x="76721" y="4905"/>
                  </a:lnTo>
                  <a:lnTo>
                    <a:pt x="74255" y="3464"/>
                  </a:lnTo>
                  <a:lnTo>
                    <a:pt x="53762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578143" y="1544550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3192527" y="1524667"/>
            <a:ext cx="364490" cy="381635"/>
            <a:chOff x="3192527" y="1524667"/>
            <a:chExt cx="364490" cy="38163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2527" y="1524667"/>
              <a:ext cx="364476" cy="38136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35389" y="1544397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3" y="0"/>
                  </a:moveTo>
                  <a:lnTo>
                    <a:pt x="242703" y="389"/>
                  </a:lnTo>
                  <a:lnTo>
                    <a:pt x="235431" y="3624"/>
                  </a:lnTo>
                  <a:lnTo>
                    <a:pt x="235861" y="6830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9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3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2" y="37774"/>
                  </a:lnTo>
                  <a:lnTo>
                    <a:pt x="256659" y="18522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235389" y="1544398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2535280" y="2493751"/>
            <a:ext cx="346075" cy="381635"/>
            <a:chOff x="2535280" y="2493751"/>
            <a:chExt cx="346075" cy="381635"/>
          </a:xfrm>
        </p:grpSpPr>
        <p:pic>
          <p:nvPicPr>
            <p:cNvPr id="12" name="object 1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535280" y="2493751"/>
              <a:ext cx="345534" cy="38136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578143" y="2513635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2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8" y="243452"/>
                  </a:lnTo>
                  <a:lnTo>
                    <a:pt x="52706" y="274944"/>
                  </a:lnTo>
                  <a:lnTo>
                    <a:pt x="92204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5" y="239383"/>
                  </a:lnTo>
                  <a:lnTo>
                    <a:pt x="254609" y="191245"/>
                  </a:lnTo>
                  <a:lnTo>
                    <a:pt x="258616" y="138394"/>
                  </a:lnTo>
                  <a:lnTo>
                    <a:pt x="234363" y="91832"/>
                  </a:lnTo>
                  <a:lnTo>
                    <a:pt x="226077" y="86589"/>
                  </a:lnTo>
                  <a:lnTo>
                    <a:pt x="124468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80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80" h="295275">
                  <a:moveTo>
                    <a:pt x="116228" y="48479"/>
                  </a:moveTo>
                  <a:lnTo>
                    <a:pt x="104119" y="48479"/>
                  </a:lnTo>
                  <a:lnTo>
                    <a:pt x="108700" y="51304"/>
                  </a:lnTo>
                  <a:lnTo>
                    <a:pt x="114839" y="55864"/>
                  </a:lnTo>
                  <a:lnTo>
                    <a:pt x="121484" y="62119"/>
                  </a:lnTo>
                  <a:lnTo>
                    <a:pt x="127586" y="70029"/>
                  </a:lnTo>
                  <a:lnTo>
                    <a:pt x="126155" y="75302"/>
                  </a:lnTo>
                  <a:lnTo>
                    <a:pt x="125150" y="80803"/>
                  </a:lnTo>
                  <a:lnTo>
                    <a:pt x="124468" y="86589"/>
                  </a:lnTo>
                  <a:lnTo>
                    <a:pt x="226077" y="86589"/>
                  </a:lnTo>
                  <a:lnTo>
                    <a:pt x="224325" y="85481"/>
                  </a:lnTo>
                  <a:lnTo>
                    <a:pt x="134238" y="85481"/>
                  </a:lnTo>
                  <a:lnTo>
                    <a:pt x="139937" y="68136"/>
                  </a:lnTo>
                  <a:lnTo>
                    <a:pt x="143399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80" h="295275">
                  <a:moveTo>
                    <a:pt x="174769" y="68580"/>
                  </a:moveTo>
                  <a:lnTo>
                    <a:pt x="151264" y="75186"/>
                  </a:lnTo>
                  <a:lnTo>
                    <a:pt x="134238" y="85481"/>
                  </a:lnTo>
                  <a:lnTo>
                    <a:pt x="224325" y="85481"/>
                  </a:lnTo>
                  <a:lnTo>
                    <a:pt x="203040" y="72013"/>
                  </a:lnTo>
                  <a:lnTo>
                    <a:pt x="174769" y="68580"/>
                  </a:lnTo>
                  <a:close/>
                </a:path>
                <a:path w="259080" h="295275">
                  <a:moveTo>
                    <a:pt x="169796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399" y="62038"/>
                  </a:lnTo>
                  <a:lnTo>
                    <a:pt x="148864" y="52413"/>
                  </a:lnTo>
                  <a:lnTo>
                    <a:pt x="161050" y="38367"/>
                  </a:lnTo>
                  <a:lnTo>
                    <a:pt x="176528" y="26052"/>
                  </a:lnTo>
                  <a:lnTo>
                    <a:pt x="177380" y="22925"/>
                  </a:lnTo>
                  <a:lnTo>
                    <a:pt x="174517" y="19308"/>
                  </a:lnTo>
                  <a:lnTo>
                    <a:pt x="169796" y="16973"/>
                  </a:lnTo>
                  <a:close/>
                </a:path>
                <a:path w="259080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2"/>
                  </a:lnTo>
                  <a:lnTo>
                    <a:pt x="79433" y="55351"/>
                  </a:lnTo>
                  <a:lnTo>
                    <a:pt x="104119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7"/>
                  </a:lnTo>
                  <a:lnTo>
                    <a:pt x="103229" y="33286"/>
                  </a:lnTo>
                  <a:lnTo>
                    <a:pt x="97162" y="22129"/>
                  </a:lnTo>
                  <a:lnTo>
                    <a:pt x="87702" y="11323"/>
                  </a:lnTo>
                  <a:lnTo>
                    <a:pt x="76721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80" h="295275">
                  <a:moveTo>
                    <a:pt x="53762" y="19"/>
                  </a:moveTo>
                  <a:lnTo>
                    <a:pt x="38119" y="2705"/>
                  </a:lnTo>
                  <a:lnTo>
                    <a:pt x="21980" y="4905"/>
                  </a:lnTo>
                  <a:lnTo>
                    <a:pt x="76721" y="4905"/>
                  </a:lnTo>
                  <a:lnTo>
                    <a:pt x="74255" y="3464"/>
                  </a:lnTo>
                  <a:lnTo>
                    <a:pt x="53762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578143" y="2513635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3192527" y="2493751"/>
            <a:ext cx="364490" cy="381635"/>
            <a:chOff x="3192527" y="2493751"/>
            <a:chExt cx="364490" cy="381635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2527" y="2493751"/>
              <a:ext cx="364476" cy="38136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235389" y="2513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3" y="0"/>
                  </a:moveTo>
                  <a:lnTo>
                    <a:pt x="242703" y="389"/>
                  </a:lnTo>
                  <a:lnTo>
                    <a:pt x="235431" y="3625"/>
                  </a:lnTo>
                  <a:lnTo>
                    <a:pt x="235861" y="6830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9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3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2" y="37774"/>
                  </a:lnTo>
                  <a:lnTo>
                    <a:pt x="256659" y="18522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235389" y="2513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755650" y="1104526"/>
            <a:ext cx="6993255" cy="1666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 indent="-180975">
              <a:lnSpc>
                <a:spcPct val="100000"/>
              </a:lnSpc>
              <a:spcBef>
                <a:spcPts val="100"/>
              </a:spcBef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1:</a:t>
            </a:r>
            <a:r>
              <a:rPr sz="1800" b="1" spc="-4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$10.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2225040">
              <a:lnSpc>
                <a:spcPct val="100000"/>
              </a:lnSpc>
              <a:spcBef>
                <a:spcPts val="1445"/>
              </a:spcBef>
              <a:tabLst>
                <a:tab pos="2901315" algn="l"/>
              </a:tabLst>
            </a:pPr>
            <a:r>
              <a:rPr sz="1400" dirty="0">
                <a:latin typeface="Arial MT"/>
                <a:cs typeface="Arial MT"/>
              </a:rPr>
              <a:t>+	</a:t>
            </a:r>
            <a:r>
              <a:rPr sz="2100" baseline="2000" dirty="0">
                <a:latin typeface="Arial MT"/>
                <a:cs typeface="Arial MT"/>
              </a:rPr>
              <a:t>=</a:t>
            </a:r>
            <a:r>
              <a:rPr sz="2100" spc="487" baseline="2000" dirty="0">
                <a:latin typeface="Arial MT"/>
                <a:cs typeface="Arial MT"/>
              </a:rPr>
              <a:t> </a:t>
            </a:r>
            <a:r>
              <a:rPr sz="2100" baseline="2000" dirty="0">
                <a:latin typeface="Arial MT"/>
                <a:cs typeface="Arial MT"/>
              </a:rPr>
              <a:t>$10</a:t>
            </a:r>
            <a:endParaRPr sz="2100" baseline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Arial MT"/>
              <a:cs typeface="Arial MT"/>
            </a:endParaRPr>
          </a:p>
          <a:p>
            <a:pPr marL="193040" indent="-180975">
              <a:lnSpc>
                <a:spcPct val="100000"/>
              </a:lnSpc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2:</a:t>
            </a:r>
            <a:r>
              <a:rPr sz="1800" b="1" spc="-3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apples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$20.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2225040">
              <a:lnSpc>
                <a:spcPct val="100000"/>
              </a:lnSpc>
              <a:spcBef>
                <a:spcPts val="1490"/>
              </a:spcBef>
              <a:tabLst>
                <a:tab pos="3258185" algn="l"/>
              </a:tabLst>
            </a:pPr>
            <a:r>
              <a:rPr sz="1400" dirty="0">
                <a:latin typeface="Arial MT"/>
                <a:cs typeface="Arial MT"/>
              </a:rPr>
              <a:t>+	</a:t>
            </a:r>
            <a:r>
              <a:rPr sz="2100" baseline="2000" dirty="0">
                <a:latin typeface="Arial MT"/>
                <a:cs typeface="Arial MT"/>
              </a:rPr>
              <a:t>=</a:t>
            </a:r>
            <a:r>
              <a:rPr sz="2100" spc="487" baseline="2000" dirty="0">
                <a:latin typeface="Arial MT"/>
                <a:cs typeface="Arial MT"/>
              </a:rPr>
              <a:t> </a:t>
            </a:r>
            <a:r>
              <a:rPr sz="2100" baseline="2000" dirty="0">
                <a:latin typeface="Arial MT"/>
                <a:cs typeface="Arial MT"/>
              </a:rPr>
              <a:t>$20</a:t>
            </a:r>
            <a:endParaRPr sz="2100" baseline="20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429109" y="2493751"/>
            <a:ext cx="364490" cy="381635"/>
            <a:chOff x="3429109" y="2493751"/>
            <a:chExt cx="364490" cy="381635"/>
          </a:xfrm>
        </p:grpSpPr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109" y="2493751"/>
              <a:ext cx="364476" cy="38136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471971" y="2513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3" y="0"/>
                  </a:moveTo>
                  <a:lnTo>
                    <a:pt x="242704" y="389"/>
                  </a:lnTo>
                  <a:lnTo>
                    <a:pt x="235432" y="3625"/>
                  </a:lnTo>
                  <a:lnTo>
                    <a:pt x="235863" y="6830"/>
                  </a:lnTo>
                  <a:lnTo>
                    <a:pt x="238775" y="35354"/>
                  </a:lnTo>
                  <a:lnTo>
                    <a:pt x="238716" y="54574"/>
                  </a:lnTo>
                  <a:lnTo>
                    <a:pt x="236172" y="66799"/>
                  </a:lnTo>
                  <a:lnTo>
                    <a:pt x="231631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2" y="279882"/>
                  </a:lnTo>
                  <a:lnTo>
                    <a:pt x="7678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6" y="265703"/>
                  </a:lnTo>
                  <a:lnTo>
                    <a:pt x="202478" y="236538"/>
                  </a:lnTo>
                  <a:lnTo>
                    <a:pt x="238110" y="204372"/>
                  </a:lnTo>
                  <a:lnTo>
                    <a:pt x="263459" y="169995"/>
                  </a:lnTo>
                  <a:lnTo>
                    <a:pt x="276947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3" y="37774"/>
                  </a:lnTo>
                  <a:lnTo>
                    <a:pt x="256660" y="18522"/>
                  </a:lnTo>
                  <a:lnTo>
                    <a:pt x="254942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471971" y="2513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2265945" y="2493751"/>
            <a:ext cx="346075" cy="381635"/>
            <a:chOff x="2265945" y="2493751"/>
            <a:chExt cx="346075" cy="381635"/>
          </a:xfrm>
        </p:grpSpPr>
        <p:pic>
          <p:nvPicPr>
            <p:cNvPr id="25" name="object 2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265945" y="2493751"/>
              <a:ext cx="345534" cy="38136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308807" y="2513635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2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8" y="243452"/>
                  </a:lnTo>
                  <a:lnTo>
                    <a:pt x="52706" y="274944"/>
                  </a:lnTo>
                  <a:lnTo>
                    <a:pt x="92205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6" y="239383"/>
                  </a:lnTo>
                  <a:lnTo>
                    <a:pt x="254609" y="191245"/>
                  </a:lnTo>
                  <a:lnTo>
                    <a:pt x="258617" y="138394"/>
                  </a:lnTo>
                  <a:lnTo>
                    <a:pt x="234363" y="91832"/>
                  </a:lnTo>
                  <a:lnTo>
                    <a:pt x="226077" y="86589"/>
                  </a:lnTo>
                  <a:lnTo>
                    <a:pt x="124468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80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80" h="295275">
                  <a:moveTo>
                    <a:pt x="116228" y="48479"/>
                  </a:moveTo>
                  <a:lnTo>
                    <a:pt x="104120" y="48479"/>
                  </a:lnTo>
                  <a:lnTo>
                    <a:pt x="108702" y="51304"/>
                  </a:lnTo>
                  <a:lnTo>
                    <a:pt x="114839" y="55864"/>
                  </a:lnTo>
                  <a:lnTo>
                    <a:pt x="121484" y="62119"/>
                  </a:lnTo>
                  <a:lnTo>
                    <a:pt x="127586" y="70029"/>
                  </a:lnTo>
                  <a:lnTo>
                    <a:pt x="126155" y="75302"/>
                  </a:lnTo>
                  <a:lnTo>
                    <a:pt x="125150" y="80803"/>
                  </a:lnTo>
                  <a:lnTo>
                    <a:pt x="124468" y="86589"/>
                  </a:lnTo>
                  <a:lnTo>
                    <a:pt x="226077" y="86589"/>
                  </a:lnTo>
                  <a:lnTo>
                    <a:pt x="224325" y="85481"/>
                  </a:lnTo>
                  <a:lnTo>
                    <a:pt x="134239" y="85481"/>
                  </a:lnTo>
                  <a:lnTo>
                    <a:pt x="139937" y="68136"/>
                  </a:lnTo>
                  <a:lnTo>
                    <a:pt x="143399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80" h="295275">
                  <a:moveTo>
                    <a:pt x="174769" y="68580"/>
                  </a:moveTo>
                  <a:lnTo>
                    <a:pt x="151264" y="75186"/>
                  </a:lnTo>
                  <a:lnTo>
                    <a:pt x="134239" y="85481"/>
                  </a:lnTo>
                  <a:lnTo>
                    <a:pt x="224325" y="85481"/>
                  </a:lnTo>
                  <a:lnTo>
                    <a:pt x="203040" y="72013"/>
                  </a:lnTo>
                  <a:lnTo>
                    <a:pt x="174769" y="68580"/>
                  </a:lnTo>
                  <a:close/>
                </a:path>
                <a:path w="259080" h="295275">
                  <a:moveTo>
                    <a:pt x="169797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399" y="62038"/>
                  </a:lnTo>
                  <a:lnTo>
                    <a:pt x="148864" y="52413"/>
                  </a:lnTo>
                  <a:lnTo>
                    <a:pt x="161050" y="38367"/>
                  </a:lnTo>
                  <a:lnTo>
                    <a:pt x="176528" y="26052"/>
                  </a:lnTo>
                  <a:lnTo>
                    <a:pt x="177380" y="22925"/>
                  </a:lnTo>
                  <a:lnTo>
                    <a:pt x="174518" y="19308"/>
                  </a:lnTo>
                  <a:lnTo>
                    <a:pt x="169797" y="16973"/>
                  </a:lnTo>
                  <a:close/>
                </a:path>
                <a:path w="259080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2"/>
                  </a:lnTo>
                  <a:lnTo>
                    <a:pt x="79434" y="55351"/>
                  </a:lnTo>
                  <a:lnTo>
                    <a:pt x="104120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7"/>
                  </a:lnTo>
                  <a:lnTo>
                    <a:pt x="103230" y="33286"/>
                  </a:lnTo>
                  <a:lnTo>
                    <a:pt x="97162" y="22129"/>
                  </a:lnTo>
                  <a:lnTo>
                    <a:pt x="87702" y="11323"/>
                  </a:lnTo>
                  <a:lnTo>
                    <a:pt x="76721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80" h="295275">
                  <a:moveTo>
                    <a:pt x="53762" y="19"/>
                  </a:moveTo>
                  <a:lnTo>
                    <a:pt x="38119" y="2705"/>
                  </a:lnTo>
                  <a:lnTo>
                    <a:pt x="21980" y="4905"/>
                  </a:lnTo>
                  <a:lnTo>
                    <a:pt x="76721" y="4905"/>
                  </a:lnTo>
                  <a:lnTo>
                    <a:pt x="74255" y="3464"/>
                  </a:lnTo>
                  <a:lnTo>
                    <a:pt x="53762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308807" y="2513635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4" y="354677"/>
            <a:ext cx="60394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Neural</a:t>
            </a:r>
            <a:r>
              <a:rPr spc="30" dirty="0"/>
              <a:t> </a:t>
            </a:r>
            <a:r>
              <a:rPr spc="-5" dirty="0"/>
              <a:t>networks</a:t>
            </a:r>
            <a:r>
              <a:rPr spc="30" dirty="0"/>
              <a:t> </a:t>
            </a:r>
            <a:r>
              <a:rPr dirty="0"/>
              <a:t>-</a:t>
            </a:r>
            <a:r>
              <a:rPr spc="30" dirty="0"/>
              <a:t> </a:t>
            </a:r>
            <a:r>
              <a:rPr spc="-5" dirty="0"/>
              <a:t>Matrix</a:t>
            </a:r>
            <a:r>
              <a:rPr spc="30" dirty="0"/>
              <a:t> </a:t>
            </a:r>
            <a:r>
              <a:rPr spc="-5" dirty="0"/>
              <a:t>operations</a:t>
            </a:r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2829406" y="1111299"/>
            <a:ext cx="3257550" cy="3035300"/>
            <a:chOff x="2829406" y="1111299"/>
            <a:chExt cx="3257550" cy="303530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199774" y="1111299"/>
              <a:ext cx="2886595" cy="175145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9406" y="3329023"/>
              <a:ext cx="1355725" cy="8172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72268" y="3348885"/>
              <a:ext cx="1270000" cy="73156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872268" y="3348885"/>
              <a:ext cx="1270000" cy="732155"/>
            </a:xfrm>
            <a:custGeom>
              <a:avLst/>
              <a:gdLst/>
              <a:ahLst/>
              <a:cxnLst/>
              <a:rect l="l" t="t" r="r" b="b"/>
              <a:pathLst>
                <a:path w="1270000" h="732154">
                  <a:moveTo>
                    <a:pt x="291210" y="0"/>
                  </a:moveTo>
                  <a:lnTo>
                    <a:pt x="978789" y="0"/>
                  </a:lnTo>
                  <a:lnTo>
                    <a:pt x="1036738" y="222"/>
                  </a:lnTo>
                  <a:lnTo>
                    <a:pt x="1083472" y="1783"/>
                  </a:lnTo>
                  <a:lnTo>
                    <a:pt x="1149700" y="14270"/>
                  </a:lnTo>
                  <a:lnTo>
                    <a:pt x="1184533" y="31474"/>
                  </a:lnTo>
                  <a:lnTo>
                    <a:pt x="1214467" y="55532"/>
                  </a:lnTo>
                  <a:lnTo>
                    <a:pt x="1238525" y="85466"/>
                  </a:lnTo>
                  <a:lnTo>
                    <a:pt x="1255729" y="120299"/>
                  </a:lnTo>
                  <a:lnTo>
                    <a:pt x="1268216" y="186527"/>
                  </a:lnTo>
                  <a:lnTo>
                    <a:pt x="1269777" y="233261"/>
                  </a:lnTo>
                  <a:lnTo>
                    <a:pt x="1270000" y="291210"/>
                  </a:lnTo>
                  <a:lnTo>
                    <a:pt x="1270000" y="440351"/>
                  </a:lnTo>
                  <a:lnTo>
                    <a:pt x="1269777" y="498301"/>
                  </a:lnTo>
                  <a:lnTo>
                    <a:pt x="1268216" y="545034"/>
                  </a:lnTo>
                  <a:lnTo>
                    <a:pt x="1255729" y="611262"/>
                  </a:lnTo>
                  <a:lnTo>
                    <a:pt x="1238525" y="646096"/>
                  </a:lnTo>
                  <a:lnTo>
                    <a:pt x="1214467" y="676030"/>
                  </a:lnTo>
                  <a:lnTo>
                    <a:pt x="1184533" y="700088"/>
                  </a:lnTo>
                  <a:lnTo>
                    <a:pt x="1149700" y="717291"/>
                  </a:lnTo>
                  <a:lnTo>
                    <a:pt x="1083472" y="729778"/>
                  </a:lnTo>
                  <a:lnTo>
                    <a:pt x="1036738" y="731339"/>
                  </a:lnTo>
                  <a:lnTo>
                    <a:pt x="978789" y="731562"/>
                  </a:lnTo>
                  <a:lnTo>
                    <a:pt x="291210" y="731562"/>
                  </a:lnTo>
                  <a:lnTo>
                    <a:pt x="233261" y="731339"/>
                  </a:lnTo>
                  <a:lnTo>
                    <a:pt x="186527" y="729778"/>
                  </a:lnTo>
                  <a:lnTo>
                    <a:pt x="120299" y="717291"/>
                  </a:lnTo>
                  <a:lnTo>
                    <a:pt x="85466" y="700088"/>
                  </a:lnTo>
                  <a:lnTo>
                    <a:pt x="55532" y="676030"/>
                  </a:lnTo>
                  <a:lnTo>
                    <a:pt x="31474" y="646096"/>
                  </a:lnTo>
                  <a:lnTo>
                    <a:pt x="14270" y="611262"/>
                  </a:lnTo>
                  <a:lnTo>
                    <a:pt x="1783" y="545034"/>
                  </a:lnTo>
                  <a:lnTo>
                    <a:pt x="222" y="498301"/>
                  </a:lnTo>
                  <a:lnTo>
                    <a:pt x="0" y="440351"/>
                  </a:lnTo>
                  <a:lnTo>
                    <a:pt x="0" y="291210"/>
                  </a:lnTo>
                  <a:lnTo>
                    <a:pt x="222" y="233261"/>
                  </a:lnTo>
                  <a:lnTo>
                    <a:pt x="1783" y="186527"/>
                  </a:lnTo>
                  <a:lnTo>
                    <a:pt x="14270" y="120299"/>
                  </a:lnTo>
                  <a:lnTo>
                    <a:pt x="31474" y="85466"/>
                  </a:lnTo>
                  <a:lnTo>
                    <a:pt x="55532" y="55532"/>
                  </a:lnTo>
                  <a:lnTo>
                    <a:pt x="85466" y="31474"/>
                  </a:lnTo>
                  <a:lnTo>
                    <a:pt x="120299" y="14270"/>
                  </a:lnTo>
                  <a:lnTo>
                    <a:pt x="186527" y="1783"/>
                  </a:lnTo>
                  <a:lnTo>
                    <a:pt x="233261" y="222"/>
                  </a:lnTo>
                  <a:lnTo>
                    <a:pt x="291210" y="0"/>
                  </a:lnTo>
                  <a:close/>
                </a:path>
              </a:pathLst>
            </a:custGeom>
            <a:ln w="1079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6304174" y="1682676"/>
            <a:ext cx="1487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Yes,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it’s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a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face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216799" y="1111300"/>
            <a:ext cx="1774825" cy="3357245"/>
            <a:chOff x="1216799" y="1111300"/>
            <a:chExt cx="1774825" cy="335724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6799" y="1111300"/>
              <a:ext cx="1774625" cy="17287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6151" y="3112581"/>
              <a:ext cx="1355725" cy="135572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9014" y="3132443"/>
              <a:ext cx="1270000" cy="12700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469014" y="3132443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291210" y="0"/>
                  </a:moveTo>
                  <a:lnTo>
                    <a:pt x="978789" y="0"/>
                  </a:lnTo>
                  <a:lnTo>
                    <a:pt x="1036738" y="222"/>
                  </a:lnTo>
                  <a:lnTo>
                    <a:pt x="1083472" y="1783"/>
                  </a:lnTo>
                  <a:lnTo>
                    <a:pt x="1149700" y="14270"/>
                  </a:lnTo>
                  <a:lnTo>
                    <a:pt x="1184533" y="31474"/>
                  </a:lnTo>
                  <a:lnTo>
                    <a:pt x="1214467" y="55532"/>
                  </a:lnTo>
                  <a:lnTo>
                    <a:pt x="1238525" y="85466"/>
                  </a:lnTo>
                  <a:lnTo>
                    <a:pt x="1255729" y="120299"/>
                  </a:lnTo>
                  <a:lnTo>
                    <a:pt x="1268216" y="186527"/>
                  </a:lnTo>
                  <a:lnTo>
                    <a:pt x="1269777" y="233261"/>
                  </a:lnTo>
                  <a:lnTo>
                    <a:pt x="1270000" y="291210"/>
                  </a:lnTo>
                  <a:lnTo>
                    <a:pt x="1270000" y="978789"/>
                  </a:lnTo>
                  <a:lnTo>
                    <a:pt x="1269777" y="1036738"/>
                  </a:lnTo>
                  <a:lnTo>
                    <a:pt x="1268216" y="1083472"/>
                  </a:lnTo>
                  <a:lnTo>
                    <a:pt x="1255729" y="1149700"/>
                  </a:lnTo>
                  <a:lnTo>
                    <a:pt x="1238525" y="1184533"/>
                  </a:lnTo>
                  <a:lnTo>
                    <a:pt x="1214467" y="1214467"/>
                  </a:lnTo>
                  <a:lnTo>
                    <a:pt x="1184533" y="1238525"/>
                  </a:lnTo>
                  <a:lnTo>
                    <a:pt x="1149700" y="1255729"/>
                  </a:lnTo>
                  <a:lnTo>
                    <a:pt x="1083472" y="1268216"/>
                  </a:lnTo>
                  <a:lnTo>
                    <a:pt x="1036738" y="1269777"/>
                  </a:lnTo>
                  <a:lnTo>
                    <a:pt x="978789" y="1270000"/>
                  </a:lnTo>
                  <a:lnTo>
                    <a:pt x="291210" y="1270000"/>
                  </a:lnTo>
                  <a:lnTo>
                    <a:pt x="233261" y="1269777"/>
                  </a:lnTo>
                  <a:lnTo>
                    <a:pt x="186527" y="1268216"/>
                  </a:lnTo>
                  <a:lnTo>
                    <a:pt x="120299" y="1255729"/>
                  </a:lnTo>
                  <a:lnTo>
                    <a:pt x="85466" y="1238525"/>
                  </a:lnTo>
                  <a:lnTo>
                    <a:pt x="55532" y="1214467"/>
                  </a:lnTo>
                  <a:lnTo>
                    <a:pt x="31474" y="1184533"/>
                  </a:lnTo>
                  <a:lnTo>
                    <a:pt x="14270" y="1149700"/>
                  </a:lnTo>
                  <a:lnTo>
                    <a:pt x="1783" y="1083472"/>
                  </a:lnTo>
                  <a:lnTo>
                    <a:pt x="222" y="1036738"/>
                  </a:lnTo>
                  <a:lnTo>
                    <a:pt x="0" y="978789"/>
                  </a:lnTo>
                  <a:lnTo>
                    <a:pt x="0" y="291210"/>
                  </a:lnTo>
                  <a:lnTo>
                    <a:pt x="222" y="233261"/>
                  </a:lnTo>
                  <a:lnTo>
                    <a:pt x="1783" y="186527"/>
                  </a:lnTo>
                  <a:lnTo>
                    <a:pt x="14270" y="120299"/>
                  </a:lnTo>
                  <a:lnTo>
                    <a:pt x="31474" y="85466"/>
                  </a:lnTo>
                  <a:lnTo>
                    <a:pt x="55532" y="55532"/>
                  </a:lnTo>
                  <a:lnTo>
                    <a:pt x="85466" y="31474"/>
                  </a:lnTo>
                  <a:lnTo>
                    <a:pt x="120299" y="14270"/>
                  </a:lnTo>
                  <a:lnTo>
                    <a:pt x="186527" y="1783"/>
                  </a:lnTo>
                  <a:lnTo>
                    <a:pt x="233261" y="222"/>
                  </a:lnTo>
                  <a:lnTo>
                    <a:pt x="291210" y="0"/>
                  </a:lnTo>
                  <a:close/>
                </a:path>
              </a:pathLst>
            </a:custGeom>
            <a:ln w="1079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849182" y="3629174"/>
            <a:ext cx="5099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Matrix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54383" y="3588918"/>
            <a:ext cx="5099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Matrix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232578" y="3045795"/>
            <a:ext cx="712470" cy="1423035"/>
            <a:chOff x="4232578" y="3045795"/>
            <a:chExt cx="712470" cy="1423035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2578" y="3045795"/>
              <a:ext cx="712307" cy="142251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75440" y="3065658"/>
              <a:ext cx="626582" cy="133678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275440" y="3065658"/>
              <a:ext cx="626745" cy="1337310"/>
            </a:xfrm>
            <a:custGeom>
              <a:avLst/>
              <a:gdLst/>
              <a:ahLst/>
              <a:cxnLst/>
              <a:rect l="l" t="t" r="r" b="b"/>
              <a:pathLst>
                <a:path w="626745" h="1337310">
                  <a:moveTo>
                    <a:pt x="291210" y="0"/>
                  </a:moveTo>
                  <a:lnTo>
                    <a:pt x="335372" y="0"/>
                  </a:lnTo>
                  <a:lnTo>
                    <a:pt x="393321" y="222"/>
                  </a:lnTo>
                  <a:lnTo>
                    <a:pt x="440055" y="1783"/>
                  </a:lnTo>
                  <a:lnTo>
                    <a:pt x="506283" y="14270"/>
                  </a:lnTo>
                  <a:lnTo>
                    <a:pt x="541116" y="31474"/>
                  </a:lnTo>
                  <a:lnTo>
                    <a:pt x="571050" y="55532"/>
                  </a:lnTo>
                  <a:lnTo>
                    <a:pt x="595108" y="85466"/>
                  </a:lnTo>
                  <a:lnTo>
                    <a:pt x="612312" y="120299"/>
                  </a:lnTo>
                  <a:lnTo>
                    <a:pt x="624798" y="186527"/>
                  </a:lnTo>
                  <a:lnTo>
                    <a:pt x="626359" y="233261"/>
                  </a:lnTo>
                  <a:lnTo>
                    <a:pt x="626582" y="291210"/>
                  </a:lnTo>
                  <a:lnTo>
                    <a:pt x="626582" y="1045574"/>
                  </a:lnTo>
                  <a:lnTo>
                    <a:pt x="626359" y="1103524"/>
                  </a:lnTo>
                  <a:lnTo>
                    <a:pt x="624798" y="1150257"/>
                  </a:lnTo>
                  <a:lnTo>
                    <a:pt x="612312" y="1216485"/>
                  </a:lnTo>
                  <a:lnTo>
                    <a:pt x="595108" y="1251319"/>
                  </a:lnTo>
                  <a:lnTo>
                    <a:pt x="571050" y="1281253"/>
                  </a:lnTo>
                  <a:lnTo>
                    <a:pt x="541116" y="1305310"/>
                  </a:lnTo>
                  <a:lnTo>
                    <a:pt x="506283" y="1322514"/>
                  </a:lnTo>
                  <a:lnTo>
                    <a:pt x="440055" y="1335001"/>
                  </a:lnTo>
                  <a:lnTo>
                    <a:pt x="393321" y="1336562"/>
                  </a:lnTo>
                  <a:lnTo>
                    <a:pt x="335372" y="1336785"/>
                  </a:lnTo>
                  <a:lnTo>
                    <a:pt x="291210" y="1336785"/>
                  </a:lnTo>
                  <a:lnTo>
                    <a:pt x="233261" y="1336562"/>
                  </a:lnTo>
                  <a:lnTo>
                    <a:pt x="186527" y="1335001"/>
                  </a:lnTo>
                  <a:lnTo>
                    <a:pt x="120299" y="1322514"/>
                  </a:lnTo>
                  <a:lnTo>
                    <a:pt x="85466" y="1305310"/>
                  </a:lnTo>
                  <a:lnTo>
                    <a:pt x="55532" y="1281253"/>
                  </a:lnTo>
                  <a:lnTo>
                    <a:pt x="31474" y="1251319"/>
                  </a:lnTo>
                  <a:lnTo>
                    <a:pt x="14270" y="1216485"/>
                  </a:lnTo>
                  <a:lnTo>
                    <a:pt x="1783" y="1150257"/>
                  </a:lnTo>
                  <a:lnTo>
                    <a:pt x="222" y="1103524"/>
                  </a:lnTo>
                  <a:lnTo>
                    <a:pt x="0" y="1045574"/>
                  </a:lnTo>
                  <a:lnTo>
                    <a:pt x="0" y="291210"/>
                  </a:lnTo>
                  <a:lnTo>
                    <a:pt x="222" y="233261"/>
                  </a:lnTo>
                  <a:lnTo>
                    <a:pt x="1783" y="186527"/>
                  </a:lnTo>
                  <a:lnTo>
                    <a:pt x="14270" y="120299"/>
                  </a:lnTo>
                  <a:lnTo>
                    <a:pt x="31474" y="85466"/>
                  </a:lnTo>
                  <a:lnTo>
                    <a:pt x="55532" y="55532"/>
                  </a:lnTo>
                  <a:lnTo>
                    <a:pt x="85466" y="31474"/>
                  </a:lnTo>
                  <a:lnTo>
                    <a:pt x="120299" y="14270"/>
                  </a:lnTo>
                  <a:lnTo>
                    <a:pt x="186527" y="1783"/>
                  </a:lnTo>
                  <a:lnTo>
                    <a:pt x="233261" y="222"/>
                  </a:lnTo>
                  <a:lnTo>
                    <a:pt x="291210" y="0"/>
                  </a:lnTo>
                  <a:close/>
                </a:path>
              </a:pathLst>
            </a:custGeom>
            <a:ln w="10795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4334033" y="3601441"/>
            <a:ext cx="5099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Matrix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992333" y="3481623"/>
            <a:ext cx="1694180" cy="512445"/>
            <a:chOff x="4992333" y="3481623"/>
            <a:chExt cx="1694180" cy="512445"/>
          </a:xfrm>
        </p:grpSpPr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92333" y="3481623"/>
              <a:ext cx="1694055" cy="51208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35196" y="3501485"/>
              <a:ext cx="1608330" cy="42636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035195" y="3501485"/>
              <a:ext cx="1608455" cy="426720"/>
            </a:xfrm>
            <a:custGeom>
              <a:avLst/>
              <a:gdLst/>
              <a:ahLst/>
              <a:cxnLst/>
              <a:rect l="l" t="t" r="r" b="b"/>
              <a:pathLst>
                <a:path w="1608454" h="426720">
                  <a:moveTo>
                    <a:pt x="291210" y="0"/>
                  </a:moveTo>
                  <a:lnTo>
                    <a:pt x="1317119" y="0"/>
                  </a:lnTo>
                  <a:lnTo>
                    <a:pt x="1373743" y="189"/>
                  </a:lnTo>
                  <a:lnTo>
                    <a:pt x="1419408" y="1514"/>
                  </a:lnTo>
                  <a:lnTo>
                    <a:pt x="1484122" y="12115"/>
                  </a:lnTo>
                  <a:lnTo>
                    <a:pt x="1520948" y="30303"/>
                  </a:lnTo>
                  <a:lnTo>
                    <a:pt x="1552594" y="55736"/>
                  </a:lnTo>
                  <a:lnTo>
                    <a:pt x="1578028" y="87382"/>
                  </a:lnTo>
                  <a:lnTo>
                    <a:pt x="1596216" y="124208"/>
                  </a:lnTo>
                  <a:lnTo>
                    <a:pt x="1605504" y="166051"/>
                  </a:lnTo>
                  <a:lnTo>
                    <a:pt x="1608330" y="213181"/>
                  </a:lnTo>
                  <a:lnTo>
                    <a:pt x="1607649" y="235735"/>
                  </a:lnTo>
                  <a:lnTo>
                    <a:pt x="1601744" y="283566"/>
                  </a:lnTo>
                  <a:lnTo>
                    <a:pt x="1578028" y="338980"/>
                  </a:lnTo>
                  <a:lnTo>
                    <a:pt x="1552594" y="370626"/>
                  </a:lnTo>
                  <a:lnTo>
                    <a:pt x="1520948" y="396059"/>
                  </a:lnTo>
                  <a:lnTo>
                    <a:pt x="1484122" y="414247"/>
                  </a:lnTo>
                  <a:lnTo>
                    <a:pt x="1419408" y="424848"/>
                  </a:lnTo>
                  <a:lnTo>
                    <a:pt x="1373743" y="426173"/>
                  </a:lnTo>
                  <a:lnTo>
                    <a:pt x="1317119" y="426363"/>
                  </a:lnTo>
                  <a:lnTo>
                    <a:pt x="291210" y="426363"/>
                  </a:lnTo>
                  <a:lnTo>
                    <a:pt x="234586" y="426173"/>
                  </a:lnTo>
                  <a:lnTo>
                    <a:pt x="188922" y="424848"/>
                  </a:lnTo>
                  <a:lnTo>
                    <a:pt x="124208" y="414247"/>
                  </a:lnTo>
                  <a:lnTo>
                    <a:pt x="87382" y="396059"/>
                  </a:lnTo>
                  <a:lnTo>
                    <a:pt x="55736" y="370626"/>
                  </a:lnTo>
                  <a:lnTo>
                    <a:pt x="30303" y="338980"/>
                  </a:lnTo>
                  <a:lnTo>
                    <a:pt x="12115" y="302154"/>
                  </a:lnTo>
                  <a:lnTo>
                    <a:pt x="2826" y="260311"/>
                  </a:lnTo>
                  <a:lnTo>
                    <a:pt x="0" y="213181"/>
                  </a:lnTo>
                  <a:lnTo>
                    <a:pt x="681" y="190627"/>
                  </a:lnTo>
                  <a:lnTo>
                    <a:pt x="6586" y="142796"/>
                  </a:lnTo>
                  <a:lnTo>
                    <a:pt x="30303" y="87382"/>
                  </a:lnTo>
                  <a:lnTo>
                    <a:pt x="55736" y="55736"/>
                  </a:lnTo>
                  <a:lnTo>
                    <a:pt x="87382" y="30303"/>
                  </a:lnTo>
                  <a:lnTo>
                    <a:pt x="124208" y="12115"/>
                  </a:lnTo>
                  <a:lnTo>
                    <a:pt x="188922" y="1514"/>
                  </a:lnTo>
                  <a:lnTo>
                    <a:pt x="234586" y="189"/>
                  </a:lnTo>
                  <a:lnTo>
                    <a:pt x="291210" y="0"/>
                  </a:lnTo>
                  <a:close/>
                </a:path>
              </a:pathLst>
            </a:custGeom>
            <a:ln w="10794">
              <a:solidFill>
                <a:srgbClr val="0094A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5585851" y="3584355"/>
            <a:ext cx="5099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Matrix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004954" y="2821987"/>
            <a:ext cx="198120" cy="363855"/>
            <a:chOff x="2004954" y="2821987"/>
            <a:chExt cx="198120" cy="363855"/>
          </a:xfrm>
        </p:grpSpPr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04954" y="2821987"/>
              <a:ext cx="198119" cy="36379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104014" y="2949306"/>
              <a:ext cx="0" cy="178435"/>
            </a:xfrm>
            <a:custGeom>
              <a:avLst/>
              <a:gdLst/>
              <a:ahLst/>
              <a:cxnLst/>
              <a:rect l="l" t="t" r="r" b="b"/>
              <a:pathLst>
                <a:path h="178435">
                  <a:moveTo>
                    <a:pt x="0" y="178373"/>
                  </a:moveTo>
                  <a:lnTo>
                    <a:pt x="0" y="1270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043054" y="2840086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19" h="121919">
                  <a:moveTo>
                    <a:pt x="60960" y="0"/>
                  </a:moveTo>
                  <a:lnTo>
                    <a:pt x="0" y="121920"/>
                  </a:lnTo>
                  <a:lnTo>
                    <a:pt x="121920" y="121920"/>
                  </a:lnTo>
                  <a:lnTo>
                    <a:pt x="6096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/>
          <p:cNvGrpSpPr/>
          <p:nvPr/>
        </p:nvGrpSpPr>
        <p:grpSpPr>
          <a:xfrm>
            <a:off x="3523063" y="2792782"/>
            <a:ext cx="2221865" cy="769620"/>
            <a:chOff x="3523063" y="2792782"/>
            <a:chExt cx="2221865" cy="769620"/>
          </a:xfrm>
        </p:grpSpPr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23063" y="2818179"/>
              <a:ext cx="217799" cy="58628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573664" y="2946027"/>
              <a:ext cx="71755" cy="398145"/>
            </a:xfrm>
            <a:custGeom>
              <a:avLst/>
              <a:gdLst/>
              <a:ahLst/>
              <a:cxnLst/>
              <a:rect l="l" t="t" r="r" b="b"/>
              <a:pathLst>
                <a:path w="71754" h="398145">
                  <a:moveTo>
                    <a:pt x="0" y="398095"/>
                  </a:moveTo>
                  <a:lnTo>
                    <a:pt x="69090" y="12511"/>
                  </a:lnTo>
                  <a:lnTo>
                    <a:pt x="71333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582753" y="2838519"/>
              <a:ext cx="120014" cy="130810"/>
            </a:xfrm>
            <a:custGeom>
              <a:avLst/>
              <a:gdLst/>
              <a:ahLst/>
              <a:cxnLst/>
              <a:rect l="l" t="t" r="r" b="b"/>
              <a:pathLst>
                <a:path w="120014" h="130810">
                  <a:moveTo>
                    <a:pt x="81506" y="0"/>
                  </a:moveTo>
                  <a:lnTo>
                    <a:pt x="0" y="109258"/>
                  </a:lnTo>
                  <a:lnTo>
                    <a:pt x="120008" y="130759"/>
                  </a:lnTo>
                  <a:lnTo>
                    <a:pt x="81506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75521" y="2822026"/>
              <a:ext cx="196792" cy="299598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472048" y="2950026"/>
              <a:ext cx="17145" cy="111760"/>
            </a:xfrm>
            <a:custGeom>
              <a:avLst/>
              <a:gdLst/>
              <a:ahLst/>
              <a:cxnLst/>
              <a:rect l="l" t="t" r="r" b="b"/>
              <a:pathLst>
                <a:path w="17145" h="111760">
                  <a:moveTo>
                    <a:pt x="16614" y="111628"/>
                  </a:moveTo>
                  <a:lnTo>
                    <a:pt x="1871" y="12569"/>
                  </a:lnTo>
                  <a:lnTo>
                    <a:pt x="0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4413621" y="2841995"/>
              <a:ext cx="120650" cy="130175"/>
            </a:xfrm>
            <a:custGeom>
              <a:avLst/>
              <a:gdLst/>
              <a:ahLst/>
              <a:cxnLst/>
              <a:rect l="l" t="t" r="r" b="b"/>
              <a:pathLst>
                <a:path w="120650" h="130175">
                  <a:moveTo>
                    <a:pt x="42350" y="0"/>
                  </a:moveTo>
                  <a:lnTo>
                    <a:pt x="0" y="129564"/>
                  </a:lnTo>
                  <a:lnTo>
                    <a:pt x="120592" y="111619"/>
                  </a:lnTo>
                  <a:lnTo>
                    <a:pt x="4235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00912" y="2792782"/>
              <a:ext cx="543840" cy="769018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5309633" y="2909117"/>
              <a:ext cx="386715" cy="588010"/>
            </a:xfrm>
            <a:custGeom>
              <a:avLst/>
              <a:gdLst/>
              <a:ahLst/>
              <a:cxnLst/>
              <a:rect l="l" t="t" r="r" b="b"/>
              <a:pathLst>
                <a:path w="386714" h="588010">
                  <a:moveTo>
                    <a:pt x="386408" y="587605"/>
                  </a:moveTo>
                  <a:lnTo>
                    <a:pt x="6991" y="10631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5249623" y="2817860"/>
              <a:ext cx="118110" cy="135890"/>
            </a:xfrm>
            <a:custGeom>
              <a:avLst/>
              <a:gdLst/>
              <a:ahLst/>
              <a:cxnLst/>
              <a:rect l="l" t="t" r="r" b="b"/>
              <a:pathLst>
                <a:path w="118110" h="135889">
                  <a:moveTo>
                    <a:pt x="0" y="0"/>
                  </a:moveTo>
                  <a:lnTo>
                    <a:pt x="16054" y="135361"/>
                  </a:lnTo>
                  <a:lnTo>
                    <a:pt x="117922" y="683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5746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Solution:</a:t>
            </a:r>
            <a:r>
              <a:rPr spc="20" dirty="0"/>
              <a:t> </a:t>
            </a: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  <a:r>
              <a:rPr spc="25" dirty="0"/>
              <a:t> </a:t>
            </a:r>
            <a:r>
              <a:rPr dirty="0"/>
              <a:t>2</a:t>
            </a:r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2535280" y="1524667"/>
            <a:ext cx="346075" cy="381635"/>
            <a:chOff x="2535280" y="1524667"/>
            <a:chExt cx="346075" cy="38163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535280" y="1524667"/>
              <a:ext cx="345534" cy="38136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578143" y="1544551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2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8" y="243452"/>
                  </a:lnTo>
                  <a:lnTo>
                    <a:pt x="52706" y="274944"/>
                  </a:lnTo>
                  <a:lnTo>
                    <a:pt x="92204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5" y="239383"/>
                  </a:lnTo>
                  <a:lnTo>
                    <a:pt x="254609" y="191245"/>
                  </a:lnTo>
                  <a:lnTo>
                    <a:pt x="258616" y="138393"/>
                  </a:lnTo>
                  <a:lnTo>
                    <a:pt x="234363" y="91832"/>
                  </a:lnTo>
                  <a:lnTo>
                    <a:pt x="226077" y="86589"/>
                  </a:lnTo>
                  <a:lnTo>
                    <a:pt x="124468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80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80" h="295275">
                  <a:moveTo>
                    <a:pt x="116228" y="48479"/>
                  </a:moveTo>
                  <a:lnTo>
                    <a:pt x="104119" y="48479"/>
                  </a:lnTo>
                  <a:lnTo>
                    <a:pt x="108700" y="51304"/>
                  </a:lnTo>
                  <a:lnTo>
                    <a:pt x="114839" y="55864"/>
                  </a:lnTo>
                  <a:lnTo>
                    <a:pt x="121484" y="62119"/>
                  </a:lnTo>
                  <a:lnTo>
                    <a:pt x="127586" y="70029"/>
                  </a:lnTo>
                  <a:lnTo>
                    <a:pt x="126155" y="75302"/>
                  </a:lnTo>
                  <a:lnTo>
                    <a:pt x="125150" y="80803"/>
                  </a:lnTo>
                  <a:lnTo>
                    <a:pt x="124468" y="86589"/>
                  </a:lnTo>
                  <a:lnTo>
                    <a:pt x="226077" y="86589"/>
                  </a:lnTo>
                  <a:lnTo>
                    <a:pt x="224325" y="85481"/>
                  </a:lnTo>
                  <a:lnTo>
                    <a:pt x="134238" y="85481"/>
                  </a:lnTo>
                  <a:lnTo>
                    <a:pt x="139937" y="68136"/>
                  </a:lnTo>
                  <a:lnTo>
                    <a:pt x="143399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80" h="295275">
                  <a:moveTo>
                    <a:pt x="174769" y="68580"/>
                  </a:moveTo>
                  <a:lnTo>
                    <a:pt x="151264" y="75186"/>
                  </a:lnTo>
                  <a:lnTo>
                    <a:pt x="134238" y="85481"/>
                  </a:lnTo>
                  <a:lnTo>
                    <a:pt x="224325" y="85481"/>
                  </a:lnTo>
                  <a:lnTo>
                    <a:pt x="203040" y="72013"/>
                  </a:lnTo>
                  <a:lnTo>
                    <a:pt x="174769" y="68580"/>
                  </a:lnTo>
                  <a:close/>
                </a:path>
                <a:path w="259080" h="295275">
                  <a:moveTo>
                    <a:pt x="169796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399" y="62038"/>
                  </a:lnTo>
                  <a:lnTo>
                    <a:pt x="148864" y="52413"/>
                  </a:lnTo>
                  <a:lnTo>
                    <a:pt x="161050" y="38367"/>
                  </a:lnTo>
                  <a:lnTo>
                    <a:pt x="176528" y="26052"/>
                  </a:lnTo>
                  <a:lnTo>
                    <a:pt x="177380" y="22925"/>
                  </a:lnTo>
                  <a:lnTo>
                    <a:pt x="174517" y="19308"/>
                  </a:lnTo>
                  <a:lnTo>
                    <a:pt x="169796" y="16973"/>
                  </a:lnTo>
                  <a:close/>
                </a:path>
                <a:path w="259080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2"/>
                  </a:lnTo>
                  <a:lnTo>
                    <a:pt x="79433" y="55351"/>
                  </a:lnTo>
                  <a:lnTo>
                    <a:pt x="104119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7"/>
                  </a:lnTo>
                  <a:lnTo>
                    <a:pt x="103229" y="33286"/>
                  </a:lnTo>
                  <a:lnTo>
                    <a:pt x="97162" y="22129"/>
                  </a:lnTo>
                  <a:lnTo>
                    <a:pt x="87702" y="11323"/>
                  </a:lnTo>
                  <a:lnTo>
                    <a:pt x="76721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80" h="295275">
                  <a:moveTo>
                    <a:pt x="53762" y="19"/>
                  </a:moveTo>
                  <a:lnTo>
                    <a:pt x="38119" y="2705"/>
                  </a:lnTo>
                  <a:lnTo>
                    <a:pt x="21980" y="4905"/>
                  </a:lnTo>
                  <a:lnTo>
                    <a:pt x="76721" y="4905"/>
                  </a:lnTo>
                  <a:lnTo>
                    <a:pt x="74255" y="3464"/>
                  </a:lnTo>
                  <a:lnTo>
                    <a:pt x="53762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578143" y="1544550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3192527" y="1524667"/>
            <a:ext cx="364490" cy="381635"/>
            <a:chOff x="3192527" y="1524667"/>
            <a:chExt cx="364490" cy="38163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2527" y="1524667"/>
              <a:ext cx="364476" cy="38136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35389" y="1544397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3" y="0"/>
                  </a:moveTo>
                  <a:lnTo>
                    <a:pt x="242703" y="389"/>
                  </a:lnTo>
                  <a:lnTo>
                    <a:pt x="235431" y="3624"/>
                  </a:lnTo>
                  <a:lnTo>
                    <a:pt x="235861" y="6830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9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3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2" y="37774"/>
                  </a:lnTo>
                  <a:lnTo>
                    <a:pt x="256659" y="18522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235389" y="1544398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755650" y="1104526"/>
            <a:ext cx="6993255" cy="1263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 indent="-180975">
              <a:lnSpc>
                <a:spcPct val="100000"/>
              </a:lnSpc>
              <a:spcBef>
                <a:spcPts val="100"/>
              </a:spcBef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1:</a:t>
            </a:r>
            <a:r>
              <a:rPr sz="1800" b="1" spc="-4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$10.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2225040">
              <a:lnSpc>
                <a:spcPct val="100000"/>
              </a:lnSpc>
              <a:spcBef>
                <a:spcPts val="1445"/>
              </a:spcBef>
              <a:tabLst>
                <a:tab pos="2901315" algn="l"/>
              </a:tabLst>
            </a:pPr>
            <a:r>
              <a:rPr sz="1400" dirty="0">
                <a:latin typeface="Arial MT"/>
                <a:cs typeface="Arial MT"/>
              </a:rPr>
              <a:t>+	</a:t>
            </a:r>
            <a:r>
              <a:rPr sz="2100" baseline="2000" dirty="0">
                <a:latin typeface="Arial MT"/>
                <a:cs typeface="Arial MT"/>
              </a:rPr>
              <a:t>=</a:t>
            </a:r>
            <a:r>
              <a:rPr sz="2100" spc="487" baseline="2000" dirty="0">
                <a:latin typeface="Arial MT"/>
                <a:cs typeface="Arial MT"/>
              </a:rPr>
              <a:t> </a:t>
            </a:r>
            <a:r>
              <a:rPr sz="2100" baseline="2000" dirty="0">
                <a:latin typeface="Arial MT"/>
                <a:cs typeface="Arial MT"/>
              </a:rPr>
              <a:t>$10</a:t>
            </a:r>
            <a:endParaRPr sz="2100" baseline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Arial MT"/>
              <a:cs typeface="Arial MT"/>
            </a:endParaRPr>
          </a:p>
          <a:p>
            <a:pPr marL="193040" indent="-180975">
              <a:lnSpc>
                <a:spcPct val="100000"/>
              </a:lnSpc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2:</a:t>
            </a:r>
            <a:r>
              <a:rPr sz="1800" b="1" spc="-3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apples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$20.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192527" y="2493751"/>
            <a:ext cx="364490" cy="381635"/>
            <a:chOff x="3192527" y="2493751"/>
            <a:chExt cx="364490" cy="381635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2527" y="2493751"/>
              <a:ext cx="364476" cy="38136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235389" y="2513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3" y="0"/>
                  </a:moveTo>
                  <a:lnTo>
                    <a:pt x="242703" y="389"/>
                  </a:lnTo>
                  <a:lnTo>
                    <a:pt x="235431" y="3625"/>
                  </a:lnTo>
                  <a:lnTo>
                    <a:pt x="235861" y="6830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9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3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2" y="37774"/>
                  </a:lnTo>
                  <a:lnTo>
                    <a:pt x="256659" y="18522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235389" y="2513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/>
          <p:cNvGrpSpPr/>
          <p:nvPr/>
        </p:nvGrpSpPr>
        <p:grpSpPr>
          <a:xfrm>
            <a:off x="2265945" y="2493751"/>
            <a:ext cx="615315" cy="381635"/>
            <a:chOff x="2265945" y="2493751"/>
            <a:chExt cx="615315" cy="381635"/>
          </a:xfrm>
        </p:grpSpPr>
        <p:pic>
          <p:nvPicPr>
            <p:cNvPr id="17" name="object 1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535280" y="2493751"/>
              <a:ext cx="345534" cy="38136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578143" y="2513635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2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8" y="243452"/>
                  </a:lnTo>
                  <a:lnTo>
                    <a:pt x="52706" y="274944"/>
                  </a:lnTo>
                  <a:lnTo>
                    <a:pt x="92204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5" y="239383"/>
                  </a:lnTo>
                  <a:lnTo>
                    <a:pt x="254609" y="191245"/>
                  </a:lnTo>
                  <a:lnTo>
                    <a:pt x="258616" y="138394"/>
                  </a:lnTo>
                  <a:lnTo>
                    <a:pt x="234363" y="91832"/>
                  </a:lnTo>
                  <a:lnTo>
                    <a:pt x="226077" y="86589"/>
                  </a:lnTo>
                  <a:lnTo>
                    <a:pt x="124468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80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80" h="295275">
                  <a:moveTo>
                    <a:pt x="116228" y="48479"/>
                  </a:moveTo>
                  <a:lnTo>
                    <a:pt x="104119" y="48479"/>
                  </a:lnTo>
                  <a:lnTo>
                    <a:pt x="108700" y="51304"/>
                  </a:lnTo>
                  <a:lnTo>
                    <a:pt x="114839" y="55864"/>
                  </a:lnTo>
                  <a:lnTo>
                    <a:pt x="121484" y="62119"/>
                  </a:lnTo>
                  <a:lnTo>
                    <a:pt x="127586" y="70029"/>
                  </a:lnTo>
                  <a:lnTo>
                    <a:pt x="126155" y="75302"/>
                  </a:lnTo>
                  <a:lnTo>
                    <a:pt x="125150" y="80803"/>
                  </a:lnTo>
                  <a:lnTo>
                    <a:pt x="124468" y="86589"/>
                  </a:lnTo>
                  <a:lnTo>
                    <a:pt x="226077" y="86589"/>
                  </a:lnTo>
                  <a:lnTo>
                    <a:pt x="224325" y="85481"/>
                  </a:lnTo>
                  <a:lnTo>
                    <a:pt x="134238" y="85481"/>
                  </a:lnTo>
                  <a:lnTo>
                    <a:pt x="139937" y="68136"/>
                  </a:lnTo>
                  <a:lnTo>
                    <a:pt x="143399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80" h="295275">
                  <a:moveTo>
                    <a:pt x="174769" y="68580"/>
                  </a:moveTo>
                  <a:lnTo>
                    <a:pt x="151264" y="75186"/>
                  </a:lnTo>
                  <a:lnTo>
                    <a:pt x="134238" y="85481"/>
                  </a:lnTo>
                  <a:lnTo>
                    <a:pt x="224325" y="85481"/>
                  </a:lnTo>
                  <a:lnTo>
                    <a:pt x="203040" y="72013"/>
                  </a:lnTo>
                  <a:lnTo>
                    <a:pt x="174769" y="68580"/>
                  </a:lnTo>
                  <a:close/>
                </a:path>
                <a:path w="259080" h="295275">
                  <a:moveTo>
                    <a:pt x="169796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399" y="62038"/>
                  </a:lnTo>
                  <a:lnTo>
                    <a:pt x="148864" y="52413"/>
                  </a:lnTo>
                  <a:lnTo>
                    <a:pt x="161050" y="38367"/>
                  </a:lnTo>
                  <a:lnTo>
                    <a:pt x="176528" y="26052"/>
                  </a:lnTo>
                  <a:lnTo>
                    <a:pt x="177380" y="22925"/>
                  </a:lnTo>
                  <a:lnTo>
                    <a:pt x="174517" y="19308"/>
                  </a:lnTo>
                  <a:lnTo>
                    <a:pt x="169796" y="16973"/>
                  </a:lnTo>
                  <a:close/>
                </a:path>
                <a:path w="259080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2"/>
                  </a:lnTo>
                  <a:lnTo>
                    <a:pt x="79433" y="55351"/>
                  </a:lnTo>
                  <a:lnTo>
                    <a:pt x="104119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7"/>
                  </a:lnTo>
                  <a:lnTo>
                    <a:pt x="103229" y="33286"/>
                  </a:lnTo>
                  <a:lnTo>
                    <a:pt x="97162" y="22129"/>
                  </a:lnTo>
                  <a:lnTo>
                    <a:pt x="87702" y="11323"/>
                  </a:lnTo>
                  <a:lnTo>
                    <a:pt x="76721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80" h="295275">
                  <a:moveTo>
                    <a:pt x="53762" y="19"/>
                  </a:moveTo>
                  <a:lnTo>
                    <a:pt x="38119" y="2705"/>
                  </a:lnTo>
                  <a:lnTo>
                    <a:pt x="21980" y="4905"/>
                  </a:lnTo>
                  <a:lnTo>
                    <a:pt x="76721" y="4905"/>
                  </a:lnTo>
                  <a:lnTo>
                    <a:pt x="74255" y="3464"/>
                  </a:lnTo>
                  <a:lnTo>
                    <a:pt x="53762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578143" y="2513635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265945" y="2493751"/>
              <a:ext cx="345534" cy="38136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308807" y="2513635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2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8" y="243452"/>
                  </a:lnTo>
                  <a:lnTo>
                    <a:pt x="52706" y="274944"/>
                  </a:lnTo>
                  <a:lnTo>
                    <a:pt x="92205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6" y="239383"/>
                  </a:lnTo>
                  <a:lnTo>
                    <a:pt x="254609" y="191245"/>
                  </a:lnTo>
                  <a:lnTo>
                    <a:pt x="258617" y="138394"/>
                  </a:lnTo>
                  <a:lnTo>
                    <a:pt x="234363" y="91832"/>
                  </a:lnTo>
                  <a:lnTo>
                    <a:pt x="226077" y="86589"/>
                  </a:lnTo>
                  <a:lnTo>
                    <a:pt x="124468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80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80" h="295275">
                  <a:moveTo>
                    <a:pt x="116228" y="48479"/>
                  </a:moveTo>
                  <a:lnTo>
                    <a:pt x="104120" y="48479"/>
                  </a:lnTo>
                  <a:lnTo>
                    <a:pt x="108702" y="51304"/>
                  </a:lnTo>
                  <a:lnTo>
                    <a:pt x="114839" y="55864"/>
                  </a:lnTo>
                  <a:lnTo>
                    <a:pt x="121484" y="62119"/>
                  </a:lnTo>
                  <a:lnTo>
                    <a:pt x="127586" y="70029"/>
                  </a:lnTo>
                  <a:lnTo>
                    <a:pt x="126155" y="75302"/>
                  </a:lnTo>
                  <a:lnTo>
                    <a:pt x="125150" y="80803"/>
                  </a:lnTo>
                  <a:lnTo>
                    <a:pt x="124468" y="86589"/>
                  </a:lnTo>
                  <a:lnTo>
                    <a:pt x="226077" y="86589"/>
                  </a:lnTo>
                  <a:lnTo>
                    <a:pt x="224325" y="85481"/>
                  </a:lnTo>
                  <a:lnTo>
                    <a:pt x="134239" y="85481"/>
                  </a:lnTo>
                  <a:lnTo>
                    <a:pt x="139937" y="68136"/>
                  </a:lnTo>
                  <a:lnTo>
                    <a:pt x="143399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80" h="295275">
                  <a:moveTo>
                    <a:pt x="174769" y="68580"/>
                  </a:moveTo>
                  <a:lnTo>
                    <a:pt x="151264" y="75186"/>
                  </a:lnTo>
                  <a:lnTo>
                    <a:pt x="134239" y="85481"/>
                  </a:lnTo>
                  <a:lnTo>
                    <a:pt x="224325" y="85481"/>
                  </a:lnTo>
                  <a:lnTo>
                    <a:pt x="203040" y="72013"/>
                  </a:lnTo>
                  <a:lnTo>
                    <a:pt x="174769" y="68580"/>
                  </a:lnTo>
                  <a:close/>
                </a:path>
                <a:path w="259080" h="295275">
                  <a:moveTo>
                    <a:pt x="169797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399" y="62038"/>
                  </a:lnTo>
                  <a:lnTo>
                    <a:pt x="148864" y="52413"/>
                  </a:lnTo>
                  <a:lnTo>
                    <a:pt x="161050" y="38367"/>
                  </a:lnTo>
                  <a:lnTo>
                    <a:pt x="176528" y="26052"/>
                  </a:lnTo>
                  <a:lnTo>
                    <a:pt x="177380" y="22925"/>
                  </a:lnTo>
                  <a:lnTo>
                    <a:pt x="174518" y="19308"/>
                  </a:lnTo>
                  <a:lnTo>
                    <a:pt x="169797" y="16973"/>
                  </a:lnTo>
                  <a:close/>
                </a:path>
                <a:path w="259080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2"/>
                  </a:lnTo>
                  <a:lnTo>
                    <a:pt x="79434" y="55351"/>
                  </a:lnTo>
                  <a:lnTo>
                    <a:pt x="104120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7"/>
                  </a:lnTo>
                  <a:lnTo>
                    <a:pt x="103230" y="33286"/>
                  </a:lnTo>
                  <a:lnTo>
                    <a:pt x="97162" y="22129"/>
                  </a:lnTo>
                  <a:lnTo>
                    <a:pt x="87702" y="11323"/>
                  </a:lnTo>
                  <a:lnTo>
                    <a:pt x="76721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80" h="295275">
                  <a:moveTo>
                    <a:pt x="53762" y="19"/>
                  </a:moveTo>
                  <a:lnTo>
                    <a:pt x="38119" y="2705"/>
                  </a:lnTo>
                  <a:lnTo>
                    <a:pt x="21980" y="4905"/>
                  </a:lnTo>
                  <a:lnTo>
                    <a:pt x="76721" y="4905"/>
                  </a:lnTo>
                  <a:lnTo>
                    <a:pt x="74255" y="3464"/>
                  </a:lnTo>
                  <a:lnTo>
                    <a:pt x="53762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308807" y="2513635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2968179" y="2531949"/>
            <a:ext cx="15582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45210" algn="l"/>
              </a:tabLst>
            </a:pPr>
            <a:r>
              <a:rPr sz="1400" dirty="0">
                <a:latin typeface="Arial MT"/>
                <a:cs typeface="Arial MT"/>
              </a:rPr>
              <a:t>+	</a:t>
            </a:r>
            <a:r>
              <a:rPr sz="2100" baseline="2000" dirty="0">
                <a:latin typeface="Arial MT"/>
                <a:cs typeface="Arial MT"/>
              </a:rPr>
              <a:t>=</a:t>
            </a:r>
            <a:r>
              <a:rPr sz="2100" spc="450" baseline="2000" dirty="0">
                <a:latin typeface="Arial MT"/>
                <a:cs typeface="Arial MT"/>
              </a:rPr>
              <a:t> </a:t>
            </a:r>
            <a:r>
              <a:rPr sz="2100" baseline="2000" dirty="0">
                <a:latin typeface="Arial MT"/>
                <a:cs typeface="Arial MT"/>
              </a:rPr>
              <a:t>$20</a:t>
            </a:r>
            <a:endParaRPr sz="2100" baseline="20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429109" y="2493751"/>
            <a:ext cx="364490" cy="381635"/>
            <a:chOff x="3429109" y="2493751"/>
            <a:chExt cx="364490" cy="381635"/>
          </a:xfrm>
        </p:grpSpPr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109" y="2493751"/>
              <a:ext cx="364476" cy="38136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471971" y="2513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3" y="0"/>
                  </a:moveTo>
                  <a:lnTo>
                    <a:pt x="242704" y="389"/>
                  </a:lnTo>
                  <a:lnTo>
                    <a:pt x="235432" y="3625"/>
                  </a:lnTo>
                  <a:lnTo>
                    <a:pt x="235863" y="6830"/>
                  </a:lnTo>
                  <a:lnTo>
                    <a:pt x="238775" y="35354"/>
                  </a:lnTo>
                  <a:lnTo>
                    <a:pt x="238716" y="54574"/>
                  </a:lnTo>
                  <a:lnTo>
                    <a:pt x="236172" y="66799"/>
                  </a:lnTo>
                  <a:lnTo>
                    <a:pt x="231631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2" y="279882"/>
                  </a:lnTo>
                  <a:lnTo>
                    <a:pt x="7678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6" y="265703"/>
                  </a:lnTo>
                  <a:lnTo>
                    <a:pt x="202478" y="236538"/>
                  </a:lnTo>
                  <a:lnTo>
                    <a:pt x="238110" y="204372"/>
                  </a:lnTo>
                  <a:lnTo>
                    <a:pt x="263459" y="169995"/>
                  </a:lnTo>
                  <a:lnTo>
                    <a:pt x="276947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3" y="37774"/>
                  </a:lnTo>
                  <a:lnTo>
                    <a:pt x="256660" y="18522"/>
                  </a:lnTo>
                  <a:lnTo>
                    <a:pt x="254942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471971" y="2513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5430466" y="2442263"/>
            <a:ext cx="11614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Same</a:t>
            </a:r>
            <a:r>
              <a:rPr sz="1400" b="1" spc="-6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thing!!!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529385" y="2687773"/>
            <a:ext cx="1368425" cy="304165"/>
            <a:chOff x="4529385" y="2687773"/>
            <a:chExt cx="1368425" cy="304165"/>
          </a:xfrm>
        </p:grpSpPr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29385" y="2687773"/>
              <a:ext cx="1368073" cy="303637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674946" y="2716164"/>
              <a:ext cx="1177290" cy="204470"/>
            </a:xfrm>
            <a:custGeom>
              <a:avLst/>
              <a:gdLst/>
              <a:ahLst/>
              <a:cxnLst/>
              <a:rect l="l" t="t" r="r" b="b"/>
              <a:pathLst>
                <a:path w="1177289" h="204469">
                  <a:moveTo>
                    <a:pt x="1176967" y="0"/>
                  </a:moveTo>
                  <a:lnTo>
                    <a:pt x="1138951" y="26336"/>
                  </a:lnTo>
                  <a:lnTo>
                    <a:pt x="1100219" y="50858"/>
                  </a:lnTo>
                  <a:lnTo>
                    <a:pt x="1060771" y="73564"/>
                  </a:lnTo>
                  <a:lnTo>
                    <a:pt x="1020609" y="94455"/>
                  </a:lnTo>
                  <a:lnTo>
                    <a:pt x="979731" y="113531"/>
                  </a:lnTo>
                  <a:lnTo>
                    <a:pt x="938138" y="130791"/>
                  </a:lnTo>
                  <a:lnTo>
                    <a:pt x="895831" y="146236"/>
                  </a:lnTo>
                  <a:lnTo>
                    <a:pt x="852807" y="159866"/>
                  </a:lnTo>
                  <a:lnTo>
                    <a:pt x="809069" y="171680"/>
                  </a:lnTo>
                  <a:lnTo>
                    <a:pt x="764616" y="181680"/>
                  </a:lnTo>
                  <a:lnTo>
                    <a:pt x="719447" y="189864"/>
                  </a:lnTo>
                  <a:lnTo>
                    <a:pt x="673563" y="196232"/>
                  </a:lnTo>
                  <a:lnTo>
                    <a:pt x="626964" y="200786"/>
                  </a:lnTo>
                  <a:lnTo>
                    <a:pt x="579650" y="203524"/>
                  </a:lnTo>
                  <a:lnTo>
                    <a:pt x="531621" y="204447"/>
                  </a:lnTo>
                  <a:lnTo>
                    <a:pt x="482876" y="203554"/>
                  </a:lnTo>
                  <a:lnTo>
                    <a:pt x="433417" y="200847"/>
                  </a:lnTo>
                  <a:lnTo>
                    <a:pt x="383242" y="196324"/>
                  </a:lnTo>
                  <a:lnTo>
                    <a:pt x="332352" y="189986"/>
                  </a:lnTo>
                  <a:lnTo>
                    <a:pt x="280747" y="181832"/>
                  </a:lnTo>
                  <a:lnTo>
                    <a:pt x="228426" y="171863"/>
                  </a:lnTo>
                  <a:lnTo>
                    <a:pt x="175391" y="160079"/>
                  </a:lnTo>
                  <a:lnTo>
                    <a:pt x="121640" y="146480"/>
                  </a:lnTo>
                  <a:lnTo>
                    <a:pt x="67174" y="131065"/>
                  </a:lnTo>
                  <a:lnTo>
                    <a:pt x="11993" y="113835"/>
                  </a:lnTo>
                  <a:lnTo>
                    <a:pt x="0" y="109574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572029" y="2772547"/>
              <a:ext cx="135890" cy="114935"/>
            </a:xfrm>
            <a:custGeom>
              <a:avLst/>
              <a:gdLst/>
              <a:ahLst/>
              <a:cxnLst/>
              <a:rect l="l" t="t" r="r" b="b"/>
              <a:pathLst>
                <a:path w="135889" h="114935">
                  <a:moveTo>
                    <a:pt x="135293" y="0"/>
                  </a:moveTo>
                  <a:lnTo>
                    <a:pt x="0" y="16626"/>
                  </a:lnTo>
                  <a:lnTo>
                    <a:pt x="94477" y="114885"/>
                  </a:lnTo>
                  <a:lnTo>
                    <a:pt x="135293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/>
          <p:cNvGrpSpPr/>
          <p:nvPr/>
        </p:nvGrpSpPr>
        <p:grpSpPr>
          <a:xfrm>
            <a:off x="4176604" y="1598967"/>
            <a:ext cx="1809114" cy="893444"/>
            <a:chOff x="4176604" y="1598967"/>
            <a:chExt cx="1809114" cy="893444"/>
          </a:xfrm>
        </p:grpSpPr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76604" y="1598967"/>
              <a:ext cx="1808493" cy="893287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323967" y="1677760"/>
              <a:ext cx="1612900" cy="749935"/>
            </a:xfrm>
            <a:custGeom>
              <a:avLst/>
              <a:gdLst/>
              <a:ahLst/>
              <a:cxnLst/>
              <a:rect l="l" t="t" r="r" b="b"/>
              <a:pathLst>
                <a:path w="1612900" h="749935">
                  <a:moveTo>
                    <a:pt x="1612316" y="749577"/>
                  </a:moveTo>
                  <a:lnTo>
                    <a:pt x="1588115" y="712750"/>
                  </a:lnTo>
                  <a:lnTo>
                    <a:pt x="1562947" y="676848"/>
                  </a:lnTo>
                  <a:lnTo>
                    <a:pt x="1536812" y="641870"/>
                  </a:lnTo>
                  <a:lnTo>
                    <a:pt x="1509709" y="607817"/>
                  </a:lnTo>
                  <a:lnTo>
                    <a:pt x="1481639" y="574690"/>
                  </a:lnTo>
                  <a:lnTo>
                    <a:pt x="1452602" y="542486"/>
                  </a:lnTo>
                  <a:lnTo>
                    <a:pt x="1422598" y="511208"/>
                  </a:lnTo>
                  <a:lnTo>
                    <a:pt x="1391627" y="480854"/>
                  </a:lnTo>
                  <a:lnTo>
                    <a:pt x="1359688" y="451425"/>
                  </a:lnTo>
                  <a:lnTo>
                    <a:pt x="1326781" y="422921"/>
                  </a:lnTo>
                  <a:lnTo>
                    <a:pt x="1292908" y="395342"/>
                  </a:lnTo>
                  <a:lnTo>
                    <a:pt x="1258067" y="368687"/>
                  </a:lnTo>
                  <a:lnTo>
                    <a:pt x="1222259" y="342957"/>
                  </a:lnTo>
                  <a:lnTo>
                    <a:pt x="1185484" y="318152"/>
                  </a:lnTo>
                  <a:lnTo>
                    <a:pt x="1147742" y="294271"/>
                  </a:lnTo>
                  <a:lnTo>
                    <a:pt x="1109032" y="271316"/>
                  </a:lnTo>
                  <a:lnTo>
                    <a:pt x="1069355" y="249285"/>
                  </a:lnTo>
                  <a:lnTo>
                    <a:pt x="1028711" y="228179"/>
                  </a:lnTo>
                  <a:lnTo>
                    <a:pt x="987099" y="207997"/>
                  </a:lnTo>
                  <a:lnTo>
                    <a:pt x="944520" y="188741"/>
                  </a:lnTo>
                  <a:lnTo>
                    <a:pt x="900974" y="170409"/>
                  </a:lnTo>
                  <a:lnTo>
                    <a:pt x="856461" y="153001"/>
                  </a:lnTo>
                  <a:lnTo>
                    <a:pt x="810980" y="136519"/>
                  </a:lnTo>
                  <a:lnTo>
                    <a:pt x="764532" y="120961"/>
                  </a:lnTo>
                  <a:lnTo>
                    <a:pt x="717117" y="106329"/>
                  </a:lnTo>
                  <a:lnTo>
                    <a:pt x="668734" y="92620"/>
                  </a:lnTo>
                  <a:lnTo>
                    <a:pt x="619384" y="79837"/>
                  </a:lnTo>
                  <a:lnTo>
                    <a:pt x="569067" y="67979"/>
                  </a:lnTo>
                  <a:lnTo>
                    <a:pt x="517783" y="57045"/>
                  </a:lnTo>
                  <a:lnTo>
                    <a:pt x="465531" y="47036"/>
                  </a:lnTo>
                  <a:lnTo>
                    <a:pt x="412313" y="37951"/>
                  </a:lnTo>
                  <a:lnTo>
                    <a:pt x="358127" y="29792"/>
                  </a:lnTo>
                  <a:lnTo>
                    <a:pt x="302973" y="22557"/>
                  </a:lnTo>
                  <a:lnTo>
                    <a:pt x="246852" y="16247"/>
                  </a:lnTo>
                  <a:lnTo>
                    <a:pt x="189765" y="10861"/>
                  </a:lnTo>
                  <a:lnTo>
                    <a:pt x="131709" y="6401"/>
                  </a:lnTo>
                  <a:lnTo>
                    <a:pt x="72687" y="2865"/>
                  </a:lnTo>
                  <a:lnTo>
                    <a:pt x="12697" y="254"/>
                  </a:lnTo>
                  <a:lnTo>
                    <a:pt x="0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/>
          <p:nvPr/>
        </p:nvSpPr>
        <p:spPr>
          <a:xfrm>
            <a:off x="4214769" y="1617068"/>
            <a:ext cx="123189" cy="121920"/>
          </a:xfrm>
          <a:custGeom>
            <a:avLst/>
            <a:gdLst/>
            <a:ahLst/>
            <a:cxnLst/>
            <a:rect l="l" t="t" r="r" b="b"/>
            <a:pathLst>
              <a:path w="123189" h="121919">
                <a:moveTo>
                  <a:pt x="123116" y="0"/>
                </a:moveTo>
                <a:lnTo>
                  <a:pt x="0" y="58503"/>
                </a:lnTo>
                <a:lnTo>
                  <a:pt x="120674" y="121894"/>
                </a:lnTo>
                <a:lnTo>
                  <a:pt x="123116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5746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Solution:</a:t>
            </a:r>
            <a:r>
              <a:rPr spc="20" dirty="0"/>
              <a:t> </a:t>
            </a: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  <a:r>
              <a:rPr spc="25" dirty="0"/>
              <a:t> </a:t>
            </a:r>
            <a:r>
              <a:rPr dirty="0"/>
              <a:t>2</a:t>
            </a:r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2535280" y="1524667"/>
            <a:ext cx="346075" cy="381635"/>
            <a:chOff x="2535280" y="1524667"/>
            <a:chExt cx="346075" cy="38163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535280" y="1524667"/>
              <a:ext cx="345534" cy="38136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578143" y="1544551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2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8" y="243452"/>
                  </a:lnTo>
                  <a:lnTo>
                    <a:pt x="52706" y="274944"/>
                  </a:lnTo>
                  <a:lnTo>
                    <a:pt x="92204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5" y="239383"/>
                  </a:lnTo>
                  <a:lnTo>
                    <a:pt x="254609" y="191245"/>
                  </a:lnTo>
                  <a:lnTo>
                    <a:pt x="258616" y="138393"/>
                  </a:lnTo>
                  <a:lnTo>
                    <a:pt x="234363" y="91832"/>
                  </a:lnTo>
                  <a:lnTo>
                    <a:pt x="226077" y="86589"/>
                  </a:lnTo>
                  <a:lnTo>
                    <a:pt x="124468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80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80" h="295275">
                  <a:moveTo>
                    <a:pt x="116228" y="48479"/>
                  </a:moveTo>
                  <a:lnTo>
                    <a:pt x="104119" y="48479"/>
                  </a:lnTo>
                  <a:lnTo>
                    <a:pt x="108700" y="51304"/>
                  </a:lnTo>
                  <a:lnTo>
                    <a:pt x="114839" y="55864"/>
                  </a:lnTo>
                  <a:lnTo>
                    <a:pt x="121484" y="62119"/>
                  </a:lnTo>
                  <a:lnTo>
                    <a:pt x="127586" y="70029"/>
                  </a:lnTo>
                  <a:lnTo>
                    <a:pt x="126155" y="75302"/>
                  </a:lnTo>
                  <a:lnTo>
                    <a:pt x="125150" y="80803"/>
                  </a:lnTo>
                  <a:lnTo>
                    <a:pt x="124468" y="86589"/>
                  </a:lnTo>
                  <a:lnTo>
                    <a:pt x="226077" y="86589"/>
                  </a:lnTo>
                  <a:lnTo>
                    <a:pt x="224325" y="85481"/>
                  </a:lnTo>
                  <a:lnTo>
                    <a:pt x="134238" y="85481"/>
                  </a:lnTo>
                  <a:lnTo>
                    <a:pt x="139937" y="68136"/>
                  </a:lnTo>
                  <a:lnTo>
                    <a:pt x="143399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80" h="295275">
                  <a:moveTo>
                    <a:pt x="174769" y="68580"/>
                  </a:moveTo>
                  <a:lnTo>
                    <a:pt x="151264" y="75186"/>
                  </a:lnTo>
                  <a:lnTo>
                    <a:pt x="134238" y="85481"/>
                  </a:lnTo>
                  <a:lnTo>
                    <a:pt x="224325" y="85481"/>
                  </a:lnTo>
                  <a:lnTo>
                    <a:pt x="203040" y="72013"/>
                  </a:lnTo>
                  <a:lnTo>
                    <a:pt x="174769" y="68580"/>
                  </a:lnTo>
                  <a:close/>
                </a:path>
                <a:path w="259080" h="295275">
                  <a:moveTo>
                    <a:pt x="169796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399" y="62038"/>
                  </a:lnTo>
                  <a:lnTo>
                    <a:pt x="148864" y="52413"/>
                  </a:lnTo>
                  <a:lnTo>
                    <a:pt x="161050" y="38367"/>
                  </a:lnTo>
                  <a:lnTo>
                    <a:pt x="176528" y="26052"/>
                  </a:lnTo>
                  <a:lnTo>
                    <a:pt x="177380" y="22925"/>
                  </a:lnTo>
                  <a:lnTo>
                    <a:pt x="174517" y="19308"/>
                  </a:lnTo>
                  <a:lnTo>
                    <a:pt x="169796" y="16973"/>
                  </a:lnTo>
                  <a:close/>
                </a:path>
                <a:path w="259080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2"/>
                  </a:lnTo>
                  <a:lnTo>
                    <a:pt x="79433" y="55351"/>
                  </a:lnTo>
                  <a:lnTo>
                    <a:pt x="104119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7"/>
                  </a:lnTo>
                  <a:lnTo>
                    <a:pt x="103229" y="33286"/>
                  </a:lnTo>
                  <a:lnTo>
                    <a:pt x="97162" y="22129"/>
                  </a:lnTo>
                  <a:lnTo>
                    <a:pt x="87702" y="11323"/>
                  </a:lnTo>
                  <a:lnTo>
                    <a:pt x="76721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80" h="295275">
                  <a:moveTo>
                    <a:pt x="53762" y="19"/>
                  </a:moveTo>
                  <a:lnTo>
                    <a:pt x="38119" y="2705"/>
                  </a:lnTo>
                  <a:lnTo>
                    <a:pt x="21980" y="4905"/>
                  </a:lnTo>
                  <a:lnTo>
                    <a:pt x="76721" y="4905"/>
                  </a:lnTo>
                  <a:lnTo>
                    <a:pt x="74255" y="3464"/>
                  </a:lnTo>
                  <a:lnTo>
                    <a:pt x="53762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578143" y="1544550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3192527" y="1524667"/>
            <a:ext cx="364490" cy="381635"/>
            <a:chOff x="3192527" y="1524667"/>
            <a:chExt cx="364490" cy="38163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2527" y="1524667"/>
              <a:ext cx="364476" cy="38136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35389" y="1544397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3" y="0"/>
                  </a:moveTo>
                  <a:lnTo>
                    <a:pt x="242703" y="389"/>
                  </a:lnTo>
                  <a:lnTo>
                    <a:pt x="235431" y="3624"/>
                  </a:lnTo>
                  <a:lnTo>
                    <a:pt x="235861" y="6830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9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3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2" y="37774"/>
                  </a:lnTo>
                  <a:lnTo>
                    <a:pt x="256659" y="18522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235389" y="1544398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755650" y="1104526"/>
            <a:ext cx="6993255" cy="1263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 indent="-180975">
              <a:lnSpc>
                <a:spcPct val="100000"/>
              </a:lnSpc>
              <a:spcBef>
                <a:spcPts val="100"/>
              </a:spcBef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1:</a:t>
            </a:r>
            <a:r>
              <a:rPr sz="1800" b="1" spc="-4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$10.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2225040">
              <a:lnSpc>
                <a:spcPct val="100000"/>
              </a:lnSpc>
              <a:spcBef>
                <a:spcPts val="1445"/>
              </a:spcBef>
              <a:tabLst>
                <a:tab pos="2901315" algn="l"/>
              </a:tabLst>
            </a:pPr>
            <a:r>
              <a:rPr sz="1400" dirty="0">
                <a:latin typeface="Arial MT"/>
                <a:cs typeface="Arial MT"/>
              </a:rPr>
              <a:t>+	</a:t>
            </a:r>
            <a:r>
              <a:rPr sz="2100" baseline="2000" dirty="0">
                <a:latin typeface="Arial MT"/>
                <a:cs typeface="Arial MT"/>
              </a:rPr>
              <a:t>=</a:t>
            </a:r>
            <a:r>
              <a:rPr sz="2100" spc="487" baseline="2000" dirty="0">
                <a:latin typeface="Arial MT"/>
                <a:cs typeface="Arial MT"/>
              </a:rPr>
              <a:t> </a:t>
            </a:r>
            <a:r>
              <a:rPr sz="2100" baseline="2000" dirty="0">
                <a:latin typeface="Arial MT"/>
                <a:cs typeface="Arial MT"/>
              </a:rPr>
              <a:t>$10</a:t>
            </a:r>
            <a:endParaRPr sz="2100" baseline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Arial MT"/>
              <a:cs typeface="Arial MT"/>
            </a:endParaRPr>
          </a:p>
          <a:p>
            <a:pPr marL="193040" indent="-180975">
              <a:lnSpc>
                <a:spcPct val="100000"/>
              </a:lnSpc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2:</a:t>
            </a:r>
            <a:r>
              <a:rPr sz="1800" b="1" spc="-3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apples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$20.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192527" y="2493751"/>
            <a:ext cx="364490" cy="381635"/>
            <a:chOff x="3192527" y="2493751"/>
            <a:chExt cx="364490" cy="381635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2527" y="2493751"/>
              <a:ext cx="364476" cy="38136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235389" y="2513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3" y="0"/>
                  </a:moveTo>
                  <a:lnTo>
                    <a:pt x="242703" y="389"/>
                  </a:lnTo>
                  <a:lnTo>
                    <a:pt x="235431" y="3625"/>
                  </a:lnTo>
                  <a:lnTo>
                    <a:pt x="235861" y="6830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9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3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2" y="37774"/>
                  </a:lnTo>
                  <a:lnTo>
                    <a:pt x="256659" y="18522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235389" y="2513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/>
          <p:cNvGrpSpPr/>
          <p:nvPr/>
        </p:nvGrpSpPr>
        <p:grpSpPr>
          <a:xfrm>
            <a:off x="2265945" y="2493751"/>
            <a:ext cx="615315" cy="381635"/>
            <a:chOff x="2265945" y="2493751"/>
            <a:chExt cx="615315" cy="381635"/>
          </a:xfrm>
        </p:grpSpPr>
        <p:pic>
          <p:nvPicPr>
            <p:cNvPr id="17" name="object 1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535280" y="2493751"/>
              <a:ext cx="345534" cy="38136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578143" y="2513635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2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8" y="243452"/>
                  </a:lnTo>
                  <a:lnTo>
                    <a:pt x="52706" y="274944"/>
                  </a:lnTo>
                  <a:lnTo>
                    <a:pt x="92204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5" y="239383"/>
                  </a:lnTo>
                  <a:lnTo>
                    <a:pt x="254609" y="191245"/>
                  </a:lnTo>
                  <a:lnTo>
                    <a:pt x="258616" y="138394"/>
                  </a:lnTo>
                  <a:lnTo>
                    <a:pt x="234363" y="91832"/>
                  </a:lnTo>
                  <a:lnTo>
                    <a:pt x="226077" y="86589"/>
                  </a:lnTo>
                  <a:lnTo>
                    <a:pt x="124468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80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80" h="295275">
                  <a:moveTo>
                    <a:pt x="116228" y="48479"/>
                  </a:moveTo>
                  <a:lnTo>
                    <a:pt x="104119" y="48479"/>
                  </a:lnTo>
                  <a:lnTo>
                    <a:pt x="108700" y="51304"/>
                  </a:lnTo>
                  <a:lnTo>
                    <a:pt x="114839" y="55864"/>
                  </a:lnTo>
                  <a:lnTo>
                    <a:pt x="121484" y="62119"/>
                  </a:lnTo>
                  <a:lnTo>
                    <a:pt x="127586" y="70029"/>
                  </a:lnTo>
                  <a:lnTo>
                    <a:pt x="126155" y="75302"/>
                  </a:lnTo>
                  <a:lnTo>
                    <a:pt x="125150" y="80803"/>
                  </a:lnTo>
                  <a:lnTo>
                    <a:pt x="124468" y="86589"/>
                  </a:lnTo>
                  <a:lnTo>
                    <a:pt x="226077" y="86589"/>
                  </a:lnTo>
                  <a:lnTo>
                    <a:pt x="224325" y="85481"/>
                  </a:lnTo>
                  <a:lnTo>
                    <a:pt x="134238" y="85481"/>
                  </a:lnTo>
                  <a:lnTo>
                    <a:pt x="139937" y="68136"/>
                  </a:lnTo>
                  <a:lnTo>
                    <a:pt x="143399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80" h="295275">
                  <a:moveTo>
                    <a:pt x="174769" y="68580"/>
                  </a:moveTo>
                  <a:lnTo>
                    <a:pt x="151264" y="75186"/>
                  </a:lnTo>
                  <a:lnTo>
                    <a:pt x="134238" y="85481"/>
                  </a:lnTo>
                  <a:lnTo>
                    <a:pt x="224325" y="85481"/>
                  </a:lnTo>
                  <a:lnTo>
                    <a:pt x="203040" y="72013"/>
                  </a:lnTo>
                  <a:lnTo>
                    <a:pt x="174769" y="68580"/>
                  </a:lnTo>
                  <a:close/>
                </a:path>
                <a:path w="259080" h="295275">
                  <a:moveTo>
                    <a:pt x="169796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399" y="62038"/>
                  </a:lnTo>
                  <a:lnTo>
                    <a:pt x="148864" y="52413"/>
                  </a:lnTo>
                  <a:lnTo>
                    <a:pt x="161050" y="38367"/>
                  </a:lnTo>
                  <a:lnTo>
                    <a:pt x="176528" y="26052"/>
                  </a:lnTo>
                  <a:lnTo>
                    <a:pt x="177380" y="22925"/>
                  </a:lnTo>
                  <a:lnTo>
                    <a:pt x="174517" y="19308"/>
                  </a:lnTo>
                  <a:lnTo>
                    <a:pt x="169796" y="16973"/>
                  </a:lnTo>
                  <a:close/>
                </a:path>
                <a:path w="259080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2"/>
                  </a:lnTo>
                  <a:lnTo>
                    <a:pt x="79433" y="55351"/>
                  </a:lnTo>
                  <a:lnTo>
                    <a:pt x="104119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7"/>
                  </a:lnTo>
                  <a:lnTo>
                    <a:pt x="103229" y="33286"/>
                  </a:lnTo>
                  <a:lnTo>
                    <a:pt x="97162" y="22129"/>
                  </a:lnTo>
                  <a:lnTo>
                    <a:pt x="87702" y="11323"/>
                  </a:lnTo>
                  <a:lnTo>
                    <a:pt x="76721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80" h="295275">
                  <a:moveTo>
                    <a:pt x="53762" y="19"/>
                  </a:moveTo>
                  <a:lnTo>
                    <a:pt x="38119" y="2705"/>
                  </a:lnTo>
                  <a:lnTo>
                    <a:pt x="21980" y="4905"/>
                  </a:lnTo>
                  <a:lnTo>
                    <a:pt x="76721" y="4905"/>
                  </a:lnTo>
                  <a:lnTo>
                    <a:pt x="74255" y="3464"/>
                  </a:lnTo>
                  <a:lnTo>
                    <a:pt x="53762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578143" y="2513635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265945" y="2493751"/>
              <a:ext cx="345534" cy="38136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308807" y="2513635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2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8" y="243452"/>
                  </a:lnTo>
                  <a:lnTo>
                    <a:pt x="52706" y="274944"/>
                  </a:lnTo>
                  <a:lnTo>
                    <a:pt x="92205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6" y="239383"/>
                  </a:lnTo>
                  <a:lnTo>
                    <a:pt x="254609" y="191245"/>
                  </a:lnTo>
                  <a:lnTo>
                    <a:pt x="258617" y="138394"/>
                  </a:lnTo>
                  <a:lnTo>
                    <a:pt x="234363" y="91832"/>
                  </a:lnTo>
                  <a:lnTo>
                    <a:pt x="226077" y="86589"/>
                  </a:lnTo>
                  <a:lnTo>
                    <a:pt x="124468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80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80" h="295275">
                  <a:moveTo>
                    <a:pt x="116228" y="48479"/>
                  </a:moveTo>
                  <a:lnTo>
                    <a:pt x="104120" y="48479"/>
                  </a:lnTo>
                  <a:lnTo>
                    <a:pt x="108702" y="51304"/>
                  </a:lnTo>
                  <a:lnTo>
                    <a:pt x="114839" y="55864"/>
                  </a:lnTo>
                  <a:lnTo>
                    <a:pt x="121484" y="62119"/>
                  </a:lnTo>
                  <a:lnTo>
                    <a:pt x="127586" y="70029"/>
                  </a:lnTo>
                  <a:lnTo>
                    <a:pt x="126155" y="75302"/>
                  </a:lnTo>
                  <a:lnTo>
                    <a:pt x="125150" y="80803"/>
                  </a:lnTo>
                  <a:lnTo>
                    <a:pt x="124468" y="86589"/>
                  </a:lnTo>
                  <a:lnTo>
                    <a:pt x="226077" y="86589"/>
                  </a:lnTo>
                  <a:lnTo>
                    <a:pt x="224325" y="85481"/>
                  </a:lnTo>
                  <a:lnTo>
                    <a:pt x="134239" y="85481"/>
                  </a:lnTo>
                  <a:lnTo>
                    <a:pt x="139937" y="68136"/>
                  </a:lnTo>
                  <a:lnTo>
                    <a:pt x="143399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80" h="295275">
                  <a:moveTo>
                    <a:pt x="174769" y="68580"/>
                  </a:moveTo>
                  <a:lnTo>
                    <a:pt x="151264" y="75186"/>
                  </a:lnTo>
                  <a:lnTo>
                    <a:pt x="134239" y="85481"/>
                  </a:lnTo>
                  <a:lnTo>
                    <a:pt x="224325" y="85481"/>
                  </a:lnTo>
                  <a:lnTo>
                    <a:pt x="203040" y="72013"/>
                  </a:lnTo>
                  <a:lnTo>
                    <a:pt x="174769" y="68580"/>
                  </a:lnTo>
                  <a:close/>
                </a:path>
                <a:path w="259080" h="295275">
                  <a:moveTo>
                    <a:pt x="169797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399" y="62038"/>
                  </a:lnTo>
                  <a:lnTo>
                    <a:pt x="148864" y="52413"/>
                  </a:lnTo>
                  <a:lnTo>
                    <a:pt x="161050" y="38367"/>
                  </a:lnTo>
                  <a:lnTo>
                    <a:pt x="176528" y="26052"/>
                  </a:lnTo>
                  <a:lnTo>
                    <a:pt x="177380" y="22925"/>
                  </a:lnTo>
                  <a:lnTo>
                    <a:pt x="174518" y="19308"/>
                  </a:lnTo>
                  <a:lnTo>
                    <a:pt x="169797" y="16973"/>
                  </a:lnTo>
                  <a:close/>
                </a:path>
                <a:path w="259080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2"/>
                  </a:lnTo>
                  <a:lnTo>
                    <a:pt x="79434" y="55351"/>
                  </a:lnTo>
                  <a:lnTo>
                    <a:pt x="104120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7"/>
                  </a:lnTo>
                  <a:lnTo>
                    <a:pt x="103230" y="33286"/>
                  </a:lnTo>
                  <a:lnTo>
                    <a:pt x="97162" y="22129"/>
                  </a:lnTo>
                  <a:lnTo>
                    <a:pt x="87702" y="11323"/>
                  </a:lnTo>
                  <a:lnTo>
                    <a:pt x="76721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80" h="295275">
                  <a:moveTo>
                    <a:pt x="53762" y="19"/>
                  </a:moveTo>
                  <a:lnTo>
                    <a:pt x="38119" y="2705"/>
                  </a:lnTo>
                  <a:lnTo>
                    <a:pt x="21980" y="4905"/>
                  </a:lnTo>
                  <a:lnTo>
                    <a:pt x="76721" y="4905"/>
                  </a:lnTo>
                  <a:lnTo>
                    <a:pt x="74255" y="3464"/>
                  </a:lnTo>
                  <a:lnTo>
                    <a:pt x="53762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308807" y="2513635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2968179" y="2531949"/>
            <a:ext cx="15582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45210" algn="l"/>
              </a:tabLst>
            </a:pPr>
            <a:r>
              <a:rPr sz="1400" dirty="0">
                <a:latin typeface="Arial MT"/>
                <a:cs typeface="Arial MT"/>
              </a:rPr>
              <a:t>+	</a:t>
            </a:r>
            <a:r>
              <a:rPr sz="2100" baseline="2000" dirty="0">
                <a:latin typeface="Arial MT"/>
                <a:cs typeface="Arial MT"/>
              </a:rPr>
              <a:t>=</a:t>
            </a:r>
            <a:r>
              <a:rPr sz="2100" spc="450" baseline="2000" dirty="0">
                <a:latin typeface="Arial MT"/>
                <a:cs typeface="Arial MT"/>
              </a:rPr>
              <a:t> </a:t>
            </a:r>
            <a:r>
              <a:rPr sz="2100" baseline="2000" dirty="0">
                <a:latin typeface="Arial MT"/>
                <a:cs typeface="Arial MT"/>
              </a:rPr>
              <a:t>$20</a:t>
            </a:r>
            <a:endParaRPr sz="2100" baseline="20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429109" y="2493751"/>
            <a:ext cx="364490" cy="381635"/>
            <a:chOff x="3429109" y="2493751"/>
            <a:chExt cx="364490" cy="381635"/>
          </a:xfrm>
        </p:grpSpPr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109" y="2493751"/>
              <a:ext cx="364476" cy="38136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471971" y="2513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3" y="0"/>
                  </a:moveTo>
                  <a:lnTo>
                    <a:pt x="242704" y="389"/>
                  </a:lnTo>
                  <a:lnTo>
                    <a:pt x="235432" y="3625"/>
                  </a:lnTo>
                  <a:lnTo>
                    <a:pt x="235863" y="6830"/>
                  </a:lnTo>
                  <a:lnTo>
                    <a:pt x="238775" y="35354"/>
                  </a:lnTo>
                  <a:lnTo>
                    <a:pt x="238716" y="54574"/>
                  </a:lnTo>
                  <a:lnTo>
                    <a:pt x="236172" y="66799"/>
                  </a:lnTo>
                  <a:lnTo>
                    <a:pt x="231631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2" y="279882"/>
                  </a:lnTo>
                  <a:lnTo>
                    <a:pt x="7678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6" y="265703"/>
                  </a:lnTo>
                  <a:lnTo>
                    <a:pt x="202478" y="236538"/>
                  </a:lnTo>
                  <a:lnTo>
                    <a:pt x="238110" y="204372"/>
                  </a:lnTo>
                  <a:lnTo>
                    <a:pt x="263459" y="169995"/>
                  </a:lnTo>
                  <a:lnTo>
                    <a:pt x="276947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3" y="37774"/>
                  </a:lnTo>
                  <a:lnTo>
                    <a:pt x="256660" y="18522"/>
                  </a:lnTo>
                  <a:lnTo>
                    <a:pt x="254942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471971" y="2513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/>
          <p:cNvGrpSpPr/>
          <p:nvPr/>
        </p:nvGrpSpPr>
        <p:grpSpPr>
          <a:xfrm>
            <a:off x="1302091" y="2782500"/>
            <a:ext cx="364490" cy="381635"/>
            <a:chOff x="1302091" y="2782500"/>
            <a:chExt cx="364490" cy="381635"/>
          </a:xfrm>
        </p:grpSpPr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2091" y="2782500"/>
              <a:ext cx="364476" cy="381368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344954" y="2802230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4" h="295910">
                  <a:moveTo>
                    <a:pt x="251813" y="0"/>
                  </a:moveTo>
                  <a:lnTo>
                    <a:pt x="242703" y="391"/>
                  </a:lnTo>
                  <a:lnTo>
                    <a:pt x="235431" y="3625"/>
                  </a:lnTo>
                  <a:lnTo>
                    <a:pt x="235861" y="6830"/>
                  </a:lnTo>
                  <a:lnTo>
                    <a:pt x="238774" y="35354"/>
                  </a:lnTo>
                  <a:lnTo>
                    <a:pt x="238715" y="54575"/>
                  </a:lnTo>
                  <a:lnTo>
                    <a:pt x="236171" y="66799"/>
                  </a:lnTo>
                  <a:lnTo>
                    <a:pt x="231630" y="74335"/>
                  </a:lnTo>
                  <a:lnTo>
                    <a:pt x="201885" y="112075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9"/>
                  </a:lnTo>
                  <a:lnTo>
                    <a:pt x="0" y="268917"/>
                  </a:lnTo>
                  <a:lnTo>
                    <a:pt x="3491" y="279883"/>
                  </a:lnTo>
                  <a:lnTo>
                    <a:pt x="7678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3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2" y="37774"/>
                  </a:lnTo>
                  <a:lnTo>
                    <a:pt x="256659" y="18522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344954" y="2802231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4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/>
          <p:cNvGrpSpPr/>
          <p:nvPr/>
        </p:nvGrpSpPr>
        <p:grpSpPr>
          <a:xfrm>
            <a:off x="837077" y="2782500"/>
            <a:ext cx="346075" cy="381635"/>
            <a:chOff x="837077" y="2782500"/>
            <a:chExt cx="346075" cy="381635"/>
          </a:xfrm>
        </p:grpSpPr>
        <p:pic>
          <p:nvPicPr>
            <p:cNvPr id="33" name="object 3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37077" y="2782500"/>
              <a:ext cx="345534" cy="38136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879939" y="2802384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3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8" y="243452"/>
                  </a:lnTo>
                  <a:lnTo>
                    <a:pt x="52707" y="274944"/>
                  </a:lnTo>
                  <a:lnTo>
                    <a:pt x="92205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6" y="239383"/>
                  </a:lnTo>
                  <a:lnTo>
                    <a:pt x="254609" y="191246"/>
                  </a:lnTo>
                  <a:lnTo>
                    <a:pt x="258617" y="138394"/>
                  </a:lnTo>
                  <a:lnTo>
                    <a:pt x="234364" y="91832"/>
                  </a:lnTo>
                  <a:lnTo>
                    <a:pt x="226078" y="86589"/>
                  </a:lnTo>
                  <a:lnTo>
                    <a:pt x="124469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80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80" h="295275">
                  <a:moveTo>
                    <a:pt x="116228" y="48479"/>
                  </a:moveTo>
                  <a:lnTo>
                    <a:pt x="104120" y="48479"/>
                  </a:lnTo>
                  <a:lnTo>
                    <a:pt x="108701" y="51304"/>
                  </a:lnTo>
                  <a:lnTo>
                    <a:pt x="114840" y="55864"/>
                  </a:lnTo>
                  <a:lnTo>
                    <a:pt x="121485" y="62119"/>
                  </a:lnTo>
                  <a:lnTo>
                    <a:pt x="127587" y="70029"/>
                  </a:lnTo>
                  <a:lnTo>
                    <a:pt x="126155" y="75302"/>
                  </a:lnTo>
                  <a:lnTo>
                    <a:pt x="125151" y="80803"/>
                  </a:lnTo>
                  <a:lnTo>
                    <a:pt x="124469" y="86589"/>
                  </a:lnTo>
                  <a:lnTo>
                    <a:pt x="226078" y="86589"/>
                  </a:lnTo>
                  <a:lnTo>
                    <a:pt x="224326" y="85481"/>
                  </a:lnTo>
                  <a:lnTo>
                    <a:pt x="134238" y="85481"/>
                  </a:lnTo>
                  <a:lnTo>
                    <a:pt x="139938" y="68136"/>
                  </a:lnTo>
                  <a:lnTo>
                    <a:pt x="143400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80" h="295275">
                  <a:moveTo>
                    <a:pt x="174770" y="68580"/>
                  </a:moveTo>
                  <a:lnTo>
                    <a:pt x="151264" y="75186"/>
                  </a:lnTo>
                  <a:lnTo>
                    <a:pt x="134238" y="85481"/>
                  </a:lnTo>
                  <a:lnTo>
                    <a:pt x="224326" y="85481"/>
                  </a:lnTo>
                  <a:lnTo>
                    <a:pt x="203041" y="72013"/>
                  </a:lnTo>
                  <a:lnTo>
                    <a:pt x="174770" y="68580"/>
                  </a:lnTo>
                  <a:close/>
                </a:path>
                <a:path w="259080" h="295275">
                  <a:moveTo>
                    <a:pt x="169797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400" y="62038"/>
                  </a:lnTo>
                  <a:lnTo>
                    <a:pt x="148864" y="52413"/>
                  </a:lnTo>
                  <a:lnTo>
                    <a:pt x="161051" y="38367"/>
                  </a:lnTo>
                  <a:lnTo>
                    <a:pt x="176529" y="26052"/>
                  </a:lnTo>
                  <a:lnTo>
                    <a:pt x="177380" y="22925"/>
                  </a:lnTo>
                  <a:lnTo>
                    <a:pt x="174518" y="19308"/>
                  </a:lnTo>
                  <a:lnTo>
                    <a:pt x="169797" y="16973"/>
                  </a:lnTo>
                  <a:close/>
                </a:path>
                <a:path w="259080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3"/>
                  </a:lnTo>
                  <a:lnTo>
                    <a:pt x="79434" y="55352"/>
                  </a:lnTo>
                  <a:lnTo>
                    <a:pt x="104120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8"/>
                  </a:lnTo>
                  <a:lnTo>
                    <a:pt x="103230" y="33287"/>
                  </a:lnTo>
                  <a:lnTo>
                    <a:pt x="97162" y="22129"/>
                  </a:lnTo>
                  <a:lnTo>
                    <a:pt x="87703" y="11323"/>
                  </a:lnTo>
                  <a:lnTo>
                    <a:pt x="76721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80" h="295275">
                  <a:moveTo>
                    <a:pt x="53763" y="19"/>
                  </a:moveTo>
                  <a:lnTo>
                    <a:pt x="38119" y="2705"/>
                  </a:lnTo>
                  <a:lnTo>
                    <a:pt x="21980" y="4905"/>
                  </a:lnTo>
                  <a:lnTo>
                    <a:pt x="76721" y="4905"/>
                  </a:lnTo>
                  <a:lnTo>
                    <a:pt x="74256" y="3464"/>
                  </a:lnTo>
                  <a:lnTo>
                    <a:pt x="53763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879939" y="2802384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891910" y="3190171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8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373211" y="3190171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430466" y="2442263"/>
            <a:ext cx="11614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Same</a:t>
            </a:r>
            <a:r>
              <a:rPr sz="1400" b="1" spc="-6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thing!!!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529385" y="2687773"/>
            <a:ext cx="1368425" cy="304165"/>
            <a:chOff x="4529385" y="2687773"/>
            <a:chExt cx="1368425" cy="304165"/>
          </a:xfrm>
        </p:grpSpPr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29385" y="2687773"/>
              <a:ext cx="1368073" cy="303637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4674946" y="2716164"/>
              <a:ext cx="1177290" cy="204470"/>
            </a:xfrm>
            <a:custGeom>
              <a:avLst/>
              <a:gdLst/>
              <a:ahLst/>
              <a:cxnLst/>
              <a:rect l="l" t="t" r="r" b="b"/>
              <a:pathLst>
                <a:path w="1177289" h="204469">
                  <a:moveTo>
                    <a:pt x="1176967" y="0"/>
                  </a:moveTo>
                  <a:lnTo>
                    <a:pt x="1138951" y="26336"/>
                  </a:lnTo>
                  <a:lnTo>
                    <a:pt x="1100219" y="50858"/>
                  </a:lnTo>
                  <a:lnTo>
                    <a:pt x="1060771" y="73564"/>
                  </a:lnTo>
                  <a:lnTo>
                    <a:pt x="1020609" y="94455"/>
                  </a:lnTo>
                  <a:lnTo>
                    <a:pt x="979731" y="113531"/>
                  </a:lnTo>
                  <a:lnTo>
                    <a:pt x="938138" y="130791"/>
                  </a:lnTo>
                  <a:lnTo>
                    <a:pt x="895831" y="146236"/>
                  </a:lnTo>
                  <a:lnTo>
                    <a:pt x="852807" y="159866"/>
                  </a:lnTo>
                  <a:lnTo>
                    <a:pt x="809069" y="171680"/>
                  </a:lnTo>
                  <a:lnTo>
                    <a:pt x="764616" y="181680"/>
                  </a:lnTo>
                  <a:lnTo>
                    <a:pt x="719447" y="189864"/>
                  </a:lnTo>
                  <a:lnTo>
                    <a:pt x="673563" y="196232"/>
                  </a:lnTo>
                  <a:lnTo>
                    <a:pt x="626964" y="200786"/>
                  </a:lnTo>
                  <a:lnTo>
                    <a:pt x="579650" y="203524"/>
                  </a:lnTo>
                  <a:lnTo>
                    <a:pt x="531621" y="204447"/>
                  </a:lnTo>
                  <a:lnTo>
                    <a:pt x="482876" y="203554"/>
                  </a:lnTo>
                  <a:lnTo>
                    <a:pt x="433417" y="200847"/>
                  </a:lnTo>
                  <a:lnTo>
                    <a:pt x="383242" y="196324"/>
                  </a:lnTo>
                  <a:lnTo>
                    <a:pt x="332352" y="189986"/>
                  </a:lnTo>
                  <a:lnTo>
                    <a:pt x="280747" y="181832"/>
                  </a:lnTo>
                  <a:lnTo>
                    <a:pt x="228426" y="171863"/>
                  </a:lnTo>
                  <a:lnTo>
                    <a:pt x="175391" y="160079"/>
                  </a:lnTo>
                  <a:lnTo>
                    <a:pt x="121640" y="146480"/>
                  </a:lnTo>
                  <a:lnTo>
                    <a:pt x="67174" y="131065"/>
                  </a:lnTo>
                  <a:lnTo>
                    <a:pt x="11993" y="113835"/>
                  </a:lnTo>
                  <a:lnTo>
                    <a:pt x="0" y="109574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4572029" y="2772547"/>
              <a:ext cx="135890" cy="114935"/>
            </a:xfrm>
            <a:custGeom>
              <a:avLst/>
              <a:gdLst/>
              <a:ahLst/>
              <a:cxnLst/>
              <a:rect l="l" t="t" r="r" b="b"/>
              <a:pathLst>
                <a:path w="135889" h="114935">
                  <a:moveTo>
                    <a:pt x="135293" y="0"/>
                  </a:moveTo>
                  <a:lnTo>
                    <a:pt x="0" y="16626"/>
                  </a:lnTo>
                  <a:lnTo>
                    <a:pt x="94477" y="114885"/>
                  </a:lnTo>
                  <a:lnTo>
                    <a:pt x="135293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3" name="object 43"/>
          <p:cNvGrpSpPr/>
          <p:nvPr/>
        </p:nvGrpSpPr>
        <p:grpSpPr>
          <a:xfrm>
            <a:off x="4176604" y="1598967"/>
            <a:ext cx="1809114" cy="893444"/>
            <a:chOff x="4176604" y="1598967"/>
            <a:chExt cx="1809114" cy="893444"/>
          </a:xfrm>
        </p:grpSpPr>
        <p:pic>
          <p:nvPicPr>
            <p:cNvPr id="44" name="object 4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76604" y="1598967"/>
              <a:ext cx="1808493" cy="893287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323967" y="1677760"/>
              <a:ext cx="1612900" cy="749935"/>
            </a:xfrm>
            <a:custGeom>
              <a:avLst/>
              <a:gdLst/>
              <a:ahLst/>
              <a:cxnLst/>
              <a:rect l="l" t="t" r="r" b="b"/>
              <a:pathLst>
                <a:path w="1612900" h="749935">
                  <a:moveTo>
                    <a:pt x="1612316" y="749577"/>
                  </a:moveTo>
                  <a:lnTo>
                    <a:pt x="1588115" y="712750"/>
                  </a:lnTo>
                  <a:lnTo>
                    <a:pt x="1562947" y="676848"/>
                  </a:lnTo>
                  <a:lnTo>
                    <a:pt x="1536812" y="641870"/>
                  </a:lnTo>
                  <a:lnTo>
                    <a:pt x="1509709" y="607817"/>
                  </a:lnTo>
                  <a:lnTo>
                    <a:pt x="1481639" y="574690"/>
                  </a:lnTo>
                  <a:lnTo>
                    <a:pt x="1452602" y="542486"/>
                  </a:lnTo>
                  <a:lnTo>
                    <a:pt x="1422598" y="511208"/>
                  </a:lnTo>
                  <a:lnTo>
                    <a:pt x="1391627" y="480854"/>
                  </a:lnTo>
                  <a:lnTo>
                    <a:pt x="1359688" y="451425"/>
                  </a:lnTo>
                  <a:lnTo>
                    <a:pt x="1326781" y="422921"/>
                  </a:lnTo>
                  <a:lnTo>
                    <a:pt x="1292908" y="395342"/>
                  </a:lnTo>
                  <a:lnTo>
                    <a:pt x="1258067" y="368687"/>
                  </a:lnTo>
                  <a:lnTo>
                    <a:pt x="1222259" y="342957"/>
                  </a:lnTo>
                  <a:lnTo>
                    <a:pt x="1185484" y="318152"/>
                  </a:lnTo>
                  <a:lnTo>
                    <a:pt x="1147742" y="294271"/>
                  </a:lnTo>
                  <a:lnTo>
                    <a:pt x="1109032" y="271316"/>
                  </a:lnTo>
                  <a:lnTo>
                    <a:pt x="1069355" y="249285"/>
                  </a:lnTo>
                  <a:lnTo>
                    <a:pt x="1028711" y="228179"/>
                  </a:lnTo>
                  <a:lnTo>
                    <a:pt x="987099" y="207997"/>
                  </a:lnTo>
                  <a:lnTo>
                    <a:pt x="944520" y="188741"/>
                  </a:lnTo>
                  <a:lnTo>
                    <a:pt x="900974" y="170409"/>
                  </a:lnTo>
                  <a:lnTo>
                    <a:pt x="856461" y="153001"/>
                  </a:lnTo>
                  <a:lnTo>
                    <a:pt x="810980" y="136519"/>
                  </a:lnTo>
                  <a:lnTo>
                    <a:pt x="764532" y="120961"/>
                  </a:lnTo>
                  <a:lnTo>
                    <a:pt x="717117" y="106329"/>
                  </a:lnTo>
                  <a:lnTo>
                    <a:pt x="668734" y="92620"/>
                  </a:lnTo>
                  <a:lnTo>
                    <a:pt x="619384" y="79837"/>
                  </a:lnTo>
                  <a:lnTo>
                    <a:pt x="569067" y="67979"/>
                  </a:lnTo>
                  <a:lnTo>
                    <a:pt x="517783" y="57045"/>
                  </a:lnTo>
                  <a:lnTo>
                    <a:pt x="465531" y="47036"/>
                  </a:lnTo>
                  <a:lnTo>
                    <a:pt x="412313" y="37951"/>
                  </a:lnTo>
                  <a:lnTo>
                    <a:pt x="358127" y="29792"/>
                  </a:lnTo>
                  <a:lnTo>
                    <a:pt x="302973" y="22557"/>
                  </a:lnTo>
                  <a:lnTo>
                    <a:pt x="246852" y="16247"/>
                  </a:lnTo>
                  <a:lnTo>
                    <a:pt x="189765" y="10861"/>
                  </a:lnTo>
                  <a:lnTo>
                    <a:pt x="131709" y="6401"/>
                  </a:lnTo>
                  <a:lnTo>
                    <a:pt x="72687" y="2865"/>
                  </a:lnTo>
                  <a:lnTo>
                    <a:pt x="12697" y="254"/>
                  </a:lnTo>
                  <a:lnTo>
                    <a:pt x="0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/>
          <p:nvPr/>
        </p:nvSpPr>
        <p:spPr>
          <a:xfrm>
            <a:off x="4214769" y="1617068"/>
            <a:ext cx="123189" cy="121920"/>
          </a:xfrm>
          <a:custGeom>
            <a:avLst/>
            <a:gdLst/>
            <a:ahLst/>
            <a:cxnLst/>
            <a:rect l="l" t="t" r="r" b="b"/>
            <a:pathLst>
              <a:path w="123189" h="121919">
                <a:moveTo>
                  <a:pt x="123116" y="0"/>
                </a:moveTo>
                <a:lnTo>
                  <a:pt x="0" y="58503"/>
                </a:lnTo>
                <a:lnTo>
                  <a:pt x="120674" y="121894"/>
                </a:lnTo>
                <a:lnTo>
                  <a:pt x="123116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5746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Solution:</a:t>
            </a:r>
            <a:r>
              <a:rPr spc="20" dirty="0"/>
              <a:t> </a:t>
            </a: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  <a:r>
              <a:rPr spc="25" dirty="0"/>
              <a:t> </a:t>
            </a:r>
            <a:r>
              <a:rPr dirty="0"/>
              <a:t>2</a:t>
            </a:r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2535280" y="1524667"/>
            <a:ext cx="346075" cy="381635"/>
            <a:chOff x="2535280" y="1524667"/>
            <a:chExt cx="346075" cy="38163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535280" y="1524667"/>
              <a:ext cx="345534" cy="38136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578143" y="1544551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2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8" y="243452"/>
                  </a:lnTo>
                  <a:lnTo>
                    <a:pt x="52706" y="274944"/>
                  </a:lnTo>
                  <a:lnTo>
                    <a:pt x="92204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5" y="239383"/>
                  </a:lnTo>
                  <a:lnTo>
                    <a:pt x="254609" y="191245"/>
                  </a:lnTo>
                  <a:lnTo>
                    <a:pt x="258616" y="138393"/>
                  </a:lnTo>
                  <a:lnTo>
                    <a:pt x="234363" y="91832"/>
                  </a:lnTo>
                  <a:lnTo>
                    <a:pt x="226077" y="86589"/>
                  </a:lnTo>
                  <a:lnTo>
                    <a:pt x="124468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80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80" h="295275">
                  <a:moveTo>
                    <a:pt x="116228" y="48479"/>
                  </a:moveTo>
                  <a:lnTo>
                    <a:pt x="104119" y="48479"/>
                  </a:lnTo>
                  <a:lnTo>
                    <a:pt x="108700" y="51304"/>
                  </a:lnTo>
                  <a:lnTo>
                    <a:pt x="114839" y="55864"/>
                  </a:lnTo>
                  <a:lnTo>
                    <a:pt x="121484" y="62119"/>
                  </a:lnTo>
                  <a:lnTo>
                    <a:pt x="127586" y="70029"/>
                  </a:lnTo>
                  <a:lnTo>
                    <a:pt x="126155" y="75302"/>
                  </a:lnTo>
                  <a:lnTo>
                    <a:pt x="125150" y="80803"/>
                  </a:lnTo>
                  <a:lnTo>
                    <a:pt x="124468" y="86589"/>
                  </a:lnTo>
                  <a:lnTo>
                    <a:pt x="226077" y="86589"/>
                  </a:lnTo>
                  <a:lnTo>
                    <a:pt x="224325" y="85481"/>
                  </a:lnTo>
                  <a:lnTo>
                    <a:pt x="134238" y="85481"/>
                  </a:lnTo>
                  <a:lnTo>
                    <a:pt x="139937" y="68136"/>
                  </a:lnTo>
                  <a:lnTo>
                    <a:pt x="143399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80" h="295275">
                  <a:moveTo>
                    <a:pt x="174769" y="68580"/>
                  </a:moveTo>
                  <a:lnTo>
                    <a:pt x="151264" y="75186"/>
                  </a:lnTo>
                  <a:lnTo>
                    <a:pt x="134238" y="85481"/>
                  </a:lnTo>
                  <a:lnTo>
                    <a:pt x="224325" y="85481"/>
                  </a:lnTo>
                  <a:lnTo>
                    <a:pt x="203040" y="72013"/>
                  </a:lnTo>
                  <a:lnTo>
                    <a:pt x="174769" y="68580"/>
                  </a:lnTo>
                  <a:close/>
                </a:path>
                <a:path w="259080" h="295275">
                  <a:moveTo>
                    <a:pt x="169796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399" y="62038"/>
                  </a:lnTo>
                  <a:lnTo>
                    <a:pt x="148864" y="52413"/>
                  </a:lnTo>
                  <a:lnTo>
                    <a:pt x="161050" y="38367"/>
                  </a:lnTo>
                  <a:lnTo>
                    <a:pt x="176528" y="26052"/>
                  </a:lnTo>
                  <a:lnTo>
                    <a:pt x="177380" y="22925"/>
                  </a:lnTo>
                  <a:lnTo>
                    <a:pt x="174517" y="19308"/>
                  </a:lnTo>
                  <a:lnTo>
                    <a:pt x="169796" y="16973"/>
                  </a:lnTo>
                  <a:close/>
                </a:path>
                <a:path w="259080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2"/>
                  </a:lnTo>
                  <a:lnTo>
                    <a:pt x="79433" y="55351"/>
                  </a:lnTo>
                  <a:lnTo>
                    <a:pt x="104119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7"/>
                  </a:lnTo>
                  <a:lnTo>
                    <a:pt x="103229" y="33286"/>
                  </a:lnTo>
                  <a:lnTo>
                    <a:pt x="97162" y="22129"/>
                  </a:lnTo>
                  <a:lnTo>
                    <a:pt x="87702" y="11323"/>
                  </a:lnTo>
                  <a:lnTo>
                    <a:pt x="76721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80" h="295275">
                  <a:moveTo>
                    <a:pt x="53762" y="19"/>
                  </a:moveTo>
                  <a:lnTo>
                    <a:pt x="38119" y="2705"/>
                  </a:lnTo>
                  <a:lnTo>
                    <a:pt x="21980" y="4905"/>
                  </a:lnTo>
                  <a:lnTo>
                    <a:pt x="76721" y="4905"/>
                  </a:lnTo>
                  <a:lnTo>
                    <a:pt x="74255" y="3464"/>
                  </a:lnTo>
                  <a:lnTo>
                    <a:pt x="53762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578143" y="1544550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3192527" y="1524667"/>
            <a:ext cx="364490" cy="381635"/>
            <a:chOff x="3192527" y="1524667"/>
            <a:chExt cx="364490" cy="38163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2527" y="1524667"/>
              <a:ext cx="364476" cy="38136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35389" y="1544397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3" y="0"/>
                  </a:moveTo>
                  <a:lnTo>
                    <a:pt x="242703" y="389"/>
                  </a:lnTo>
                  <a:lnTo>
                    <a:pt x="235431" y="3624"/>
                  </a:lnTo>
                  <a:lnTo>
                    <a:pt x="235861" y="6830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9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3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2" y="37774"/>
                  </a:lnTo>
                  <a:lnTo>
                    <a:pt x="256659" y="18522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235389" y="1544398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755650" y="1104526"/>
            <a:ext cx="6993255" cy="1263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 indent="-180975">
              <a:lnSpc>
                <a:spcPct val="100000"/>
              </a:lnSpc>
              <a:spcBef>
                <a:spcPts val="100"/>
              </a:spcBef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1:</a:t>
            </a:r>
            <a:r>
              <a:rPr sz="1800" b="1" spc="-4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$10.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2225040">
              <a:lnSpc>
                <a:spcPct val="100000"/>
              </a:lnSpc>
              <a:spcBef>
                <a:spcPts val="1445"/>
              </a:spcBef>
              <a:tabLst>
                <a:tab pos="2901315" algn="l"/>
              </a:tabLst>
            </a:pPr>
            <a:r>
              <a:rPr sz="1400" dirty="0">
                <a:latin typeface="Arial MT"/>
                <a:cs typeface="Arial MT"/>
              </a:rPr>
              <a:t>+	</a:t>
            </a:r>
            <a:r>
              <a:rPr sz="2100" baseline="2000" dirty="0">
                <a:latin typeface="Arial MT"/>
                <a:cs typeface="Arial MT"/>
              </a:rPr>
              <a:t>=</a:t>
            </a:r>
            <a:r>
              <a:rPr sz="2100" spc="487" baseline="2000" dirty="0">
                <a:latin typeface="Arial MT"/>
                <a:cs typeface="Arial MT"/>
              </a:rPr>
              <a:t> </a:t>
            </a:r>
            <a:r>
              <a:rPr sz="2100" baseline="2000" dirty="0">
                <a:latin typeface="Arial MT"/>
                <a:cs typeface="Arial MT"/>
              </a:rPr>
              <a:t>$10</a:t>
            </a:r>
            <a:endParaRPr sz="2100" baseline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Arial MT"/>
              <a:cs typeface="Arial MT"/>
            </a:endParaRPr>
          </a:p>
          <a:p>
            <a:pPr marL="193040" indent="-180975">
              <a:lnSpc>
                <a:spcPct val="100000"/>
              </a:lnSpc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2:</a:t>
            </a:r>
            <a:r>
              <a:rPr sz="1800" b="1" spc="-3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apples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$20.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192527" y="2493751"/>
            <a:ext cx="364490" cy="381635"/>
            <a:chOff x="3192527" y="2493751"/>
            <a:chExt cx="364490" cy="381635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2527" y="2493751"/>
              <a:ext cx="364476" cy="38136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235389" y="2513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3" y="0"/>
                  </a:moveTo>
                  <a:lnTo>
                    <a:pt x="242703" y="389"/>
                  </a:lnTo>
                  <a:lnTo>
                    <a:pt x="235431" y="3625"/>
                  </a:lnTo>
                  <a:lnTo>
                    <a:pt x="235861" y="6830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9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3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2" y="37774"/>
                  </a:lnTo>
                  <a:lnTo>
                    <a:pt x="256659" y="18522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235389" y="2513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/>
          <p:cNvGrpSpPr/>
          <p:nvPr/>
        </p:nvGrpSpPr>
        <p:grpSpPr>
          <a:xfrm>
            <a:off x="2265945" y="2493751"/>
            <a:ext cx="615315" cy="381635"/>
            <a:chOff x="2265945" y="2493751"/>
            <a:chExt cx="615315" cy="381635"/>
          </a:xfrm>
        </p:grpSpPr>
        <p:pic>
          <p:nvPicPr>
            <p:cNvPr id="17" name="object 1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535280" y="2493751"/>
              <a:ext cx="345534" cy="38136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578143" y="2513635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2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8" y="243452"/>
                  </a:lnTo>
                  <a:lnTo>
                    <a:pt x="52706" y="274944"/>
                  </a:lnTo>
                  <a:lnTo>
                    <a:pt x="92204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5" y="239383"/>
                  </a:lnTo>
                  <a:lnTo>
                    <a:pt x="254609" y="191245"/>
                  </a:lnTo>
                  <a:lnTo>
                    <a:pt x="258616" y="138394"/>
                  </a:lnTo>
                  <a:lnTo>
                    <a:pt x="234363" y="91832"/>
                  </a:lnTo>
                  <a:lnTo>
                    <a:pt x="226077" y="86589"/>
                  </a:lnTo>
                  <a:lnTo>
                    <a:pt x="124468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80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80" h="295275">
                  <a:moveTo>
                    <a:pt x="116228" y="48479"/>
                  </a:moveTo>
                  <a:lnTo>
                    <a:pt x="104119" y="48479"/>
                  </a:lnTo>
                  <a:lnTo>
                    <a:pt x="108700" y="51304"/>
                  </a:lnTo>
                  <a:lnTo>
                    <a:pt x="114839" y="55864"/>
                  </a:lnTo>
                  <a:lnTo>
                    <a:pt x="121484" y="62119"/>
                  </a:lnTo>
                  <a:lnTo>
                    <a:pt x="127586" y="70029"/>
                  </a:lnTo>
                  <a:lnTo>
                    <a:pt x="126155" y="75302"/>
                  </a:lnTo>
                  <a:lnTo>
                    <a:pt x="125150" y="80803"/>
                  </a:lnTo>
                  <a:lnTo>
                    <a:pt x="124468" y="86589"/>
                  </a:lnTo>
                  <a:lnTo>
                    <a:pt x="226077" y="86589"/>
                  </a:lnTo>
                  <a:lnTo>
                    <a:pt x="224325" y="85481"/>
                  </a:lnTo>
                  <a:lnTo>
                    <a:pt x="134238" y="85481"/>
                  </a:lnTo>
                  <a:lnTo>
                    <a:pt x="139937" y="68136"/>
                  </a:lnTo>
                  <a:lnTo>
                    <a:pt x="143399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80" h="295275">
                  <a:moveTo>
                    <a:pt x="174769" y="68580"/>
                  </a:moveTo>
                  <a:lnTo>
                    <a:pt x="151264" y="75186"/>
                  </a:lnTo>
                  <a:lnTo>
                    <a:pt x="134238" y="85481"/>
                  </a:lnTo>
                  <a:lnTo>
                    <a:pt x="224325" y="85481"/>
                  </a:lnTo>
                  <a:lnTo>
                    <a:pt x="203040" y="72013"/>
                  </a:lnTo>
                  <a:lnTo>
                    <a:pt x="174769" y="68580"/>
                  </a:lnTo>
                  <a:close/>
                </a:path>
                <a:path w="259080" h="295275">
                  <a:moveTo>
                    <a:pt x="169796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399" y="62038"/>
                  </a:lnTo>
                  <a:lnTo>
                    <a:pt x="148864" y="52413"/>
                  </a:lnTo>
                  <a:lnTo>
                    <a:pt x="161050" y="38367"/>
                  </a:lnTo>
                  <a:lnTo>
                    <a:pt x="176528" y="26052"/>
                  </a:lnTo>
                  <a:lnTo>
                    <a:pt x="177380" y="22925"/>
                  </a:lnTo>
                  <a:lnTo>
                    <a:pt x="174517" y="19308"/>
                  </a:lnTo>
                  <a:lnTo>
                    <a:pt x="169796" y="16973"/>
                  </a:lnTo>
                  <a:close/>
                </a:path>
                <a:path w="259080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2"/>
                  </a:lnTo>
                  <a:lnTo>
                    <a:pt x="79433" y="55351"/>
                  </a:lnTo>
                  <a:lnTo>
                    <a:pt x="104119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7"/>
                  </a:lnTo>
                  <a:lnTo>
                    <a:pt x="103229" y="33286"/>
                  </a:lnTo>
                  <a:lnTo>
                    <a:pt x="97162" y="22129"/>
                  </a:lnTo>
                  <a:lnTo>
                    <a:pt x="87702" y="11323"/>
                  </a:lnTo>
                  <a:lnTo>
                    <a:pt x="76721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80" h="295275">
                  <a:moveTo>
                    <a:pt x="53762" y="19"/>
                  </a:moveTo>
                  <a:lnTo>
                    <a:pt x="38119" y="2705"/>
                  </a:lnTo>
                  <a:lnTo>
                    <a:pt x="21980" y="4905"/>
                  </a:lnTo>
                  <a:lnTo>
                    <a:pt x="76721" y="4905"/>
                  </a:lnTo>
                  <a:lnTo>
                    <a:pt x="74255" y="3464"/>
                  </a:lnTo>
                  <a:lnTo>
                    <a:pt x="53762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578143" y="2513635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265945" y="2493751"/>
              <a:ext cx="345534" cy="38136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308807" y="2513635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2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8" y="243452"/>
                  </a:lnTo>
                  <a:lnTo>
                    <a:pt x="52706" y="274944"/>
                  </a:lnTo>
                  <a:lnTo>
                    <a:pt x="92205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6" y="239383"/>
                  </a:lnTo>
                  <a:lnTo>
                    <a:pt x="254609" y="191245"/>
                  </a:lnTo>
                  <a:lnTo>
                    <a:pt x="258617" y="138394"/>
                  </a:lnTo>
                  <a:lnTo>
                    <a:pt x="234363" y="91832"/>
                  </a:lnTo>
                  <a:lnTo>
                    <a:pt x="226077" y="86589"/>
                  </a:lnTo>
                  <a:lnTo>
                    <a:pt x="124468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80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80" h="295275">
                  <a:moveTo>
                    <a:pt x="116228" y="48479"/>
                  </a:moveTo>
                  <a:lnTo>
                    <a:pt x="104120" y="48479"/>
                  </a:lnTo>
                  <a:lnTo>
                    <a:pt x="108702" y="51304"/>
                  </a:lnTo>
                  <a:lnTo>
                    <a:pt x="114839" y="55864"/>
                  </a:lnTo>
                  <a:lnTo>
                    <a:pt x="121484" y="62119"/>
                  </a:lnTo>
                  <a:lnTo>
                    <a:pt x="127586" y="70029"/>
                  </a:lnTo>
                  <a:lnTo>
                    <a:pt x="126155" y="75302"/>
                  </a:lnTo>
                  <a:lnTo>
                    <a:pt x="125150" y="80803"/>
                  </a:lnTo>
                  <a:lnTo>
                    <a:pt x="124468" y="86589"/>
                  </a:lnTo>
                  <a:lnTo>
                    <a:pt x="226077" y="86589"/>
                  </a:lnTo>
                  <a:lnTo>
                    <a:pt x="224325" y="85481"/>
                  </a:lnTo>
                  <a:lnTo>
                    <a:pt x="134239" y="85481"/>
                  </a:lnTo>
                  <a:lnTo>
                    <a:pt x="139937" y="68136"/>
                  </a:lnTo>
                  <a:lnTo>
                    <a:pt x="143399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80" h="295275">
                  <a:moveTo>
                    <a:pt x="174769" y="68580"/>
                  </a:moveTo>
                  <a:lnTo>
                    <a:pt x="151264" y="75186"/>
                  </a:lnTo>
                  <a:lnTo>
                    <a:pt x="134239" y="85481"/>
                  </a:lnTo>
                  <a:lnTo>
                    <a:pt x="224325" y="85481"/>
                  </a:lnTo>
                  <a:lnTo>
                    <a:pt x="203040" y="72013"/>
                  </a:lnTo>
                  <a:lnTo>
                    <a:pt x="174769" y="68580"/>
                  </a:lnTo>
                  <a:close/>
                </a:path>
                <a:path w="259080" h="295275">
                  <a:moveTo>
                    <a:pt x="169797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399" y="62038"/>
                  </a:lnTo>
                  <a:lnTo>
                    <a:pt x="148864" y="52413"/>
                  </a:lnTo>
                  <a:lnTo>
                    <a:pt x="161050" y="38367"/>
                  </a:lnTo>
                  <a:lnTo>
                    <a:pt x="176528" y="26052"/>
                  </a:lnTo>
                  <a:lnTo>
                    <a:pt x="177380" y="22925"/>
                  </a:lnTo>
                  <a:lnTo>
                    <a:pt x="174518" y="19308"/>
                  </a:lnTo>
                  <a:lnTo>
                    <a:pt x="169797" y="16973"/>
                  </a:lnTo>
                  <a:close/>
                </a:path>
                <a:path w="259080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2"/>
                  </a:lnTo>
                  <a:lnTo>
                    <a:pt x="79434" y="55351"/>
                  </a:lnTo>
                  <a:lnTo>
                    <a:pt x="104120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7"/>
                  </a:lnTo>
                  <a:lnTo>
                    <a:pt x="103230" y="33286"/>
                  </a:lnTo>
                  <a:lnTo>
                    <a:pt x="97162" y="22129"/>
                  </a:lnTo>
                  <a:lnTo>
                    <a:pt x="87702" y="11323"/>
                  </a:lnTo>
                  <a:lnTo>
                    <a:pt x="76721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80" h="295275">
                  <a:moveTo>
                    <a:pt x="53762" y="19"/>
                  </a:moveTo>
                  <a:lnTo>
                    <a:pt x="38119" y="2705"/>
                  </a:lnTo>
                  <a:lnTo>
                    <a:pt x="21980" y="4905"/>
                  </a:lnTo>
                  <a:lnTo>
                    <a:pt x="76721" y="4905"/>
                  </a:lnTo>
                  <a:lnTo>
                    <a:pt x="74255" y="3464"/>
                  </a:lnTo>
                  <a:lnTo>
                    <a:pt x="53762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308807" y="2513635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2968179" y="2531949"/>
            <a:ext cx="15582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45210" algn="l"/>
              </a:tabLst>
            </a:pPr>
            <a:r>
              <a:rPr sz="1400" dirty="0">
                <a:latin typeface="Arial MT"/>
                <a:cs typeface="Arial MT"/>
              </a:rPr>
              <a:t>+	</a:t>
            </a:r>
            <a:r>
              <a:rPr sz="2100" baseline="2000" dirty="0">
                <a:latin typeface="Arial MT"/>
                <a:cs typeface="Arial MT"/>
              </a:rPr>
              <a:t>=</a:t>
            </a:r>
            <a:r>
              <a:rPr sz="2100" spc="450" baseline="2000" dirty="0">
                <a:latin typeface="Arial MT"/>
                <a:cs typeface="Arial MT"/>
              </a:rPr>
              <a:t> </a:t>
            </a:r>
            <a:r>
              <a:rPr sz="2100" baseline="2000" dirty="0">
                <a:latin typeface="Arial MT"/>
                <a:cs typeface="Arial MT"/>
              </a:rPr>
              <a:t>$20</a:t>
            </a:r>
            <a:endParaRPr sz="2100" baseline="20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429109" y="2493751"/>
            <a:ext cx="364490" cy="381635"/>
            <a:chOff x="3429109" y="2493751"/>
            <a:chExt cx="364490" cy="381635"/>
          </a:xfrm>
        </p:grpSpPr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109" y="2493751"/>
              <a:ext cx="364476" cy="38136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471971" y="2513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3" y="0"/>
                  </a:moveTo>
                  <a:lnTo>
                    <a:pt x="242704" y="389"/>
                  </a:lnTo>
                  <a:lnTo>
                    <a:pt x="235432" y="3625"/>
                  </a:lnTo>
                  <a:lnTo>
                    <a:pt x="235863" y="6830"/>
                  </a:lnTo>
                  <a:lnTo>
                    <a:pt x="238775" y="35354"/>
                  </a:lnTo>
                  <a:lnTo>
                    <a:pt x="238716" y="54574"/>
                  </a:lnTo>
                  <a:lnTo>
                    <a:pt x="236172" y="66799"/>
                  </a:lnTo>
                  <a:lnTo>
                    <a:pt x="231631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2" y="279882"/>
                  </a:lnTo>
                  <a:lnTo>
                    <a:pt x="7678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6" y="265703"/>
                  </a:lnTo>
                  <a:lnTo>
                    <a:pt x="202478" y="236538"/>
                  </a:lnTo>
                  <a:lnTo>
                    <a:pt x="238110" y="204372"/>
                  </a:lnTo>
                  <a:lnTo>
                    <a:pt x="263459" y="169995"/>
                  </a:lnTo>
                  <a:lnTo>
                    <a:pt x="276947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3" y="37774"/>
                  </a:lnTo>
                  <a:lnTo>
                    <a:pt x="256660" y="18522"/>
                  </a:lnTo>
                  <a:lnTo>
                    <a:pt x="254942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471971" y="2513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/>
          <p:cNvGrpSpPr/>
          <p:nvPr/>
        </p:nvGrpSpPr>
        <p:grpSpPr>
          <a:xfrm>
            <a:off x="1302091" y="2782500"/>
            <a:ext cx="364490" cy="381635"/>
            <a:chOff x="1302091" y="2782500"/>
            <a:chExt cx="364490" cy="381635"/>
          </a:xfrm>
        </p:grpSpPr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2091" y="2782500"/>
              <a:ext cx="364476" cy="381368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344954" y="2802230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4" h="295910">
                  <a:moveTo>
                    <a:pt x="251813" y="0"/>
                  </a:moveTo>
                  <a:lnTo>
                    <a:pt x="242703" y="391"/>
                  </a:lnTo>
                  <a:lnTo>
                    <a:pt x="235431" y="3625"/>
                  </a:lnTo>
                  <a:lnTo>
                    <a:pt x="235861" y="6830"/>
                  </a:lnTo>
                  <a:lnTo>
                    <a:pt x="238774" y="35354"/>
                  </a:lnTo>
                  <a:lnTo>
                    <a:pt x="238715" y="54575"/>
                  </a:lnTo>
                  <a:lnTo>
                    <a:pt x="236171" y="66799"/>
                  </a:lnTo>
                  <a:lnTo>
                    <a:pt x="231630" y="74335"/>
                  </a:lnTo>
                  <a:lnTo>
                    <a:pt x="201885" y="112075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9"/>
                  </a:lnTo>
                  <a:lnTo>
                    <a:pt x="0" y="268917"/>
                  </a:lnTo>
                  <a:lnTo>
                    <a:pt x="3491" y="279883"/>
                  </a:lnTo>
                  <a:lnTo>
                    <a:pt x="7678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3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2" y="37774"/>
                  </a:lnTo>
                  <a:lnTo>
                    <a:pt x="256659" y="18522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344954" y="2802231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4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/>
          <p:cNvGrpSpPr/>
          <p:nvPr/>
        </p:nvGrpSpPr>
        <p:grpSpPr>
          <a:xfrm>
            <a:off x="837077" y="2782500"/>
            <a:ext cx="346075" cy="381635"/>
            <a:chOff x="837077" y="2782500"/>
            <a:chExt cx="346075" cy="381635"/>
          </a:xfrm>
        </p:grpSpPr>
        <p:pic>
          <p:nvPicPr>
            <p:cNvPr id="33" name="object 3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37077" y="2782500"/>
              <a:ext cx="345534" cy="38136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879939" y="2802384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3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8" y="243452"/>
                  </a:lnTo>
                  <a:lnTo>
                    <a:pt x="52707" y="274944"/>
                  </a:lnTo>
                  <a:lnTo>
                    <a:pt x="92205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6" y="239383"/>
                  </a:lnTo>
                  <a:lnTo>
                    <a:pt x="254609" y="191246"/>
                  </a:lnTo>
                  <a:lnTo>
                    <a:pt x="258617" y="138394"/>
                  </a:lnTo>
                  <a:lnTo>
                    <a:pt x="234364" y="91832"/>
                  </a:lnTo>
                  <a:lnTo>
                    <a:pt x="226078" y="86589"/>
                  </a:lnTo>
                  <a:lnTo>
                    <a:pt x="124469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80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80" h="295275">
                  <a:moveTo>
                    <a:pt x="116228" y="48479"/>
                  </a:moveTo>
                  <a:lnTo>
                    <a:pt x="104120" y="48479"/>
                  </a:lnTo>
                  <a:lnTo>
                    <a:pt x="108701" y="51304"/>
                  </a:lnTo>
                  <a:lnTo>
                    <a:pt x="114840" y="55864"/>
                  </a:lnTo>
                  <a:lnTo>
                    <a:pt x="121485" y="62119"/>
                  </a:lnTo>
                  <a:lnTo>
                    <a:pt x="127587" y="70029"/>
                  </a:lnTo>
                  <a:lnTo>
                    <a:pt x="126155" y="75302"/>
                  </a:lnTo>
                  <a:lnTo>
                    <a:pt x="125151" y="80803"/>
                  </a:lnTo>
                  <a:lnTo>
                    <a:pt x="124469" y="86589"/>
                  </a:lnTo>
                  <a:lnTo>
                    <a:pt x="226078" y="86589"/>
                  </a:lnTo>
                  <a:lnTo>
                    <a:pt x="224326" y="85481"/>
                  </a:lnTo>
                  <a:lnTo>
                    <a:pt x="134238" y="85481"/>
                  </a:lnTo>
                  <a:lnTo>
                    <a:pt x="139938" y="68136"/>
                  </a:lnTo>
                  <a:lnTo>
                    <a:pt x="143400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80" h="295275">
                  <a:moveTo>
                    <a:pt x="174770" y="68580"/>
                  </a:moveTo>
                  <a:lnTo>
                    <a:pt x="151264" y="75186"/>
                  </a:lnTo>
                  <a:lnTo>
                    <a:pt x="134238" y="85481"/>
                  </a:lnTo>
                  <a:lnTo>
                    <a:pt x="224326" y="85481"/>
                  </a:lnTo>
                  <a:lnTo>
                    <a:pt x="203041" y="72013"/>
                  </a:lnTo>
                  <a:lnTo>
                    <a:pt x="174770" y="68580"/>
                  </a:lnTo>
                  <a:close/>
                </a:path>
                <a:path w="259080" h="295275">
                  <a:moveTo>
                    <a:pt x="169797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400" y="62038"/>
                  </a:lnTo>
                  <a:lnTo>
                    <a:pt x="148864" y="52413"/>
                  </a:lnTo>
                  <a:lnTo>
                    <a:pt x="161051" y="38367"/>
                  </a:lnTo>
                  <a:lnTo>
                    <a:pt x="176529" y="26052"/>
                  </a:lnTo>
                  <a:lnTo>
                    <a:pt x="177380" y="22925"/>
                  </a:lnTo>
                  <a:lnTo>
                    <a:pt x="174518" y="19308"/>
                  </a:lnTo>
                  <a:lnTo>
                    <a:pt x="169797" y="16973"/>
                  </a:lnTo>
                  <a:close/>
                </a:path>
                <a:path w="259080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3"/>
                  </a:lnTo>
                  <a:lnTo>
                    <a:pt x="79434" y="55352"/>
                  </a:lnTo>
                  <a:lnTo>
                    <a:pt x="104120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8"/>
                  </a:lnTo>
                  <a:lnTo>
                    <a:pt x="103230" y="33287"/>
                  </a:lnTo>
                  <a:lnTo>
                    <a:pt x="97162" y="22129"/>
                  </a:lnTo>
                  <a:lnTo>
                    <a:pt x="87703" y="11323"/>
                  </a:lnTo>
                  <a:lnTo>
                    <a:pt x="76721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80" h="295275">
                  <a:moveTo>
                    <a:pt x="53763" y="19"/>
                  </a:moveTo>
                  <a:lnTo>
                    <a:pt x="38119" y="2705"/>
                  </a:lnTo>
                  <a:lnTo>
                    <a:pt x="21980" y="4905"/>
                  </a:lnTo>
                  <a:lnTo>
                    <a:pt x="76721" y="4905"/>
                  </a:lnTo>
                  <a:lnTo>
                    <a:pt x="74256" y="3464"/>
                  </a:lnTo>
                  <a:lnTo>
                    <a:pt x="53763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879939" y="2802384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891910" y="3114707"/>
            <a:ext cx="124460" cy="60325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400" dirty="0">
                <a:latin typeface="Arial MT"/>
                <a:cs typeface="Arial MT"/>
              </a:rPr>
              <a:t>8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1400" dirty="0">
                <a:latin typeface="Arial MT"/>
                <a:cs typeface="Arial MT"/>
              </a:rPr>
              <a:t>5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373211" y="3114707"/>
            <a:ext cx="124460" cy="60325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1400" dirty="0">
                <a:latin typeface="Arial MT"/>
                <a:cs typeface="Arial MT"/>
              </a:rPr>
              <a:t>5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430466" y="2442263"/>
            <a:ext cx="11614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Same</a:t>
            </a:r>
            <a:r>
              <a:rPr sz="1400" b="1" spc="-6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thing!!!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529385" y="2687773"/>
            <a:ext cx="1368425" cy="304165"/>
            <a:chOff x="4529385" y="2687773"/>
            <a:chExt cx="1368425" cy="304165"/>
          </a:xfrm>
        </p:grpSpPr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29385" y="2687773"/>
              <a:ext cx="1368073" cy="303637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4674946" y="2716164"/>
              <a:ext cx="1177290" cy="204470"/>
            </a:xfrm>
            <a:custGeom>
              <a:avLst/>
              <a:gdLst/>
              <a:ahLst/>
              <a:cxnLst/>
              <a:rect l="l" t="t" r="r" b="b"/>
              <a:pathLst>
                <a:path w="1177289" h="204469">
                  <a:moveTo>
                    <a:pt x="1176967" y="0"/>
                  </a:moveTo>
                  <a:lnTo>
                    <a:pt x="1138951" y="26336"/>
                  </a:lnTo>
                  <a:lnTo>
                    <a:pt x="1100219" y="50858"/>
                  </a:lnTo>
                  <a:lnTo>
                    <a:pt x="1060771" y="73564"/>
                  </a:lnTo>
                  <a:lnTo>
                    <a:pt x="1020609" y="94455"/>
                  </a:lnTo>
                  <a:lnTo>
                    <a:pt x="979731" y="113531"/>
                  </a:lnTo>
                  <a:lnTo>
                    <a:pt x="938138" y="130791"/>
                  </a:lnTo>
                  <a:lnTo>
                    <a:pt x="895831" y="146236"/>
                  </a:lnTo>
                  <a:lnTo>
                    <a:pt x="852807" y="159866"/>
                  </a:lnTo>
                  <a:lnTo>
                    <a:pt x="809069" y="171680"/>
                  </a:lnTo>
                  <a:lnTo>
                    <a:pt x="764616" y="181680"/>
                  </a:lnTo>
                  <a:lnTo>
                    <a:pt x="719447" y="189864"/>
                  </a:lnTo>
                  <a:lnTo>
                    <a:pt x="673563" y="196232"/>
                  </a:lnTo>
                  <a:lnTo>
                    <a:pt x="626964" y="200786"/>
                  </a:lnTo>
                  <a:lnTo>
                    <a:pt x="579650" y="203524"/>
                  </a:lnTo>
                  <a:lnTo>
                    <a:pt x="531621" y="204447"/>
                  </a:lnTo>
                  <a:lnTo>
                    <a:pt x="482876" y="203554"/>
                  </a:lnTo>
                  <a:lnTo>
                    <a:pt x="433417" y="200847"/>
                  </a:lnTo>
                  <a:lnTo>
                    <a:pt x="383242" y="196324"/>
                  </a:lnTo>
                  <a:lnTo>
                    <a:pt x="332352" y="189986"/>
                  </a:lnTo>
                  <a:lnTo>
                    <a:pt x="280747" y="181832"/>
                  </a:lnTo>
                  <a:lnTo>
                    <a:pt x="228426" y="171863"/>
                  </a:lnTo>
                  <a:lnTo>
                    <a:pt x="175391" y="160079"/>
                  </a:lnTo>
                  <a:lnTo>
                    <a:pt x="121640" y="146480"/>
                  </a:lnTo>
                  <a:lnTo>
                    <a:pt x="67174" y="131065"/>
                  </a:lnTo>
                  <a:lnTo>
                    <a:pt x="11993" y="113835"/>
                  </a:lnTo>
                  <a:lnTo>
                    <a:pt x="0" y="109574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4572029" y="2772547"/>
              <a:ext cx="135890" cy="114935"/>
            </a:xfrm>
            <a:custGeom>
              <a:avLst/>
              <a:gdLst/>
              <a:ahLst/>
              <a:cxnLst/>
              <a:rect l="l" t="t" r="r" b="b"/>
              <a:pathLst>
                <a:path w="135889" h="114935">
                  <a:moveTo>
                    <a:pt x="135293" y="0"/>
                  </a:moveTo>
                  <a:lnTo>
                    <a:pt x="0" y="16626"/>
                  </a:lnTo>
                  <a:lnTo>
                    <a:pt x="94477" y="114885"/>
                  </a:lnTo>
                  <a:lnTo>
                    <a:pt x="135293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3" name="object 43"/>
          <p:cNvGrpSpPr/>
          <p:nvPr/>
        </p:nvGrpSpPr>
        <p:grpSpPr>
          <a:xfrm>
            <a:off x="4176604" y="1598967"/>
            <a:ext cx="1809114" cy="893444"/>
            <a:chOff x="4176604" y="1598967"/>
            <a:chExt cx="1809114" cy="893444"/>
          </a:xfrm>
        </p:grpSpPr>
        <p:pic>
          <p:nvPicPr>
            <p:cNvPr id="44" name="object 4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76604" y="1598967"/>
              <a:ext cx="1808493" cy="893287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323967" y="1677760"/>
              <a:ext cx="1612900" cy="749935"/>
            </a:xfrm>
            <a:custGeom>
              <a:avLst/>
              <a:gdLst/>
              <a:ahLst/>
              <a:cxnLst/>
              <a:rect l="l" t="t" r="r" b="b"/>
              <a:pathLst>
                <a:path w="1612900" h="749935">
                  <a:moveTo>
                    <a:pt x="1612316" y="749577"/>
                  </a:moveTo>
                  <a:lnTo>
                    <a:pt x="1588115" y="712750"/>
                  </a:lnTo>
                  <a:lnTo>
                    <a:pt x="1562947" y="676848"/>
                  </a:lnTo>
                  <a:lnTo>
                    <a:pt x="1536812" y="641870"/>
                  </a:lnTo>
                  <a:lnTo>
                    <a:pt x="1509709" y="607817"/>
                  </a:lnTo>
                  <a:lnTo>
                    <a:pt x="1481639" y="574690"/>
                  </a:lnTo>
                  <a:lnTo>
                    <a:pt x="1452602" y="542486"/>
                  </a:lnTo>
                  <a:lnTo>
                    <a:pt x="1422598" y="511208"/>
                  </a:lnTo>
                  <a:lnTo>
                    <a:pt x="1391627" y="480854"/>
                  </a:lnTo>
                  <a:lnTo>
                    <a:pt x="1359688" y="451425"/>
                  </a:lnTo>
                  <a:lnTo>
                    <a:pt x="1326781" y="422921"/>
                  </a:lnTo>
                  <a:lnTo>
                    <a:pt x="1292908" y="395342"/>
                  </a:lnTo>
                  <a:lnTo>
                    <a:pt x="1258067" y="368687"/>
                  </a:lnTo>
                  <a:lnTo>
                    <a:pt x="1222259" y="342957"/>
                  </a:lnTo>
                  <a:lnTo>
                    <a:pt x="1185484" y="318152"/>
                  </a:lnTo>
                  <a:lnTo>
                    <a:pt x="1147742" y="294271"/>
                  </a:lnTo>
                  <a:lnTo>
                    <a:pt x="1109032" y="271316"/>
                  </a:lnTo>
                  <a:lnTo>
                    <a:pt x="1069355" y="249285"/>
                  </a:lnTo>
                  <a:lnTo>
                    <a:pt x="1028711" y="228179"/>
                  </a:lnTo>
                  <a:lnTo>
                    <a:pt x="987099" y="207997"/>
                  </a:lnTo>
                  <a:lnTo>
                    <a:pt x="944520" y="188741"/>
                  </a:lnTo>
                  <a:lnTo>
                    <a:pt x="900974" y="170409"/>
                  </a:lnTo>
                  <a:lnTo>
                    <a:pt x="856461" y="153001"/>
                  </a:lnTo>
                  <a:lnTo>
                    <a:pt x="810980" y="136519"/>
                  </a:lnTo>
                  <a:lnTo>
                    <a:pt x="764532" y="120961"/>
                  </a:lnTo>
                  <a:lnTo>
                    <a:pt x="717117" y="106329"/>
                  </a:lnTo>
                  <a:lnTo>
                    <a:pt x="668734" y="92620"/>
                  </a:lnTo>
                  <a:lnTo>
                    <a:pt x="619384" y="79837"/>
                  </a:lnTo>
                  <a:lnTo>
                    <a:pt x="569067" y="67979"/>
                  </a:lnTo>
                  <a:lnTo>
                    <a:pt x="517783" y="57045"/>
                  </a:lnTo>
                  <a:lnTo>
                    <a:pt x="465531" y="47036"/>
                  </a:lnTo>
                  <a:lnTo>
                    <a:pt x="412313" y="37951"/>
                  </a:lnTo>
                  <a:lnTo>
                    <a:pt x="358127" y="29792"/>
                  </a:lnTo>
                  <a:lnTo>
                    <a:pt x="302973" y="22557"/>
                  </a:lnTo>
                  <a:lnTo>
                    <a:pt x="246852" y="16247"/>
                  </a:lnTo>
                  <a:lnTo>
                    <a:pt x="189765" y="10861"/>
                  </a:lnTo>
                  <a:lnTo>
                    <a:pt x="131709" y="6401"/>
                  </a:lnTo>
                  <a:lnTo>
                    <a:pt x="72687" y="2865"/>
                  </a:lnTo>
                  <a:lnTo>
                    <a:pt x="12697" y="254"/>
                  </a:lnTo>
                  <a:lnTo>
                    <a:pt x="0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/>
          <p:nvPr/>
        </p:nvSpPr>
        <p:spPr>
          <a:xfrm>
            <a:off x="4214769" y="1617068"/>
            <a:ext cx="123189" cy="121920"/>
          </a:xfrm>
          <a:custGeom>
            <a:avLst/>
            <a:gdLst/>
            <a:ahLst/>
            <a:cxnLst/>
            <a:rect l="l" t="t" r="r" b="b"/>
            <a:pathLst>
              <a:path w="123189" h="121919">
                <a:moveTo>
                  <a:pt x="123116" y="0"/>
                </a:moveTo>
                <a:lnTo>
                  <a:pt x="0" y="58503"/>
                </a:lnTo>
                <a:lnTo>
                  <a:pt x="120674" y="121894"/>
                </a:lnTo>
                <a:lnTo>
                  <a:pt x="123116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5746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Solution:</a:t>
            </a:r>
            <a:r>
              <a:rPr spc="20" dirty="0"/>
              <a:t> </a:t>
            </a: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  <a:r>
              <a:rPr spc="25" dirty="0"/>
              <a:t> </a:t>
            </a:r>
            <a:r>
              <a:rPr dirty="0"/>
              <a:t>2</a:t>
            </a:r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2535280" y="1524667"/>
            <a:ext cx="346075" cy="381635"/>
            <a:chOff x="2535280" y="1524667"/>
            <a:chExt cx="346075" cy="38163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535280" y="1524667"/>
              <a:ext cx="345534" cy="38136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578143" y="1544551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2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8" y="243452"/>
                  </a:lnTo>
                  <a:lnTo>
                    <a:pt x="52706" y="274944"/>
                  </a:lnTo>
                  <a:lnTo>
                    <a:pt x="92204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5" y="239383"/>
                  </a:lnTo>
                  <a:lnTo>
                    <a:pt x="254609" y="191245"/>
                  </a:lnTo>
                  <a:lnTo>
                    <a:pt x="258616" y="138393"/>
                  </a:lnTo>
                  <a:lnTo>
                    <a:pt x="234363" y="91832"/>
                  </a:lnTo>
                  <a:lnTo>
                    <a:pt x="226077" y="86589"/>
                  </a:lnTo>
                  <a:lnTo>
                    <a:pt x="124468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80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80" h="295275">
                  <a:moveTo>
                    <a:pt x="116228" y="48479"/>
                  </a:moveTo>
                  <a:lnTo>
                    <a:pt x="104119" y="48479"/>
                  </a:lnTo>
                  <a:lnTo>
                    <a:pt x="108700" y="51304"/>
                  </a:lnTo>
                  <a:lnTo>
                    <a:pt x="114839" y="55864"/>
                  </a:lnTo>
                  <a:lnTo>
                    <a:pt x="121484" y="62119"/>
                  </a:lnTo>
                  <a:lnTo>
                    <a:pt x="127586" y="70029"/>
                  </a:lnTo>
                  <a:lnTo>
                    <a:pt x="126155" y="75302"/>
                  </a:lnTo>
                  <a:lnTo>
                    <a:pt x="125150" y="80803"/>
                  </a:lnTo>
                  <a:lnTo>
                    <a:pt x="124468" y="86589"/>
                  </a:lnTo>
                  <a:lnTo>
                    <a:pt x="226077" y="86589"/>
                  </a:lnTo>
                  <a:lnTo>
                    <a:pt x="224325" y="85481"/>
                  </a:lnTo>
                  <a:lnTo>
                    <a:pt x="134238" y="85481"/>
                  </a:lnTo>
                  <a:lnTo>
                    <a:pt x="139937" y="68136"/>
                  </a:lnTo>
                  <a:lnTo>
                    <a:pt x="143399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80" h="295275">
                  <a:moveTo>
                    <a:pt x="174769" y="68580"/>
                  </a:moveTo>
                  <a:lnTo>
                    <a:pt x="151264" y="75186"/>
                  </a:lnTo>
                  <a:lnTo>
                    <a:pt x="134238" y="85481"/>
                  </a:lnTo>
                  <a:lnTo>
                    <a:pt x="224325" y="85481"/>
                  </a:lnTo>
                  <a:lnTo>
                    <a:pt x="203040" y="72013"/>
                  </a:lnTo>
                  <a:lnTo>
                    <a:pt x="174769" y="68580"/>
                  </a:lnTo>
                  <a:close/>
                </a:path>
                <a:path w="259080" h="295275">
                  <a:moveTo>
                    <a:pt x="169796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399" y="62038"/>
                  </a:lnTo>
                  <a:lnTo>
                    <a:pt x="148864" y="52413"/>
                  </a:lnTo>
                  <a:lnTo>
                    <a:pt x="161050" y="38367"/>
                  </a:lnTo>
                  <a:lnTo>
                    <a:pt x="176528" y="26052"/>
                  </a:lnTo>
                  <a:lnTo>
                    <a:pt x="177380" y="22925"/>
                  </a:lnTo>
                  <a:lnTo>
                    <a:pt x="174517" y="19308"/>
                  </a:lnTo>
                  <a:lnTo>
                    <a:pt x="169796" y="16973"/>
                  </a:lnTo>
                  <a:close/>
                </a:path>
                <a:path w="259080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2"/>
                  </a:lnTo>
                  <a:lnTo>
                    <a:pt x="79433" y="55351"/>
                  </a:lnTo>
                  <a:lnTo>
                    <a:pt x="104119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7"/>
                  </a:lnTo>
                  <a:lnTo>
                    <a:pt x="103229" y="33286"/>
                  </a:lnTo>
                  <a:lnTo>
                    <a:pt x="97162" y="22129"/>
                  </a:lnTo>
                  <a:lnTo>
                    <a:pt x="87702" y="11323"/>
                  </a:lnTo>
                  <a:lnTo>
                    <a:pt x="76721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80" h="295275">
                  <a:moveTo>
                    <a:pt x="53762" y="19"/>
                  </a:moveTo>
                  <a:lnTo>
                    <a:pt x="38119" y="2705"/>
                  </a:lnTo>
                  <a:lnTo>
                    <a:pt x="21980" y="4905"/>
                  </a:lnTo>
                  <a:lnTo>
                    <a:pt x="76721" y="4905"/>
                  </a:lnTo>
                  <a:lnTo>
                    <a:pt x="74255" y="3464"/>
                  </a:lnTo>
                  <a:lnTo>
                    <a:pt x="53762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578143" y="1544550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3192527" y="1524667"/>
            <a:ext cx="364490" cy="381635"/>
            <a:chOff x="3192527" y="1524667"/>
            <a:chExt cx="364490" cy="38163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2527" y="1524667"/>
              <a:ext cx="364476" cy="38136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35389" y="1544397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3" y="0"/>
                  </a:moveTo>
                  <a:lnTo>
                    <a:pt x="242703" y="389"/>
                  </a:lnTo>
                  <a:lnTo>
                    <a:pt x="235431" y="3624"/>
                  </a:lnTo>
                  <a:lnTo>
                    <a:pt x="235861" y="6830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9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3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2" y="37774"/>
                  </a:lnTo>
                  <a:lnTo>
                    <a:pt x="256659" y="18522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235389" y="1544398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755650" y="1104526"/>
            <a:ext cx="6993255" cy="1263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 indent="-180975">
              <a:lnSpc>
                <a:spcPct val="100000"/>
              </a:lnSpc>
              <a:spcBef>
                <a:spcPts val="100"/>
              </a:spcBef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1:</a:t>
            </a:r>
            <a:r>
              <a:rPr sz="1800" b="1" spc="-4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$10.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2225040">
              <a:lnSpc>
                <a:spcPct val="100000"/>
              </a:lnSpc>
              <a:spcBef>
                <a:spcPts val="1445"/>
              </a:spcBef>
              <a:tabLst>
                <a:tab pos="2901315" algn="l"/>
              </a:tabLst>
            </a:pPr>
            <a:r>
              <a:rPr sz="1400" dirty="0">
                <a:latin typeface="Arial MT"/>
                <a:cs typeface="Arial MT"/>
              </a:rPr>
              <a:t>+	</a:t>
            </a:r>
            <a:r>
              <a:rPr sz="2100" baseline="2000" dirty="0">
                <a:latin typeface="Arial MT"/>
                <a:cs typeface="Arial MT"/>
              </a:rPr>
              <a:t>=</a:t>
            </a:r>
            <a:r>
              <a:rPr sz="2100" spc="487" baseline="2000" dirty="0">
                <a:latin typeface="Arial MT"/>
                <a:cs typeface="Arial MT"/>
              </a:rPr>
              <a:t> </a:t>
            </a:r>
            <a:r>
              <a:rPr sz="2100" baseline="2000" dirty="0">
                <a:latin typeface="Arial MT"/>
                <a:cs typeface="Arial MT"/>
              </a:rPr>
              <a:t>$10</a:t>
            </a:r>
            <a:endParaRPr sz="2100" baseline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Arial MT"/>
              <a:cs typeface="Arial MT"/>
            </a:endParaRPr>
          </a:p>
          <a:p>
            <a:pPr marL="193040" indent="-180975">
              <a:lnSpc>
                <a:spcPct val="100000"/>
              </a:lnSpc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2:</a:t>
            </a:r>
            <a:r>
              <a:rPr sz="1800" b="1" spc="-3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apples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$20.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192527" y="2493751"/>
            <a:ext cx="364490" cy="381635"/>
            <a:chOff x="3192527" y="2493751"/>
            <a:chExt cx="364490" cy="381635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2527" y="2493751"/>
              <a:ext cx="364476" cy="38136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235389" y="2513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3" y="0"/>
                  </a:moveTo>
                  <a:lnTo>
                    <a:pt x="242703" y="389"/>
                  </a:lnTo>
                  <a:lnTo>
                    <a:pt x="235431" y="3625"/>
                  </a:lnTo>
                  <a:lnTo>
                    <a:pt x="235861" y="6830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9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3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2" y="37774"/>
                  </a:lnTo>
                  <a:lnTo>
                    <a:pt x="256659" y="18522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235389" y="2513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/>
          <p:cNvGrpSpPr/>
          <p:nvPr/>
        </p:nvGrpSpPr>
        <p:grpSpPr>
          <a:xfrm>
            <a:off x="2265945" y="2493751"/>
            <a:ext cx="615315" cy="381635"/>
            <a:chOff x="2265945" y="2493751"/>
            <a:chExt cx="615315" cy="381635"/>
          </a:xfrm>
        </p:grpSpPr>
        <p:pic>
          <p:nvPicPr>
            <p:cNvPr id="17" name="object 1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535280" y="2493751"/>
              <a:ext cx="345534" cy="38136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578143" y="2513635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2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8" y="243452"/>
                  </a:lnTo>
                  <a:lnTo>
                    <a:pt x="52706" y="274944"/>
                  </a:lnTo>
                  <a:lnTo>
                    <a:pt x="92204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5" y="239383"/>
                  </a:lnTo>
                  <a:lnTo>
                    <a:pt x="254609" y="191245"/>
                  </a:lnTo>
                  <a:lnTo>
                    <a:pt x="258616" y="138394"/>
                  </a:lnTo>
                  <a:lnTo>
                    <a:pt x="234363" y="91832"/>
                  </a:lnTo>
                  <a:lnTo>
                    <a:pt x="226077" y="86589"/>
                  </a:lnTo>
                  <a:lnTo>
                    <a:pt x="124468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80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80" h="295275">
                  <a:moveTo>
                    <a:pt x="116228" y="48479"/>
                  </a:moveTo>
                  <a:lnTo>
                    <a:pt x="104119" y="48479"/>
                  </a:lnTo>
                  <a:lnTo>
                    <a:pt x="108700" y="51304"/>
                  </a:lnTo>
                  <a:lnTo>
                    <a:pt x="114839" y="55864"/>
                  </a:lnTo>
                  <a:lnTo>
                    <a:pt x="121484" y="62119"/>
                  </a:lnTo>
                  <a:lnTo>
                    <a:pt x="127586" y="70029"/>
                  </a:lnTo>
                  <a:lnTo>
                    <a:pt x="126155" y="75302"/>
                  </a:lnTo>
                  <a:lnTo>
                    <a:pt x="125150" y="80803"/>
                  </a:lnTo>
                  <a:lnTo>
                    <a:pt x="124468" y="86589"/>
                  </a:lnTo>
                  <a:lnTo>
                    <a:pt x="226077" y="86589"/>
                  </a:lnTo>
                  <a:lnTo>
                    <a:pt x="224325" y="85481"/>
                  </a:lnTo>
                  <a:lnTo>
                    <a:pt x="134238" y="85481"/>
                  </a:lnTo>
                  <a:lnTo>
                    <a:pt x="139937" y="68136"/>
                  </a:lnTo>
                  <a:lnTo>
                    <a:pt x="143399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80" h="295275">
                  <a:moveTo>
                    <a:pt x="174769" y="68580"/>
                  </a:moveTo>
                  <a:lnTo>
                    <a:pt x="151264" y="75186"/>
                  </a:lnTo>
                  <a:lnTo>
                    <a:pt x="134238" y="85481"/>
                  </a:lnTo>
                  <a:lnTo>
                    <a:pt x="224325" y="85481"/>
                  </a:lnTo>
                  <a:lnTo>
                    <a:pt x="203040" y="72013"/>
                  </a:lnTo>
                  <a:lnTo>
                    <a:pt x="174769" y="68580"/>
                  </a:lnTo>
                  <a:close/>
                </a:path>
                <a:path w="259080" h="295275">
                  <a:moveTo>
                    <a:pt x="169796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399" y="62038"/>
                  </a:lnTo>
                  <a:lnTo>
                    <a:pt x="148864" y="52413"/>
                  </a:lnTo>
                  <a:lnTo>
                    <a:pt x="161050" y="38367"/>
                  </a:lnTo>
                  <a:lnTo>
                    <a:pt x="176528" y="26052"/>
                  </a:lnTo>
                  <a:lnTo>
                    <a:pt x="177380" y="22925"/>
                  </a:lnTo>
                  <a:lnTo>
                    <a:pt x="174517" y="19308"/>
                  </a:lnTo>
                  <a:lnTo>
                    <a:pt x="169796" y="16973"/>
                  </a:lnTo>
                  <a:close/>
                </a:path>
                <a:path w="259080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2"/>
                  </a:lnTo>
                  <a:lnTo>
                    <a:pt x="79433" y="55351"/>
                  </a:lnTo>
                  <a:lnTo>
                    <a:pt x="104119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7"/>
                  </a:lnTo>
                  <a:lnTo>
                    <a:pt x="103229" y="33286"/>
                  </a:lnTo>
                  <a:lnTo>
                    <a:pt x="97162" y="22129"/>
                  </a:lnTo>
                  <a:lnTo>
                    <a:pt x="87702" y="11323"/>
                  </a:lnTo>
                  <a:lnTo>
                    <a:pt x="76721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80" h="295275">
                  <a:moveTo>
                    <a:pt x="53762" y="19"/>
                  </a:moveTo>
                  <a:lnTo>
                    <a:pt x="38119" y="2705"/>
                  </a:lnTo>
                  <a:lnTo>
                    <a:pt x="21980" y="4905"/>
                  </a:lnTo>
                  <a:lnTo>
                    <a:pt x="76721" y="4905"/>
                  </a:lnTo>
                  <a:lnTo>
                    <a:pt x="74255" y="3464"/>
                  </a:lnTo>
                  <a:lnTo>
                    <a:pt x="53762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578143" y="2513635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265945" y="2493751"/>
              <a:ext cx="345534" cy="38136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308807" y="2513635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2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8" y="243452"/>
                  </a:lnTo>
                  <a:lnTo>
                    <a:pt x="52706" y="274944"/>
                  </a:lnTo>
                  <a:lnTo>
                    <a:pt x="92205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6" y="239383"/>
                  </a:lnTo>
                  <a:lnTo>
                    <a:pt x="254609" y="191245"/>
                  </a:lnTo>
                  <a:lnTo>
                    <a:pt x="258617" y="138394"/>
                  </a:lnTo>
                  <a:lnTo>
                    <a:pt x="234363" y="91832"/>
                  </a:lnTo>
                  <a:lnTo>
                    <a:pt x="226077" y="86589"/>
                  </a:lnTo>
                  <a:lnTo>
                    <a:pt x="124468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80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80" h="295275">
                  <a:moveTo>
                    <a:pt x="116228" y="48479"/>
                  </a:moveTo>
                  <a:lnTo>
                    <a:pt x="104120" y="48479"/>
                  </a:lnTo>
                  <a:lnTo>
                    <a:pt x="108702" y="51304"/>
                  </a:lnTo>
                  <a:lnTo>
                    <a:pt x="114839" y="55864"/>
                  </a:lnTo>
                  <a:lnTo>
                    <a:pt x="121484" y="62119"/>
                  </a:lnTo>
                  <a:lnTo>
                    <a:pt x="127586" y="70029"/>
                  </a:lnTo>
                  <a:lnTo>
                    <a:pt x="126155" y="75302"/>
                  </a:lnTo>
                  <a:lnTo>
                    <a:pt x="125150" y="80803"/>
                  </a:lnTo>
                  <a:lnTo>
                    <a:pt x="124468" y="86589"/>
                  </a:lnTo>
                  <a:lnTo>
                    <a:pt x="226077" y="86589"/>
                  </a:lnTo>
                  <a:lnTo>
                    <a:pt x="224325" y="85481"/>
                  </a:lnTo>
                  <a:lnTo>
                    <a:pt x="134239" y="85481"/>
                  </a:lnTo>
                  <a:lnTo>
                    <a:pt x="139937" y="68136"/>
                  </a:lnTo>
                  <a:lnTo>
                    <a:pt x="143399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80" h="295275">
                  <a:moveTo>
                    <a:pt x="174769" y="68580"/>
                  </a:moveTo>
                  <a:lnTo>
                    <a:pt x="151264" y="75186"/>
                  </a:lnTo>
                  <a:lnTo>
                    <a:pt x="134239" y="85481"/>
                  </a:lnTo>
                  <a:lnTo>
                    <a:pt x="224325" y="85481"/>
                  </a:lnTo>
                  <a:lnTo>
                    <a:pt x="203040" y="72013"/>
                  </a:lnTo>
                  <a:lnTo>
                    <a:pt x="174769" y="68580"/>
                  </a:lnTo>
                  <a:close/>
                </a:path>
                <a:path w="259080" h="295275">
                  <a:moveTo>
                    <a:pt x="169797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399" y="62038"/>
                  </a:lnTo>
                  <a:lnTo>
                    <a:pt x="148864" y="52413"/>
                  </a:lnTo>
                  <a:lnTo>
                    <a:pt x="161050" y="38367"/>
                  </a:lnTo>
                  <a:lnTo>
                    <a:pt x="176528" y="26052"/>
                  </a:lnTo>
                  <a:lnTo>
                    <a:pt x="177380" y="22925"/>
                  </a:lnTo>
                  <a:lnTo>
                    <a:pt x="174518" y="19308"/>
                  </a:lnTo>
                  <a:lnTo>
                    <a:pt x="169797" y="16973"/>
                  </a:lnTo>
                  <a:close/>
                </a:path>
                <a:path w="259080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2"/>
                  </a:lnTo>
                  <a:lnTo>
                    <a:pt x="79434" y="55351"/>
                  </a:lnTo>
                  <a:lnTo>
                    <a:pt x="104120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7"/>
                  </a:lnTo>
                  <a:lnTo>
                    <a:pt x="103230" y="33286"/>
                  </a:lnTo>
                  <a:lnTo>
                    <a:pt x="97162" y="22129"/>
                  </a:lnTo>
                  <a:lnTo>
                    <a:pt x="87702" y="11323"/>
                  </a:lnTo>
                  <a:lnTo>
                    <a:pt x="76721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80" h="295275">
                  <a:moveTo>
                    <a:pt x="53762" y="19"/>
                  </a:moveTo>
                  <a:lnTo>
                    <a:pt x="38119" y="2705"/>
                  </a:lnTo>
                  <a:lnTo>
                    <a:pt x="21980" y="4905"/>
                  </a:lnTo>
                  <a:lnTo>
                    <a:pt x="76721" y="4905"/>
                  </a:lnTo>
                  <a:lnTo>
                    <a:pt x="74255" y="3464"/>
                  </a:lnTo>
                  <a:lnTo>
                    <a:pt x="53762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308807" y="2513635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2968179" y="2531949"/>
            <a:ext cx="15582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45210" algn="l"/>
              </a:tabLst>
            </a:pPr>
            <a:r>
              <a:rPr sz="1400" dirty="0">
                <a:latin typeface="Arial MT"/>
                <a:cs typeface="Arial MT"/>
              </a:rPr>
              <a:t>+	</a:t>
            </a:r>
            <a:r>
              <a:rPr sz="2100" baseline="2000" dirty="0">
                <a:latin typeface="Arial MT"/>
                <a:cs typeface="Arial MT"/>
              </a:rPr>
              <a:t>=</a:t>
            </a:r>
            <a:r>
              <a:rPr sz="2100" spc="450" baseline="2000" dirty="0">
                <a:latin typeface="Arial MT"/>
                <a:cs typeface="Arial MT"/>
              </a:rPr>
              <a:t> </a:t>
            </a:r>
            <a:r>
              <a:rPr sz="2100" baseline="2000" dirty="0">
                <a:latin typeface="Arial MT"/>
                <a:cs typeface="Arial MT"/>
              </a:rPr>
              <a:t>$20</a:t>
            </a:r>
            <a:endParaRPr sz="2100" baseline="20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429109" y="2493751"/>
            <a:ext cx="364490" cy="381635"/>
            <a:chOff x="3429109" y="2493751"/>
            <a:chExt cx="364490" cy="381635"/>
          </a:xfrm>
        </p:grpSpPr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109" y="2493751"/>
              <a:ext cx="364476" cy="38136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471971" y="2513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3" y="0"/>
                  </a:moveTo>
                  <a:lnTo>
                    <a:pt x="242704" y="389"/>
                  </a:lnTo>
                  <a:lnTo>
                    <a:pt x="235432" y="3625"/>
                  </a:lnTo>
                  <a:lnTo>
                    <a:pt x="235863" y="6830"/>
                  </a:lnTo>
                  <a:lnTo>
                    <a:pt x="238775" y="35354"/>
                  </a:lnTo>
                  <a:lnTo>
                    <a:pt x="238716" y="54574"/>
                  </a:lnTo>
                  <a:lnTo>
                    <a:pt x="236172" y="66799"/>
                  </a:lnTo>
                  <a:lnTo>
                    <a:pt x="231631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2" y="279882"/>
                  </a:lnTo>
                  <a:lnTo>
                    <a:pt x="7678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6" y="265703"/>
                  </a:lnTo>
                  <a:lnTo>
                    <a:pt x="202478" y="236538"/>
                  </a:lnTo>
                  <a:lnTo>
                    <a:pt x="238110" y="204372"/>
                  </a:lnTo>
                  <a:lnTo>
                    <a:pt x="263459" y="169995"/>
                  </a:lnTo>
                  <a:lnTo>
                    <a:pt x="276947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3" y="37774"/>
                  </a:lnTo>
                  <a:lnTo>
                    <a:pt x="256660" y="18522"/>
                  </a:lnTo>
                  <a:lnTo>
                    <a:pt x="254942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471971" y="2513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/>
          <p:cNvGrpSpPr/>
          <p:nvPr/>
        </p:nvGrpSpPr>
        <p:grpSpPr>
          <a:xfrm>
            <a:off x="1302091" y="2782500"/>
            <a:ext cx="364490" cy="381635"/>
            <a:chOff x="1302091" y="2782500"/>
            <a:chExt cx="364490" cy="381635"/>
          </a:xfrm>
        </p:grpSpPr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2091" y="2782500"/>
              <a:ext cx="364476" cy="381368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344954" y="2802230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4" h="295910">
                  <a:moveTo>
                    <a:pt x="251813" y="0"/>
                  </a:moveTo>
                  <a:lnTo>
                    <a:pt x="242703" y="391"/>
                  </a:lnTo>
                  <a:lnTo>
                    <a:pt x="235431" y="3625"/>
                  </a:lnTo>
                  <a:lnTo>
                    <a:pt x="235861" y="6830"/>
                  </a:lnTo>
                  <a:lnTo>
                    <a:pt x="238774" y="35354"/>
                  </a:lnTo>
                  <a:lnTo>
                    <a:pt x="238715" y="54575"/>
                  </a:lnTo>
                  <a:lnTo>
                    <a:pt x="236171" y="66799"/>
                  </a:lnTo>
                  <a:lnTo>
                    <a:pt x="231630" y="74335"/>
                  </a:lnTo>
                  <a:lnTo>
                    <a:pt x="201885" y="112075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9"/>
                  </a:lnTo>
                  <a:lnTo>
                    <a:pt x="0" y="268917"/>
                  </a:lnTo>
                  <a:lnTo>
                    <a:pt x="3491" y="279883"/>
                  </a:lnTo>
                  <a:lnTo>
                    <a:pt x="7678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3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2" y="37774"/>
                  </a:lnTo>
                  <a:lnTo>
                    <a:pt x="256659" y="18522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344954" y="2802231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4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/>
          <p:cNvGrpSpPr/>
          <p:nvPr/>
        </p:nvGrpSpPr>
        <p:grpSpPr>
          <a:xfrm>
            <a:off x="837077" y="2782500"/>
            <a:ext cx="346075" cy="381635"/>
            <a:chOff x="837077" y="2782500"/>
            <a:chExt cx="346075" cy="381635"/>
          </a:xfrm>
        </p:grpSpPr>
        <p:pic>
          <p:nvPicPr>
            <p:cNvPr id="33" name="object 3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37077" y="2782500"/>
              <a:ext cx="345534" cy="38136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879939" y="2802384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3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8" y="243452"/>
                  </a:lnTo>
                  <a:lnTo>
                    <a:pt x="52707" y="274944"/>
                  </a:lnTo>
                  <a:lnTo>
                    <a:pt x="92205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6" y="239383"/>
                  </a:lnTo>
                  <a:lnTo>
                    <a:pt x="254609" y="191246"/>
                  </a:lnTo>
                  <a:lnTo>
                    <a:pt x="258617" y="138394"/>
                  </a:lnTo>
                  <a:lnTo>
                    <a:pt x="234364" y="91832"/>
                  </a:lnTo>
                  <a:lnTo>
                    <a:pt x="226078" y="86589"/>
                  </a:lnTo>
                  <a:lnTo>
                    <a:pt x="124469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80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80" h="295275">
                  <a:moveTo>
                    <a:pt x="116228" y="48479"/>
                  </a:moveTo>
                  <a:lnTo>
                    <a:pt x="104120" y="48479"/>
                  </a:lnTo>
                  <a:lnTo>
                    <a:pt x="108701" y="51304"/>
                  </a:lnTo>
                  <a:lnTo>
                    <a:pt x="114840" y="55864"/>
                  </a:lnTo>
                  <a:lnTo>
                    <a:pt x="121485" y="62119"/>
                  </a:lnTo>
                  <a:lnTo>
                    <a:pt x="127587" y="70029"/>
                  </a:lnTo>
                  <a:lnTo>
                    <a:pt x="126155" y="75302"/>
                  </a:lnTo>
                  <a:lnTo>
                    <a:pt x="125151" y="80803"/>
                  </a:lnTo>
                  <a:lnTo>
                    <a:pt x="124469" y="86589"/>
                  </a:lnTo>
                  <a:lnTo>
                    <a:pt x="226078" y="86589"/>
                  </a:lnTo>
                  <a:lnTo>
                    <a:pt x="224326" y="85481"/>
                  </a:lnTo>
                  <a:lnTo>
                    <a:pt x="134238" y="85481"/>
                  </a:lnTo>
                  <a:lnTo>
                    <a:pt x="139938" y="68136"/>
                  </a:lnTo>
                  <a:lnTo>
                    <a:pt x="143400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80" h="295275">
                  <a:moveTo>
                    <a:pt x="174770" y="68580"/>
                  </a:moveTo>
                  <a:lnTo>
                    <a:pt x="151264" y="75186"/>
                  </a:lnTo>
                  <a:lnTo>
                    <a:pt x="134238" y="85481"/>
                  </a:lnTo>
                  <a:lnTo>
                    <a:pt x="224326" y="85481"/>
                  </a:lnTo>
                  <a:lnTo>
                    <a:pt x="203041" y="72013"/>
                  </a:lnTo>
                  <a:lnTo>
                    <a:pt x="174770" y="68580"/>
                  </a:lnTo>
                  <a:close/>
                </a:path>
                <a:path w="259080" h="295275">
                  <a:moveTo>
                    <a:pt x="169797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400" y="62038"/>
                  </a:lnTo>
                  <a:lnTo>
                    <a:pt x="148864" y="52413"/>
                  </a:lnTo>
                  <a:lnTo>
                    <a:pt x="161051" y="38367"/>
                  </a:lnTo>
                  <a:lnTo>
                    <a:pt x="176529" y="26052"/>
                  </a:lnTo>
                  <a:lnTo>
                    <a:pt x="177380" y="22925"/>
                  </a:lnTo>
                  <a:lnTo>
                    <a:pt x="174518" y="19308"/>
                  </a:lnTo>
                  <a:lnTo>
                    <a:pt x="169797" y="16973"/>
                  </a:lnTo>
                  <a:close/>
                </a:path>
                <a:path w="259080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3"/>
                  </a:lnTo>
                  <a:lnTo>
                    <a:pt x="79434" y="55352"/>
                  </a:lnTo>
                  <a:lnTo>
                    <a:pt x="104120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8"/>
                  </a:lnTo>
                  <a:lnTo>
                    <a:pt x="103230" y="33287"/>
                  </a:lnTo>
                  <a:lnTo>
                    <a:pt x="97162" y="22129"/>
                  </a:lnTo>
                  <a:lnTo>
                    <a:pt x="87703" y="11323"/>
                  </a:lnTo>
                  <a:lnTo>
                    <a:pt x="76721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80" h="295275">
                  <a:moveTo>
                    <a:pt x="53763" y="19"/>
                  </a:moveTo>
                  <a:lnTo>
                    <a:pt x="38119" y="2705"/>
                  </a:lnTo>
                  <a:lnTo>
                    <a:pt x="21980" y="4905"/>
                  </a:lnTo>
                  <a:lnTo>
                    <a:pt x="76721" y="4905"/>
                  </a:lnTo>
                  <a:lnTo>
                    <a:pt x="74256" y="3464"/>
                  </a:lnTo>
                  <a:lnTo>
                    <a:pt x="53763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879939" y="2802384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891910" y="3114707"/>
            <a:ext cx="754380" cy="88138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  <a:tabLst>
                <a:tab pos="493395" algn="l"/>
              </a:tabLst>
            </a:pPr>
            <a:r>
              <a:rPr sz="1400" dirty="0">
                <a:latin typeface="Arial MT"/>
                <a:cs typeface="Arial MT"/>
              </a:rPr>
              <a:t>8	2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  <a:tabLst>
                <a:tab pos="493395" algn="l"/>
              </a:tabLst>
            </a:pPr>
            <a:r>
              <a:rPr sz="1400" dirty="0">
                <a:latin typeface="Arial MT"/>
                <a:cs typeface="Arial MT"/>
              </a:rPr>
              <a:t>5	5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  <a:tabLst>
                <a:tab pos="493395" algn="l"/>
              </a:tabLst>
            </a:pPr>
            <a:r>
              <a:rPr sz="1400" dirty="0">
                <a:latin typeface="Arial MT"/>
                <a:cs typeface="Arial MT"/>
              </a:rPr>
              <a:t>8.3	1.7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430466" y="2442263"/>
            <a:ext cx="11614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Same</a:t>
            </a:r>
            <a:r>
              <a:rPr sz="1400" b="1" spc="-6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thing!!!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4529385" y="2687773"/>
            <a:ext cx="1368425" cy="304165"/>
            <a:chOff x="4529385" y="2687773"/>
            <a:chExt cx="1368425" cy="304165"/>
          </a:xfrm>
        </p:grpSpPr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29385" y="2687773"/>
              <a:ext cx="1368073" cy="303637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4674946" y="2716164"/>
              <a:ext cx="1177290" cy="204470"/>
            </a:xfrm>
            <a:custGeom>
              <a:avLst/>
              <a:gdLst/>
              <a:ahLst/>
              <a:cxnLst/>
              <a:rect l="l" t="t" r="r" b="b"/>
              <a:pathLst>
                <a:path w="1177289" h="204469">
                  <a:moveTo>
                    <a:pt x="1176967" y="0"/>
                  </a:moveTo>
                  <a:lnTo>
                    <a:pt x="1138951" y="26336"/>
                  </a:lnTo>
                  <a:lnTo>
                    <a:pt x="1100219" y="50858"/>
                  </a:lnTo>
                  <a:lnTo>
                    <a:pt x="1060771" y="73564"/>
                  </a:lnTo>
                  <a:lnTo>
                    <a:pt x="1020609" y="94455"/>
                  </a:lnTo>
                  <a:lnTo>
                    <a:pt x="979731" y="113531"/>
                  </a:lnTo>
                  <a:lnTo>
                    <a:pt x="938138" y="130791"/>
                  </a:lnTo>
                  <a:lnTo>
                    <a:pt x="895831" y="146236"/>
                  </a:lnTo>
                  <a:lnTo>
                    <a:pt x="852807" y="159866"/>
                  </a:lnTo>
                  <a:lnTo>
                    <a:pt x="809069" y="171680"/>
                  </a:lnTo>
                  <a:lnTo>
                    <a:pt x="764616" y="181680"/>
                  </a:lnTo>
                  <a:lnTo>
                    <a:pt x="719447" y="189864"/>
                  </a:lnTo>
                  <a:lnTo>
                    <a:pt x="673563" y="196232"/>
                  </a:lnTo>
                  <a:lnTo>
                    <a:pt x="626964" y="200786"/>
                  </a:lnTo>
                  <a:lnTo>
                    <a:pt x="579650" y="203524"/>
                  </a:lnTo>
                  <a:lnTo>
                    <a:pt x="531621" y="204447"/>
                  </a:lnTo>
                  <a:lnTo>
                    <a:pt x="482876" y="203554"/>
                  </a:lnTo>
                  <a:lnTo>
                    <a:pt x="433417" y="200847"/>
                  </a:lnTo>
                  <a:lnTo>
                    <a:pt x="383242" y="196324"/>
                  </a:lnTo>
                  <a:lnTo>
                    <a:pt x="332352" y="189986"/>
                  </a:lnTo>
                  <a:lnTo>
                    <a:pt x="280747" y="181832"/>
                  </a:lnTo>
                  <a:lnTo>
                    <a:pt x="228426" y="171863"/>
                  </a:lnTo>
                  <a:lnTo>
                    <a:pt x="175391" y="160079"/>
                  </a:lnTo>
                  <a:lnTo>
                    <a:pt x="121640" y="146480"/>
                  </a:lnTo>
                  <a:lnTo>
                    <a:pt x="67174" y="131065"/>
                  </a:lnTo>
                  <a:lnTo>
                    <a:pt x="11993" y="113835"/>
                  </a:lnTo>
                  <a:lnTo>
                    <a:pt x="0" y="109574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4572029" y="2772547"/>
              <a:ext cx="135890" cy="114935"/>
            </a:xfrm>
            <a:custGeom>
              <a:avLst/>
              <a:gdLst/>
              <a:ahLst/>
              <a:cxnLst/>
              <a:rect l="l" t="t" r="r" b="b"/>
              <a:pathLst>
                <a:path w="135889" h="114935">
                  <a:moveTo>
                    <a:pt x="135293" y="0"/>
                  </a:moveTo>
                  <a:lnTo>
                    <a:pt x="0" y="16626"/>
                  </a:lnTo>
                  <a:lnTo>
                    <a:pt x="94477" y="114885"/>
                  </a:lnTo>
                  <a:lnTo>
                    <a:pt x="135293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2" name="object 42"/>
          <p:cNvGrpSpPr/>
          <p:nvPr/>
        </p:nvGrpSpPr>
        <p:grpSpPr>
          <a:xfrm>
            <a:off x="4176604" y="1598967"/>
            <a:ext cx="1809114" cy="893444"/>
            <a:chOff x="4176604" y="1598967"/>
            <a:chExt cx="1809114" cy="893444"/>
          </a:xfrm>
        </p:grpSpPr>
        <p:pic>
          <p:nvPicPr>
            <p:cNvPr id="43" name="object 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76604" y="1598967"/>
              <a:ext cx="1808493" cy="893287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323967" y="1677760"/>
              <a:ext cx="1612900" cy="749935"/>
            </a:xfrm>
            <a:custGeom>
              <a:avLst/>
              <a:gdLst/>
              <a:ahLst/>
              <a:cxnLst/>
              <a:rect l="l" t="t" r="r" b="b"/>
              <a:pathLst>
                <a:path w="1612900" h="749935">
                  <a:moveTo>
                    <a:pt x="1612316" y="749577"/>
                  </a:moveTo>
                  <a:lnTo>
                    <a:pt x="1588115" y="712750"/>
                  </a:lnTo>
                  <a:lnTo>
                    <a:pt x="1562947" y="676848"/>
                  </a:lnTo>
                  <a:lnTo>
                    <a:pt x="1536812" y="641870"/>
                  </a:lnTo>
                  <a:lnTo>
                    <a:pt x="1509709" y="607817"/>
                  </a:lnTo>
                  <a:lnTo>
                    <a:pt x="1481639" y="574690"/>
                  </a:lnTo>
                  <a:lnTo>
                    <a:pt x="1452602" y="542486"/>
                  </a:lnTo>
                  <a:lnTo>
                    <a:pt x="1422598" y="511208"/>
                  </a:lnTo>
                  <a:lnTo>
                    <a:pt x="1391627" y="480854"/>
                  </a:lnTo>
                  <a:lnTo>
                    <a:pt x="1359688" y="451425"/>
                  </a:lnTo>
                  <a:lnTo>
                    <a:pt x="1326781" y="422921"/>
                  </a:lnTo>
                  <a:lnTo>
                    <a:pt x="1292908" y="395342"/>
                  </a:lnTo>
                  <a:lnTo>
                    <a:pt x="1258067" y="368687"/>
                  </a:lnTo>
                  <a:lnTo>
                    <a:pt x="1222259" y="342957"/>
                  </a:lnTo>
                  <a:lnTo>
                    <a:pt x="1185484" y="318152"/>
                  </a:lnTo>
                  <a:lnTo>
                    <a:pt x="1147742" y="294271"/>
                  </a:lnTo>
                  <a:lnTo>
                    <a:pt x="1109032" y="271316"/>
                  </a:lnTo>
                  <a:lnTo>
                    <a:pt x="1069355" y="249285"/>
                  </a:lnTo>
                  <a:lnTo>
                    <a:pt x="1028711" y="228179"/>
                  </a:lnTo>
                  <a:lnTo>
                    <a:pt x="987099" y="207997"/>
                  </a:lnTo>
                  <a:lnTo>
                    <a:pt x="944520" y="188741"/>
                  </a:lnTo>
                  <a:lnTo>
                    <a:pt x="900974" y="170409"/>
                  </a:lnTo>
                  <a:lnTo>
                    <a:pt x="856461" y="153001"/>
                  </a:lnTo>
                  <a:lnTo>
                    <a:pt x="810980" y="136519"/>
                  </a:lnTo>
                  <a:lnTo>
                    <a:pt x="764532" y="120961"/>
                  </a:lnTo>
                  <a:lnTo>
                    <a:pt x="717117" y="106329"/>
                  </a:lnTo>
                  <a:lnTo>
                    <a:pt x="668734" y="92620"/>
                  </a:lnTo>
                  <a:lnTo>
                    <a:pt x="619384" y="79837"/>
                  </a:lnTo>
                  <a:lnTo>
                    <a:pt x="569067" y="67979"/>
                  </a:lnTo>
                  <a:lnTo>
                    <a:pt x="517783" y="57045"/>
                  </a:lnTo>
                  <a:lnTo>
                    <a:pt x="465531" y="47036"/>
                  </a:lnTo>
                  <a:lnTo>
                    <a:pt x="412313" y="37951"/>
                  </a:lnTo>
                  <a:lnTo>
                    <a:pt x="358127" y="29792"/>
                  </a:lnTo>
                  <a:lnTo>
                    <a:pt x="302973" y="22557"/>
                  </a:lnTo>
                  <a:lnTo>
                    <a:pt x="246852" y="16247"/>
                  </a:lnTo>
                  <a:lnTo>
                    <a:pt x="189765" y="10861"/>
                  </a:lnTo>
                  <a:lnTo>
                    <a:pt x="131709" y="6401"/>
                  </a:lnTo>
                  <a:lnTo>
                    <a:pt x="72687" y="2865"/>
                  </a:lnTo>
                  <a:lnTo>
                    <a:pt x="12697" y="254"/>
                  </a:lnTo>
                  <a:lnTo>
                    <a:pt x="0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/>
          <p:nvPr/>
        </p:nvSpPr>
        <p:spPr>
          <a:xfrm>
            <a:off x="4214769" y="1617068"/>
            <a:ext cx="123189" cy="121920"/>
          </a:xfrm>
          <a:custGeom>
            <a:avLst/>
            <a:gdLst/>
            <a:ahLst/>
            <a:cxnLst/>
            <a:rect l="l" t="t" r="r" b="b"/>
            <a:pathLst>
              <a:path w="123189" h="121919">
                <a:moveTo>
                  <a:pt x="123116" y="0"/>
                </a:moveTo>
                <a:lnTo>
                  <a:pt x="0" y="58503"/>
                </a:lnTo>
                <a:lnTo>
                  <a:pt x="120674" y="121894"/>
                </a:lnTo>
                <a:lnTo>
                  <a:pt x="123116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5746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Solution:</a:t>
            </a:r>
            <a:r>
              <a:rPr spc="20" dirty="0"/>
              <a:t> </a:t>
            </a: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  <a:r>
              <a:rPr spc="25" dirty="0"/>
              <a:t> </a:t>
            </a:r>
            <a:r>
              <a:rPr dirty="0"/>
              <a:t>2</a:t>
            </a:r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2535280" y="1524667"/>
            <a:ext cx="346075" cy="381635"/>
            <a:chOff x="2535280" y="1524667"/>
            <a:chExt cx="346075" cy="38163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535280" y="1524667"/>
              <a:ext cx="345534" cy="38136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578143" y="1544551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2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8" y="243452"/>
                  </a:lnTo>
                  <a:lnTo>
                    <a:pt x="52706" y="274944"/>
                  </a:lnTo>
                  <a:lnTo>
                    <a:pt x="92204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5" y="239383"/>
                  </a:lnTo>
                  <a:lnTo>
                    <a:pt x="254609" y="191245"/>
                  </a:lnTo>
                  <a:lnTo>
                    <a:pt x="258616" y="138393"/>
                  </a:lnTo>
                  <a:lnTo>
                    <a:pt x="234363" y="91832"/>
                  </a:lnTo>
                  <a:lnTo>
                    <a:pt x="226077" y="86589"/>
                  </a:lnTo>
                  <a:lnTo>
                    <a:pt x="124468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80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80" h="295275">
                  <a:moveTo>
                    <a:pt x="116228" y="48479"/>
                  </a:moveTo>
                  <a:lnTo>
                    <a:pt x="104119" y="48479"/>
                  </a:lnTo>
                  <a:lnTo>
                    <a:pt x="108700" y="51304"/>
                  </a:lnTo>
                  <a:lnTo>
                    <a:pt x="114839" y="55864"/>
                  </a:lnTo>
                  <a:lnTo>
                    <a:pt x="121484" y="62119"/>
                  </a:lnTo>
                  <a:lnTo>
                    <a:pt x="127586" y="70029"/>
                  </a:lnTo>
                  <a:lnTo>
                    <a:pt x="126155" y="75302"/>
                  </a:lnTo>
                  <a:lnTo>
                    <a:pt x="125150" y="80803"/>
                  </a:lnTo>
                  <a:lnTo>
                    <a:pt x="124468" y="86589"/>
                  </a:lnTo>
                  <a:lnTo>
                    <a:pt x="226077" y="86589"/>
                  </a:lnTo>
                  <a:lnTo>
                    <a:pt x="224325" y="85481"/>
                  </a:lnTo>
                  <a:lnTo>
                    <a:pt x="134238" y="85481"/>
                  </a:lnTo>
                  <a:lnTo>
                    <a:pt x="139937" y="68136"/>
                  </a:lnTo>
                  <a:lnTo>
                    <a:pt x="143399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80" h="295275">
                  <a:moveTo>
                    <a:pt x="174769" y="68580"/>
                  </a:moveTo>
                  <a:lnTo>
                    <a:pt x="151264" y="75186"/>
                  </a:lnTo>
                  <a:lnTo>
                    <a:pt x="134238" y="85481"/>
                  </a:lnTo>
                  <a:lnTo>
                    <a:pt x="224325" y="85481"/>
                  </a:lnTo>
                  <a:lnTo>
                    <a:pt x="203040" y="72013"/>
                  </a:lnTo>
                  <a:lnTo>
                    <a:pt x="174769" y="68580"/>
                  </a:lnTo>
                  <a:close/>
                </a:path>
                <a:path w="259080" h="295275">
                  <a:moveTo>
                    <a:pt x="169796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399" y="62038"/>
                  </a:lnTo>
                  <a:lnTo>
                    <a:pt x="148864" y="52413"/>
                  </a:lnTo>
                  <a:lnTo>
                    <a:pt x="161050" y="38367"/>
                  </a:lnTo>
                  <a:lnTo>
                    <a:pt x="176528" y="26052"/>
                  </a:lnTo>
                  <a:lnTo>
                    <a:pt x="177380" y="22925"/>
                  </a:lnTo>
                  <a:lnTo>
                    <a:pt x="174517" y="19308"/>
                  </a:lnTo>
                  <a:lnTo>
                    <a:pt x="169796" y="16973"/>
                  </a:lnTo>
                  <a:close/>
                </a:path>
                <a:path w="259080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2"/>
                  </a:lnTo>
                  <a:lnTo>
                    <a:pt x="79433" y="55351"/>
                  </a:lnTo>
                  <a:lnTo>
                    <a:pt x="104119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7"/>
                  </a:lnTo>
                  <a:lnTo>
                    <a:pt x="103229" y="33286"/>
                  </a:lnTo>
                  <a:lnTo>
                    <a:pt x="97162" y="22129"/>
                  </a:lnTo>
                  <a:lnTo>
                    <a:pt x="87702" y="11323"/>
                  </a:lnTo>
                  <a:lnTo>
                    <a:pt x="76721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80" h="295275">
                  <a:moveTo>
                    <a:pt x="53762" y="19"/>
                  </a:moveTo>
                  <a:lnTo>
                    <a:pt x="38119" y="2705"/>
                  </a:lnTo>
                  <a:lnTo>
                    <a:pt x="21980" y="4905"/>
                  </a:lnTo>
                  <a:lnTo>
                    <a:pt x="76721" y="4905"/>
                  </a:lnTo>
                  <a:lnTo>
                    <a:pt x="74255" y="3464"/>
                  </a:lnTo>
                  <a:lnTo>
                    <a:pt x="53762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578143" y="1544550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3192527" y="1524667"/>
            <a:ext cx="364490" cy="381635"/>
            <a:chOff x="3192527" y="1524667"/>
            <a:chExt cx="364490" cy="38163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2527" y="1524667"/>
              <a:ext cx="364476" cy="38136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35389" y="1544397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3" y="0"/>
                  </a:moveTo>
                  <a:lnTo>
                    <a:pt x="242703" y="389"/>
                  </a:lnTo>
                  <a:lnTo>
                    <a:pt x="235431" y="3624"/>
                  </a:lnTo>
                  <a:lnTo>
                    <a:pt x="235861" y="6830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9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3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2" y="37774"/>
                  </a:lnTo>
                  <a:lnTo>
                    <a:pt x="256659" y="18522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235389" y="1544398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755650" y="1104526"/>
            <a:ext cx="6993255" cy="1263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 indent="-180975">
              <a:lnSpc>
                <a:spcPct val="100000"/>
              </a:lnSpc>
              <a:spcBef>
                <a:spcPts val="100"/>
              </a:spcBef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1:</a:t>
            </a:r>
            <a:r>
              <a:rPr sz="1800" b="1" spc="-4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$10.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2225040">
              <a:lnSpc>
                <a:spcPct val="100000"/>
              </a:lnSpc>
              <a:spcBef>
                <a:spcPts val="1445"/>
              </a:spcBef>
              <a:tabLst>
                <a:tab pos="2901315" algn="l"/>
              </a:tabLst>
            </a:pPr>
            <a:r>
              <a:rPr sz="1400" dirty="0">
                <a:latin typeface="Arial MT"/>
                <a:cs typeface="Arial MT"/>
              </a:rPr>
              <a:t>+	</a:t>
            </a:r>
            <a:r>
              <a:rPr sz="2100" baseline="2000" dirty="0">
                <a:latin typeface="Arial MT"/>
                <a:cs typeface="Arial MT"/>
              </a:rPr>
              <a:t>=</a:t>
            </a:r>
            <a:r>
              <a:rPr sz="2100" spc="487" baseline="2000" dirty="0">
                <a:latin typeface="Arial MT"/>
                <a:cs typeface="Arial MT"/>
              </a:rPr>
              <a:t> </a:t>
            </a:r>
            <a:r>
              <a:rPr sz="2100" baseline="2000" dirty="0">
                <a:latin typeface="Arial MT"/>
                <a:cs typeface="Arial MT"/>
              </a:rPr>
              <a:t>$10</a:t>
            </a:r>
            <a:endParaRPr sz="2100" baseline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Arial MT"/>
              <a:cs typeface="Arial MT"/>
            </a:endParaRPr>
          </a:p>
          <a:p>
            <a:pPr marL="193040" indent="-180975">
              <a:lnSpc>
                <a:spcPct val="100000"/>
              </a:lnSpc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2:</a:t>
            </a:r>
            <a:r>
              <a:rPr sz="1800" b="1" spc="-3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apples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$20.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192527" y="2493751"/>
            <a:ext cx="364490" cy="381635"/>
            <a:chOff x="3192527" y="2493751"/>
            <a:chExt cx="364490" cy="381635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2527" y="2493751"/>
              <a:ext cx="364476" cy="38136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235389" y="2513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3" y="0"/>
                  </a:moveTo>
                  <a:lnTo>
                    <a:pt x="242703" y="389"/>
                  </a:lnTo>
                  <a:lnTo>
                    <a:pt x="235431" y="3625"/>
                  </a:lnTo>
                  <a:lnTo>
                    <a:pt x="235861" y="6830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9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3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2" y="37774"/>
                  </a:lnTo>
                  <a:lnTo>
                    <a:pt x="256659" y="18522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235389" y="2513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/>
          <p:cNvGrpSpPr/>
          <p:nvPr/>
        </p:nvGrpSpPr>
        <p:grpSpPr>
          <a:xfrm>
            <a:off x="2265945" y="2493751"/>
            <a:ext cx="615315" cy="381635"/>
            <a:chOff x="2265945" y="2493751"/>
            <a:chExt cx="615315" cy="381635"/>
          </a:xfrm>
        </p:grpSpPr>
        <p:pic>
          <p:nvPicPr>
            <p:cNvPr id="17" name="object 1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535280" y="2493751"/>
              <a:ext cx="345534" cy="38136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578143" y="2513635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2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8" y="243452"/>
                  </a:lnTo>
                  <a:lnTo>
                    <a:pt x="52706" y="274944"/>
                  </a:lnTo>
                  <a:lnTo>
                    <a:pt x="92204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5" y="239383"/>
                  </a:lnTo>
                  <a:lnTo>
                    <a:pt x="254609" y="191245"/>
                  </a:lnTo>
                  <a:lnTo>
                    <a:pt x="258616" y="138394"/>
                  </a:lnTo>
                  <a:lnTo>
                    <a:pt x="234363" y="91832"/>
                  </a:lnTo>
                  <a:lnTo>
                    <a:pt x="226077" y="86589"/>
                  </a:lnTo>
                  <a:lnTo>
                    <a:pt x="124468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80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80" h="295275">
                  <a:moveTo>
                    <a:pt x="116228" y="48479"/>
                  </a:moveTo>
                  <a:lnTo>
                    <a:pt x="104119" y="48479"/>
                  </a:lnTo>
                  <a:lnTo>
                    <a:pt x="108700" y="51304"/>
                  </a:lnTo>
                  <a:lnTo>
                    <a:pt x="114839" y="55864"/>
                  </a:lnTo>
                  <a:lnTo>
                    <a:pt x="121484" y="62119"/>
                  </a:lnTo>
                  <a:lnTo>
                    <a:pt x="127586" y="70029"/>
                  </a:lnTo>
                  <a:lnTo>
                    <a:pt x="126155" y="75302"/>
                  </a:lnTo>
                  <a:lnTo>
                    <a:pt x="125150" y="80803"/>
                  </a:lnTo>
                  <a:lnTo>
                    <a:pt x="124468" y="86589"/>
                  </a:lnTo>
                  <a:lnTo>
                    <a:pt x="226077" y="86589"/>
                  </a:lnTo>
                  <a:lnTo>
                    <a:pt x="224325" y="85481"/>
                  </a:lnTo>
                  <a:lnTo>
                    <a:pt x="134238" y="85481"/>
                  </a:lnTo>
                  <a:lnTo>
                    <a:pt x="139937" y="68136"/>
                  </a:lnTo>
                  <a:lnTo>
                    <a:pt x="143399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80" h="295275">
                  <a:moveTo>
                    <a:pt x="174769" y="68580"/>
                  </a:moveTo>
                  <a:lnTo>
                    <a:pt x="151264" y="75186"/>
                  </a:lnTo>
                  <a:lnTo>
                    <a:pt x="134238" y="85481"/>
                  </a:lnTo>
                  <a:lnTo>
                    <a:pt x="224325" y="85481"/>
                  </a:lnTo>
                  <a:lnTo>
                    <a:pt x="203040" y="72013"/>
                  </a:lnTo>
                  <a:lnTo>
                    <a:pt x="174769" y="68580"/>
                  </a:lnTo>
                  <a:close/>
                </a:path>
                <a:path w="259080" h="295275">
                  <a:moveTo>
                    <a:pt x="169796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399" y="62038"/>
                  </a:lnTo>
                  <a:lnTo>
                    <a:pt x="148864" y="52413"/>
                  </a:lnTo>
                  <a:lnTo>
                    <a:pt x="161050" y="38367"/>
                  </a:lnTo>
                  <a:lnTo>
                    <a:pt x="176528" y="26052"/>
                  </a:lnTo>
                  <a:lnTo>
                    <a:pt x="177380" y="22925"/>
                  </a:lnTo>
                  <a:lnTo>
                    <a:pt x="174517" y="19308"/>
                  </a:lnTo>
                  <a:lnTo>
                    <a:pt x="169796" y="16973"/>
                  </a:lnTo>
                  <a:close/>
                </a:path>
                <a:path w="259080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2"/>
                  </a:lnTo>
                  <a:lnTo>
                    <a:pt x="79433" y="55351"/>
                  </a:lnTo>
                  <a:lnTo>
                    <a:pt x="104119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7"/>
                  </a:lnTo>
                  <a:lnTo>
                    <a:pt x="103229" y="33286"/>
                  </a:lnTo>
                  <a:lnTo>
                    <a:pt x="97162" y="22129"/>
                  </a:lnTo>
                  <a:lnTo>
                    <a:pt x="87702" y="11323"/>
                  </a:lnTo>
                  <a:lnTo>
                    <a:pt x="76721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80" h="295275">
                  <a:moveTo>
                    <a:pt x="53762" y="19"/>
                  </a:moveTo>
                  <a:lnTo>
                    <a:pt x="38119" y="2705"/>
                  </a:lnTo>
                  <a:lnTo>
                    <a:pt x="21980" y="4905"/>
                  </a:lnTo>
                  <a:lnTo>
                    <a:pt x="76721" y="4905"/>
                  </a:lnTo>
                  <a:lnTo>
                    <a:pt x="74255" y="3464"/>
                  </a:lnTo>
                  <a:lnTo>
                    <a:pt x="53762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578143" y="2513635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265945" y="2493751"/>
              <a:ext cx="345534" cy="38136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308807" y="2513635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2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8" y="243452"/>
                  </a:lnTo>
                  <a:lnTo>
                    <a:pt x="52706" y="274944"/>
                  </a:lnTo>
                  <a:lnTo>
                    <a:pt x="92205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6" y="239383"/>
                  </a:lnTo>
                  <a:lnTo>
                    <a:pt x="254609" y="191245"/>
                  </a:lnTo>
                  <a:lnTo>
                    <a:pt x="258617" y="138394"/>
                  </a:lnTo>
                  <a:lnTo>
                    <a:pt x="234363" y="91832"/>
                  </a:lnTo>
                  <a:lnTo>
                    <a:pt x="226077" y="86589"/>
                  </a:lnTo>
                  <a:lnTo>
                    <a:pt x="124468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80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80" h="295275">
                  <a:moveTo>
                    <a:pt x="116228" y="48479"/>
                  </a:moveTo>
                  <a:lnTo>
                    <a:pt x="104120" y="48479"/>
                  </a:lnTo>
                  <a:lnTo>
                    <a:pt x="108702" y="51304"/>
                  </a:lnTo>
                  <a:lnTo>
                    <a:pt x="114839" y="55864"/>
                  </a:lnTo>
                  <a:lnTo>
                    <a:pt x="121484" y="62119"/>
                  </a:lnTo>
                  <a:lnTo>
                    <a:pt x="127586" y="70029"/>
                  </a:lnTo>
                  <a:lnTo>
                    <a:pt x="126155" y="75302"/>
                  </a:lnTo>
                  <a:lnTo>
                    <a:pt x="125150" y="80803"/>
                  </a:lnTo>
                  <a:lnTo>
                    <a:pt x="124468" y="86589"/>
                  </a:lnTo>
                  <a:lnTo>
                    <a:pt x="226077" y="86589"/>
                  </a:lnTo>
                  <a:lnTo>
                    <a:pt x="224325" y="85481"/>
                  </a:lnTo>
                  <a:lnTo>
                    <a:pt x="134239" y="85481"/>
                  </a:lnTo>
                  <a:lnTo>
                    <a:pt x="139937" y="68136"/>
                  </a:lnTo>
                  <a:lnTo>
                    <a:pt x="143399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80" h="295275">
                  <a:moveTo>
                    <a:pt x="174769" y="68580"/>
                  </a:moveTo>
                  <a:lnTo>
                    <a:pt x="151264" y="75186"/>
                  </a:lnTo>
                  <a:lnTo>
                    <a:pt x="134239" y="85481"/>
                  </a:lnTo>
                  <a:lnTo>
                    <a:pt x="224325" y="85481"/>
                  </a:lnTo>
                  <a:lnTo>
                    <a:pt x="203040" y="72013"/>
                  </a:lnTo>
                  <a:lnTo>
                    <a:pt x="174769" y="68580"/>
                  </a:lnTo>
                  <a:close/>
                </a:path>
                <a:path w="259080" h="295275">
                  <a:moveTo>
                    <a:pt x="169797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399" y="62038"/>
                  </a:lnTo>
                  <a:lnTo>
                    <a:pt x="148864" y="52413"/>
                  </a:lnTo>
                  <a:lnTo>
                    <a:pt x="161050" y="38367"/>
                  </a:lnTo>
                  <a:lnTo>
                    <a:pt x="176528" y="26052"/>
                  </a:lnTo>
                  <a:lnTo>
                    <a:pt x="177380" y="22925"/>
                  </a:lnTo>
                  <a:lnTo>
                    <a:pt x="174518" y="19308"/>
                  </a:lnTo>
                  <a:lnTo>
                    <a:pt x="169797" y="16973"/>
                  </a:lnTo>
                  <a:close/>
                </a:path>
                <a:path w="259080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2"/>
                  </a:lnTo>
                  <a:lnTo>
                    <a:pt x="79434" y="55351"/>
                  </a:lnTo>
                  <a:lnTo>
                    <a:pt x="104120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7"/>
                  </a:lnTo>
                  <a:lnTo>
                    <a:pt x="103230" y="33286"/>
                  </a:lnTo>
                  <a:lnTo>
                    <a:pt x="97162" y="22129"/>
                  </a:lnTo>
                  <a:lnTo>
                    <a:pt x="87702" y="11323"/>
                  </a:lnTo>
                  <a:lnTo>
                    <a:pt x="76721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80" h="295275">
                  <a:moveTo>
                    <a:pt x="53762" y="19"/>
                  </a:moveTo>
                  <a:lnTo>
                    <a:pt x="38119" y="2705"/>
                  </a:lnTo>
                  <a:lnTo>
                    <a:pt x="21980" y="4905"/>
                  </a:lnTo>
                  <a:lnTo>
                    <a:pt x="76721" y="4905"/>
                  </a:lnTo>
                  <a:lnTo>
                    <a:pt x="74255" y="3464"/>
                  </a:lnTo>
                  <a:lnTo>
                    <a:pt x="53762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308807" y="2513635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2968179" y="2531949"/>
            <a:ext cx="15582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45210" algn="l"/>
              </a:tabLst>
            </a:pPr>
            <a:r>
              <a:rPr sz="1400" dirty="0">
                <a:latin typeface="Arial MT"/>
                <a:cs typeface="Arial MT"/>
              </a:rPr>
              <a:t>+	</a:t>
            </a:r>
            <a:r>
              <a:rPr sz="2100" baseline="2000" dirty="0">
                <a:latin typeface="Arial MT"/>
                <a:cs typeface="Arial MT"/>
              </a:rPr>
              <a:t>=</a:t>
            </a:r>
            <a:r>
              <a:rPr sz="2100" spc="450" baseline="2000" dirty="0">
                <a:latin typeface="Arial MT"/>
                <a:cs typeface="Arial MT"/>
              </a:rPr>
              <a:t> </a:t>
            </a:r>
            <a:r>
              <a:rPr sz="2100" baseline="2000" dirty="0">
                <a:latin typeface="Arial MT"/>
                <a:cs typeface="Arial MT"/>
              </a:rPr>
              <a:t>$20</a:t>
            </a:r>
            <a:endParaRPr sz="2100" baseline="20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429109" y="2493751"/>
            <a:ext cx="364490" cy="381635"/>
            <a:chOff x="3429109" y="2493751"/>
            <a:chExt cx="364490" cy="381635"/>
          </a:xfrm>
        </p:grpSpPr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109" y="2493751"/>
              <a:ext cx="364476" cy="38136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471971" y="2513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3" y="0"/>
                  </a:moveTo>
                  <a:lnTo>
                    <a:pt x="242704" y="389"/>
                  </a:lnTo>
                  <a:lnTo>
                    <a:pt x="235432" y="3625"/>
                  </a:lnTo>
                  <a:lnTo>
                    <a:pt x="235863" y="6830"/>
                  </a:lnTo>
                  <a:lnTo>
                    <a:pt x="238775" y="35354"/>
                  </a:lnTo>
                  <a:lnTo>
                    <a:pt x="238716" y="54574"/>
                  </a:lnTo>
                  <a:lnTo>
                    <a:pt x="236172" y="66799"/>
                  </a:lnTo>
                  <a:lnTo>
                    <a:pt x="231631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2" y="279882"/>
                  </a:lnTo>
                  <a:lnTo>
                    <a:pt x="7678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6" y="265703"/>
                  </a:lnTo>
                  <a:lnTo>
                    <a:pt x="202478" y="236538"/>
                  </a:lnTo>
                  <a:lnTo>
                    <a:pt x="238110" y="204372"/>
                  </a:lnTo>
                  <a:lnTo>
                    <a:pt x="263459" y="169995"/>
                  </a:lnTo>
                  <a:lnTo>
                    <a:pt x="276947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3" y="37774"/>
                  </a:lnTo>
                  <a:lnTo>
                    <a:pt x="256660" y="18522"/>
                  </a:lnTo>
                  <a:lnTo>
                    <a:pt x="254942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471971" y="2513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/>
          <p:cNvGrpSpPr/>
          <p:nvPr/>
        </p:nvGrpSpPr>
        <p:grpSpPr>
          <a:xfrm>
            <a:off x="1302091" y="2782500"/>
            <a:ext cx="364490" cy="381635"/>
            <a:chOff x="1302091" y="2782500"/>
            <a:chExt cx="364490" cy="381635"/>
          </a:xfrm>
        </p:grpSpPr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2091" y="2782500"/>
              <a:ext cx="364476" cy="381368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344954" y="2802230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4" h="295910">
                  <a:moveTo>
                    <a:pt x="251813" y="0"/>
                  </a:moveTo>
                  <a:lnTo>
                    <a:pt x="242703" y="391"/>
                  </a:lnTo>
                  <a:lnTo>
                    <a:pt x="235431" y="3625"/>
                  </a:lnTo>
                  <a:lnTo>
                    <a:pt x="235861" y="6830"/>
                  </a:lnTo>
                  <a:lnTo>
                    <a:pt x="238774" y="35354"/>
                  </a:lnTo>
                  <a:lnTo>
                    <a:pt x="238715" y="54575"/>
                  </a:lnTo>
                  <a:lnTo>
                    <a:pt x="236171" y="66799"/>
                  </a:lnTo>
                  <a:lnTo>
                    <a:pt x="231630" y="74335"/>
                  </a:lnTo>
                  <a:lnTo>
                    <a:pt x="201885" y="112075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9"/>
                  </a:lnTo>
                  <a:lnTo>
                    <a:pt x="0" y="268917"/>
                  </a:lnTo>
                  <a:lnTo>
                    <a:pt x="3491" y="279883"/>
                  </a:lnTo>
                  <a:lnTo>
                    <a:pt x="7678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3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2" y="37774"/>
                  </a:lnTo>
                  <a:lnTo>
                    <a:pt x="256659" y="18522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344954" y="2802231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4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/>
          <p:cNvGrpSpPr/>
          <p:nvPr/>
        </p:nvGrpSpPr>
        <p:grpSpPr>
          <a:xfrm>
            <a:off x="837077" y="2782500"/>
            <a:ext cx="346075" cy="381635"/>
            <a:chOff x="837077" y="2782500"/>
            <a:chExt cx="346075" cy="381635"/>
          </a:xfrm>
        </p:grpSpPr>
        <p:pic>
          <p:nvPicPr>
            <p:cNvPr id="33" name="object 3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37077" y="2782500"/>
              <a:ext cx="345534" cy="38136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879939" y="2802384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3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8" y="243452"/>
                  </a:lnTo>
                  <a:lnTo>
                    <a:pt x="52707" y="274944"/>
                  </a:lnTo>
                  <a:lnTo>
                    <a:pt x="92205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6" y="239383"/>
                  </a:lnTo>
                  <a:lnTo>
                    <a:pt x="254609" y="191246"/>
                  </a:lnTo>
                  <a:lnTo>
                    <a:pt x="258617" y="138394"/>
                  </a:lnTo>
                  <a:lnTo>
                    <a:pt x="234364" y="91832"/>
                  </a:lnTo>
                  <a:lnTo>
                    <a:pt x="226078" y="86589"/>
                  </a:lnTo>
                  <a:lnTo>
                    <a:pt x="124469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80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80" h="295275">
                  <a:moveTo>
                    <a:pt x="116228" y="48479"/>
                  </a:moveTo>
                  <a:lnTo>
                    <a:pt x="104120" y="48479"/>
                  </a:lnTo>
                  <a:lnTo>
                    <a:pt x="108701" y="51304"/>
                  </a:lnTo>
                  <a:lnTo>
                    <a:pt x="114840" y="55864"/>
                  </a:lnTo>
                  <a:lnTo>
                    <a:pt x="121485" y="62119"/>
                  </a:lnTo>
                  <a:lnTo>
                    <a:pt x="127587" y="70029"/>
                  </a:lnTo>
                  <a:lnTo>
                    <a:pt x="126155" y="75302"/>
                  </a:lnTo>
                  <a:lnTo>
                    <a:pt x="125151" y="80803"/>
                  </a:lnTo>
                  <a:lnTo>
                    <a:pt x="124469" y="86589"/>
                  </a:lnTo>
                  <a:lnTo>
                    <a:pt x="226078" y="86589"/>
                  </a:lnTo>
                  <a:lnTo>
                    <a:pt x="224326" y="85481"/>
                  </a:lnTo>
                  <a:lnTo>
                    <a:pt x="134238" y="85481"/>
                  </a:lnTo>
                  <a:lnTo>
                    <a:pt x="139938" y="68136"/>
                  </a:lnTo>
                  <a:lnTo>
                    <a:pt x="143400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80" h="295275">
                  <a:moveTo>
                    <a:pt x="174770" y="68580"/>
                  </a:moveTo>
                  <a:lnTo>
                    <a:pt x="151264" y="75186"/>
                  </a:lnTo>
                  <a:lnTo>
                    <a:pt x="134238" y="85481"/>
                  </a:lnTo>
                  <a:lnTo>
                    <a:pt x="224326" y="85481"/>
                  </a:lnTo>
                  <a:lnTo>
                    <a:pt x="203041" y="72013"/>
                  </a:lnTo>
                  <a:lnTo>
                    <a:pt x="174770" y="68580"/>
                  </a:lnTo>
                  <a:close/>
                </a:path>
                <a:path w="259080" h="295275">
                  <a:moveTo>
                    <a:pt x="169797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400" y="62038"/>
                  </a:lnTo>
                  <a:lnTo>
                    <a:pt x="148864" y="52413"/>
                  </a:lnTo>
                  <a:lnTo>
                    <a:pt x="161051" y="38367"/>
                  </a:lnTo>
                  <a:lnTo>
                    <a:pt x="176529" y="26052"/>
                  </a:lnTo>
                  <a:lnTo>
                    <a:pt x="177380" y="22925"/>
                  </a:lnTo>
                  <a:lnTo>
                    <a:pt x="174518" y="19308"/>
                  </a:lnTo>
                  <a:lnTo>
                    <a:pt x="169797" y="16973"/>
                  </a:lnTo>
                  <a:close/>
                </a:path>
                <a:path w="259080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3"/>
                  </a:lnTo>
                  <a:lnTo>
                    <a:pt x="79434" y="55352"/>
                  </a:lnTo>
                  <a:lnTo>
                    <a:pt x="104120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8"/>
                  </a:lnTo>
                  <a:lnTo>
                    <a:pt x="103230" y="33287"/>
                  </a:lnTo>
                  <a:lnTo>
                    <a:pt x="97162" y="22129"/>
                  </a:lnTo>
                  <a:lnTo>
                    <a:pt x="87703" y="11323"/>
                  </a:lnTo>
                  <a:lnTo>
                    <a:pt x="76721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80" h="295275">
                  <a:moveTo>
                    <a:pt x="53763" y="19"/>
                  </a:moveTo>
                  <a:lnTo>
                    <a:pt x="38119" y="2705"/>
                  </a:lnTo>
                  <a:lnTo>
                    <a:pt x="21980" y="4905"/>
                  </a:lnTo>
                  <a:lnTo>
                    <a:pt x="76721" y="4905"/>
                  </a:lnTo>
                  <a:lnTo>
                    <a:pt x="74256" y="3464"/>
                  </a:lnTo>
                  <a:lnTo>
                    <a:pt x="53763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879939" y="2802384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891910" y="3114707"/>
            <a:ext cx="754380" cy="116014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  <a:tabLst>
                <a:tab pos="493395" algn="l"/>
              </a:tabLst>
            </a:pPr>
            <a:r>
              <a:rPr sz="1400" dirty="0">
                <a:latin typeface="Arial MT"/>
                <a:cs typeface="Arial MT"/>
              </a:rPr>
              <a:t>8	2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  <a:tabLst>
                <a:tab pos="493395" algn="l"/>
              </a:tabLst>
            </a:pPr>
            <a:r>
              <a:rPr sz="1400" dirty="0">
                <a:latin typeface="Arial MT"/>
                <a:cs typeface="Arial MT"/>
              </a:rPr>
              <a:t>5	5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  <a:tabLst>
                <a:tab pos="493395" algn="l"/>
              </a:tabLst>
            </a:pPr>
            <a:r>
              <a:rPr sz="1400" dirty="0">
                <a:latin typeface="Arial MT"/>
                <a:cs typeface="Arial MT"/>
              </a:rPr>
              <a:t>8.3	1.7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10"/>
              </a:spcBef>
              <a:tabLst>
                <a:tab pos="493395" algn="l"/>
              </a:tabLst>
            </a:pPr>
            <a:r>
              <a:rPr sz="1400" dirty="0">
                <a:latin typeface="Arial MT"/>
                <a:cs typeface="Arial MT"/>
              </a:rPr>
              <a:t>0	10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430466" y="2442263"/>
            <a:ext cx="11614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Same</a:t>
            </a:r>
            <a:r>
              <a:rPr sz="1400" b="1" spc="-6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thing!!!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4529385" y="2687773"/>
            <a:ext cx="1368425" cy="304165"/>
            <a:chOff x="4529385" y="2687773"/>
            <a:chExt cx="1368425" cy="304165"/>
          </a:xfrm>
        </p:grpSpPr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29385" y="2687773"/>
              <a:ext cx="1368073" cy="303637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4674946" y="2716164"/>
              <a:ext cx="1177290" cy="204470"/>
            </a:xfrm>
            <a:custGeom>
              <a:avLst/>
              <a:gdLst/>
              <a:ahLst/>
              <a:cxnLst/>
              <a:rect l="l" t="t" r="r" b="b"/>
              <a:pathLst>
                <a:path w="1177289" h="204469">
                  <a:moveTo>
                    <a:pt x="1176967" y="0"/>
                  </a:moveTo>
                  <a:lnTo>
                    <a:pt x="1138951" y="26336"/>
                  </a:lnTo>
                  <a:lnTo>
                    <a:pt x="1100219" y="50858"/>
                  </a:lnTo>
                  <a:lnTo>
                    <a:pt x="1060771" y="73564"/>
                  </a:lnTo>
                  <a:lnTo>
                    <a:pt x="1020609" y="94455"/>
                  </a:lnTo>
                  <a:lnTo>
                    <a:pt x="979731" y="113531"/>
                  </a:lnTo>
                  <a:lnTo>
                    <a:pt x="938138" y="130791"/>
                  </a:lnTo>
                  <a:lnTo>
                    <a:pt x="895831" y="146236"/>
                  </a:lnTo>
                  <a:lnTo>
                    <a:pt x="852807" y="159866"/>
                  </a:lnTo>
                  <a:lnTo>
                    <a:pt x="809069" y="171680"/>
                  </a:lnTo>
                  <a:lnTo>
                    <a:pt x="764616" y="181680"/>
                  </a:lnTo>
                  <a:lnTo>
                    <a:pt x="719447" y="189864"/>
                  </a:lnTo>
                  <a:lnTo>
                    <a:pt x="673563" y="196232"/>
                  </a:lnTo>
                  <a:lnTo>
                    <a:pt x="626964" y="200786"/>
                  </a:lnTo>
                  <a:lnTo>
                    <a:pt x="579650" y="203524"/>
                  </a:lnTo>
                  <a:lnTo>
                    <a:pt x="531621" y="204447"/>
                  </a:lnTo>
                  <a:lnTo>
                    <a:pt x="482876" y="203554"/>
                  </a:lnTo>
                  <a:lnTo>
                    <a:pt x="433417" y="200847"/>
                  </a:lnTo>
                  <a:lnTo>
                    <a:pt x="383242" y="196324"/>
                  </a:lnTo>
                  <a:lnTo>
                    <a:pt x="332352" y="189986"/>
                  </a:lnTo>
                  <a:lnTo>
                    <a:pt x="280747" y="181832"/>
                  </a:lnTo>
                  <a:lnTo>
                    <a:pt x="228426" y="171863"/>
                  </a:lnTo>
                  <a:lnTo>
                    <a:pt x="175391" y="160079"/>
                  </a:lnTo>
                  <a:lnTo>
                    <a:pt x="121640" y="146480"/>
                  </a:lnTo>
                  <a:lnTo>
                    <a:pt x="67174" y="131065"/>
                  </a:lnTo>
                  <a:lnTo>
                    <a:pt x="11993" y="113835"/>
                  </a:lnTo>
                  <a:lnTo>
                    <a:pt x="0" y="109574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4572029" y="2772547"/>
              <a:ext cx="135890" cy="114935"/>
            </a:xfrm>
            <a:custGeom>
              <a:avLst/>
              <a:gdLst/>
              <a:ahLst/>
              <a:cxnLst/>
              <a:rect l="l" t="t" r="r" b="b"/>
              <a:pathLst>
                <a:path w="135889" h="114935">
                  <a:moveTo>
                    <a:pt x="135293" y="0"/>
                  </a:moveTo>
                  <a:lnTo>
                    <a:pt x="0" y="16626"/>
                  </a:lnTo>
                  <a:lnTo>
                    <a:pt x="94477" y="114885"/>
                  </a:lnTo>
                  <a:lnTo>
                    <a:pt x="135293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2" name="object 42"/>
          <p:cNvGrpSpPr/>
          <p:nvPr/>
        </p:nvGrpSpPr>
        <p:grpSpPr>
          <a:xfrm>
            <a:off x="4176604" y="1598967"/>
            <a:ext cx="1809114" cy="893444"/>
            <a:chOff x="4176604" y="1598967"/>
            <a:chExt cx="1809114" cy="893444"/>
          </a:xfrm>
        </p:grpSpPr>
        <p:pic>
          <p:nvPicPr>
            <p:cNvPr id="43" name="object 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76604" y="1598967"/>
              <a:ext cx="1808493" cy="893287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323967" y="1677760"/>
              <a:ext cx="1612900" cy="749935"/>
            </a:xfrm>
            <a:custGeom>
              <a:avLst/>
              <a:gdLst/>
              <a:ahLst/>
              <a:cxnLst/>
              <a:rect l="l" t="t" r="r" b="b"/>
              <a:pathLst>
                <a:path w="1612900" h="749935">
                  <a:moveTo>
                    <a:pt x="1612316" y="749577"/>
                  </a:moveTo>
                  <a:lnTo>
                    <a:pt x="1588115" y="712750"/>
                  </a:lnTo>
                  <a:lnTo>
                    <a:pt x="1562947" y="676848"/>
                  </a:lnTo>
                  <a:lnTo>
                    <a:pt x="1536812" y="641870"/>
                  </a:lnTo>
                  <a:lnTo>
                    <a:pt x="1509709" y="607817"/>
                  </a:lnTo>
                  <a:lnTo>
                    <a:pt x="1481639" y="574690"/>
                  </a:lnTo>
                  <a:lnTo>
                    <a:pt x="1452602" y="542486"/>
                  </a:lnTo>
                  <a:lnTo>
                    <a:pt x="1422598" y="511208"/>
                  </a:lnTo>
                  <a:lnTo>
                    <a:pt x="1391627" y="480854"/>
                  </a:lnTo>
                  <a:lnTo>
                    <a:pt x="1359688" y="451425"/>
                  </a:lnTo>
                  <a:lnTo>
                    <a:pt x="1326781" y="422921"/>
                  </a:lnTo>
                  <a:lnTo>
                    <a:pt x="1292908" y="395342"/>
                  </a:lnTo>
                  <a:lnTo>
                    <a:pt x="1258067" y="368687"/>
                  </a:lnTo>
                  <a:lnTo>
                    <a:pt x="1222259" y="342957"/>
                  </a:lnTo>
                  <a:lnTo>
                    <a:pt x="1185484" y="318152"/>
                  </a:lnTo>
                  <a:lnTo>
                    <a:pt x="1147742" y="294271"/>
                  </a:lnTo>
                  <a:lnTo>
                    <a:pt x="1109032" y="271316"/>
                  </a:lnTo>
                  <a:lnTo>
                    <a:pt x="1069355" y="249285"/>
                  </a:lnTo>
                  <a:lnTo>
                    <a:pt x="1028711" y="228179"/>
                  </a:lnTo>
                  <a:lnTo>
                    <a:pt x="987099" y="207997"/>
                  </a:lnTo>
                  <a:lnTo>
                    <a:pt x="944520" y="188741"/>
                  </a:lnTo>
                  <a:lnTo>
                    <a:pt x="900974" y="170409"/>
                  </a:lnTo>
                  <a:lnTo>
                    <a:pt x="856461" y="153001"/>
                  </a:lnTo>
                  <a:lnTo>
                    <a:pt x="810980" y="136519"/>
                  </a:lnTo>
                  <a:lnTo>
                    <a:pt x="764532" y="120961"/>
                  </a:lnTo>
                  <a:lnTo>
                    <a:pt x="717117" y="106329"/>
                  </a:lnTo>
                  <a:lnTo>
                    <a:pt x="668734" y="92620"/>
                  </a:lnTo>
                  <a:lnTo>
                    <a:pt x="619384" y="79837"/>
                  </a:lnTo>
                  <a:lnTo>
                    <a:pt x="569067" y="67979"/>
                  </a:lnTo>
                  <a:lnTo>
                    <a:pt x="517783" y="57045"/>
                  </a:lnTo>
                  <a:lnTo>
                    <a:pt x="465531" y="47036"/>
                  </a:lnTo>
                  <a:lnTo>
                    <a:pt x="412313" y="37951"/>
                  </a:lnTo>
                  <a:lnTo>
                    <a:pt x="358127" y="29792"/>
                  </a:lnTo>
                  <a:lnTo>
                    <a:pt x="302973" y="22557"/>
                  </a:lnTo>
                  <a:lnTo>
                    <a:pt x="246852" y="16247"/>
                  </a:lnTo>
                  <a:lnTo>
                    <a:pt x="189765" y="10861"/>
                  </a:lnTo>
                  <a:lnTo>
                    <a:pt x="131709" y="6401"/>
                  </a:lnTo>
                  <a:lnTo>
                    <a:pt x="72687" y="2865"/>
                  </a:lnTo>
                  <a:lnTo>
                    <a:pt x="12697" y="254"/>
                  </a:lnTo>
                  <a:lnTo>
                    <a:pt x="0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/>
          <p:nvPr/>
        </p:nvSpPr>
        <p:spPr>
          <a:xfrm>
            <a:off x="4214769" y="1617068"/>
            <a:ext cx="123189" cy="121920"/>
          </a:xfrm>
          <a:custGeom>
            <a:avLst/>
            <a:gdLst/>
            <a:ahLst/>
            <a:cxnLst/>
            <a:rect l="l" t="t" r="r" b="b"/>
            <a:pathLst>
              <a:path w="123189" h="121919">
                <a:moveTo>
                  <a:pt x="123116" y="0"/>
                </a:moveTo>
                <a:lnTo>
                  <a:pt x="0" y="58503"/>
                </a:lnTo>
                <a:lnTo>
                  <a:pt x="120674" y="121894"/>
                </a:lnTo>
                <a:lnTo>
                  <a:pt x="123116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5746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Solution:</a:t>
            </a:r>
            <a:r>
              <a:rPr spc="20" dirty="0"/>
              <a:t> </a:t>
            </a: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  <a:r>
              <a:rPr spc="25" dirty="0"/>
              <a:t> </a:t>
            </a:r>
            <a:r>
              <a:rPr dirty="0"/>
              <a:t>2</a:t>
            </a:r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2535280" y="1524667"/>
            <a:ext cx="346075" cy="381635"/>
            <a:chOff x="2535280" y="1524667"/>
            <a:chExt cx="346075" cy="38163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535280" y="1524667"/>
              <a:ext cx="345534" cy="38136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578143" y="1544551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2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8" y="243452"/>
                  </a:lnTo>
                  <a:lnTo>
                    <a:pt x="52706" y="274944"/>
                  </a:lnTo>
                  <a:lnTo>
                    <a:pt x="92204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5" y="239383"/>
                  </a:lnTo>
                  <a:lnTo>
                    <a:pt x="254609" y="191245"/>
                  </a:lnTo>
                  <a:lnTo>
                    <a:pt x="258616" y="138393"/>
                  </a:lnTo>
                  <a:lnTo>
                    <a:pt x="234363" y="91832"/>
                  </a:lnTo>
                  <a:lnTo>
                    <a:pt x="226077" y="86589"/>
                  </a:lnTo>
                  <a:lnTo>
                    <a:pt x="124468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80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80" h="295275">
                  <a:moveTo>
                    <a:pt x="116228" y="48479"/>
                  </a:moveTo>
                  <a:lnTo>
                    <a:pt x="104119" y="48479"/>
                  </a:lnTo>
                  <a:lnTo>
                    <a:pt x="108700" y="51304"/>
                  </a:lnTo>
                  <a:lnTo>
                    <a:pt x="114839" y="55864"/>
                  </a:lnTo>
                  <a:lnTo>
                    <a:pt x="121484" y="62119"/>
                  </a:lnTo>
                  <a:lnTo>
                    <a:pt x="127586" y="70029"/>
                  </a:lnTo>
                  <a:lnTo>
                    <a:pt x="126155" y="75302"/>
                  </a:lnTo>
                  <a:lnTo>
                    <a:pt x="125150" y="80803"/>
                  </a:lnTo>
                  <a:lnTo>
                    <a:pt x="124468" y="86589"/>
                  </a:lnTo>
                  <a:lnTo>
                    <a:pt x="226077" y="86589"/>
                  </a:lnTo>
                  <a:lnTo>
                    <a:pt x="224325" y="85481"/>
                  </a:lnTo>
                  <a:lnTo>
                    <a:pt x="134238" y="85481"/>
                  </a:lnTo>
                  <a:lnTo>
                    <a:pt x="139937" y="68136"/>
                  </a:lnTo>
                  <a:lnTo>
                    <a:pt x="143399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80" h="295275">
                  <a:moveTo>
                    <a:pt x="174769" y="68580"/>
                  </a:moveTo>
                  <a:lnTo>
                    <a:pt x="151264" y="75186"/>
                  </a:lnTo>
                  <a:lnTo>
                    <a:pt x="134238" y="85481"/>
                  </a:lnTo>
                  <a:lnTo>
                    <a:pt x="224325" y="85481"/>
                  </a:lnTo>
                  <a:lnTo>
                    <a:pt x="203040" y="72013"/>
                  </a:lnTo>
                  <a:lnTo>
                    <a:pt x="174769" y="68580"/>
                  </a:lnTo>
                  <a:close/>
                </a:path>
                <a:path w="259080" h="295275">
                  <a:moveTo>
                    <a:pt x="169796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399" y="62038"/>
                  </a:lnTo>
                  <a:lnTo>
                    <a:pt x="148864" y="52413"/>
                  </a:lnTo>
                  <a:lnTo>
                    <a:pt x="161050" y="38367"/>
                  </a:lnTo>
                  <a:lnTo>
                    <a:pt x="176528" y="26052"/>
                  </a:lnTo>
                  <a:lnTo>
                    <a:pt x="177380" y="22925"/>
                  </a:lnTo>
                  <a:lnTo>
                    <a:pt x="174517" y="19308"/>
                  </a:lnTo>
                  <a:lnTo>
                    <a:pt x="169796" y="16973"/>
                  </a:lnTo>
                  <a:close/>
                </a:path>
                <a:path w="259080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2"/>
                  </a:lnTo>
                  <a:lnTo>
                    <a:pt x="79433" y="55351"/>
                  </a:lnTo>
                  <a:lnTo>
                    <a:pt x="104119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7"/>
                  </a:lnTo>
                  <a:lnTo>
                    <a:pt x="103229" y="33286"/>
                  </a:lnTo>
                  <a:lnTo>
                    <a:pt x="97162" y="22129"/>
                  </a:lnTo>
                  <a:lnTo>
                    <a:pt x="87702" y="11323"/>
                  </a:lnTo>
                  <a:lnTo>
                    <a:pt x="76721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80" h="295275">
                  <a:moveTo>
                    <a:pt x="53762" y="19"/>
                  </a:moveTo>
                  <a:lnTo>
                    <a:pt x="38119" y="2705"/>
                  </a:lnTo>
                  <a:lnTo>
                    <a:pt x="21980" y="4905"/>
                  </a:lnTo>
                  <a:lnTo>
                    <a:pt x="76721" y="4905"/>
                  </a:lnTo>
                  <a:lnTo>
                    <a:pt x="74255" y="3464"/>
                  </a:lnTo>
                  <a:lnTo>
                    <a:pt x="53762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578143" y="1544550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3192527" y="1524667"/>
            <a:ext cx="364490" cy="381635"/>
            <a:chOff x="3192527" y="1524667"/>
            <a:chExt cx="364490" cy="38163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2527" y="1524667"/>
              <a:ext cx="364476" cy="38136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35389" y="1544397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3" y="0"/>
                  </a:moveTo>
                  <a:lnTo>
                    <a:pt x="242703" y="389"/>
                  </a:lnTo>
                  <a:lnTo>
                    <a:pt x="235431" y="3624"/>
                  </a:lnTo>
                  <a:lnTo>
                    <a:pt x="235861" y="6830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9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3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2" y="37774"/>
                  </a:lnTo>
                  <a:lnTo>
                    <a:pt x="256659" y="18522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235389" y="1544398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755650" y="1104526"/>
            <a:ext cx="6993255" cy="1263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 indent="-180975">
              <a:lnSpc>
                <a:spcPct val="100000"/>
              </a:lnSpc>
              <a:spcBef>
                <a:spcPts val="100"/>
              </a:spcBef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1:</a:t>
            </a:r>
            <a:r>
              <a:rPr sz="1800" b="1" spc="-4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$10.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2225040">
              <a:lnSpc>
                <a:spcPct val="100000"/>
              </a:lnSpc>
              <a:spcBef>
                <a:spcPts val="1445"/>
              </a:spcBef>
              <a:tabLst>
                <a:tab pos="2901315" algn="l"/>
              </a:tabLst>
            </a:pPr>
            <a:r>
              <a:rPr sz="1400" dirty="0">
                <a:latin typeface="Arial MT"/>
                <a:cs typeface="Arial MT"/>
              </a:rPr>
              <a:t>+	</a:t>
            </a:r>
            <a:r>
              <a:rPr sz="2100" baseline="2000" dirty="0">
                <a:latin typeface="Arial MT"/>
                <a:cs typeface="Arial MT"/>
              </a:rPr>
              <a:t>=</a:t>
            </a:r>
            <a:r>
              <a:rPr sz="2100" spc="487" baseline="2000" dirty="0">
                <a:latin typeface="Arial MT"/>
                <a:cs typeface="Arial MT"/>
              </a:rPr>
              <a:t> </a:t>
            </a:r>
            <a:r>
              <a:rPr sz="2100" baseline="2000" dirty="0">
                <a:latin typeface="Arial MT"/>
                <a:cs typeface="Arial MT"/>
              </a:rPr>
              <a:t>$10</a:t>
            </a:r>
            <a:endParaRPr sz="2100" baseline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Arial MT"/>
              <a:cs typeface="Arial MT"/>
            </a:endParaRPr>
          </a:p>
          <a:p>
            <a:pPr marL="193040" indent="-180975">
              <a:lnSpc>
                <a:spcPct val="100000"/>
              </a:lnSpc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2:</a:t>
            </a:r>
            <a:r>
              <a:rPr sz="1800" b="1" spc="-3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apples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$20.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192527" y="2493751"/>
            <a:ext cx="364490" cy="381635"/>
            <a:chOff x="3192527" y="2493751"/>
            <a:chExt cx="364490" cy="381635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2527" y="2493751"/>
              <a:ext cx="364476" cy="38136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235389" y="2513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3" y="0"/>
                  </a:moveTo>
                  <a:lnTo>
                    <a:pt x="242703" y="389"/>
                  </a:lnTo>
                  <a:lnTo>
                    <a:pt x="235431" y="3625"/>
                  </a:lnTo>
                  <a:lnTo>
                    <a:pt x="235861" y="6830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9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3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2" y="37774"/>
                  </a:lnTo>
                  <a:lnTo>
                    <a:pt x="256659" y="18522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235389" y="2513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/>
          <p:cNvGrpSpPr/>
          <p:nvPr/>
        </p:nvGrpSpPr>
        <p:grpSpPr>
          <a:xfrm>
            <a:off x="2265945" y="2493751"/>
            <a:ext cx="615315" cy="381635"/>
            <a:chOff x="2265945" y="2493751"/>
            <a:chExt cx="615315" cy="381635"/>
          </a:xfrm>
        </p:grpSpPr>
        <p:pic>
          <p:nvPicPr>
            <p:cNvPr id="17" name="object 1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535280" y="2493751"/>
              <a:ext cx="345534" cy="38136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578143" y="2513635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2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8" y="243452"/>
                  </a:lnTo>
                  <a:lnTo>
                    <a:pt x="52706" y="274944"/>
                  </a:lnTo>
                  <a:lnTo>
                    <a:pt x="92204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5" y="239383"/>
                  </a:lnTo>
                  <a:lnTo>
                    <a:pt x="254609" y="191245"/>
                  </a:lnTo>
                  <a:lnTo>
                    <a:pt x="258616" y="138394"/>
                  </a:lnTo>
                  <a:lnTo>
                    <a:pt x="234363" y="91832"/>
                  </a:lnTo>
                  <a:lnTo>
                    <a:pt x="226077" y="86589"/>
                  </a:lnTo>
                  <a:lnTo>
                    <a:pt x="124468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80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80" h="295275">
                  <a:moveTo>
                    <a:pt x="116228" y="48479"/>
                  </a:moveTo>
                  <a:lnTo>
                    <a:pt x="104119" y="48479"/>
                  </a:lnTo>
                  <a:lnTo>
                    <a:pt x="108700" y="51304"/>
                  </a:lnTo>
                  <a:lnTo>
                    <a:pt x="114839" y="55864"/>
                  </a:lnTo>
                  <a:lnTo>
                    <a:pt x="121484" y="62119"/>
                  </a:lnTo>
                  <a:lnTo>
                    <a:pt x="127586" y="70029"/>
                  </a:lnTo>
                  <a:lnTo>
                    <a:pt x="126155" y="75302"/>
                  </a:lnTo>
                  <a:lnTo>
                    <a:pt x="125150" y="80803"/>
                  </a:lnTo>
                  <a:lnTo>
                    <a:pt x="124468" y="86589"/>
                  </a:lnTo>
                  <a:lnTo>
                    <a:pt x="226077" y="86589"/>
                  </a:lnTo>
                  <a:lnTo>
                    <a:pt x="224325" y="85481"/>
                  </a:lnTo>
                  <a:lnTo>
                    <a:pt x="134238" y="85481"/>
                  </a:lnTo>
                  <a:lnTo>
                    <a:pt x="139937" y="68136"/>
                  </a:lnTo>
                  <a:lnTo>
                    <a:pt x="143399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80" h="295275">
                  <a:moveTo>
                    <a:pt x="174769" y="68580"/>
                  </a:moveTo>
                  <a:lnTo>
                    <a:pt x="151264" y="75186"/>
                  </a:lnTo>
                  <a:lnTo>
                    <a:pt x="134238" y="85481"/>
                  </a:lnTo>
                  <a:lnTo>
                    <a:pt x="224325" y="85481"/>
                  </a:lnTo>
                  <a:lnTo>
                    <a:pt x="203040" y="72013"/>
                  </a:lnTo>
                  <a:lnTo>
                    <a:pt x="174769" y="68580"/>
                  </a:lnTo>
                  <a:close/>
                </a:path>
                <a:path w="259080" h="295275">
                  <a:moveTo>
                    <a:pt x="169796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399" y="62038"/>
                  </a:lnTo>
                  <a:lnTo>
                    <a:pt x="148864" y="52413"/>
                  </a:lnTo>
                  <a:lnTo>
                    <a:pt x="161050" y="38367"/>
                  </a:lnTo>
                  <a:lnTo>
                    <a:pt x="176528" y="26052"/>
                  </a:lnTo>
                  <a:lnTo>
                    <a:pt x="177380" y="22925"/>
                  </a:lnTo>
                  <a:lnTo>
                    <a:pt x="174517" y="19308"/>
                  </a:lnTo>
                  <a:lnTo>
                    <a:pt x="169796" y="16973"/>
                  </a:lnTo>
                  <a:close/>
                </a:path>
                <a:path w="259080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2"/>
                  </a:lnTo>
                  <a:lnTo>
                    <a:pt x="79433" y="55351"/>
                  </a:lnTo>
                  <a:lnTo>
                    <a:pt x="104119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7"/>
                  </a:lnTo>
                  <a:lnTo>
                    <a:pt x="103229" y="33286"/>
                  </a:lnTo>
                  <a:lnTo>
                    <a:pt x="97162" y="22129"/>
                  </a:lnTo>
                  <a:lnTo>
                    <a:pt x="87702" y="11323"/>
                  </a:lnTo>
                  <a:lnTo>
                    <a:pt x="76721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80" h="295275">
                  <a:moveTo>
                    <a:pt x="53762" y="19"/>
                  </a:moveTo>
                  <a:lnTo>
                    <a:pt x="38119" y="2705"/>
                  </a:lnTo>
                  <a:lnTo>
                    <a:pt x="21980" y="4905"/>
                  </a:lnTo>
                  <a:lnTo>
                    <a:pt x="76721" y="4905"/>
                  </a:lnTo>
                  <a:lnTo>
                    <a:pt x="74255" y="3464"/>
                  </a:lnTo>
                  <a:lnTo>
                    <a:pt x="53762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578143" y="2513635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265945" y="2493751"/>
              <a:ext cx="345534" cy="38136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308807" y="2513635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2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8" y="243452"/>
                  </a:lnTo>
                  <a:lnTo>
                    <a:pt x="52706" y="274944"/>
                  </a:lnTo>
                  <a:lnTo>
                    <a:pt x="92205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6" y="239383"/>
                  </a:lnTo>
                  <a:lnTo>
                    <a:pt x="254609" y="191245"/>
                  </a:lnTo>
                  <a:lnTo>
                    <a:pt x="258617" y="138394"/>
                  </a:lnTo>
                  <a:lnTo>
                    <a:pt x="234363" y="91832"/>
                  </a:lnTo>
                  <a:lnTo>
                    <a:pt x="226077" y="86589"/>
                  </a:lnTo>
                  <a:lnTo>
                    <a:pt x="124468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80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80" h="295275">
                  <a:moveTo>
                    <a:pt x="116228" y="48479"/>
                  </a:moveTo>
                  <a:lnTo>
                    <a:pt x="104120" y="48479"/>
                  </a:lnTo>
                  <a:lnTo>
                    <a:pt x="108702" y="51304"/>
                  </a:lnTo>
                  <a:lnTo>
                    <a:pt x="114839" y="55864"/>
                  </a:lnTo>
                  <a:lnTo>
                    <a:pt x="121484" y="62119"/>
                  </a:lnTo>
                  <a:lnTo>
                    <a:pt x="127586" y="70029"/>
                  </a:lnTo>
                  <a:lnTo>
                    <a:pt x="126155" y="75302"/>
                  </a:lnTo>
                  <a:lnTo>
                    <a:pt x="125150" y="80803"/>
                  </a:lnTo>
                  <a:lnTo>
                    <a:pt x="124468" y="86589"/>
                  </a:lnTo>
                  <a:lnTo>
                    <a:pt x="226077" y="86589"/>
                  </a:lnTo>
                  <a:lnTo>
                    <a:pt x="224325" y="85481"/>
                  </a:lnTo>
                  <a:lnTo>
                    <a:pt x="134239" y="85481"/>
                  </a:lnTo>
                  <a:lnTo>
                    <a:pt x="139937" y="68136"/>
                  </a:lnTo>
                  <a:lnTo>
                    <a:pt x="143399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80" h="295275">
                  <a:moveTo>
                    <a:pt x="174769" y="68580"/>
                  </a:moveTo>
                  <a:lnTo>
                    <a:pt x="151264" y="75186"/>
                  </a:lnTo>
                  <a:lnTo>
                    <a:pt x="134239" y="85481"/>
                  </a:lnTo>
                  <a:lnTo>
                    <a:pt x="224325" y="85481"/>
                  </a:lnTo>
                  <a:lnTo>
                    <a:pt x="203040" y="72013"/>
                  </a:lnTo>
                  <a:lnTo>
                    <a:pt x="174769" y="68580"/>
                  </a:lnTo>
                  <a:close/>
                </a:path>
                <a:path w="259080" h="295275">
                  <a:moveTo>
                    <a:pt x="169797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399" y="62038"/>
                  </a:lnTo>
                  <a:lnTo>
                    <a:pt x="148864" y="52413"/>
                  </a:lnTo>
                  <a:lnTo>
                    <a:pt x="161050" y="38367"/>
                  </a:lnTo>
                  <a:lnTo>
                    <a:pt x="176528" y="26052"/>
                  </a:lnTo>
                  <a:lnTo>
                    <a:pt x="177380" y="22925"/>
                  </a:lnTo>
                  <a:lnTo>
                    <a:pt x="174518" y="19308"/>
                  </a:lnTo>
                  <a:lnTo>
                    <a:pt x="169797" y="16973"/>
                  </a:lnTo>
                  <a:close/>
                </a:path>
                <a:path w="259080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2"/>
                  </a:lnTo>
                  <a:lnTo>
                    <a:pt x="79434" y="55351"/>
                  </a:lnTo>
                  <a:lnTo>
                    <a:pt x="104120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7"/>
                  </a:lnTo>
                  <a:lnTo>
                    <a:pt x="103230" y="33286"/>
                  </a:lnTo>
                  <a:lnTo>
                    <a:pt x="97162" y="22129"/>
                  </a:lnTo>
                  <a:lnTo>
                    <a:pt x="87702" y="11323"/>
                  </a:lnTo>
                  <a:lnTo>
                    <a:pt x="76721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80" h="295275">
                  <a:moveTo>
                    <a:pt x="53762" y="19"/>
                  </a:moveTo>
                  <a:lnTo>
                    <a:pt x="38119" y="2705"/>
                  </a:lnTo>
                  <a:lnTo>
                    <a:pt x="21980" y="4905"/>
                  </a:lnTo>
                  <a:lnTo>
                    <a:pt x="76721" y="4905"/>
                  </a:lnTo>
                  <a:lnTo>
                    <a:pt x="74255" y="3464"/>
                  </a:lnTo>
                  <a:lnTo>
                    <a:pt x="53762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308807" y="2513635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2968179" y="2531949"/>
            <a:ext cx="15582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45210" algn="l"/>
              </a:tabLst>
            </a:pPr>
            <a:r>
              <a:rPr sz="1400" dirty="0">
                <a:latin typeface="Arial MT"/>
                <a:cs typeface="Arial MT"/>
              </a:rPr>
              <a:t>+	</a:t>
            </a:r>
            <a:r>
              <a:rPr sz="2100" baseline="2000" dirty="0">
                <a:latin typeface="Arial MT"/>
                <a:cs typeface="Arial MT"/>
              </a:rPr>
              <a:t>=</a:t>
            </a:r>
            <a:r>
              <a:rPr sz="2100" spc="450" baseline="2000" dirty="0">
                <a:latin typeface="Arial MT"/>
                <a:cs typeface="Arial MT"/>
              </a:rPr>
              <a:t> </a:t>
            </a:r>
            <a:r>
              <a:rPr sz="2100" baseline="2000" dirty="0">
                <a:latin typeface="Arial MT"/>
                <a:cs typeface="Arial MT"/>
              </a:rPr>
              <a:t>$20</a:t>
            </a:r>
            <a:endParaRPr sz="2100" baseline="20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429109" y="2493751"/>
            <a:ext cx="364490" cy="381635"/>
            <a:chOff x="3429109" y="2493751"/>
            <a:chExt cx="364490" cy="381635"/>
          </a:xfrm>
        </p:grpSpPr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109" y="2493751"/>
              <a:ext cx="364476" cy="38136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471971" y="2513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3" y="0"/>
                  </a:moveTo>
                  <a:lnTo>
                    <a:pt x="242704" y="389"/>
                  </a:lnTo>
                  <a:lnTo>
                    <a:pt x="235432" y="3625"/>
                  </a:lnTo>
                  <a:lnTo>
                    <a:pt x="235863" y="6830"/>
                  </a:lnTo>
                  <a:lnTo>
                    <a:pt x="238775" y="35354"/>
                  </a:lnTo>
                  <a:lnTo>
                    <a:pt x="238716" y="54574"/>
                  </a:lnTo>
                  <a:lnTo>
                    <a:pt x="236172" y="66799"/>
                  </a:lnTo>
                  <a:lnTo>
                    <a:pt x="231631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2" y="279882"/>
                  </a:lnTo>
                  <a:lnTo>
                    <a:pt x="7678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6" y="265703"/>
                  </a:lnTo>
                  <a:lnTo>
                    <a:pt x="202478" y="236538"/>
                  </a:lnTo>
                  <a:lnTo>
                    <a:pt x="238110" y="204372"/>
                  </a:lnTo>
                  <a:lnTo>
                    <a:pt x="263459" y="169995"/>
                  </a:lnTo>
                  <a:lnTo>
                    <a:pt x="276947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3" y="37774"/>
                  </a:lnTo>
                  <a:lnTo>
                    <a:pt x="256660" y="18522"/>
                  </a:lnTo>
                  <a:lnTo>
                    <a:pt x="254942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471971" y="2513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/>
          <p:cNvGrpSpPr/>
          <p:nvPr/>
        </p:nvGrpSpPr>
        <p:grpSpPr>
          <a:xfrm>
            <a:off x="1302091" y="2782500"/>
            <a:ext cx="364490" cy="381635"/>
            <a:chOff x="1302091" y="2782500"/>
            <a:chExt cx="364490" cy="381635"/>
          </a:xfrm>
        </p:grpSpPr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2091" y="2782500"/>
              <a:ext cx="364476" cy="381368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344954" y="2802230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4" h="295910">
                  <a:moveTo>
                    <a:pt x="251813" y="0"/>
                  </a:moveTo>
                  <a:lnTo>
                    <a:pt x="242703" y="391"/>
                  </a:lnTo>
                  <a:lnTo>
                    <a:pt x="235431" y="3625"/>
                  </a:lnTo>
                  <a:lnTo>
                    <a:pt x="235861" y="6830"/>
                  </a:lnTo>
                  <a:lnTo>
                    <a:pt x="238774" y="35354"/>
                  </a:lnTo>
                  <a:lnTo>
                    <a:pt x="238715" y="54575"/>
                  </a:lnTo>
                  <a:lnTo>
                    <a:pt x="236171" y="66799"/>
                  </a:lnTo>
                  <a:lnTo>
                    <a:pt x="231630" y="74335"/>
                  </a:lnTo>
                  <a:lnTo>
                    <a:pt x="201885" y="112075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9"/>
                  </a:lnTo>
                  <a:lnTo>
                    <a:pt x="0" y="268917"/>
                  </a:lnTo>
                  <a:lnTo>
                    <a:pt x="3491" y="279883"/>
                  </a:lnTo>
                  <a:lnTo>
                    <a:pt x="7678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3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2" y="37774"/>
                  </a:lnTo>
                  <a:lnTo>
                    <a:pt x="256659" y="18522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344954" y="2802231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4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/>
          <p:cNvGrpSpPr/>
          <p:nvPr/>
        </p:nvGrpSpPr>
        <p:grpSpPr>
          <a:xfrm>
            <a:off x="837077" y="2782500"/>
            <a:ext cx="346075" cy="381635"/>
            <a:chOff x="837077" y="2782500"/>
            <a:chExt cx="346075" cy="381635"/>
          </a:xfrm>
        </p:grpSpPr>
        <p:pic>
          <p:nvPicPr>
            <p:cNvPr id="33" name="object 3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37077" y="2782500"/>
              <a:ext cx="345534" cy="38136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879939" y="2802384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3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8" y="243452"/>
                  </a:lnTo>
                  <a:lnTo>
                    <a:pt x="52707" y="274944"/>
                  </a:lnTo>
                  <a:lnTo>
                    <a:pt x="92205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6" y="239383"/>
                  </a:lnTo>
                  <a:lnTo>
                    <a:pt x="254609" y="191246"/>
                  </a:lnTo>
                  <a:lnTo>
                    <a:pt x="258617" y="138394"/>
                  </a:lnTo>
                  <a:lnTo>
                    <a:pt x="234364" y="91832"/>
                  </a:lnTo>
                  <a:lnTo>
                    <a:pt x="226078" y="86589"/>
                  </a:lnTo>
                  <a:lnTo>
                    <a:pt x="124469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80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80" h="295275">
                  <a:moveTo>
                    <a:pt x="116228" y="48479"/>
                  </a:moveTo>
                  <a:lnTo>
                    <a:pt x="104120" y="48479"/>
                  </a:lnTo>
                  <a:lnTo>
                    <a:pt x="108701" y="51304"/>
                  </a:lnTo>
                  <a:lnTo>
                    <a:pt x="114840" y="55864"/>
                  </a:lnTo>
                  <a:lnTo>
                    <a:pt x="121485" y="62119"/>
                  </a:lnTo>
                  <a:lnTo>
                    <a:pt x="127587" y="70029"/>
                  </a:lnTo>
                  <a:lnTo>
                    <a:pt x="126155" y="75302"/>
                  </a:lnTo>
                  <a:lnTo>
                    <a:pt x="125151" y="80803"/>
                  </a:lnTo>
                  <a:lnTo>
                    <a:pt x="124469" y="86589"/>
                  </a:lnTo>
                  <a:lnTo>
                    <a:pt x="226078" y="86589"/>
                  </a:lnTo>
                  <a:lnTo>
                    <a:pt x="224326" y="85481"/>
                  </a:lnTo>
                  <a:lnTo>
                    <a:pt x="134238" y="85481"/>
                  </a:lnTo>
                  <a:lnTo>
                    <a:pt x="139938" y="68136"/>
                  </a:lnTo>
                  <a:lnTo>
                    <a:pt x="143400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80" h="295275">
                  <a:moveTo>
                    <a:pt x="174770" y="68580"/>
                  </a:moveTo>
                  <a:lnTo>
                    <a:pt x="151264" y="75186"/>
                  </a:lnTo>
                  <a:lnTo>
                    <a:pt x="134238" y="85481"/>
                  </a:lnTo>
                  <a:lnTo>
                    <a:pt x="224326" y="85481"/>
                  </a:lnTo>
                  <a:lnTo>
                    <a:pt x="203041" y="72013"/>
                  </a:lnTo>
                  <a:lnTo>
                    <a:pt x="174770" y="68580"/>
                  </a:lnTo>
                  <a:close/>
                </a:path>
                <a:path w="259080" h="295275">
                  <a:moveTo>
                    <a:pt x="169797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400" y="62038"/>
                  </a:lnTo>
                  <a:lnTo>
                    <a:pt x="148864" y="52413"/>
                  </a:lnTo>
                  <a:lnTo>
                    <a:pt x="161051" y="38367"/>
                  </a:lnTo>
                  <a:lnTo>
                    <a:pt x="176529" y="26052"/>
                  </a:lnTo>
                  <a:lnTo>
                    <a:pt x="177380" y="22925"/>
                  </a:lnTo>
                  <a:lnTo>
                    <a:pt x="174518" y="19308"/>
                  </a:lnTo>
                  <a:lnTo>
                    <a:pt x="169797" y="16973"/>
                  </a:lnTo>
                  <a:close/>
                </a:path>
                <a:path w="259080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3"/>
                  </a:lnTo>
                  <a:lnTo>
                    <a:pt x="79434" y="55352"/>
                  </a:lnTo>
                  <a:lnTo>
                    <a:pt x="104120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8"/>
                  </a:lnTo>
                  <a:lnTo>
                    <a:pt x="103230" y="33287"/>
                  </a:lnTo>
                  <a:lnTo>
                    <a:pt x="97162" y="22129"/>
                  </a:lnTo>
                  <a:lnTo>
                    <a:pt x="87703" y="11323"/>
                  </a:lnTo>
                  <a:lnTo>
                    <a:pt x="76721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80" h="295275">
                  <a:moveTo>
                    <a:pt x="53763" y="19"/>
                  </a:moveTo>
                  <a:lnTo>
                    <a:pt x="38119" y="2705"/>
                  </a:lnTo>
                  <a:lnTo>
                    <a:pt x="21980" y="4905"/>
                  </a:lnTo>
                  <a:lnTo>
                    <a:pt x="76721" y="4905"/>
                  </a:lnTo>
                  <a:lnTo>
                    <a:pt x="74256" y="3464"/>
                  </a:lnTo>
                  <a:lnTo>
                    <a:pt x="53763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879939" y="2802384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1373211" y="3190171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91910" y="3114707"/>
            <a:ext cx="754380" cy="116014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400" dirty="0">
                <a:latin typeface="Arial MT"/>
                <a:cs typeface="Arial MT"/>
              </a:rPr>
              <a:t>8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  <a:tabLst>
                <a:tab pos="493395" algn="l"/>
              </a:tabLst>
            </a:pPr>
            <a:r>
              <a:rPr sz="1400" dirty="0">
                <a:latin typeface="Arial MT"/>
                <a:cs typeface="Arial MT"/>
              </a:rPr>
              <a:t>5	5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  <a:tabLst>
                <a:tab pos="493395" algn="l"/>
              </a:tabLst>
            </a:pPr>
            <a:r>
              <a:rPr sz="1400" dirty="0">
                <a:latin typeface="Arial MT"/>
                <a:cs typeface="Arial MT"/>
              </a:rPr>
              <a:t>8.3	1.7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10"/>
              </a:spcBef>
              <a:tabLst>
                <a:tab pos="493395" algn="l"/>
              </a:tabLst>
            </a:pPr>
            <a:r>
              <a:rPr sz="1400" dirty="0">
                <a:latin typeface="Arial MT"/>
                <a:cs typeface="Arial MT"/>
              </a:rPr>
              <a:t>0	10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999978" y="3559239"/>
            <a:ext cx="21691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Infinitely</a:t>
            </a:r>
            <a:r>
              <a:rPr sz="1400" b="1" spc="-1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many</a:t>
            </a:r>
            <a:r>
              <a:rPr sz="1400" b="1" spc="-1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solutions!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430466" y="2442263"/>
            <a:ext cx="11614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Same</a:t>
            </a:r>
            <a:r>
              <a:rPr sz="1400" b="1" spc="-6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thing!!!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4529385" y="2687773"/>
            <a:ext cx="1368425" cy="304165"/>
            <a:chOff x="4529385" y="2687773"/>
            <a:chExt cx="1368425" cy="304165"/>
          </a:xfrm>
        </p:grpSpPr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29385" y="2687773"/>
              <a:ext cx="1368073" cy="303637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674946" y="2716164"/>
              <a:ext cx="1177290" cy="204470"/>
            </a:xfrm>
            <a:custGeom>
              <a:avLst/>
              <a:gdLst/>
              <a:ahLst/>
              <a:cxnLst/>
              <a:rect l="l" t="t" r="r" b="b"/>
              <a:pathLst>
                <a:path w="1177289" h="204469">
                  <a:moveTo>
                    <a:pt x="1176967" y="0"/>
                  </a:moveTo>
                  <a:lnTo>
                    <a:pt x="1138951" y="26336"/>
                  </a:lnTo>
                  <a:lnTo>
                    <a:pt x="1100219" y="50858"/>
                  </a:lnTo>
                  <a:lnTo>
                    <a:pt x="1060771" y="73564"/>
                  </a:lnTo>
                  <a:lnTo>
                    <a:pt x="1020609" y="94455"/>
                  </a:lnTo>
                  <a:lnTo>
                    <a:pt x="979731" y="113531"/>
                  </a:lnTo>
                  <a:lnTo>
                    <a:pt x="938138" y="130791"/>
                  </a:lnTo>
                  <a:lnTo>
                    <a:pt x="895831" y="146236"/>
                  </a:lnTo>
                  <a:lnTo>
                    <a:pt x="852807" y="159866"/>
                  </a:lnTo>
                  <a:lnTo>
                    <a:pt x="809069" y="171680"/>
                  </a:lnTo>
                  <a:lnTo>
                    <a:pt x="764616" y="181680"/>
                  </a:lnTo>
                  <a:lnTo>
                    <a:pt x="719447" y="189864"/>
                  </a:lnTo>
                  <a:lnTo>
                    <a:pt x="673563" y="196232"/>
                  </a:lnTo>
                  <a:lnTo>
                    <a:pt x="626964" y="200786"/>
                  </a:lnTo>
                  <a:lnTo>
                    <a:pt x="579650" y="203524"/>
                  </a:lnTo>
                  <a:lnTo>
                    <a:pt x="531621" y="204447"/>
                  </a:lnTo>
                  <a:lnTo>
                    <a:pt x="482876" y="203554"/>
                  </a:lnTo>
                  <a:lnTo>
                    <a:pt x="433417" y="200847"/>
                  </a:lnTo>
                  <a:lnTo>
                    <a:pt x="383242" y="196324"/>
                  </a:lnTo>
                  <a:lnTo>
                    <a:pt x="332352" y="189986"/>
                  </a:lnTo>
                  <a:lnTo>
                    <a:pt x="280747" y="181832"/>
                  </a:lnTo>
                  <a:lnTo>
                    <a:pt x="228426" y="171863"/>
                  </a:lnTo>
                  <a:lnTo>
                    <a:pt x="175391" y="160079"/>
                  </a:lnTo>
                  <a:lnTo>
                    <a:pt x="121640" y="146480"/>
                  </a:lnTo>
                  <a:lnTo>
                    <a:pt x="67174" y="131065"/>
                  </a:lnTo>
                  <a:lnTo>
                    <a:pt x="11993" y="113835"/>
                  </a:lnTo>
                  <a:lnTo>
                    <a:pt x="0" y="109574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4572029" y="2772547"/>
              <a:ext cx="135890" cy="114935"/>
            </a:xfrm>
            <a:custGeom>
              <a:avLst/>
              <a:gdLst/>
              <a:ahLst/>
              <a:cxnLst/>
              <a:rect l="l" t="t" r="r" b="b"/>
              <a:pathLst>
                <a:path w="135889" h="114935">
                  <a:moveTo>
                    <a:pt x="135293" y="0"/>
                  </a:moveTo>
                  <a:lnTo>
                    <a:pt x="0" y="16626"/>
                  </a:lnTo>
                  <a:lnTo>
                    <a:pt x="94477" y="114885"/>
                  </a:lnTo>
                  <a:lnTo>
                    <a:pt x="135293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4" name="object 44"/>
          <p:cNvGrpSpPr/>
          <p:nvPr/>
        </p:nvGrpSpPr>
        <p:grpSpPr>
          <a:xfrm>
            <a:off x="4176604" y="1598967"/>
            <a:ext cx="1809114" cy="893444"/>
            <a:chOff x="4176604" y="1598967"/>
            <a:chExt cx="1809114" cy="893444"/>
          </a:xfrm>
        </p:grpSpPr>
        <p:pic>
          <p:nvPicPr>
            <p:cNvPr id="45" name="object 4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76604" y="1598967"/>
              <a:ext cx="1808493" cy="893287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4323967" y="1677760"/>
              <a:ext cx="1612900" cy="749935"/>
            </a:xfrm>
            <a:custGeom>
              <a:avLst/>
              <a:gdLst/>
              <a:ahLst/>
              <a:cxnLst/>
              <a:rect l="l" t="t" r="r" b="b"/>
              <a:pathLst>
                <a:path w="1612900" h="749935">
                  <a:moveTo>
                    <a:pt x="1612316" y="749577"/>
                  </a:moveTo>
                  <a:lnTo>
                    <a:pt x="1588115" y="712750"/>
                  </a:lnTo>
                  <a:lnTo>
                    <a:pt x="1562947" y="676848"/>
                  </a:lnTo>
                  <a:lnTo>
                    <a:pt x="1536812" y="641870"/>
                  </a:lnTo>
                  <a:lnTo>
                    <a:pt x="1509709" y="607817"/>
                  </a:lnTo>
                  <a:lnTo>
                    <a:pt x="1481639" y="574690"/>
                  </a:lnTo>
                  <a:lnTo>
                    <a:pt x="1452602" y="542486"/>
                  </a:lnTo>
                  <a:lnTo>
                    <a:pt x="1422598" y="511208"/>
                  </a:lnTo>
                  <a:lnTo>
                    <a:pt x="1391627" y="480854"/>
                  </a:lnTo>
                  <a:lnTo>
                    <a:pt x="1359688" y="451425"/>
                  </a:lnTo>
                  <a:lnTo>
                    <a:pt x="1326781" y="422921"/>
                  </a:lnTo>
                  <a:lnTo>
                    <a:pt x="1292908" y="395342"/>
                  </a:lnTo>
                  <a:lnTo>
                    <a:pt x="1258067" y="368687"/>
                  </a:lnTo>
                  <a:lnTo>
                    <a:pt x="1222259" y="342957"/>
                  </a:lnTo>
                  <a:lnTo>
                    <a:pt x="1185484" y="318152"/>
                  </a:lnTo>
                  <a:lnTo>
                    <a:pt x="1147742" y="294271"/>
                  </a:lnTo>
                  <a:lnTo>
                    <a:pt x="1109032" y="271316"/>
                  </a:lnTo>
                  <a:lnTo>
                    <a:pt x="1069355" y="249285"/>
                  </a:lnTo>
                  <a:lnTo>
                    <a:pt x="1028711" y="228179"/>
                  </a:lnTo>
                  <a:lnTo>
                    <a:pt x="987099" y="207997"/>
                  </a:lnTo>
                  <a:lnTo>
                    <a:pt x="944520" y="188741"/>
                  </a:lnTo>
                  <a:lnTo>
                    <a:pt x="900974" y="170409"/>
                  </a:lnTo>
                  <a:lnTo>
                    <a:pt x="856461" y="153001"/>
                  </a:lnTo>
                  <a:lnTo>
                    <a:pt x="810980" y="136519"/>
                  </a:lnTo>
                  <a:lnTo>
                    <a:pt x="764532" y="120961"/>
                  </a:lnTo>
                  <a:lnTo>
                    <a:pt x="717117" y="106329"/>
                  </a:lnTo>
                  <a:lnTo>
                    <a:pt x="668734" y="92620"/>
                  </a:lnTo>
                  <a:lnTo>
                    <a:pt x="619384" y="79837"/>
                  </a:lnTo>
                  <a:lnTo>
                    <a:pt x="569067" y="67979"/>
                  </a:lnTo>
                  <a:lnTo>
                    <a:pt x="517783" y="57045"/>
                  </a:lnTo>
                  <a:lnTo>
                    <a:pt x="465531" y="47036"/>
                  </a:lnTo>
                  <a:lnTo>
                    <a:pt x="412313" y="37951"/>
                  </a:lnTo>
                  <a:lnTo>
                    <a:pt x="358127" y="29792"/>
                  </a:lnTo>
                  <a:lnTo>
                    <a:pt x="302973" y="22557"/>
                  </a:lnTo>
                  <a:lnTo>
                    <a:pt x="246852" y="16247"/>
                  </a:lnTo>
                  <a:lnTo>
                    <a:pt x="189765" y="10861"/>
                  </a:lnTo>
                  <a:lnTo>
                    <a:pt x="131709" y="6401"/>
                  </a:lnTo>
                  <a:lnTo>
                    <a:pt x="72687" y="2865"/>
                  </a:lnTo>
                  <a:lnTo>
                    <a:pt x="12697" y="254"/>
                  </a:lnTo>
                  <a:lnTo>
                    <a:pt x="0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/>
          <p:nvPr/>
        </p:nvSpPr>
        <p:spPr>
          <a:xfrm>
            <a:off x="4214769" y="1617068"/>
            <a:ext cx="123189" cy="121920"/>
          </a:xfrm>
          <a:custGeom>
            <a:avLst/>
            <a:gdLst/>
            <a:ahLst/>
            <a:cxnLst/>
            <a:rect l="l" t="t" r="r" b="b"/>
            <a:pathLst>
              <a:path w="123189" h="121919">
                <a:moveTo>
                  <a:pt x="123116" y="0"/>
                </a:moveTo>
                <a:lnTo>
                  <a:pt x="0" y="58503"/>
                </a:lnTo>
                <a:lnTo>
                  <a:pt x="120674" y="121894"/>
                </a:lnTo>
                <a:lnTo>
                  <a:pt x="123116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49809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Quiz:</a:t>
            </a:r>
            <a:r>
              <a:rPr spc="20" dirty="0"/>
              <a:t> </a:t>
            </a: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  <a:r>
              <a:rPr spc="25" dirty="0"/>
              <a:t> </a:t>
            </a:r>
            <a:r>
              <a:rPr dirty="0"/>
              <a:t>3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55650" y="1057536"/>
            <a:ext cx="6993255" cy="163195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go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days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row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collect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this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information: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93040" indent="-180975">
              <a:lnSpc>
                <a:spcPct val="100000"/>
              </a:lnSpc>
              <a:spcBef>
                <a:spcPts val="370"/>
              </a:spcBef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1:</a:t>
            </a:r>
            <a:r>
              <a:rPr sz="1800" b="1" spc="-4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$10.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93040" indent="-180975">
              <a:lnSpc>
                <a:spcPct val="100000"/>
              </a:lnSpc>
              <a:spcBef>
                <a:spcPts val="370"/>
              </a:spcBef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2:</a:t>
            </a:r>
            <a:r>
              <a:rPr sz="1800" b="1" spc="-3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apples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$24.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5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Question:</a:t>
            </a:r>
            <a:r>
              <a:rPr sz="1800" b="1" spc="-1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How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much</a:t>
            </a:r>
            <a:r>
              <a:rPr sz="18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does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each</a:t>
            </a:r>
            <a:r>
              <a:rPr sz="18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fruit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cost?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428863" y="1341901"/>
            <a:ext cx="282740" cy="204665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502091" y="1325998"/>
            <a:ext cx="193040" cy="261620"/>
            <a:chOff x="4502091" y="1325998"/>
            <a:chExt cx="193040" cy="2616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93499" y="1356773"/>
              <a:ext cx="101379" cy="23054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02091" y="1325998"/>
              <a:ext cx="63781" cy="199141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4769367" y="1330614"/>
            <a:ext cx="24130" cy="180340"/>
          </a:xfrm>
          <a:custGeom>
            <a:avLst/>
            <a:gdLst/>
            <a:ahLst/>
            <a:cxnLst/>
            <a:rect l="l" t="t" r="r" b="b"/>
            <a:pathLst>
              <a:path w="24129" h="180340">
                <a:moveTo>
                  <a:pt x="294" y="0"/>
                </a:moveTo>
                <a:lnTo>
                  <a:pt x="294" y="147"/>
                </a:lnTo>
                <a:lnTo>
                  <a:pt x="294" y="884"/>
                </a:lnTo>
                <a:lnTo>
                  <a:pt x="294" y="1523"/>
                </a:lnTo>
                <a:lnTo>
                  <a:pt x="0" y="2170"/>
                </a:lnTo>
                <a:lnTo>
                  <a:pt x="294" y="3830"/>
                </a:lnTo>
                <a:lnTo>
                  <a:pt x="589" y="5489"/>
                </a:lnTo>
                <a:lnTo>
                  <a:pt x="1229" y="7775"/>
                </a:lnTo>
                <a:lnTo>
                  <a:pt x="2063" y="10842"/>
                </a:lnTo>
                <a:lnTo>
                  <a:pt x="2897" y="13910"/>
                </a:lnTo>
                <a:lnTo>
                  <a:pt x="4043" y="17805"/>
                </a:lnTo>
                <a:lnTo>
                  <a:pt x="5300" y="22235"/>
                </a:lnTo>
                <a:lnTo>
                  <a:pt x="6558" y="26664"/>
                </a:lnTo>
                <a:lnTo>
                  <a:pt x="8056" y="32029"/>
                </a:lnTo>
                <a:lnTo>
                  <a:pt x="9606" y="37418"/>
                </a:lnTo>
                <a:lnTo>
                  <a:pt x="11155" y="42807"/>
                </a:lnTo>
                <a:lnTo>
                  <a:pt x="13018" y="48585"/>
                </a:lnTo>
                <a:lnTo>
                  <a:pt x="14598" y="54569"/>
                </a:lnTo>
                <a:lnTo>
                  <a:pt x="16178" y="60554"/>
                </a:lnTo>
                <a:lnTo>
                  <a:pt x="17758" y="67030"/>
                </a:lnTo>
                <a:lnTo>
                  <a:pt x="19085" y="73326"/>
                </a:lnTo>
                <a:lnTo>
                  <a:pt x="20411" y="79623"/>
                </a:lnTo>
                <a:lnTo>
                  <a:pt x="21730" y="86084"/>
                </a:lnTo>
                <a:lnTo>
                  <a:pt x="22556" y="92351"/>
                </a:lnTo>
                <a:lnTo>
                  <a:pt x="23383" y="98618"/>
                </a:lnTo>
                <a:lnTo>
                  <a:pt x="24051" y="104711"/>
                </a:lnTo>
                <a:lnTo>
                  <a:pt x="24045" y="110929"/>
                </a:lnTo>
                <a:lnTo>
                  <a:pt x="24040" y="117148"/>
                </a:lnTo>
                <a:lnTo>
                  <a:pt x="23532" y="123494"/>
                </a:lnTo>
                <a:lnTo>
                  <a:pt x="22521" y="129664"/>
                </a:lnTo>
                <a:lnTo>
                  <a:pt x="21510" y="135833"/>
                </a:lnTo>
                <a:lnTo>
                  <a:pt x="20059" y="141964"/>
                </a:lnTo>
                <a:lnTo>
                  <a:pt x="17980" y="147944"/>
                </a:lnTo>
                <a:lnTo>
                  <a:pt x="15902" y="153924"/>
                </a:lnTo>
                <a:lnTo>
                  <a:pt x="12751" y="160233"/>
                </a:lnTo>
                <a:lnTo>
                  <a:pt x="10050" y="165544"/>
                </a:lnTo>
                <a:lnTo>
                  <a:pt x="7349" y="170855"/>
                </a:lnTo>
                <a:lnTo>
                  <a:pt x="3152" y="177434"/>
                </a:lnTo>
                <a:lnTo>
                  <a:pt x="1773" y="179812"/>
                </a:lnTo>
              </a:path>
            </a:pathLst>
          </a:custGeom>
          <a:ln w="19050">
            <a:solidFill>
              <a:srgbClr val="E61B1B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9" name="object 9"/>
          <p:cNvGrpSpPr/>
          <p:nvPr/>
        </p:nvGrpSpPr>
        <p:grpSpPr>
          <a:xfrm>
            <a:off x="3646591" y="2960077"/>
            <a:ext cx="491490" cy="335915"/>
            <a:chOff x="3646591" y="2960077"/>
            <a:chExt cx="491490" cy="33591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46591" y="3024101"/>
              <a:ext cx="155429" cy="1518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869430" y="2999674"/>
              <a:ext cx="11430" cy="125095"/>
            </a:xfrm>
            <a:custGeom>
              <a:avLst/>
              <a:gdLst/>
              <a:ahLst/>
              <a:cxnLst/>
              <a:rect l="l" t="t" r="r" b="b"/>
              <a:pathLst>
                <a:path w="11429" h="125094">
                  <a:moveTo>
                    <a:pt x="147" y="1037"/>
                  </a:moveTo>
                  <a:lnTo>
                    <a:pt x="147" y="890"/>
                  </a:lnTo>
                  <a:lnTo>
                    <a:pt x="147" y="201"/>
                  </a:lnTo>
                  <a:lnTo>
                    <a:pt x="0" y="0"/>
                  </a:lnTo>
                  <a:lnTo>
                    <a:pt x="147" y="746"/>
                  </a:lnTo>
                  <a:lnTo>
                    <a:pt x="294" y="1492"/>
                  </a:lnTo>
                  <a:lnTo>
                    <a:pt x="688" y="2728"/>
                  </a:lnTo>
                  <a:lnTo>
                    <a:pt x="1031" y="4629"/>
                  </a:lnTo>
                  <a:lnTo>
                    <a:pt x="1375" y="6531"/>
                  </a:lnTo>
                  <a:lnTo>
                    <a:pt x="1825" y="9112"/>
                  </a:lnTo>
                  <a:lnTo>
                    <a:pt x="2208" y="12152"/>
                  </a:lnTo>
                  <a:lnTo>
                    <a:pt x="2591" y="15192"/>
                  </a:lnTo>
                  <a:lnTo>
                    <a:pt x="2992" y="18892"/>
                  </a:lnTo>
                  <a:lnTo>
                    <a:pt x="3330" y="22869"/>
                  </a:lnTo>
                  <a:lnTo>
                    <a:pt x="3667" y="26846"/>
                  </a:lnTo>
                  <a:lnTo>
                    <a:pt x="3829" y="31360"/>
                  </a:lnTo>
                  <a:lnTo>
                    <a:pt x="4235" y="36014"/>
                  </a:lnTo>
                  <a:lnTo>
                    <a:pt x="4640" y="40668"/>
                  </a:lnTo>
                  <a:lnTo>
                    <a:pt x="5243" y="45706"/>
                  </a:lnTo>
                  <a:lnTo>
                    <a:pt x="5761" y="50792"/>
                  </a:lnTo>
                  <a:lnTo>
                    <a:pt x="6278" y="55878"/>
                  </a:lnTo>
                  <a:lnTo>
                    <a:pt x="6853" y="61354"/>
                  </a:lnTo>
                  <a:lnTo>
                    <a:pt x="7339" y="66528"/>
                  </a:lnTo>
                  <a:lnTo>
                    <a:pt x="7824" y="71702"/>
                  </a:lnTo>
                  <a:lnTo>
                    <a:pt x="8287" y="77055"/>
                  </a:lnTo>
                  <a:lnTo>
                    <a:pt x="8674" y="81837"/>
                  </a:lnTo>
                  <a:lnTo>
                    <a:pt x="9061" y="86617"/>
                  </a:lnTo>
                  <a:lnTo>
                    <a:pt x="9389" y="91000"/>
                  </a:lnTo>
                  <a:lnTo>
                    <a:pt x="9661" y="95213"/>
                  </a:lnTo>
                  <a:lnTo>
                    <a:pt x="9933" y="99427"/>
                  </a:lnTo>
                  <a:lnTo>
                    <a:pt x="10138" y="103463"/>
                  </a:lnTo>
                  <a:lnTo>
                    <a:pt x="10306" y="107119"/>
                  </a:lnTo>
                  <a:lnTo>
                    <a:pt x="10474" y="110775"/>
                  </a:lnTo>
                  <a:lnTo>
                    <a:pt x="10583" y="114247"/>
                  </a:lnTo>
                  <a:lnTo>
                    <a:pt x="10671" y="117150"/>
                  </a:lnTo>
                  <a:lnTo>
                    <a:pt x="10758" y="120053"/>
                  </a:lnTo>
                  <a:lnTo>
                    <a:pt x="10805" y="123307"/>
                  </a:lnTo>
                  <a:lnTo>
                    <a:pt x="10833" y="124538"/>
                  </a:lnTo>
                </a:path>
              </a:pathLst>
            </a:custGeom>
            <a:ln w="19050">
              <a:solidFill>
                <a:srgbClr val="E61B1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833158" y="3054452"/>
              <a:ext cx="106680" cy="29845"/>
            </a:xfrm>
            <a:custGeom>
              <a:avLst/>
              <a:gdLst/>
              <a:ahLst/>
              <a:cxnLst/>
              <a:rect l="l" t="t" r="r" b="b"/>
              <a:pathLst>
                <a:path w="106679" h="29844">
                  <a:moveTo>
                    <a:pt x="0" y="29504"/>
                  </a:moveTo>
                  <a:lnTo>
                    <a:pt x="294" y="29357"/>
                  </a:lnTo>
                  <a:lnTo>
                    <a:pt x="787" y="29111"/>
                  </a:lnTo>
                  <a:lnTo>
                    <a:pt x="1769" y="28620"/>
                  </a:lnTo>
                  <a:lnTo>
                    <a:pt x="2750" y="28129"/>
                  </a:lnTo>
                  <a:lnTo>
                    <a:pt x="3995" y="27433"/>
                  </a:lnTo>
                  <a:lnTo>
                    <a:pt x="5890" y="26559"/>
                  </a:lnTo>
                  <a:lnTo>
                    <a:pt x="7786" y="25685"/>
                  </a:lnTo>
                  <a:lnTo>
                    <a:pt x="10226" y="24588"/>
                  </a:lnTo>
                  <a:lnTo>
                    <a:pt x="13141" y="23376"/>
                  </a:lnTo>
                  <a:lnTo>
                    <a:pt x="16056" y="22164"/>
                  </a:lnTo>
                  <a:lnTo>
                    <a:pt x="19564" y="20610"/>
                  </a:lnTo>
                  <a:lnTo>
                    <a:pt x="23377" y="19288"/>
                  </a:lnTo>
                  <a:lnTo>
                    <a:pt x="27190" y="17966"/>
                  </a:lnTo>
                  <a:lnTo>
                    <a:pt x="31520" y="16743"/>
                  </a:lnTo>
                  <a:lnTo>
                    <a:pt x="36019" y="15443"/>
                  </a:lnTo>
                  <a:lnTo>
                    <a:pt x="40518" y="14143"/>
                  </a:lnTo>
                  <a:lnTo>
                    <a:pt x="45407" y="12704"/>
                  </a:lnTo>
                  <a:lnTo>
                    <a:pt x="50368" y="11489"/>
                  </a:lnTo>
                  <a:lnTo>
                    <a:pt x="55329" y="10273"/>
                  </a:lnTo>
                  <a:lnTo>
                    <a:pt x="60699" y="9265"/>
                  </a:lnTo>
                  <a:lnTo>
                    <a:pt x="65785" y="8152"/>
                  </a:lnTo>
                  <a:lnTo>
                    <a:pt x="70872" y="7038"/>
                  </a:lnTo>
                  <a:lnTo>
                    <a:pt x="76011" y="5827"/>
                  </a:lnTo>
                  <a:lnTo>
                    <a:pt x="80884" y="4806"/>
                  </a:lnTo>
                  <a:lnTo>
                    <a:pt x="85758" y="3785"/>
                  </a:lnTo>
                  <a:lnTo>
                    <a:pt x="90792" y="2826"/>
                  </a:lnTo>
                  <a:lnTo>
                    <a:pt x="95026" y="2025"/>
                  </a:lnTo>
                  <a:lnTo>
                    <a:pt x="99260" y="1224"/>
                  </a:lnTo>
                  <a:lnTo>
                    <a:pt x="104409" y="337"/>
                  </a:lnTo>
                  <a:lnTo>
                    <a:pt x="106286" y="0"/>
                  </a:lnTo>
                </a:path>
              </a:pathLst>
            </a:custGeom>
            <a:ln w="19049">
              <a:solidFill>
                <a:srgbClr val="E61B1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999291" y="2969602"/>
              <a:ext cx="129539" cy="316865"/>
            </a:xfrm>
            <a:custGeom>
              <a:avLst/>
              <a:gdLst/>
              <a:ahLst/>
              <a:cxnLst/>
              <a:rect l="l" t="t" r="r" b="b"/>
              <a:pathLst>
                <a:path w="129539" h="316864">
                  <a:moveTo>
                    <a:pt x="5559" y="15500"/>
                  </a:moveTo>
                  <a:lnTo>
                    <a:pt x="5412" y="15206"/>
                  </a:lnTo>
                  <a:lnTo>
                    <a:pt x="5018" y="14566"/>
                  </a:lnTo>
                  <a:lnTo>
                    <a:pt x="4674" y="13731"/>
                  </a:lnTo>
                  <a:lnTo>
                    <a:pt x="2713" y="7444"/>
                  </a:lnTo>
                  <a:lnTo>
                    <a:pt x="2376" y="6189"/>
                  </a:lnTo>
                  <a:lnTo>
                    <a:pt x="2038" y="4934"/>
                  </a:lnTo>
                  <a:lnTo>
                    <a:pt x="1729" y="3564"/>
                  </a:lnTo>
                  <a:lnTo>
                    <a:pt x="1471" y="2966"/>
                  </a:lnTo>
                  <a:lnTo>
                    <a:pt x="1213" y="2368"/>
                  </a:lnTo>
                  <a:lnTo>
                    <a:pt x="1003" y="2032"/>
                  </a:lnTo>
                  <a:lnTo>
                    <a:pt x="829" y="2601"/>
                  </a:lnTo>
                  <a:lnTo>
                    <a:pt x="656" y="3170"/>
                  </a:lnTo>
                  <a:lnTo>
                    <a:pt x="530" y="4440"/>
                  </a:lnTo>
                  <a:lnTo>
                    <a:pt x="428" y="6380"/>
                  </a:lnTo>
                  <a:lnTo>
                    <a:pt x="326" y="8321"/>
                  </a:lnTo>
                  <a:lnTo>
                    <a:pt x="264" y="11062"/>
                  </a:lnTo>
                  <a:lnTo>
                    <a:pt x="215" y="14243"/>
                  </a:lnTo>
                  <a:lnTo>
                    <a:pt x="166" y="17423"/>
                  </a:lnTo>
                  <a:lnTo>
                    <a:pt x="0" y="21319"/>
                  </a:lnTo>
                  <a:lnTo>
                    <a:pt x="133" y="25464"/>
                  </a:lnTo>
                  <a:lnTo>
                    <a:pt x="266" y="29608"/>
                  </a:lnTo>
                  <a:lnTo>
                    <a:pt x="517" y="34303"/>
                  </a:lnTo>
                  <a:lnTo>
                    <a:pt x="1014" y="39110"/>
                  </a:lnTo>
                  <a:lnTo>
                    <a:pt x="1510" y="43916"/>
                  </a:lnTo>
                  <a:lnTo>
                    <a:pt x="2370" y="49244"/>
                  </a:lnTo>
                  <a:lnTo>
                    <a:pt x="3112" y="54302"/>
                  </a:lnTo>
                  <a:lnTo>
                    <a:pt x="3853" y="59359"/>
                  </a:lnTo>
                  <a:lnTo>
                    <a:pt x="4576" y="64688"/>
                  </a:lnTo>
                  <a:lnTo>
                    <a:pt x="5461" y="69453"/>
                  </a:lnTo>
                  <a:lnTo>
                    <a:pt x="6346" y="74218"/>
                  </a:lnTo>
                  <a:lnTo>
                    <a:pt x="7173" y="78789"/>
                  </a:lnTo>
                  <a:lnTo>
                    <a:pt x="8421" y="82893"/>
                  </a:lnTo>
                  <a:lnTo>
                    <a:pt x="9670" y="86997"/>
                  </a:lnTo>
                  <a:lnTo>
                    <a:pt x="11293" y="90854"/>
                  </a:lnTo>
                  <a:lnTo>
                    <a:pt x="12953" y="94077"/>
                  </a:lnTo>
                  <a:lnTo>
                    <a:pt x="14613" y="97300"/>
                  </a:lnTo>
                  <a:lnTo>
                    <a:pt x="16505" y="99996"/>
                  </a:lnTo>
                  <a:lnTo>
                    <a:pt x="18384" y="102231"/>
                  </a:lnTo>
                  <a:lnTo>
                    <a:pt x="20263" y="104466"/>
                  </a:lnTo>
                  <a:lnTo>
                    <a:pt x="35628" y="111004"/>
                  </a:lnTo>
                  <a:lnTo>
                    <a:pt x="38088" y="110754"/>
                  </a:lnTo>
                  <a:lnTo>
                    <a:pt x="40548" y="110503"/>
                  </a:lnTo>
                  <a:lnTo>
                    <a:pt x="60612" y="94799"/>
                  </a:lnTo>
                  <a:lnTo>
                    <a:pt x="62909" y="91388"/>
                  </a:lnTo>
                  <a:lnTo>
                    <a:pt x="65253" y="87364"/>
                  </a:lnTo>
                  <a:lnTo>
                    <a:pt x="67223" y="83117"/>
                  </a:lnTo>
                  <a:lnTo>
                    <a:pt x="69192" y="78871"/>
                  </a:lnTo>
                  <a:lnTo>
                    <a:pt x="70958" y="74294"/>
                  </a:lnTo>
                  <a:lnTo>
                    <a:pt x="72428" y="69320"/>
                  </a:lnTo>
                  <a:lnTo>
                    <a:pt x="73898" y="64346"/>
                  </a:lnTo>
                  <a:lnTo>
                    <a:pt x="75074" y="58649"/>
                  </a:lnTo>
                  <a:lnTo>
                    <a:pt x="76045" y="53272"/>
                  </a:lnTo>
                  <a:lnTo>
                    <a:pt x="77017" y="47895"/>
                  </a:lnTo>
                  <a:lnTo>
                    <a:pt x="77698" y="42164"/>
                  </a:lnTo>
                  <a:lnTo>
                    <a:pt x="78254" y="37058"/>
                  </a:lnTo>
                  <a:lnTo>
                    <a:pt x="78810" y="31951"/>
                  </a:lnTo>
                  <a:lnTo>
                    <a:pt x="79128" y="27030"/>
                  </a:lnTo>
                  <a:lnTo>
                    <a:pt x="79383" y="22632"/>
                  </a:lnTo>
                  <a:lnTo>
                    <a:pt x="79637" y="18234"/>
                  </a:lnTo>
                  <a:lnTo>
                    <a:pt x="79720" y="13966"/>
                  </a:lnTo>
                  <a:lnTo>
                    <a:pt x="79780" y="10670"/>
                  </a:lnTo>
                  <a:lnTo>
                    <a:pt x="79840" y="7373"/>
                  </a:lnTo>
                  <a:lnTo>
                    <a:pt x="79791" y="4599"/>
                  </a:lnTo>
                  <a:lnTo>
                    <a:pt x="79743" y="2856"/>
                  </a:lnTo>
                  <a:lnTo>
                    <a:pt x="79696" y="1114"/>
                  </a:lnTo>
                  <a:lnTo>
                    <a:pt x="79590" y="0"/>
                  </a:lnTo>
                  <a:lnTo>
                    <a:pt x="79497" y="214"/>
                  </a:lnTo>
                  <a:lnTo>
                    <a:pt x="78550" y="41547"/>
                  </a:lnTo>
                  <a:lnTo>
                    <a:pt x="78507" y="48535"/>
                  </a:lnTo>
                  <a:lnTo>
                    <a:pt x="78464" y="55522"/>
                  </a:lnTo>
                  <a:lnTo>
                    <a:pt x="78357" y="96877"/>
                  </a:lnTo>
                  <a:lnTo>
                    <a:pt x="78337" y="139590"/>
                  </a:lnTo>
                  <a:lnTo>
                    <a:pt x="78338" y="146897"/>
                  </a:lnTo>
                  <a:lnTo>
                    <a:pt x="78339" y="154183"/>
                  </a:lnTo>
                  <a:lnTo>
                    <a:pt x="78362" y="161452"/>
                  </a:lnTo>
                  <a:lnTo>
                    <a:pt x="78399" y="168723"/>
                  </a:lnTo>
                  <a:lnTo>
                    <a:pt x="78409" y="175974"/>
                  </a:lnTo>
                  <a:lnTo>
                    <a:pt x="77076" y="218373"/>
                  </a:lnTo>
                  <a:lnTo>
                    <a:pt x="72257" y="260618"/>
                  </a:lnTo>
                  <a:lnTo>
                    <a:pt x="68177" y="279977"/>
                  </a:lnTo>
                  <a:lnTo>
                    <a:pt x="66709" y="285726"/>
                  </a:lnTo>
                  <a:lnTo>
                    <a:pt x="65094" y="290699"/>
                  </a:lnTo>
                  <a:lnTo>
                    <a:pt x="63452" y="295110"/>
                  </a:lnTo>
                  <a:lnTo>
                    <a:pt x="61810" y="299522"/>
                  </a:lnTo>
                  <a:lnTo>
                    <a:pt x="60069" y="303303"/>
                  </a:lnTo>
                  <a:lnTo>
                    <a:pt x="58323" y="306443"/>
                  </a:lnTo>
                  <a:lnTo>
                    <a:pt x="56578" y="309583"/>
                  </a:lnTo>
                  <a:lnTo>
                    <a:pt x="45745" y="316565"/>
                  </a:lnTo>
                  <a:lnTo>
                    <a:pt x="43928" y="315845"/>
                  </a:lnTo>
                  <a:lnTo>
                    <a:pt x="42124" y="314362"/>
                  </a:lnTo>
                  <a:lnTo>
                    <a:pt x="40320" y="312879"/>
                  </a:lnTo>
                  <a:lnTo>
                    <a:pt x="26980" y="286610"/>
                  </a:lnTo>
                  <a:lnTo>
                    <a:pt x="25713" y="282593"/>
                  </a:lnTo>
                  <a:lnTo>
                    <a:pt x="24660" y="278126"/>
                  </a:lnTo>
                  <a:lnTo>
                    <a:pt x="23787" y="273795"/>
                  </a:lnTo>
                  <a:lnTo>
                    <a:pt x="22915" y="269464"/>
                  </a:lnTo>
                  <a:lnTo>
                    <a:pt x="20627" y="247748"/>
                  </a:lnTo>
                  <a:lnTo>
                    <a:pt x="20362" y="243698"/>
                  </a:lnTo>
                  <a:lnTo>
                    <a:pt x="20100" y="239981"/>
                  </a:lnTo>
                  <a:lnTo>
                    <a:pt x="20159" y="236322"/>
                  </a:lnTo>
                  <a:lnTo>
                    <a:pt x="20218" y="232663"/>
                  </a:lnTo>
                  <a:lnTo>
                    <a:pt x="24077" y="216623"/>
                  </a:lnTo>
                  <a:lnTo>
                    <a:pt x="25506" y="213643"/>
                  </a:lnTo>
                  <a:lnTo>
                    <a:pt x="27390" y="210681"/>
                  </a:lnTo>
                  <a:lnTo>
                    <a:pt x="29553" y="207918"/>
                  </a:lnTo>
                  <a:lnTo>
                    <a:pt x="31716" y="205154"/>
                  </a:lnTo>
                  <a:lnTo>
                    <a:pt x="63612" y="182900"/>
                  </a:lnTo>
                  <a:lnTo>
                    <a:pt x="79516" y="175704"/>
                  </a:lnTo>
                  <a:lnTo>
                    <a:pt x="83516" y="174102"/>
                  </a:lnTo>
                  <a:lnTo>
                    <a:pt x="87414" y="172799"/>
                  </a:lnTo>
                  <a:lnTo>
                    <a:pt x="91516" y="171443"/>
                  </a:lnTo>
                  <a:lnTo>
                    <a:pt x="95618" y="170087"/>
                  </a:lnTo>
                  <a:lnTo>
                    <a:pt x="99790" y="168865"/>
                  </a:lnTo>
                  <a:lnTo>
                    <a:pt x="104130" y="167568"/>
                  </a:lnTo>
                  <a:lnTo>
                    <a:pt x="108472" y="166271"/>
                  </a:lnTo>
                  <a:lnTo>
                    <a:pt x="113397" y="164855"/>
                  </a:lnTo>
                  <a:lnTo>
                    <a:pt x="117561" y="163660"/>
                  </a:lnTo>
                  <a:lnTo>
                    <a:pt x="121726" y="162465"/>
                  </a:lnTo>
                  <a:lnTo>
                    <a:pt x="127191" y="160943"/>
                  </a:lnTo>
                  <a:lnTo>
                    <a:pt x="129117" y="160400"/>
                  </a:lnTo>
                </a:path>
              </a:pathLst>
            </a:custGeom>
            <a:ln w="19050">
              <a:solidFill>
                <a:srgbClr val="E61B1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4213843" y="3023999"/>
            <a:ext cx="104139" cy="90805"/>
            <a:chOff x="4213843" y="3023999"/>
            <a:chExt cx="104139" cy="90805"/>
          </a:xfrm>
        </p:grpSpPr>
        <p:sp>
          <p:nvSpPr>
            <p:cNvPr id="15" name="object 15"/>
            <p:cNvSpPr/>
            <p:nvPr/>
          </p:nvSpPr>
          <p:spPr>
            <a:xfrm>
              <a:off x="4238681" y="3033524"/>
              <a:ext cx="58419" cy="19685"/>
            </a:xfrm>
            <a:custGeom>
              <a:avLst/>
              <a:gdLst/>
              <a:ahLst/>
              <a:cxnLst/>
              <a:rect l="l" t="t" r="r" b="b"/>
              <a:pathLst>
                <a:path w="58420" h="19685">
                  <a:moveTo>
                    <a:pt x="294" y="19215"/>
                  </a:moveTo>
                  <a:lnTo>
                    <a:pt x="294" y="19067"/>
                  </a:lnTo>
                  <a:lnTo>
                    <a:pt x="0" y="18821"/>
                  </a:lnTo>
                  <a:lnTo>
                    <a:pt x="294" y="18330"/>
                  </a:lnTo>
                  <a:lnTo>
                    <a:pt x="589" y="17839"/>
                  </a:lnTo>
                  <a:lnTo>
                    <a:pt x="1229" y="16996"/>
                  </a:lnTo>
                  <a:lnTo>
                    <a:pt x="2063" y="16269"/>
                  </a:lnTo>
                  <a:lnTo>
                    <a:pt x="2898" y="15543"/>
                  </a:lnTo>
                  <a:lnTo>
                    <a:pt x="3896" y="14839"/>
                  </a:lnTo>
                  <a:lnTo>
                    <a:pt x="5301" y="13971"/>
                  </a:lnTo>
                  <a:lnTo>
                    <a:pt x="6705" y="13102"/>
                  </a:lnTo>
                  <a:lnTo>
                    <a:pt x="8450" y="11998"/>
                  </a:lnTo>
                  <a:lnTo>
                    <a:pt x="10490" y="11059"/>
                  </a:lnTo>
                  <a:lnTo>
                    <a:pt x="12531" y="10120"/>
                  </a:lnTo>
                  <a:lnTo>
                    <a:pt x="14942" y="9299"/>
                  </a:lnTo>
                  <a:lnTo>
                    <a:pt x="17543" y="8337"/>
                  </a:lnTo>
                  <a:lnTo>
                    <a:pt x="20145" y="7375"/>
                  </a:lnTo>
                  <a:lnTo>
                    <a:pt x="45120" y="532"/>
                  </a:lnTo>
                  <a:lnTo>
                    <a:pt x="47969" y="104"/>
                  </a:lnTo>
                  <a:lnTo>
                    <a:pt x="50610" y="50"/>
                  </a:lnTo>
                  <a:lnTo>
                    <a:pt x="52814" y="25"/>
                  </a:lnTo>
                  <a:lnTo>
                    <a:pt x="55018" y="0"/>
                  </a:lnTo>
                  <a:lnTo>
                    <a:pt x="57425" y="321"/>
                  </a:lnTo>
                  <a:lnTo>
                    <a:pt x="58347" y="380"/>
                  </a:lnTo>
                </a:path>
              </a:pathLst>
            </a:custGeom>
            <a:ln w="19050">
              <a:solidFill>
                <a:srgbClr val="E61B1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223368" y="3092846"/>
              <a:ext cx="85090" cy="12065"/>
            </a:xfrm>
            <a:custGeom>
              <a:avLst/>
              <a:gdLst/>
              <a:ahLst/>
              <a:cxnLst/>
              <a:rect l="l" t="t" r="r" b="b"/>
              <a:pathLst>
                <a:path w="85089" h="12064">
                  <a:moveTo>
                    <a:pt x="0" y="11920"/>
                  </a:moveTo>
                  <a:lnTo>
                    <a:pt x="0" y="11920"/>
                  </a:lnTo>
                  <a:lnTo>
                    <a:pt x="14828" y="11920"/>
                  </a:lnTo>
                  <a:lnTo>
                    <a:pt x="18034" y="12068"/>
                  </a:lnTo>
                  <a:lnTo>
                    <a:pt x="21316" y="11920"/>
                  </a:lnTo>
                  <a:lnTo>
                    <a:pt x="24599" y="11773"/>
                  </a:lnTo>
                  <a:lnTo>
                    <a:pt x="28281" y="11527"/>
                  </a:lnTo>
                  <a:lnTo>
                    <a:pt x="31951" y="11036"/>
                  </a:lnTo>
                  <a:lnTo>
                    <a:pt x="35622" y="10545"/>
                  </a:lnTo>
                  <a:lnTo>
                    <a:pt x="39506" y="9702"/>
                  </a:lnTo>
                  <a:lnTo>
                    <a:pt x="43336" y="8975"/>
                  </a:lnTo>
                  <a:lnTo>
                    <a:pt x="47165" y="8249"/>
                  </a:lnTo>
                  <a:lnTo>
                    <a:pt x="51080" y="7398"/>
                  </a:lnTo>
                  <a:lnTo>
                    <a:pt x="54928" y="6677"/>
                  </a:lnTo>
                  <a:lnTo>
                    <a:pt x="58775" y="5956"/>
                  </a:lnTo>
                  <a:lnTo>
                    <a:pt x="62777" y="5393"/>
                  </a:lnTo>
                  <a:lnTo>
                    <a:pt x="66422" y="4650"/>
                  </a:lnTo>
                  <a:lnTo>
                    <a:pt x="83508" y="369"/>
                  </a:lnTo>
                  <a:lnTo>
                    <a:pt x="84851" y="0"/>
                  </a:lnTo>
                </a:path>
              </a:pathLst>
            </a:custGeom>
            <a:ln w="19050">
              <a:solidFill>
                <a:srgbClr val="E61B1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4386110" y="2937382"/>
            <a:ext cx="257810" cy="184150"/>
            <a:chOff x="4386110" y="2937382"/>
            <a:chExt cx="257810" cy="184150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86110" y="2951602"/>
              <a:ext cx="109395" cy="16930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35531" y="2937382"/>
              <a:ext cx="108224" cy="152941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3572221" y="3573014"/>
            <a:ext cx="307975" cy="182880"/>
            <a:chOff x="3572221" y="3573014"/>
            <a:chExt cx="307975" cy="182880"/>
          </a:xfrm>
        </p:grpSpPr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72221" y="3573014"/>
              <a:ext cx="134513" cy="18234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35038" y="3606608"/>
              <a:ext cx="144932" cy="119912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3932597" y="3566883"/>
            <a:ext cx="114935" cy="120014"/>
            <a:chOff x="3932597" y="3566883"/>
            <a:chExt cx="114935" cy="120014"/>
          </a:xfrm>
        </p:grpSpPr>
        <p:sp>
          <p:nvSpPr>
            <p:cNvPr id="24" name="object 24"/>
            <p:cNvSpPr/>
            <p:nvPr/>
          </p:nvSpPr>
          <p:spPr>
            <a:xfrm>
              <a:off x="3994445" y="3566883"/>
              <a:ext cx="0" cy="120014"/>
            </a:xfrm>
            <a:custGeom>
              <a:avLst/>
              <a:gdLst/>
              <a:ahLst/>
              <a:cxnLst/>
              <a:rect l="l" t="t" r="r" b="b"/>
              <a:pathLst>
                <a:path h="120014">
                  <a:moveTo>
                    <a:pt x="0" y="933"/>
                  </a:moveTo>
                  <a:lnTo>
                    <a:pt x="0" y="786"/>
                  </a:lnTo>
                  <a:lnTo>
                    <a:pt x="0" y="97"/>
                  </a:lnTo>
                  <a:lnTo>
                    <a:pt x="0" y="43"/>
                  </a:lnTo>
                  <a:lnTo>
                    <a:pt x="0" y="118922"/>
                  </a:lnTo>
                  <a:lnTo>
                    <a:pt x="0" y="120005"/>
                  </a:lnTo>
                </a:path>
              </a:pathLst>
            </a:custGeom>
            <a:ln w="19050">
              <a:solidFill>
                <a:srgbClr val="E61B1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942122" y="3621357"/>
              <a:ext cx="95885" cy="19685"/>
            </a:xfrm>
            <a:custGeom>
              <a:avLst/>
              <a:gdLst/>
              <a:ahLst/>
              <a:cxnLst/>
              <a:rect l="l" t="t" r="r" b="b"/>
              <a:pathLst>
                <a:path w="95885" h="19685">
                  <a:moveTo>
                    <a:pt x="294" y="19298"/>
                  </a:moveTo>
                  <a:lnTo>
                    <a:pt x="294" y="19150"/>
                  </a:lnTo>
                  <a:lnTo>
                    <a:pt x="0" y="18756"/>
                  </a:lnTo>
                  <a:lnTo>
                    <a:pt x="294" y="18413"/>
                  </a:lnTo>
                  <a:lnTo>
                    <a:pt x="589" y="18070"/>
                  </a:lnTo>
                  <a:lnTo>
                    <a:pt x="1082" y="17767"/>
                  </a:lnTo>
                  <a:lnTo>
                    <a:pt x="2063" y="17237"/>
                  </a:lnTo>
                  <a:lnTo>
                    <a:pt x="3045" y="16706"/>
                  </a:lnTo>
                  <a:lnTo>
                    <a:pt x="4437" y="15911"/>
                  </a:lnTo>
                  <a:lnTo>
                    <a:pt x="6185" y="15230"/>
                  </a:lnTo>
                  <a:lnTo>
                    <a:pt x="7933" y="14549"/>
                  </a:lnTo>
                  <a:lnTo>
                    <a:pt x="10128" y="13937"/>
                  </a:lnTo>
                  <a:lnTo>
                    <a:pt x="12551" y="13149"/>
                  </a:lnTo>
                  <a:lnTo>
                    <a:pt x="14975" y="12361"/>
                  </a:lnTo>
                  <a:lnTo>
                    <a:pt x="17640" y="11356"/>
                  </a:lnTo>
                  <a:lnTo>
                    <a:pt x="52609" y="5175"/>
                  </a:lnTo>
                  <a:lnTo>
                    <a:pt x="57263" y="4653"/>
                  </a:lnTo>
                  <a:lnTo>
                    <a:pt x="61917" y="4131"/>
                  </a:lnTo>
                  <a:lnTo>
                    <a:pt x="66721" y="3472"/>
                  </a:lnTo>
                  <a:lnTo>
                    <a:pt x="71319" y="2911"/>
                  </a:lnTo>
                  <a:lnTo>
                    <a:pt x="93983" y="214"/>
                  </a:lnTo>
                  <a:lnTo>
                    <a:pt x="95810" y="0"/>
                  </a:lnTo>
                </a:path>
              </a:pathLst>
            </a:custGeom>
            <a:ln w="19050">
              <a:solidFill>
                <a:srgbClr val="E61B1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/>
          <p:cNvGrpSpPr/>
          <p:nvPr/>
        </p:nvGrpSpPr>
        <p:grpSpPr>
          <a:xfrm>
            <a:off x="4177052" y="3517478"/>
            <a:ext cx="347980" cy="252729"/>
            <a:chOff x="4177052" y="3517478"/>
            <a:chExt cx="347980" cy="252729"/>
          </a:xfrm>
        </p:grpSpPr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77052" y="3517478"/>
              <a:ext cx="161322" cy="19320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59282" y="3518966"/>
              <a:ext cx="165377" cy="250857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4619661" y="3545402"/>
            <a:ext cx="105410" cy="74295"/>
            <a:chOff x="4619661" y="3545402"/>
            <a:chExt cx="105410" cy="74295"/>
          </a:xfrm>
        </p:grpSpPr>
        <p:sp>
          <p:nvSpPr>
            <p:cNvPr id="30" name="object 30"/>
            <p:cNvSpPr/>
            <p:nvPr/>
          </p:nvSpPr>
          <p:spPr>
            <a:xfrm>
              <a:off x="4629186" y="3554927"/>
              <a:ext cx="74295" cy="8255"/>
            </a:xfrm>
            <a:custGeom>
              <a:avLst/>
              <a:gdLst/>
              <a:ahLst/>
              <a:cxnLst/>
              <a:rect l="l" t="t" r="r" b="b"/>
              <a:pathLst>
                <a:path w="74295" h="8254">
                  <a:moveTo>
                    <a:pt x="0" y="7685"/>
                  </a:moveTo>
                  <a:lnTo>
                    <a:pt x="0" y="7685"/>
                  </a:lnTo>
                  <a:lnTo>
                    <a:pt x="12236" y="7685"/>
                  </a:lnTo>
                  <a:lnTo>
                    <a:pt x="14647" y="7833"/>
                  </a:lnTo>
                  <a:lnTo>
                    <a:pt x="17248" y="7685"/>
                  </a:lnTo>
                  <a:lnTo>
                    <a:pt x="19849" y="7538"/>
                  </a:lnTo>
                  <a:lnTo>
                    <a:pt x="22774" y="7144"/>
                  </a:lnTo>
                  <a:lnTo>
                    <a:pt x="25803" y="6801"/>
                  </a:lnTo>
                  <a:lnTo>
                    <a:pt x="28832" y="6457"/>
                  </a:lnTo>
                  <a:lnTo>
                    <a:pt x="32252" y="6008"/>
                  </a:lnTo>
                  <a:lnTo>
                    <a:pt x="35423" y="5624"/>
                  </a:lnTo>
                  <a:lnTo>
                    <a:pt x="38593" y="5241"/>
                  </a:lnTo>
                  <a:lnTo>
                    <a:pt x="41828" y="4840"/>
                  </a:lnTo>
                  <a:lnTo>
                    <a:pt x="44825" y="4502"/>
                  </a:lnTo>
                  <a:lnTo>
                    <a:pt x="47821" y="4164"/>
                  </a:lnTo>
                  <a:lnTo>
                    <a:pt x="50708" y="4003"/>
                  </a:lnTo>
                  <a:lnTo>
                    <a:pt x="53403" y="3598"/>
                  </a:lnTo>
                  <a:lnTo>
                    <a:pt x="56098" y="3193"/>
                  </a:lnTo>
                  <a:lnTo>
                    <a:pt x="58615" y="2589"/>
                  </a:lnTo>
                  <a:lnTo>
                    <a:pt x="60997" y="2071"/>
                  </a:lnTo>
                  <a:lnTo>
                    <a:pt x="63378" y="1554"/>
                  </a:lnTo>
                  <a:lnTo>
                    <a:pt x="65871" y="832"/>
                  </a:lnTo>
                  <a:lnTo>
                    <a:pt x="67691" y="494"/>
                  </a:lnTo>
                  <a:lnTo>
                    <a:pt x="69510" y="156"/>
                  </a:lnTo>
                  <a:lnTo>
                    <a:pt x="70831" y="87"/>
                  </a:lnTo>
                  <a:lnTo>
                    <a:pt x="71913" y="43"/>
                  </a:lnTo>
                  <a:lnTo>
                    <a:pt x="72995" y="0"/>
                  </a:lnTo>
                  <a:lnTo>
                    <a:pt x="73803" y="201"/>
                  </a:lnTo>
                  <a:lnTo>
                    <a:pt x="74181" y="232"/>
                  </a:lnTo>
                </a:path>
              </a:pathLst>
            </a:custGeom>
            <a:ln w="19050">
              <a:solidFill>
                <a:srgbClr val="E61B1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634389" y="3594578"/>
              <a:ext cx="81280" cy="15240"/>
            </a:xfrm>
            <a:custGeom>
              <a:avLst/>
              <a:gdLst/>
              <a:ahLst/>
              <a:cxnLst/>
              <a:rect l="l" t="t" r="r" b="b"/>
              <a:pathLst>
                <a:path w="81279" h="15239">
                  <a:moveTo>
                    <a:pt x="0" y="14860"/>
                  </a:moveTo>
                  <a:lnTo>
                    <a:pt x="147" y="14860"/>
                  </a:lnTo>
                  <a:lnTo>
                    <a:pt x="884" y="14860"/>
                  </a:lnTo>
                  <a:lnTo>
                    <a:pt x="1522" y="14860"/>
                  </a:lnTo>
                  <a:lnTo>
                    <a:pt x="2464" y="15008"/>
                  </a:lnTo>
                  <a:lnTo>
                    <a:pt x="3829" y="14860"/>
                  </a:lnTo>
                  <a:lnTo>
                    <a:pt x="5194" y="14713"/>
                  </a:lnTo>
                  <a:lnTo>
                    <a:pt x="6987" y="14319"/>
                  </a:lnTo>
                  <a:lnTo>
                    <a:pt x="9073" y="13976"/>
                  </a:lnTo>
                  <a:lnTo>
                    <a:pt x="11159" y="13632"/>
                  </a:lnTo>
                  <a:lnTo>
                    <a:pt x="13663" y="13330"/>
                  </a:lnTo>
                  <a:lnTo>
                    <a:pt x="16344" y="12799"/>
                  </a:lnTo>
                  <a:lnTo>
                    <a:pt x="19025" y="12269"/>
                  </a:lnTo>
                  <a:lnTo>
                    <a:pt x="22048" y="11474"/>
                  </a:lnTo>
                  <a:lnTo>
                    <a:pt x="25161" y="10793"/>
                  </a:lnTo>
                  <a:lnTo>
                    <a:pt x="28274" y="10112"/>
                  </a:lnTo>
                  <a:lnTo>
                    <a:pt x="31632" y="9352"/>
                  </a:lnTo>
                  <a:lnTo>
                    <a:pt x="35021" y="8712"/>
                  </a:lnTo>
                  <a:lnTo>
                    <a:pt x="38410" y="8071"/>
                  </a:lnTo>
                  <a:lnTo>
                    <a:pt x="42102" y="7607"/>
                  </a:lnTo>
                  <a:lnTo>
                    <a:pt x="45496" y="6948"/>
                  </a:lnTo>
                  <a:lnTo>
                    <a:pt x="48889" y="6289"/>
                  </a:lnTo>
                  <a:lnTo>
                    <a:pt x="52121" y="5461"/>
                  </a:lnTo>
                  <a:lnTo>
                    <a:pt x="55381" y="4757"/>
                  </a:lnTo>
                  <a:lnTo>
                    <a:pt x="58642" y="4054"/>
                  </a:lnTo>
                  <a:lnTo>
                    <a:pt x="61979" y="3333"/>
                  </a:lnTo>
                  <a:lnTo>
                    <a:pt x="65061" y="2726"/>
                  </a:lnTo>
                  <a:lnTo>
                    <a:pt x="68143" y="2120"/>
                  </a:lnTo>
                  <a:lnTo>
                    <a:pt x="71259" y="1575"/>
                  </a:lnTo>
                  <a:lnTo>
                    <a:pt x="73876" y="1120"/>
                  </a:lnTo>
                  <a:lnTo>
                    <a:pt x="76493" y="666"/>
                  </a:lnTo>
                  <a:lnTo>
                    <a:pt x="79614" y="186"/>
                  </a:lnTo>
                  <a:lnTo>
                    <a:pt x="80761" y="0"/>
                  </a:lnTo>
                </a:path>
              </a:pathLst>
            </a:custGeom>
            <a:ln w="19049">
              <a:solidFill>
                <a:srgbClr val="E61B1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2" name="object 3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805827" y="3442792"/>
            <a:ext cx="270794" cy="204985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718455" y="3874624"/>
            <a:ext cx="864379" cy="376380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4666338" y="3995326"/>
            <a:ext cx="148590" cy="86995"/>
            <a:chOff x="4666338" y="3995326"/>
            <a:chExt cx="148590" cy="86995"/>
          </a:xfrm>
        </p:grpSpPr>
        <p:sp>
          <p:nvSpPr>
            <p:cNvPr id="35" name="object 35"/>
            <p:cNvSpPr/>
            <p:nvPr/>
          </p:nvSpPr>
          <p:spPr>
            <a:xfrm>
              <a:off x="4675863" y="4004851"/>
              <a:ext cx="91440" cy="5715"/>
            </a:xfrm>
            <a:custGeom>
              <a:avLst/>
              <a:gdLst/>
              <a:ahLst/>
              <a:cxnLst/>
              <a:rect l="l" t="t" r="r" b="b"/>
              <a:pathLst>
                <a:path w="91439" h="5714">
                  <a:moveTo>
                    <a:pt x="147" y="0"/>
                  </a:moveTo>
                  <a:lnTo>
                    <a:pt x="147" y="147"/>
                  </a:lnTo>
                  <a:lnTo>
                    <a:pt x="0" y="541"/>
                  </a:lnTo>
                  <a:lnTo>
                    <a:pt x="147" y="884"/>
                  </a:lnTo>
                  <a:lnTo>
                    <a:pt x="294" y="1227"/>
                  </a:lnTo>
                  <a:lnTo>
                    <a:pt x="393" y="1677"/>
                  </a:lnTo>
                  <a:lnTo>
                    <a:pt x="1032" y="2060"/>
                  </a:lnTo>
                  <a:lnTo>
                    <a:pt x="1670" y="2444"/>
                  </a:lnTo>
                  <a:lnTo>
                    <a:pt x="2612" y="2845"/>
                  </a:lnTo>
                  <a:lnTo>
                    <a:pt x="3977" y="3183"/>
                  </a:lnTo>
                  <a:lnTo>
                    <a:pt x="5342" y="3521"/>
                  </a:lnTo>
                  <a:lnTo>
                    <a:pt x="6987" y="3830"/>
                  </a:lnTo>
                  <a:lnTo>
                    <a:pt x="9221" y="4087"/>
                  </a:lnTo>
                  <a:lnTo>
                    <a:pt x="11454" y="4345"/>
                  </a:lnTo>
                  <a:lnTo>
                    <a:pt x="14351" y="4555"/>
                  </a:lnTo>
                  <a:lnTo>
                    <a:pt x="17376" y="4729"/>
                  </a:lnTo>
                  <a:lnTo>
                    <a:pt x="20401" y="4903"/>
                  </a:lnTo>
                  <a:lnTo>
                    <a:pt x="23726" y="5028"/>
                  </a:lnTo>
                  <a:lnTo>
                    <a:pt x="27370" y="5131"/>
                  </a:lnTo>
                  <a:lnTo>
                    <a:pt x="31013" y="5233"/>
                  </a:lnTo>
                  <a:lnTo>
                    <a:pt x="35019" y="5441"/>
                  </a:lnTo>
                  <a:lnTo>
                    <a:pt x="39237" y="5344"/>
                  </a:lnTo>
                  <a:lnTo>
                    <a:pt x="43455" y="5245"/>
                  </a:lnTo>
                  <a:lnTo>
                    <a:pt x="48299" y="4871"/>
                  </a:lnTo>
                  <a:lnTo>
                    <a:pt x="52677" y="4541"/>
                  </a:lnTo>
                  <a:lnTo>
                    <a:pt x="57054" y="4212"/>
                  </a:lnTo>
                  <a:lnTo>
                    <a:pt x="61347" y="3757"/>
                  </a:lnTo>
                  <a:lnTo>
                    <a:pt x="65502" y="3368"/>
                  </a:lnTo>
                  <a:lnTo>
                    <a:pt x="69658" y="2980"/>
                  </a:lnTo>
                  <a:lnTo>
                    <a:pt x="74125" y="2414"/>
                  </a:lnTo>
                  <a:lnTo>
                    <a:pt x="77610" y="2209"/>
                  </a:lnTo>
                  <a:lnTo>
                    <a:pt x="81096" y="2004"/>
                  </a:lnTo>
                  <a:lnTo>
                    <a:pt x="84300" y="1922"/>
                  </a:lnTo>
                  <a:lnTo>
                    <a:pt x="86416" y="2138"/>
                  </a:lnTo>
                  <a:lnTo>
                    <a:pt x="88532" y="2355"/>
                  </a:lnTo>
                  <a:lnTo>
                    <a:pt x="89528" y="2971"/>
                  </a:lnTo>
                  <a:lnTo>
                    <a:pt x="90304" y="3508"/>
                  </a:lnTo>
                  <a:lnTo>
                    <a:pt x="91081" y="4046"/>
                  </a:lnTo>
                  <a:lnTo>
                    <a:pt x="90945" y="5056"/>
                  </a:lnTo>
                  <a:lnTo>
                    <a:pt x="91074" y="5366"/>
                  </a:lnTo>
                </a:path>
              </a:pathLst>
            </a:custGeom>
            <a:ln w="19050">
              <a:solidFill>
                <a:srgbClr val="E61B1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4696527" y="4059281"/>
              <a:ext cx="108585" cy="13335"/>
            </a:xfrm>
            <a:custGeom>
              <a:avLst/>
              <a:gdLst/>
              <a:ahLst/>
              <a:cxnLst/>
              <a:rect l="l" t="t" r="r" b="b"/>
              <a:pathLst>
                <a:path w="108585" h="13335">
                  <a:moveTo>
                    <a:pt x="294" y="8003"/>
                  </a:moveTo>
                  <a:lnTo>
                    <a:pt x="294" y="8150"/>
                  </a:lnTo>
                  <a:lnTo>
                    <a:pt x="0" y="8544"/>
                  </a:lnTo>
                  <a:lnTo>
                    <a:pt x="294" y="8887"/>
                  </a:lnTo>
                  <a:lnTo>
                    <a:pt x="589" y="9231"/>
                  </a:lnTo>
                  <a:lnTo>
                    <a:pt x="1229" y="9681"/>
                  </a:lnTo>
                  <a:lnTo>
                    <a:pt x="2063" y="10064"/>
                  </a:lnTo>
                  <a:lnTo>
                    <a:pt x="2898" y="10447"/>
                  </a:lnTo>
                  <a:lnTo>
                    <a:pt x="11375" y="12090"/>
                  </a:lnTo>
                  <a:lnTo>
                    <a:pt x="13759" y="12348"/>
                  </a:lnTo>
                  <a:lnTo>
                    <a:pt x="16473" y="12558"/>
                  </a:lnTo>
                  <a:lnTo>
                    <a:pt x="19604" y="12732"/>
                  </a:lnTo>
                  <a:lnTo>
                    <a:pt x="22736" y="12906"/>
                  </a:lnTo>
                  <a:lnTo>
                    <a:pt x="26455" y="13179"/>
                  </a:lnTo>
                  <a:lnTo>
                    <a:pt x="30165" y="13134"/>
                  </a:lnTo>
                  <a:lnTo>
                    <a:pt x="33876" y="13089"/>
                  </a:lnTo>
                  <a:lnTo>
                    <a:pt x="37760" y="12756"/>
                  </a:lnTo>
                  <a:lnTo>
                    <a:pt x="41866" y="12462"/>
                  </a:lnTo>
                  <a:lnTo>
                    <a:pt x="45972" y="12168"/>
                  </a:lnTo>
                  <a:lnTo>
                    <a:pt x="50458" y="11884"/>
                  </a:lnTo>
                  <a:lnTo>
                    <a:pt x="54801" y="11368"/>
                  </a:lnTo>
                  <a:lnTo>
                    <a:pt x="59144" y="10852"/>
                  </a:lnTo>
                  <a:lnTo>
                    <a:pt x="63610" y="10052"/>
                  </a:lnTo>
                  <a:lnTo>
                    <a:pt x="67923" y="9364"/>
                  </a:lnTo>
                  <a:lnTo>
                    <a:pt x="72235" y="8678"/>
                  </a:lnTo>
                  <a:lnTo>
                    <a:pt x="76670" y="8050"/>
                  </a:lnTo>
                  <a:lnTo>
                    <a:pt x="80676" y="7247"/>
                  </a:lnTo>
                  <a:lnTo>
                    <a:pt x="84683" y="6444"/>
                  </a:lnTo>
                  <a:lnTo>
                    <a:pt x="88495" y="5419"/>
                  </a:lnTo>
                  <a:lnTo>
                    <a:pt x="91962" y="4547"/>
                  </a:lnTo>
                  <a:lnTo>
                    <a:pt x="95430" y="3676"/>
                  </a:lnTo>
                  <a:lnTo>
                    <a:pt x="98724" y="2774"/>
                  </a:lnTo>
                  <a:lnTo>
                    <a:pt x="101480" y="2016"/>
                  </a:lnTo>
                  <a:lnTo>
                    <a:pt x="104236" y="1258"/>
                  </a:lnTo>
                  <a:lnTo>
                    <a:pt x="107327" y="336"/>
                  </a:lnTo>
                  <a:lnTo>
                    <a:pt x="108496" y="0"/>
                  </a:lnTo>
                </a:path>
              </a:pathLst>
            </a:custGeom>
            <a:ln w="19050">
              <a:solidFill>
                <a:srgbClr val="E61B1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7" name="object 37"/>
          <p:cNvGrpSpPr/>
          <p:nvPr/>
        </p:nvGrpSpPr>
        <p:grpSpPr>
          <a:xfrm>
            <a:off x="6342322" y="3709882"/>
            <a:ext cx="237490" cy="185420"/>
            <a:chOff x="6342322" y="3709882"/>
            <a:chExt cx="237490" cy="185420"/>
          </a:xfrm>
        </p:grpSpPr>
        <p:pic>
          <p:nvPicPr>
            <p:cNvPr id="38" name="object 3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42322" y="3723203"/>
              <a:ext cx="80859" cy="17199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59639" y="3709882"/>
              <a:ext cx="120100" cy="169919"/>
            </a:xfrm>
            <a:prstGeom prst="rect">
              <a:avLst/>
            </a:prstGeom>
          </p:spPr>
        </p:pic>
      </p:grpSp>
      <p:grpSp>
        <p:nvGrpSpPr>
          <p:cNvPr id="40" name="object 40"/>
          <p:cNvGrpSpPr/>
          <p:nvPr/>
        </p:nvGrpSpPr>
        <p:grpSpPr>
          <a:xfrm>
            <a:off x="6808661" y="3452947"/>
            <a:ext cx="1017269" cy="589280"/>
            <a:chOff x="6808661" y="3452947"/>
            <a:chExt cx="1017269" cy="589280"/>
          </a:xfrm>
        </p:grpSpPr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08661" y="3542388"/>
              <a:ext cx="691394" cy="49931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42890" y="3452947"/>
              <a:ext cx="282560" cy="332008"/>
            </a:xfrm>
            <a:prstGeom prst="rect">
              <a:avLst/>
            </a:prstGeom>
          </p:spPr>
        </p:pic>
      </p:grpSp>
      <p:pic>
        <p:nvPicPr>
          <p:cNvPr id="43" name="object 4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871855" y="3240015"/>
            <a:ext cx="407635" cy="474407"/>
          </a:xfrm>
          <a:prstGeom prst="rect">
            <a:avLst/>
          </a:prstGeom>
        </p:spPr>
      </p:pic>
      <p:grpSp>
        <p:nvGrpSpPr>
          <p:cNvPr id="44" name="object 44"/>
          <p:cNvGrpSpPr/>
          <p:nvPr/>
        </p:nvGrpSpPr>
        <p:grpSpPr>
          <a:xfrm>
            <a:off x="4924624" y="2965025"/>
            <a:ext cx="1699895" cy="1125855"/>
            <a:chOff x="4924624" y="2965025"/>
            <a:chExt cx="1699895" cy="1125855"/>
          </a:xfrm>
        </p:grpSpPr>
        <p:pic>
          <p:nvPicPr>
            <p:cNvPr id="45" name="object 4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924624" y="3879286"/>
              <a:ext cx="294186" cy="21105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353255" y="3857726"/>
              <a:ext cx="154854" cy="153291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23653" y="3785930"/>
              <a:ext cx="321645" cy="193636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5970273" y="3764548"/>
              <a:ext cx="130810" cy="273685"/>
            </a:xfrm>
            <a:custGeom>
              <a:avLst/>
              <a:gdLst/>
              <a:ahLst/>
              <a:cxnLst/>
              <a:rect l="l" t="t" r="r" b="b"/>
              <a:pathLst>
                <a:path w="130810" h="273685">
                  <a:moveTo>
                    <a:pt x="1233" y="32191"/>
                  </a:moveTo>
                  <a:lnTo>
                    <a:pt x="1233" y="32191"/>
                  </a:lnTo>
                  <a:lnTo>
                    <a:pt x="1233" y="27749"/>
                  </a:lnTo>
                  <a:lnTo>
                    <a:pt x="1233" y="27980"/>
                  </a:lnTo>
                  <a:lnTo>
                    <a:pt x="1233" y="34249"/>
                  </a:lnTo>
                  <a:lnTo>
                    <a:pt x="1085" y="36811"/>
                  </a:lnTo>
                  <a:lnTo>
                    <a:pt x="1233" y="39559"/>
                  </a:lnTo>
                  <a:lnTo>
                    <a:pt x="1380" y="42308"/>
                  </a:lnTo>
                  <a:lnTo>
                    <a:pt x="1626" y="45447"/>
                  </a:lnTo>
                  <a:lnTo>
                    <a:pt x="2118" y="48939"/>
                  </a:lnTo>
                  <a:lnTo>
                    <a:pt x="2608" y="52431"/>
                  </a:lnTo>
                  <a:lnTo>
                    <a:pt x="7361" y="72096"/>
                  </a:lnTo>
                  <a:lnTo>
                    <a:pt x="8573" y="75925"/>
                  </a:lnTo>
                  <a:lnTo>
                    <a:pt x="9979" y="79881"/>
                  </a:lnTo>
                  <a:lnTo>
                    <a:pt x="11449" y="83487"/>
                  </a:lnTo>
                  <a:lnTo>
                    <a:pt x="12918" y="87093"/>
                  </a:lnTo>
                  <a:lnTo>
                    <a:pt x="14535" y="90554"/>
                  </a:lnTo>
                  <a:lnTo>
                    <a:pt x="16178" y="93729"/>
                  </a:lnTo>
                  <a:lnTo>
                    <a:pt x="17822" y="96905"/>
                  </a:lnTo>
                  <a:lnTo>
                    <a:pt x="19563" y="99973"/>
                  </a:lnTo>
                  <a:lnTo>
                    <a:pt x="21309" y="102541"/>
                  </a:lnTo>
                  <a:lnTo>
                    <a:pt x="23055" y="105109"/>
                  </a:lnTo>
                  <a:lnTo>
                    <a:pt x="38393" y="116020"/>
                  </a:lnTo>
                  <a:lnTo>
                    <a:pt x="40540" y="116485"/>
                  </a:lnTo>
                  <a:lnTo>
                    <a:pt x="42790" y="116691"/>
                  </a:lnTo>
                  <a:lnTo>
                    <a:pt x="44962" y="116293"/>
                  </a:lnTo>
                  <a:lnTo>
                    <a:pt x="47135" y="115894"/>
                  </a:lnTo>
                  <a:lnTo>
                    <a:pt x="49316" y="114982"/>
                  </a:lnTo>
                  <a:lnTo>
                    <a:pt x="51426" y="113630"/>
                  </a:lnTo>
                  <a:lnTo>
                    <a:pt x="53537" y="112278"/>
                  </a:lnTo>
                  <a:lnTo>
                    <a:pt x="63518" y="99617"/>
                  </a:lnTo>
                  <a:lnTo>
                    <a:pt x="65292" y="96302"/>
                  </a:lnTo>
                  <a:lnTo>
                    <a:pt x="74250" y="55066"/>
                  </a:lnTo>
                  <a:lnTo>
                    <a:pt x="74824" y="45200"/>
                  </a:lnTo>
                  <a:lnTo>
                    <a:pt x="75080" y="40392"/>
                  </a:lnTo>
                  <a:lnTo>
                    <a:pt x="75177" y="35526"/>
                  </a:lnTo>
                  <a:lnTo>
                    <a:pt x="75251" y="31161"/>
                  </a:lnTo>
                  <a:lnTo>
                    <a:pt x="75324" y="26796"/>
                  </a:lnTo>
                  <a:lnTo>
                    <a:pt x="74465" y="0"/>
                  </a:lnTo>
                  <a:lnTo>
                    <a:pt x="74246" y="844"/>
                  </a:lnTo>
                  <a:lnTo>
                    <a:pt x="74334" y="2437"/>
                  </a:lnTo>
                  <a:lnTo>
                    <a:pt x="74422" y="4029"/>
                  </a:lnTo>
                  <a:lnTo>
                    <a:pt x="74619" y="6419"/>
                  </a:lnTo>
                  <a:lnTo>
                    <a:pt x="75069" y="9583"/>
                  </a:lnTo>
                  <a:lnTo>
                    <a:pt x="75520" y="12748"/>
                  </a:lnTo>
                  <a:lnTo>
                    <a:pt x="76334" y="16683"/>
                  </a:lnTo>
                  <a:lnTo>
                    <a:pt x="77037" y="21422"/>
                  </a:lnTo>
                  <a:lnTo>
                    <a:pt x="77739" y="26161"/>
                  </a:lnTo>
                  <a:lnTo>
                    <a:pt x="78428" y="31970"/>
                  </a:lnTo>
                  <a:lnTo>
                    <a:pt x="79285" y="38017"/>
                  </a:lnTo>
                  <a:lnTo>
                    <a:pt x="80142" y="44065"/>
                  </a:lnTo>
                  <a:lnTo>
                    <a:pt x="81241" y="50706"/>
                  </a:lnTo>
                  <a:lnTo>
                    <a:pt x="82177" y="57707"/>
                  </a:lnTo>
                  <a:lnTo>
                    <a:pt x="83112" y="64707"/>
                  </a:lnTo>
                  <a:lnTo>
                    <a:pt x="83935" y="72111"/>
                  </a:lnTo>
                  <a:lnTo>
                    <a:pt x="84898" y="80019"/>
                  </a:lnTo>
                  <a:lnTo>
                    <a:pt x="85861" y="87927"/>
                  </a:lnTo>
                  <a:lnTo>
                    <a:pt x="86995" y="96517"/>
                  </a:lnTo>
                  <a:lnTo>
                    <a:pt x="87956" y="105156"/>
                  </a:lnTo>
                  <a:lnTo>
                    <a:pt x="91780" y="145175"/>
                  </a:lnTo>
                  <a:lnTo>
                    <a:pt x="94134" y="183739"/>
                  </a:lnTo>
                  <a:lnTo>
                    <a:pt x="95362" y="226868"/>
                  </a:lnTo>
                  <a:lnTo>
                    <a:pt x="95449" y="232967"/>
                  </a:lnTo>
                  <a:lnTo>
                    <a:pt x="95616" y="238577"/>
                  </a:lnTo>
                  <a:lnTo>
                    <a:pt x="95482" y="243537"/>
                  </a:lnTo>
                  <a:lnTo>
                    <a:pt x="95347" y="248498"/>
                  </a:lnTo>
                  <a:lnTo>
                    <a:pt x="95072" y="252934"/>
                  </a:lnTo>
                  <a:lnTo>
                    <a:pt x="94554" y="256629"/>
                  </a:lnTo>
                  <a:lnTo>
                    <a:pt x="94038" y="260324"/>
                  </a:lnTo>
                  <a:lnTo>
                    <a:pt x="93441" y="263272"/>
                  </a:lnTo>
                  <a:lnTo>
                    <a:pt x="92378" y="265706"/>
                  </a:lnTo>
                  <a:lnTo>
                    <a:pt x="91315" y="268140"/>
                  </a:lnTo>
                  <a:lnTo>
                    <a:pt x="81910" y="273161"/>
                  </a:lnTo>
                  <a:lnTo>
                    <a:pt x="79532" y="273301"/>
                  </a:lnTo>
                  <a:lnTo>
                    <a:pt x="76787" y="272658"/>
                  </a:lnTo>
                  <a:lnTo>
                    <a:pt x="73907" y="272077"/>
                  </a:lnTo>
                  <a:lnTo>
                    <a:pt x="71025" y="271495"/>
                  </a:lnTo>
                  <a:lnTo>
                    <a:pt x="41880" y="261736"/>
                  </a:lnTo>
                  <a:lnTo>
                    <a:pt x="38084" y="260179"/>
                  </a:lnTo>
                  <a:lnTo>
                    <a:pt x="34309" y="258487"/>
                  </a:lnTo>
                  <a:lnTo>
                    <a:pt x="30862" y="256781"/>
                  </a:lnTo>
                  <a:lnTo>
                    <a:pt x="27416" y="255075"/>
                  </a:lnTo>
                  <a:lnTo>
                    <a:pt x="977" y="225672"/>
                  </a:lnTo>
                  <a:lnTo>
                    <a:pt x="0" y="216903"/>
                  </a:lnTo>
                  <a:lnTo>
                    <a:pt x="429" y="213603"/>
                  </a:lnTo>
                  <a:lnTo>
                    <a:pt x="19234" y="174982"/>
                  </a:lnTo>
                  <a:lnTo>
                    <a:pt x="47233" y="146039"/>
                  </a:lnTo>
                  <a:lnTo>
                    <a:pt x="79257" y="122882"/>
                  </a:lnTo>
                  <a:lnTo>
                    <a:pt x="83710" y="120146"/>
                  </a:lnTo>
                  <a:lnTo>
                    <a:pt x="88076" y="117702"/>
                  </a:lnTo>
                  <a:lnTo>
                    <a:pt x="92292" y="115387"/>
                  </a:lnTo>
                  <a:lnTo>
                    <a:pt x="96509" y="113072"/>
                  </a:lnTo>
                  <a:lnTo>
                    <a:pt x="100733" y="110852"/>
                  </a:lnTo>
                  <a:lnTo>
                    <a:pt x="104557" y="108995"/>
                  </a:lnTo>
                  <a:lnTo>
                    <a:pt x="108381" y="107137"/>
                  </a:lnTo>
                  <a:lnTo>
                    <a:pt x="124192" y="101112"/>
                  </a:lnTo>
                  <a:lnTo>
                    <a:pt x="126779" y="100294"/>
                  </a:lnTo>
                  <a:lnTo>
                    <a:pt x="129667" y="99627"/>
                  </a:lnTo>
                  <a:lnTo>
                    <a:pt x="130762" y="99330"/>
                  </a:lnTo>
                </a:path>
              </a:pathLst>
            </a:custGeom>
            <a:ln w="19050">
              <a:solidFill>
                <a:srgbClr val="E61B1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6164010" y="3812108"/>
              <a:ext cx="65405" cy="5715"/>
            </a:xfrm>
            <a:custGeom>
              <a:avLst/>
              <a:gdLst/>
              <a:ahLst/>
              <a:cxnLst/>
              <a:rect l="l" t="t" r="r" b="b"/>
              <a:pathLst>
                <a:path w="65404" h="5714">
                  <a:moveTo>
                    <a:pt x="0" y="5441"/>
                  </a:moveTo>
                  <a:lnTo>
                    <a:pt x="294" y="5441"/>
                  </a:lnTo>
                  <a:lnTo>
                    <a:pt x="787" y="5589"/>
                  </a:lnTo>
                  <a:lnTo>
                    <a:pt x="1768" y="5441"/>
                  </a:lnTo>
                  <a:lnTo>
                    <a:pt x="2750" y="5294"/>
                  </a:lnTo>
                  <a:lnTo>
                    <a:pt x="4142" y="4900"/>
                  </a:lnTo>
                  <a:lnTo>
                    <a:pt x="5890" y="4557"/>
                  </a:lnTo>
                  <a:lnTo>
                    <a:pt x="7638" y="4213"/>
                  </a:lnTo>
                  <a:lnTo>
                    <a:pt x="9833" y="3764"/>
                  </a:lnTo>
                  <a:lnTo>
                    <a:pt x="12256" y="3381"/>
                  </a:lnTo>
                  <a:lnTo>
                    <a:pt x="14680" y="2997"/>
                  </a:lnTo>
                  <a:lnTo>
                    <a:pt x="17640" y="2596"/>
                  </a:lnTo>
                  <a:lnTo>
                    <a:pt x="20432" y="2258"/>
                  </a:lnTo>
                  <a:lnTo>
                    <a:pt x="23224" y="1920"/>
                  </a:lnTo>
                  <a:lnTo>
                    <a:pt x="26063" y="1611"/>
                  </a:lnTo>
                  <a:lnTo>
                    <a:pt x="29006" y="1354"/>
                  </a:lnTo>
                  <a:lnTo>
                    <a:pt x="31949" y="1096"/>
                  </a:lnTo>
                  <a:lnTo>
                    <a:pt x="35130" y="886"/>
                  </a:lnTo>
                  <a:lnTo>
                    <a:pt x="38091" y="712"/>
                  </a:lnTo>
                  <a:lnTo>
                    <a:pt x="41053" y="538"/>
                  </a:lnTo>
                  <a:lnTo>
                    <a:pt x="44011" y="413"/>
                  </a:lnTo>
                  <a:lnTo>
                    <a:pt x="46772" y="311"/>
                  </a:lnTo>
                  <a:lnTo>
                    <a:pt x="49534" y="208"/>
                  </a:lnTo>
                  <a:lnTo>
                    <a:pt x="52320" y="0"/>
                  </a:lnTo>
                  <a:lnTo>
                    <a:pt x="54659" y="98"/>
                  </a:lnTo>
                  <a:lnTo>
                    <a:pt x="56999" y="196"/>
                  </a:lnTo>
                  <a:lnTo>
                    <a:pt x="59078" y="570"/>
                  </a:lnTo>
                  <a:lnTo>
                    <a:pt x="60809" y="899"/>
                  </a:lnTo>
                  <a:lnTo>
                    <a:pt x="62540" y="1229"/>
                  </a:lnTo>
                  <a:lnTo>
                    <a:pt x="64339" y="1877"/>
                  </a:lnTo>
                  <a:lnTo>
                    <a:pt x="65044" y="2073"/>
                  </a:lnTo>
                </a:path>
              </a:pathLst>
            </a:custGeom>
            <a:ln w="19050">
              <a:solidFill>
                <a:srgbClr val="E61B1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6148402" y="3857059"/>
              <a:ext cx="93345" cy="33655"/>
            </a:xfrm>
            <a:custGeom>
              <a:avLst/>
              <a:gdLst/>
              <a:ahLst/>
              <a:cxnLst/>
              <a:rect l="l" t="t" r="r" b="b"/>
              <a:pathLst>
                <a:path w="93345" h="33654">
                  <a:moveTo>
                    <a:pt x="0" y="33330"/>
                  </a:moveTo>
                  <a:lnTo>
                    <a:pt x="147" y="33330"/>
                  </a:lnTo>
                  <a:lnTo>
                    <a:pt x="884" y="33330"/>
                  </a:lnTo>
                  <a:lnTo>
                    <a:pt x="1523" y="33330"/>
                  </a:lnTo>
                  <a:lnTo>
                    <a:pt x="2464" y="33477"/>
                  </a:lnTo>
                  <a:lnTo>
                    <a:pt x="3829" y="33330"/>
                  </a:lnTo>
                  <a:lnTo>
                    <a:pt x="5195" y="33182"/>
                  </a:lnTo>
                  <a:lnTo>
                    <a:pt x="6840" y="32936"/>
                  </a:lnTo>
                  <a:lnTo>
                    <a:pt x="9073" y="32445"/>
                  </a:lnTo>
                  <a:lnTo>
                    <a:pt x="11306" y="31955"/>
                  </a:lnTo>
                  <a:lnTo>
                    <a:pt x="28106" y="27201"/>
                  </a:lnTo>
                  <a:lnTo>
                    <a:pt x="31946" y="25990"/>
                  </a:lnTo>
                  <a:lnTo>
                    <a:pt x="36008" y="24583"/>
                  </a:lnTo>
                  <a:lnTo>
                    <a:pt x="40266" y="23114"/>
                  </a:lnTo>
                  <a:lnTo>
                    <a:pt x="44523" y="21644"/>
                  </a:lnTo>
                  <a:lnTo>
                    <a:pt x="49319" y="20028"/>
                  </a:lnTo>
                  <a:lnTo>
                    <a:pt x="53651" y="18384"/>
                  </a:lnTo>
                  <a:lnTo>
                    <a:pt x="57984" y="16741"/>
                  </a:lnTo>
                  <a:lnTo>
                    <a:pt x="62331" y="14999"/>
                  </a:lnTo>
                  <a:lnTo>
                    <a:pt x="66259" y="13253"/>
                  </a:lnTo>
                  <a:lnTo>
                    <a:pt x="70187" y="11508"/>
                  </a:lnTo>
                  <a:lnTo>
                    <a:pt x="73867" y="9557"/>
                  </a:lnTo>
                  <a:lnTo>
                    <a:pt x="77220" y="7909"/>
                  </a:lnTo>
                  <a:lnTo>
                    <a:pt x="80573" y="6262"/>
                  </a:lnTo>
                  <a:lnTo>
                    <a:pt x="83735" y="4686"/>
                  </a:lnTo>
                  <a:lnTo>
                    <a:pt x="86378" y="3368"/>
                  </a:lnTo>
                  <a:lnTo>
                    <a:pt x="89021" y="2049"/>
                  </a:lnTo>
                  <a:lnTo>
                    <a:pt x="91961" y="561"/>
                  </a:lnTo>
                  <a:lnTo>
                    <a:pt x="93078" y="0"/>
                  </a:lnTo>
                </a:path>
              </a:pathLst>
            </a:custGeom>
            <a:ln w="19050">
              <a:solidFill>
                <a:srgbClr val="E61B1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5138820" y="3301627"/>
              <a:ext cx="443865" cy="532130"/>
            </a:xfrm>
            <a:custGeom>
              <a:avLst/>
              <a:gdLst/>
              <a:ahLst/>
              <a:cxnLst/>
              <a:rect l="l" t="t" r="r" b="b"/>
              <a:pathLst>
                <a:path w="443864" h="532129">
                  <a:moveTo>
                    <a:pt x="5441" y="531531"/>
                  </a:moveTo>
                  <a:lnTo>
                    <a:pt x="5294" y="531531"/>
                  </a:lnTo>
                  <a:lnTo>
                    <a:pt x="4900" y="531678"/>
                  </a:lnTo>
                  <a:lnTo>
                    <a:pt x="4557" y="531531"/>
                  </a:lnTo>
                  <a:lnTo>
                    <a:pt x="4214" y="531383"/>
                  </a:lnTo>
                  <a:lnTo>
                    <a:pt x="3764" y="531137"/>
                  </a:lnTo>
                  <a:lnTo>
                    <a:pt x="3381" y="530647"/>
                  </a:lnTo>
                  <a:lnTo>
                    <a:pt x="2997" y="530156"/>
                  </a:lnTo>
                  <a:lnTo>
                    <a:pt x="2596" y="529459"/>
                  </a:lnTo>
                  <a:lnTo>
                    <a:pt x="2259" y="528585"/>
                  </a:lnTo>
                  <a:lnTo>
                    <a:pt x="1921" y="527711"/>
                  </a:lnTo>
                  <a:lnTo>
                    <a:pt x="1611" y="526614"/>
                  </a:lnTo>
                  <a:lnTo>
                    <a:pt x="1354" y="525402"/>
                  </a:lnTo>
                  <a:lnTo>
                    <a:pt x="1096" y="524190"/>
                  </a:lnTo>
                  <a:lnTo>
                    <a:pt x="886" y="522932"/>
                  </a:lnTo>
                  <a:lnTo>
                    <a:pt x="712" y="521315"/>
                  </a:lnTo>
                  <a:lnTo>
                    <a:pt x="538" y="519698"/>
                  </a:lnTo>
                  <a:lnTo>
                    <a:pt x="413" y="517688"/>
                  </a:lnTo>
                  <a:lnTo>
                    <a:pt x="310" y="515701"/>
                  </a:lnTo>
                  <a:lnTo>
                    <a:pt x="208" y="513714"/>
                  </a:lnTo>
                  <a:lnTo>
                    <a:pt x="0" y="511670"/>
                  </a:lnTo>
                  <a:lnTo>
                    <a:pt x="98" y="509393"/>
                  </a:lnTo>
                  <a:lnTo>
                    <a:pt x="196" y="507117"/>
                  </a:lnTo>
                  <a:lnTo>
                    <a:pt x="570" y="504667"/>
                  </a:lnTo>
                  <a:lnTo>
                    <a:pt x="900" y="502043"/>
                  </a:lnTo>
                  <a:lnTo>
                    <a:pt x="1229" y="499419"/>
                  </a:lnTo>
                  <a:lnTo>
                    <a:pt x="1537" y="496740"/>
                  </a:lnTo>
                  <a:lnTo>
                    <a:pt x="2073" y="493651"/>
                  </a:lnTo>
                  <a:lnTo>
                    <a:pt x="2609" y="490563"/>
                  </a:lnTo>
                  <a:lnTo>
                    <a:pt x="3273" y="487045"/>
                  </a:lnTo>
                  <a:lnTo>
                    <a:pt x="4117" y="483512"/>
                  </a:lnTo>
                  <a:lnTo>
                    <a:pt x="4960" y="479980"/>
                  </a:lnTo>
                  <a:lnTo>
                    <a:pt x="5984" y="476346"/>
                  </a:lnTo>
                  <a:lnTo>
                    <a:pt x="7133" y="472455"/>
                  </a:lnTo>
                  <a:lnTo>
                    <a:pt x="8281" y="468563"/>
                  </a:lnTo>
                  <a:lnTo>
                    <a:pt x="9459" y="464310"/>
                  </a:lnTo>
                  <a:lnTo>
                    <a:pt x="11006" y="460164"/>
                  </a:lnTo>
                  <a:lnTo>
                    <a:pt x="12555" y="456017"/>
                  </a:lnTo>
                  <a:lnTo>
                    <a:pt x="14493" y="451882"/>
                  </a:lnTo>
                  <a:lnTo>
                    <a:pt x="16420" y="447576"/>
                  </a:lnTo>
                  <a:lnTo>
                    <a:pt x="18346" y="443271"/>
                  </a:lnTo>
                  <a:lnTo>
                    <a:pt x="20336" y="438866"/>
                  </a:lnTo>
                  <a:lnTo>
                    <a:pt x="22567" y="434328"/>
                  </a:lnTo>
                  <a:lnTo>
                    <a:pt x="24798" y="429790"/>
                  </a:lnTo>
                  <a:lnTo>
                    <a:pt x="27359" y="425115"/>
                  </a:lnTo>
                  <a:lnTo>
                    <a:pt x="29805" y="420347"/>
                  </a:lnTo>
                  <a:lnTo>
                    <a:pt x="32251" y="415580"/>
                  </a:lnTo>
                  <a:lnTo>
                    <a:pt x="34663" y="410679"/>
                  </a:lnTo>
                  <a:lnTo>
                    <a:pt x="37243" y="405724"/>
                  </a:lnTo>
                  <a:lnTo>
                    <a:pt x="39823" y="400768"/>
                  </a:lnTo>
                  <a:lnTo>
                    <a:pt x="42486" y="395556"/>
                  </a:lnTo>
                  <a:lnTo>
                    <a:pt x="45284" y="390611"/>
                  </a:lnTo>
                  <a:lnTo>
                    <a:pt x="48083" y="385667"/>
                  </a:lnTo>
                  <a:lnTo>
                    <a:pt x="51157" y="381038"/>
                  </a:lnTo>
                  <a:lnTo>
                    <a:pt x="54030" y="376055"/>
                  </a:lnTo>
                  <a:lnTo>
                    <a:pt x="56903" y="371072"/>
                  </a:lnTo>
                  <a:lnTo>
                    <a:pt x="59660" y="365900"/>
                  </a:lnTo>
                  <a:lnTo>
                    <a:pt x="62526" y="360713"/>
                  </a:lnTo>
                  <a:lnTo>
                    <a:pt x="65391" y="355526"/>
                  </a:lnTo>
                  <a:lnTo>
                    <a:pt x="68257" y="350225"/>
                  </a:lnTo>
                  <a:lnTo>
                    <a:pt x="71221" y="344933"/>
                  </a:lnTo>
                  <a:lnTo>
                    <a:pt x="74184" y="339642"/>
                  </a:lnTo>
                  <a:lnTo>
                    <a:pt x="77208" y="334440"/>
                  </a:lnTo>
                  <a:lnTo>
                    <a:pt x="80306" y="328964"/>
                  </a:lnTo>
                  <a:lnTo>
                    <a:pt x="83405" y="323488"/>
                  </a:lnTo>
                  <a:lnTo>
                    <a:pt x="86730" y="317745"/>
                  </a:lnTo>
                  <a:lnTo>
                    <a:pt x="89811" y="312076"/>
                  </a:lnTo>
                  <a:lnTo>
                    <a:pt x="92893" y="306406"/>
                  </a:lnTo>
                  <a:lnTo>
                    <a:pt x="95804" y="300633"/>
                  </a:lnTo>
                  <a:lnTo>
                    <a:pt x="98795" y="294947"/>
                  </a:lnTo>
                  <a:lnTo>
                    <a:pt x="101787" y="289260"/>
                  </a:lnTo>
                  <a:lnTo>
                    <a:pt x="104733" y="283568"/>
                  </a:lnTo>
                  <a:lnTo>
                    <a:pt x="107760" y="277955"/>
                  </a:lnTo>
                  <a:lnTo>
                    <a:pt x="110787" y="272342"/>
                  </a:lnTo>
                  <a:lnTo>
                    <a:pt x="113839" y="266774"/>
                  </a:lnTo>
                  <a:lnTo>
                    <a:pt x="116960" y="261268"/>
                  </a:lnTo>
                  <a:lnTo>
                    <a:pt x="120081" y="255761"/>
                  </a:lnTo>
                  <a:lnTo>
                    <a:pt x="123109" y="250318"/>
                  </a:lnTo>
                  <a:lnTo>
                    <a:pt x="148465" y="213908"/>
                  </a:lnTo>
                  <a:lnTo>
                    <a:pt x="152388" y="208998"/>
                  </a:lnTo>
                  <a:lnTo>
                    <a:pt x="181805" y="177273"/>
                  </a:lnTo>
                  <a:lnTo>
                    <a:pt x="195402" y="165448"/>
                  </a:lnTo>
                  <a:lnTo>
                    <a:pt x="200126" y="161504"/>
                  </a:lnTo>
                  <a:lnTo>
                    <a:pt x="204849" y="157560"/>
                  </a:lnTo>
                  <a:lnTo>
                    <a:pt x="209856" y="153517"/>
                  </a:lnTo>
                  <a:lnTo>
                    <a:pt x="214632" y="149561"/>
                  </a:lnTo>
                  <a:lnTo>
                    <a:pt x="219407" y="145605"/>
                  </a:lnTo>
                  <a:lnTo>
                    <a:pt x="224051" y="141646"/>
                  </a:lnTo>
                  <a:lnTo>
                    <a:pt x="228777" y="137766"/>
                  </a:lnTo>
                  <a:lnTo>
                    <a:pt x="262359" y="111470"/>
                  </a:lnTo>
                  <a:lnTo>
                    <a:pt x="287399" y="93658"/>
                  </a:lnTo>
                  <a:lnTo>
                    <a:pt x="292475" y="90140"/>
                  </a:lnTo>
                  <a:lnTo>
                    <a:pt x="297601" y="86511"/>
                  </a:lnTo>
                  <a:lnTo>
                    <a:pt x="302743" y="83180"/>
                  </a:lnTo>
                  <a:lnTo>
                    <a:pt x="307885" y="79849"/>
                  </a:lnTo>
                  <a:lnTo>
                    <a:pt x="313064" y="76787"/>
                  </a:lnTo>
                  <a:lnTo>
                    <a:pt x="318249" y="73673"/>
                  </a:lnTo>
                  <a:lnTo>
                    <a:pt x="323434" y="70560"/>
                  </a:lnTo>
                  <a:lnTo>
                    <a:pt x="328791" y="67565"/>
                  </a:lnTo>
                  <a:lnTo>
                    <a:pt x="333854" y="64500"/>
                  </a:lnTo>
                  <a:lnTo>
                    <a:pt x="338916" y="61435"/>
                  </a:lnTo>
                  <a:lnTo>
                    <a:pt x="343746" y="58245"/>
                  </a:lnTo>
                  <a:lnTo>
                    <a:pt x="348624" y="55283"/>
                  </a:lnTo>
                  <a:lnTo>
                    <a:pt x="353501" y="52321"/>
                  </a:lnTo>
                  <a:lnTo>
                    <a:pt x="358426" y="49429"/>
                  </a:lnTo>
                  <a:lnTo>
                    <a:pt x="363119" y="46727"/>
                  </a:lnTo>
                  <a:lnTo>
                    <a:pt x="367812" y="44025"/>
                  </a:lnTo>
                  <a:lnTo>
                    <a:pt x="372389" y="41479"/>
                  </a:lnTo>
                  <a:lnTo>
                    <a:pt x="376782" y="39072"/>
                  </a:lnTo>
                  <a:lnTo>
                    <a:pt x="381174" y="36664"/>
                  </a:lnTo>
                  <a:lnTo>
                    <a:pt x="385536" y="34429"/>
                  </a:lnTo>
                  <a:lnTo>
                    <a:pt x="389474" y="32284"/>
                  </a:lnTo>
                  <a:lnTo>
                    <a:pt x="393412" y="30138"/>
                  </a:lnTo>
                  <a:lnTo>
                    <a:pt x="396925" y="28143"/>
                  </a:lnTo>
                  <a:lnTo>
                    <a:pt x="400408" y="26199"/>
                  </a:lnTo>
                  <a:lnTo>
                    <a:pt x="403892" y="24253"/>
                  </a:lnTo>
                  <a:lnTo>
                    <a:pt x="407268" y="22423"/>
                  </a:lnTo>
                  <a:lnTo>
                    <a:pt x="410374" y="20615"/>
                  </a:lnTo>
                  <a:lnTo>
                    <a:pt x="413479" y="18806"/>
                  </a:lnTo>
                  <a:lnTo>
                    <a:pt x="416361" y="16927"/>
                  </a:lnTo>
                  <a:lnTo>
                    <a:pt x="419045" y="15347"/>
                  </a:lnTo>
                  <a:lnTo>
                    <a:pt x="421729" y="13766"/>
                  </a:lnTo>
                  <a:lnTo>
                    <a:pt x="424315" y="12477"/>
                  </a:lnTo>
                  <a:lnTo>
                    <a:pt x="426479" y="11132"/>
                  </a:lnTo>
                  <a:lnTo>
                    <a:pt x="434814" y="4255"/>
                  </a:lnTo>
                  <a:lnTo>
                    <a:pt x="435137" y="3403"/>
                  </a:lnTo>
                  <a:lnTo>
                    <a:pt x="425590" y="253"/>
                  </a:lnTo>
                  <a:lnTo>
                    <a:pt x="423643" y="108"/>
                  </a:lnTo>
                  <a:lnTo>
                    <a:pt x="421226" y="64"/>
                  </a:lnTo>
                  <a:lnTo>
                    <a:pt x="418894" y="32"/>
                  </a:lnTo>
                  <a:lnTo>
                    <a:pt x="416561" y="0"/>
                  </a:lnTo>
                  <a:lnTo>
                    <a:pt x="414165" y="31"/>
                  </a:lnTo>
                  <a:lnTo>
                    <a:pt x="411594" y="60"/>
                  </a:lnTo>
                  <a:lnTo>
                    <a:pt x="409023" y="89"/>
                  </a:lnTo>
                  <a:lnTo>
                    <a:pt x="406161" y="153"/>
                  </a:lnTo>
                  <a:lnTo>
                    <a:pt x="403466" y="207"/>
                  </a:lnTo>
                  <a:lnTo>
                    <a:pt x="400769" y="262"/>
                  </a:lnTo>
                  <a:lnTo>
                    <a:pt x="398014" y="331"/>
                  </a:lnTo>
                  <a:lnTo>
                    <a:pt x="395419" y="390"/>
                  </a:lnTo>
                  <a:lnTo>
                    <a:pt x="392824" y="448"/>
                  </a:lnTo>
                  <a:lnTo>
                    <a:pt x="390295" y="508"/>
                  </a:lnTo>
                  <a:lnTo>
                    <a:pt x="387897" y="558"/>
                  </a:lnTo>
                  <a:lnTo>
                    <a:pt x="385500" y="609"/>
                  </a:lnTo>
                  <a:lnTo>
                    <a:pt x="383071" y="506"/>
                  </a:lnTo>
                  <a:lnTo>
                    <a:pt x="381032" y="692"/>
                  </a:lnTo>
                  <a:lnTo>
                    <a:pt x="378993" y="877"/>
                  </a:lnTo>
                  <a:lnTo>
                    <a:pt x="377323" y="1301"/>
                  </a:lnTo>
                  <a:lnTo>
                    <a:pt x="375663" y="1669"/>
                  </a:lnTo>
                  <a:lnTo>
                    <a:pt x="374002" y="2037"/>
                  </a:lnTo>
                  <a:lnTo>
                    <a:pt x="372111" y="2505"/>
                  </a:lnTo>
                  <a:lnTo>
                    <a:pt x="371069" y="2902"/>
                  </a:lnTo>
                  <a:lnTo>
                    <a:pt x="370027" y="3300"/>
                  </a:lnTo>
                  <a:lnTo>
                    <a:pt x="369526" y="3709"/>
                  </a:lnTo>
                  <a:lnTo>
                    <a:pt x="369413" y="4054"/>
                  </a:lnTo>
                  <a:lnTo>
                    <a:pt x="369300" y="4398"/>
                  </a:lnTo>
                  <a:lnTo>
                    <a:pt x="369579" y="4709"/>
                  </a:lnTo>
                  <a:lnTo>
                    <a:pt x="370392" y="4969"/>
                  </a:lnTo>
                  <a:lnTo>
                    <a:pt x="371205" y="5228"/>
                  </a:lnTo>
                  <a:lnTo>
                    <a:pt x="379872" y="6005"/>
                  </a:lnTo>
                  <a:lnTo>
                    <a:pt x="382009" y="6105"/>
                  </a:lnTo>
                  <a:lnTo>
                    <a:pt x="384619" y="6163"/>
                  </a:lnTo>
                  <a:lnTo>
                    <a:pt x="387114" y="6210"/>
                  </a:lnTo>
                  <a:lnTo>
                    <a:pt x="389608" y="6257"/>
                  </a:lnTo>
                  <a:lnTo>
                    <a:pt x="392295" y="6273"/>
                  </a:lnTo>
                  <a:lnTo>
                    <a:pt x="394839" y="6285"/>
                  </a:lnTo>
                  <a:lnTo>
                    <a:pt x="397383" y="6298"/>
                  </a:lnTo>
                  <a:lnTo>
                    <a:pt x="399800" y="6143"/>
                  </a:lnTo>
                  <a:lnTo>
                    <a:pt x="402378" y="6282"/>
                  </a:lnTo>
                  <a:lnTo>
                    <a:pt x="404957" y="6423"/>
                  </a:lnTo>
                  <a:lnTo>
                    <a:pt x="407711" y="6798"/>
                  </a:lnTo>
                  <a:lnTo>
                    <a:pt x="410311" y="7126"/>
                  </a:lnTo>
                  <a:lnTo>
                    <a:pt x="412910" y="7454"/>
                  </a:lnTo>
                  <a:lnTo>
                    <a:pt x="415661" y="7736"/>
                  </a:lnTo>
                  <a:lnTo>
                    <a:pt x="417976" y="8249"/>
                  </a:lnTo>
                  <a:lnTo>
                    <a:pt x="420292" y="8762"/>
                  </a:lnTo>
                  <a:lnTo>
                    <a:pt x="422278" y="9392"/>
                  </a:lnTo>
                  <a:lnTo>
                    <a:pt x="424205" y="10205"/>
                  </a:lnTo>
                  <a:lnTo>
                    <a:pt x="426133" y="11019"/>
                  </a:lnTo>
                  <a:lnTo>
                    <a:pt x="427988" y="12010"/>
                  </a:lnTo>
                  <a:lnTo>
                    <a:pt x="429541" y="13130"/>
                  </a:lnTo>
                  <a:lnTo>
                    <a:pt x="431094" y="14251"/>
                  </a:lnTo>
                  <a:lnTo>
                    <a:pt x="432274" y="15696"/>
                  </a:lnTo>
                  <a:lnTo>
                    <a:pt x="433523" y="16927"/>
                  </a:lnTo>
                  <a:lnTo>
                    <a:pt x="434773" y="18157"/>
                  </a:lnTo>
                  <a:lnTo>
                    <a:pt x="436005" y="19290"/>
                  </a:lnTo>
                  <a:lnTo>
                    <a:pt x="437037" y="20514"/>
                  </a:lnTo>
                  <a:lnTo>
                    <a:pt x="438069" y="21737"/>
                  </a:lnTo>
                  <a:lnTo>
                    <a:pt x="438970" y="22963"/>
                  </a:lnTo>
                  <a:lnTo>
                    <a:pt x="439718" y="24270"/>
                  </a:lnTo>
                  <a:lnTo>
                    <a:pt x="440467" y="25578"/>
                  </a:lnTo>
                  <a:lnTo>
                    <a:pt x="443107" y="38434"/>
                  </a:lnTo>
                  <a:lnTo>
                    <a:pt x="443217" y="40399"/>
                  </a:lnTo>
                  <a:lnTo>
                    <a:pt x="443388" y="42522"/>
                  </a:lnTo>
                  <a:lnTo>
                    <a:pt x="443256" y="44590"/>
                  </a:lnTo>
                  <a:lnTo>
                    <a:pt x="443124" y="46659"/>
                  </a:lnTo>
                  <a:lnTo>
                    <a:pt x="442840" y="48635"/>
                  </a:lnTo>
                  <a:lnTo>
                    <a:pt x="442314" y="50845"/>
                  </a:lnTo>
                  <a:lnTo>
                    <a:pt x="441788" y="53056"/>
                  </a:lnTo>
                  <a:lnTo>
                    <a:pt x="441030" y="55507"/>
                  </a:lnTo>
                  <a:lnTo>
                    <a:pt x="440101" y="57856"/>
                  </a:lnTo>
                  <a:lnTo>
                    <a:pt x="439173" y="60204"/>
                  </a:lnTo>
                  <a:lnTo>
                    <a:pt x="429201" y="76315"/>
                  </a:lnTo>
                  <a:lnTo>
                    <a:pt x="428540" y="77232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724435" y="2965025"/>
              <a:ext cx="899689" cy="379114"/>
            </a:xfrm>
            <a:prstGeom prst="rect">
              <a:avLst/>
            </a:prstGeom>
          </p:spPr>
        </p:pic>
      </p:grpSp>
      <p:pic>
        <p:nvPicPr>
          <p:cNvPr id="53" name="object 5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686563" y="2797498"/>
            <a:ext cx="808239" cy="426714"/>
          </a:xfrm>
          <a:prstGeom prst="rect">
            <a:avLst/>
          </a:prstGeom>
        </p:spPr>
      </p:pic>
      <p:sp>
        <p:nvSpPr>
          <p:cNvPr id="54" name="object 54"/>
          <p:cNvSpPr/>
          <p:nvPr/>
        </p:nvSpPr>
        <p:spPr>
          <a:xfrm>
            <a:off x="7490576" y="1448803"/>
            <a:ext cx="314325" cy="482600"/>
          </a:xfrm>
          <a:custGeom>
            <a:avLst/>
            <a:gdLst/>
            <a:ahLst/>
            <a:cxnLst/>
            <a:rect l="l" t="t" r="r" b="b"/>
            <a:pathLst>
              <a:path w="314325" h="482600">
                <a:moveTo>
                  <a:pt x="147" y="79518"/>
                </a:moveTo>
                <a:lnTo>
                  <a:pt x="147" y="79518"/>
                </a:lnTo>
                <a:lnTo>
                  <a:pt x="147" y="75698"/>
                </a:lnTo>
                <a:lnTo>
                  <a:pt x="0" y="74748"/>
                </a:lnTo>
                <a:lnTo>
                  <a:pt x="147" y="73389"/>
                </a:lnTo>
                <a:lnTo>
                  <a:pt x="294" y="72030"/>
                </a:lnTo>
                <a:lnTo>
                  <a:pt x="541" y="70230"/>
                </a:lnTo>
                <a:lnTo>
                  <a:pt x="1031" y="68417"/>
                </a:lnTo>
                <a:lnTo>
                  <a:pt x="1522" y="66604"/>
                </a:lnTo>
                <a:lnTo>
                  <a:pt x="2071" y="64538"/>
                </a:lnTo>
                <a:lnTo>
                  <a:pt x="3092" y="62511"/>
                </a:lnTo>
                <a:lnTo>
                  <a:pt x="4113" y="60485"/>
                </a:lnTo>
                <a:lnTo>
                  <a:pt x="5457" y="58489"/>
                </a:lnTo>
                <a:lnTo>
                  <a:pt x="7160" y="56258"/>
                </a:lnTo>
                <a:lnTo>
                  <a:pt x="8862" y="54027"/>
                </a:lnTo>
                <a:lnTo>
                  <a:pt x="10964" y="51522"/>
                </a:lnTo>
                <a:lnTo>
                  <a:pt x="13308" y="49126"/>
                </a:lnTo>
                <a:lnTo>
                  <a:pt x="15651" y="46729"/>
                </a:lnTo>
                <a:lnTo>
                  <a:pt x="18365" y="44394"/>
                </a:lnTo>
                <a:lnTo>
                  <a:pt x="21221" y="41881"/>
                </a:lnTo>
                <a:lnTo>
                  <a:pt x="24076" y="39367"/>
                </a:lnTo>
                <a:lnTo>
                  <a:pt x="27076" y="36631"/>
                </a:lnTo>
                <a:lnTo>
                  <a:pt x="30440" y="34044"/>
                </a:lnTo>
                <a:lnTo>
                  <a:pt x="33802" y="31456"/>
                </a:lnTo>
                <a:lnTo>
                  <a:pt x="37467" y="28836"/>
                </a:lnTo>
                <a:lnTo>
                  <a:pt x="41397" y="26357"/>
                </a:lnTo>
                <a:lnTo>
                  <a:pt x="45326" y="23878"/>
                </a:lnTo>
                <a:lnTo>
                  <a:pt x="67971" y="12567"/>
                </a:lnTo>
                <a:lnTo>
                  <a:pt x="72781" y="10602"/>
                </a:lnTo>
                <a:lnTo>
                  <a:pt x="113310" y="1592"/>
                </a:lnTo>
                <a:lnTo>
                  <a:pt x="137386" y="0"/>
                </a:lnTo>
                <a:lnTo>
                  <a:pt x="142009" y="89"/>
                </a:lnTo>
                <a:lnTo>
                  <a:pt x="146634" y="179"/>
                </a:lnTo>
                <a:lnTo>
                  <a:pt x="151323" y="476"/>
                </a:lnTo>
                <a:lnTo>
                  <a:pt x="155818" y="1016"/>
                </a:lnTo>
                <a:lnTo>
                  <a:pt x="160314" y="1555"/>
                </a:lnTo>
                <a:lnTo>
                  <a:pt x="181358" y="6820"/>
                </a:lnTo>
                <a:lnTo>
                  <a:pt x="185362" y="8132"/>
                </a:lnTo>
                <a:lnTo>
                  <a:pt x="189218" y="9493"/>
                </a:lnTo>
                <a:lnTo>
                  <a:pt x="193004" y="11196"/>
                </a:lnTo>
                <a:lnTo>
                  <a:pt x="196789" y="12899"/>
                </a:lnTo>
                <a:lnTo>
                  <a:pt x="230360" y="37612"/>
                </a:lnTo>
                <a:lnTo>
                  <a:pt x="248179" y="55917"/>
                </a:lnTo>
                <a:lnTo>
                  <a:pt x="251001" y="59192"/>
                </a:lnTo>
                <a:lnTo>
                  <a:pt x="253824" y="62467"/>
                </a:lnTo>
                <a:lnTo>
                  <a:pt x="256737" y="65835"/>
                </a:lnTo>
                <a:lnTo>
                  <a:pt x="259467" y="69225"/>
                </a:lnTo>
                <a:lnTo>
                  <a:pt x="262197" y="72614"/>
                </a:lnTo>
                <a:lnTo>
                  <a:pt x="264863" y="76217"/>
                </a:lnTo>
                <a:lnTo>
                  <a:pt x="267377" y="79530"/>
                </a:lnTo>
                <a:lnTo>
                  <a:pt x="269891" y="82842"/>
                </a:lnTo>
                <a:lnTo>
                  <a:pt x="272276" y="85949"/>
                </a:lnTo>
                <a:lnTo>
                  <a:pt x="274549" y="89102"/>
                </a:lnTo>
                <a:lnTo>
                  <a:pt x="276822" y="92256"/>
                </a:lnTo>
                <a:lnTo>
                  <a:pt x="279103" y="95323"/>
                </a:lnTo>
                <a:lnTo>
                  <a:pt x="281017" y="98450"/>
                </a:lnTo>
                <a:lnTo>
                  <a:pt x="291536" y="129398"/>
                </a:lnTo>
                <a:lnTo>
                  <a:pt x="291904" y="133248"/>
                </a:lnTo>
                <a:lnTo>
                  <a:pt x="292090" y="137405"/>
                </a:lnTo>
                <a:lnTo>
                  <a:pt x="291678" y="141469"/>
                </a:lnTo>
                <a:lnTo>
                  <a:pt x="291266" y="145532"/>
                </a:lnTo>
                <a:lnTo>
                  <a:pt x="290387" y="149561"/>
                </a:lnTo>
                <a:lnTo>
                  <a:pt x="289066" y="153778"/>
                </a:lnTo>
                <a:lnTo>
                  <a:pt x="287745" y="157994"/>
                </a:lnTo>
                <a:lnTo>
                  <a:pt x="267093" y="192958"/>
                </a:lnTo>
                <a:lnTo>
                  <a:pt x="263881" y="197344"/>
                </a:lnTo>
                <a:lnTo>
                  <a:pt x="260423" y="201733"/>
                </a:lnTo>
                <a:lnTo>
                  <a:pt x="256950" y="205974"/>
                </a:lnTo>
                <a:lnTo>
                  <a:pt x="253477" y="210215"/>
                </a:lnTo>
                <a:lnTo>
                  <a:pt x="235332" y="230195"/>
                </a:lnTo>
                <a:lnTo>
                  <a:pt x="231834" y="233886"/>
                </a:lnTo>
                <a:lnTo>
                  <a:pt x="228413" y="237215"/>
                </a:lnTo>
                <a:lnTo>
                  <a:pt x="225267" y="240548"/>
                </a:lnTo>
                <a:lnTo>
                  <a:pt x="222122" y="243880"/>
                </a:lnTo>
                <a:lnTo>
                  <a:pt x="219188" y="247161"/>
                </a:lnTo>
                <a:lnTo>
                  <a:pt x="216460" y="250190"/>
                </a:lnTo>
                <a:lnTo>
                  <a:pt x="213731" y="253220"/>
                </a:lnTo>
                <a:lnTo>
                  <a:pt x="211097" y="256065"/>
                </a:lnTo>
                <a:lnTo>
                  <a:pt x="208892" y="258722"/>
                </a:lnTo>
                <a:lnTo>
                  <a:pt x="206688" y="261380"/>
                </a:lnTo>
                <a:lnTo>
                  <a:pt x="204947" y="263820"/>
                </a:lnTo>
                <a:lnTo>
                  <a:pt x="203232" y="266134"/>
                </a:lnTo>
                <a:lnTo>
                  <a:pt x="201517" y="268449"/>
                </a:lnTo>
                <a:lnTo>
                  <a:pt x="199929" y="270565"/>
                </a:lnTo>
                <a:lnTo>
                  <a:pt x="198604" y="272610"/>
                </a:lnTo>
                <a:lnTo>
                  <a:pt x="193167" y="283750"/>
                </a:lnTo>
                <a:lnTo>
                  <a:pt x="192625" y="285491"/>
                </a:lnTo>
                <a:lnTo>
                  <a:pt x="192144" y="287169"/>
                </a:lnTo>
                <a:lnTo>
                  <a:pt x="192024" y="288852"/>
                </a:lnTo>
                <a:lnTo>
                  <a:pt x="191903" y="290536"/>
                </a:lnTo>
                <a:lnTo>
                  <a:pt x="206215" y="304824"/>
                </a:lnTo>
                <a:lnTo>
                  <a:pt x="208743" y="305837"/>
                </a:lnTo>
                <a:lnTo>
                  <a:pt x="225377" y="310345"/>
                </a:lnTo>
                <a:lnTo>
                  <a:pt x="229097" y="311063"/>
                </a:lnTo>
                <a:lnTo>
                  <a:pt x="233128" y="311660"/>
                </a:lnTo>
                <a:lnTo>
                  <a:pt x="237364" y="312154"/>
                </a:lnTo>
                <a:lnTo>
                  <a:pt x="241599" y="312649"/>
                </a:lnTo>
                <a:lnTo>
                  <a:pt x="264427" y="313947"/>
                </a:lnTo>
                <a:lnTo>
                  <a:pt x="268898" y="314097"/>
                </a:lnTo>
                <a:lnTo>
                  <a:pt x="273483" y="314163"/>
                </a:lnTo>
                <a:lnTo>
                  <a:pt x="277617" y="314213"/>
                </a:lnTo>
                <a:lnTo>
                  <a:pt x="281750" y="314263"/>
                </a:lnTo>
                <a:lnTo>
                  <a:pt x="285669" y="314258"/>
                </a:lnTo>
                <a:lnTo>
                  <a:pt x="289225" y="314249"/>
                </a:lnTo>
                <a:lnTo>
                  <a:pt x="292782" y="314241"/>
                </a:lnTo>
                <a:lnTo>
                  <a:pt x="296144" y="314053"/>
                </a:lnTo>
                <a:lnTo>
                  <a:pt x="298955" y="314164"/>
                </a:lnTo>
                <a:lnTo>
                  <a:pt x="301766" y="314276"/>
                </a:lnTo>
                <a:lnTo>
                  <a:pt x="304130" y="314471"/>
                </a:lnTo>
                <a:lnTo>
                  <a:pt x="306090" y="314918"/>
                </a:lnTo>
                <a:lnTo>
                  <a:pt x="308050" y="315365"/>
                </a:lnTo>
                <a:lnTo>
                  <a:pt x="313301" y="319920"/>
                </a:lnTo>
                <a:lnTo>
                  <a:pt x="313772" y="321100"/>
                </a:lnTo>
                <a:lnTo>
                  <a:pt x="313663" y="322480"/>
                </a:lnTo>
                <a:lnTo>
                  <a:pt x="313541" y="323928"/>
                </a:lnTo>
                <a:lnTo>
                  <a:pt x="313419" y="325375"/>
                </a:lnTo>
                <a:lnTo>
                  <a:pt x="312966" y="326828"/>
                </a:lnTo>
                <a:lnTo>
                  <a:pt x="312568" y="328606"/>
                </a:lnTo>
                <a:lnTo>
                  <a:pt x="312170" y="330383"/>
                </a:lnTo>
                <a:lnTo>
                  <a:pt x="311622" y="332510"/>
                </a:lnTo>
                <a:lnTo>
                  <a:pt x="311154" y="334592"/>
                </a:lnTo>
                <a:lnTo>
                  <a:pt x="310686" y="336675"/>
                </a:lnTo>
                <a:lnTo>
                  <a:pt x="310183" y="338777"/>
                </a:lnTo>
                <a:lnTo>
                  <a:pt x="309760" y="341100"/>
                </a:lnTo>
                <a:lnTo>
                  <a:pt x="309336" y="343424"/>
                </a:lnTo>
                <a:lnTo>
                  <a:pt x="308795" y="345893"/>
                </a:lnTo>
                <a:lnTo>
                  <a:pt x="308612" y="348531"/>
                </a:lnTo>
                <a:lnTo>
                  <a:pt x="308430" y="351170"/>
                </a:lnTo>
                <a:lnTo>
                  <a:pt x="308550" y="353993"/>
                </a:lnTo>
                <a:lnTo>
                  <a:pt x="308667" y="356930"/>
                </a:lnTo>
                <a:lnTo>
                  <a:pt x="308785" y="359867"/>
                </a:lnTo>
                <a:lnTo>
                  <a:pt x="309069" y="362976"/>
                </a:lnTo>
                <a:lnTo>
                  <a:pt x="309316" y="366153"/>
                </a:lnTo>
                <a:lnTo>
                  <a:pt x="309562" y="369329"/>
                </a:lnTo>
                <a:lnTo>
                  <a:pt x="309880" y="372643"/>
                </a:lnTo>
                <a:lnTo>
                  <a:pt x="310150" y="375989"/>
                </a:lnTo>
                <a:lnTo>
                  <a:pt x="310419" y="379335"/>
                </a:lnTo>
                <a:lnTo>
                  <a:pt x="310699" y="382778"/>
                </a:lnTo>
                <a:lnTo>
                  <a:pt x="310934" y="386229"/>
                </a:lnTo>
                <a:lnTo>
                  <a:pt x="311170" y="389681"/>
                </a:lnTo>
                <a:lnTo>
                  <a:pt x="311383" y="393192"/>
                </a:lnTo>
                <a:lnTo>
                  <a:pt x="311561" y="396699"/>
                </a:lnTo>
                <a:lnTo>
                  <a:pt x="311739" y="400207"/>
                </a:lnTo>
                <a:lnTo>
                  <a:pt x="312346" y="421399"/>
                </a:lnTo>
                <a:lnTo>
                  <a:pt x="312534" y="425075"/>
                </a:lnTo>
                <a:lnTo>
                  <a:pt x="312420" y="428447"/>
                </a:lnTo>
                <a:lnTo>
                  <a:pt x="312305" y="431818"/>
                </a:lnTo>
                <a:lnTo>
                  <a:pt x="312071" y="435085"/>
                </a:lnTo>
                <a:lnTo>
                  <a:pt x="311589" y="438099"/>
                </a:lnTo>
                <a:lnTo>
                  <a:pt x="311107" y="441114"/>
                </a:lnTo>
                <a:lnTo>
                  <a:pt x="310260" y="443915"/>
                </a:lnTo>
                <a:lnTo>
                  <a:pt x="309528" y="446533"/>
                </a:lnTo>
                <a:lnTo>
                  <a:pt x="308797" y="449152"/>
                </a:lnTo>
                <a:lnTo>
                  <a:pt x="308081" y="451539"/>
                </a:lnTo>
                <a:lnTo>
                  <a:pt x="307202" y="453809"/>
                </a:lnTo>
                <a:lnTo>
                  <a:pt x="306323" y="456079"/>
                </a:lnTo>
                <a:lnTo>
                  <a:pt x="305206" y="458148"/>
                </a:lnTo>
                <a:lnTo>
                  <a:pt x="304255" y="460153"/>
                </a:lnTo>
                <a:lnTo>
                  <a:pt x="303304" y="462157"/>
                </a:lnTo>
                <a:lnTo>
                  <a:pt x="302470" y="464011"/>
                </a:lnTo>
                <a:lnTo>
                  <a:pt x="301498" y="465837"/>
                </a:lnTo>
                <a:lnTo>
                  <a:pt x="300525" y="467663"/>
                </a:lnTo>
                <a:lnTo>
                  <a:pt x="299386" y="469388"/>
                </a:lnTo>
                <a:lnTo>
                  <a:pt x="298421" y="471109"/>
                </a:lnTo>
                <a:lnTo>
                  <a:pt x="297455" y="472830"/>
                </a:lnTo>
                <a:lnTo>
                  <a:pt x="296651" y="474640"/>
                </a:lnTo>
                <a:lnTo>
                  <a:pt x="295705" y="476164"/>
                </a:lnTo>
                <a:lnTo>
                  <a:pt x="294761" y="477687"/>
                </a:lnTo>
                <a:lnTo>
                  <a:pt x="293819" y="479232"/>
                </a:lnTo>
                <a:lnTo>
                  <a:pt x="292749" y="480250"/>
                </a:lnTo>
                <a:lnTo>
                  <a:pt x="287092" y="482592"/>
                </a:lnTo>
                <a:lnTo>
                  <a:pt x="286168" y="482037"/>
                </a:lnTo>
                <a:lnTo>
                  <a:pt x="285243" y="481482"/>
                </a:lnTo>
                <a:lnTo>
                  <a:pt x="284573" y="480419"/>
                </a:lnTo>
                <a:lnTo>
                  <a:pt x="283745" y="478941"/>
                </a:lnTo>
                <a:lnTo>
                  <a:pt x="282917" y="477464"/>
                </a:lnTo>
                <a:lnTo>
                  <a:pt x="281985" y="475156"/>
                </a:lnTo>
                <a:lnTo>
                  <a:pt x="281199" y="473174"/>
                </a:lnTo>
                <a:lnTo>
                  <a:pt x="280412" y="471192"/>
                </a:lnTo>
                <a:lnTo>
                  <a:pt x="279387" y="468071"/>
                </a:lnTo>
                <a:lnTo>
                  <a:pt x="279024" y="467051"/>
                </a:lnTo>
              </a:path>
            </a:pathLst>
          </a:custGeom>
          <a:ln w="19050">
            <a:solidFill>
              <a:srgbClr val="3C00B8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5" name="object 55"/>
          <p:cNvGrpSpPr/>
          <p:nvPr/>
        </p:nvGrpSpPr>
        <p:grpSpPr>
          <a:xfrm>
            <a:off x="7907587" y="1330814"/>
            <a:ext cx="1192530" cy="460375"/>
            <a:chOff x="7907587" y="1330814"/>
            <a:chExt cx="1192530" cy="460375"/>
          </a:xfrm>
        </p:grpSpPr>
        <p:sp>
          <p:nvSpPr>
            <p:cNvPr id="56" name="object 56"/>
            <p:cNvSpPr/>
            <p:nvPr/>
          </p:nvSpPr>
          <p:spPr>
            <a:xfrm>
              <a:off x="7917112" y="1445019"/>
              <a:ext cx="1173480" cy="336550"/>
            </a:xfrm>
            <a:custGeom>
              <a:avLst/>
              <a:gdLst/>
              <a:ahLst/>
              <a:cxnLst/>
              <a:rect l="l" t="t" r="r" b="b"/>
              <a:pathLst>
                <a:path w="1173479" h="336550">
                  <a:moveTo>
                    <a:pt x="5442" y="182154"/>
                  </a:moveTo>
                  <a:lnTo>
                    <a:pt x="5442" y="182007"/>
                  </a:lnTo>
                  <a:lnTo>
                    <a:pt x="5442" y="181319"/>
                  </a:lnTo>
                  <a:lnTo>
                    <a:pt x="5590" y="181411"/>
                  </a:lnTo>
                  <a:lnTo>
                    <a:pt x="5442" y="181862"/>
                  </a:lnTo>
                  <a:lnTo>
                    <a:pt x="5295" y="182314"/>
                  </a:lnTo>
                  <a:lnTo>
                    <a:pt x="4902" y="182910"/>
                  </a:lnTo>
                  <a:lnTo>
                    <a:pt x="4557" y="183977"/>
                  </a:lnTo>
                  <a:lnTo>
                    <a:pt x="4214" y="185044"/>
                  </a:lnTo>
                  <a:lnTo>
                    <a:pt x="3764" y="186332"/>
                  </a:lnTo>
                  <a:lnTo>
                    <a:pt x="3381" y="188263"/>
                  </a:lnTo>
                  <a:lnTo>
                    <a:pt x="2998" y="190193"/>
                  </a:lnTo>
                  <a:lnTo>
                    <a:pt x="2597" y="192788"/>
                  </a:lnTo>
                  <a:lnTo>
                    <a:pt x="2259" y="195558"/>
                  </a:lnTo>
                  <a:lnTo>
                    <a:pt x="1921" y="198329"/>
                  </a:lnTo>
                  <a:lnTo>
                    <a:pt x="1612" y="201726"/>
                  </a:lnTo>
                  <a:lnTo>
                    <a:pt x="1354" y="204888"/>
                  </a:lnTo>
                  <a:lnTo>
                    <a:pt x="1096" y="208050"/>
                  </a:lnTo>
                  <a:lnTo>
                    <a:pt x="209" y="227812"/>
                  </a:lnTo>
                  <a:lnTo>
                    <a:pt x="0" y="231504"/>
                  </a:lnTo>
                  <a:lnTo>
                    <a:pt x="98" y="234620"/>
                  </a:lnTo>
                  <a:lnTo>
                    <a:pt x="196" y="237736"/>
                  </a:lnTo>
                  <a:lnTo>
                    <a:pt x="571" y="240544"/>
                  </a:lnTo>
                  <a:lnTo>
                    <a:pt x="899" y="243161"/>
                  </a:lnTo>
                  <a:lnTo>
                    <a:pt x="1230" y="245779"/>
                  </a:lnTo>
                  <a:lnTo>
                    <a:pt x="1537" y="248257"/>
                  </a:lnTo>
                  <a:lnTo>
                    <a:pt x="2073" y="250328"/>
                  </a:lnTo>
                  <a:lnTo>
                    <a:pt x="2609" y="252399"/>
                  </a:lnTo>
                  <a:lnTo>
                    <a:pt x="3274" y="254143"/>
                  </a:lnTo>
                  <a:lnTo>
                    <a:pt x="4117" y="255589"/>
                  </a:lnTo>
                  <a:lnTo>
                    <a:pt x="4960" y="257035"/>
                  </a:lnTo>
                  <a:lnTo>
                    <a:pt x="5984" y="258116"/>
                  </a:lnTo>
                  <a:lnTo>
                    <a:pt x="7133" y="259003"/>
                  </a:lnTo>
                  <a:lnTo>
                    <a:pt x="8281" y="259890"/>
                  </a:lnTo>
                  <a:lnTo>
                    <a:pt x="9606" y="260455"/>
                  </a:lnTo>
                  <a:lnTo>
                    <a:pt x="11007" y="260912"/>
                  </a:lnTo>
                  <a:lnTo>
                    <a:pt x="12407" y="261370"/>
                  </a:lnTo>
                  <a:lnTo>
                    <a:pt x="13952" y="261728"/>
                  </a:lnTo>
                  <a:lnTo>
                    <a:pt x="15536" y="261746"/>
                  </a:lnTo>
                  <a:lnTo>
                    <a:pt x="17119" y="261763"/>
                  </a:lnTo>
                  <a:lnTo>
                    <a:pt x="25737" y="257856"/>
                  </a:lnTo>
                  <a:lnTo>
                    <a:pt x="27502" y="256396"/>
                  </a:lnTo>
                  <a:lnTo>
                    <a:pt x="40982" y="230471"/>
                  </a:lnTo>
                  <a:lnTo>
                    <a:pt x="42426" y="225863"/>
                  </a:lnTo>
                  <a:lnTo>
                    <a:pt x="43905" y="220535"/>
                  </a:lnTo>
                  <a:lnTo>
                    <a:pt x="45148" y="215189"/>
                  </a:lnTo>
                  <a:lnTo>
                    <a:pt x="46391" y="209843"/>
                  </a:lnTo>
                  <a:lnTo>
                    <a:pt x="47362" y="203789"/>
                  </a:lnTo>
                  <a:lnTo>
                    <a:pt x="48441" y="198394"/>
                  </a:lnTo>
                  <a:lnTo>
                    <a:pt x="49520" y="192998"/>
                  </a:lnTo>
                  <a:lnTo>
                    <a:pt x="50514" y="187759"/>
                  </a:lnTo>
                  <a:lnTo>
                    <a:pt x="51622" y="182813"/>
                  </a:lnTo>
                  <a:lnTo>
                    <a:pt x="59000" y="156881"/>
                  </a:lnTo>
                  <a:lnTo>
                    <a:pt x="60375" y="153458"/>
                  </a:lnTo>
                  <a:lnTo>
                    <a:pt x="79919" y="137709"/>
                  </a:lnTo>
                  <a:lnTo>
                    <a:pt x="81971" y="137709"/>
                  </a:lnTo>
                  <a:lnTo>
                    <a:pt x="83432" y="137724"/>
                  </a:lnTo>
                  <a:lnTo>
                    <a:pt x="84891" y="137739"/>
                  </a:lnTo>
                  <a:lnTo>
                    <a:pt x="86166" y="137915"/>
                  </a:lnTo>
                  <a:lnTo>
                    <a:pt x="86947" y="138072"/>
                  </a:lnTo>
                  <a:lnTo>
                    <a:pt x="87727" y="138229"/>
                  </a:lnTo>
                  <a:lnTo>
                    <a:pt x="88102" y="138463"/>
                  </a:lnTo>
                  <a:lnTo>
                    <a:pt x="88116" y="138664"/>
                  </a:lnTo>
                  <a:lnTo>
                    <a:pt x="88129" y="138865"/>
                  </a:lnTo>
                  <a:lnTo>
                    <a:pt x="87843" y="138794"/>
                  </a:lnTo>
                  <a:lnTo>
                    <a:pt x="87028" y="139278"/>
                  </a:lnTo>
                  <a:lnTo>
                    <a:pt x="86214" y="139762"/>
                  </a:lnTo>
                  <a:lnTo>
                    <a:pt x="84761" y="140434"/>
                  </a:lnTo>
                  <a:lnTo>
                    <a:pt x="83229" y="141567"/>
                  </a:lnTo>
                  <a:lnTo>
                    <a:pt x="81697" y="142699"/>
                  </a:lnTo>
                  <a:lnTo>
                    <a:pt x="79760" y="144072"/>
                  </a:lnTo>
                  <a:lnTo>
                    <a:pt x="77834" y="146073"/>
                  </a:lnTo>
                  <a:lnTo>
                    <a:pt x="65296" y="163955"/>
                  </a:lnTo>
                  <a:lnTo>
                    <a:pt x="63185" y="167802"/>
                  </a:lnTo>
                  <a:lnTo>
                    <a:pt x="60917" y="172149"/>
                  </a:lnTo>
                  <a:lnTo>
                    <a:pt x="59008" y="176660"/>
                  </a:lnTo>
                  <a:lnTo>
                    <a:pt x="57096" y="181171"/>
                  </a:lnTo>
                  <a:lnTo>
                    <a:pt x="55318" y="186209"/>
                  </a:lnTo>
                  <a:lnTo>
                    <a:pt x="53833" y="191023"/>
                  </a:lnTo>
                  <a:lnTo>
                    <a:pt x="52347" y="195836"/>
                  </a:lnTo>
                  <a:lnTo>
                    <a:pt x="48471" y="223920"/>
                  </a:lnTo>
                  <a:lnTo>
                    <a:pt x="48639" y="228396"/>
                  </a:lnTo>
                  <a:lnTo>
                    <a:pt x="49354" y="232431"/>
                  </a:lnTo>
                  <a:lnTo>
                    <a:pt x="50069" y="236466"/>
                  </a:lnTo>
                  <a:lnTo>
                    <a:pt x="58963" y="252954"/>
                  </a:lnTo>
                  <a:lnTo>
                    <a:pt x="61326" y="255633"/>
                  </a:lnTo>
                  <a:lnTo>
                    <a:pt x="75666" y="264072"/>
                  </a:lnTo>
                  <a:lnTo>
                    <a:pt x="78630" y="265196"/>
                  </a:lnTo>
                  <a:lnTo>
                    <a:pt x="81698" y="265903"/>
                  </a:lnTo>
                  <a:lnTo>
                    <a:pt x="84837" y="266472"/>
                  </a:lnTo>
                  <a:lnTo>
                    <a:pt x="87976" y="267042"/>
                  </a:lnTo>
                  <a:lnTo>
                    <a:pt x="91364" y="267589"/>
                  </a:lnTo>
                  <a:lnTo>
                    <a:pt x="94499" y="267490"/>
                  </a:lnTo>
                  <a:lnTo>
                    <a:pt x="97635" y="267390"/>
                  </a:lnTo>
                  <a:lnTo>
                    <a:pt x="100754" y="266734"/>
                  </a:lnTo>
                  <a:lnTo>
                    <a:pt x="103649" y="265874"/>
                  </a:lnTo>
                  <a:lnTo>
                    <a:pt x="106544" y="265015"/>
                  </a:lnTo>
                  <a:lnTo>
                    <a:pt x="124643" y="249118"/>
                  </a:lnTo>
                  <a:lnTo>
                    <a:pt x="126185" y="246220"/>
                  </a:lnTo>
                  <a:lnTo>
                    <a:pt x="127234" y="243056"/>
                  </a:lnTo>
                  <a:lnTo>
                    <a:pt x="128368" y="239271"/>
                  </a:lnTo>
                  <a:lnTo>
                    <a:pt x="129502" y="235485"/>
                  </a:lnTo>
                  <a:lnTo>
                    <a:pt x="130561" y="230876"/>
                  </a:lnTo>
                  <a:lnTo>
                    <a:pt x="131446" y="226406"/>
                  </a:lnTo>
                  <a:lnTo>
                    <a:pt x="132331" y="221936"/>
                  </a:lnTo>
                  <a:lnTo>
                    <a:pt x="135103" y="198554"/>
                  </a:lnTo>
                  <a:lnTo>
                    <a:pt x="135471" y="194025"/>
                  </a:lnTo>
                  <a:lnTo>
                    <a:pt x="135553" y="189424"/>
                  </a:lnTo>
                  <a:lnTo>
                    <a:pt x="135886" y="185280"/>
                  </a:lnTo>
                  <a:lnTo>
                    <a:pt x="136219" y="181135"/>
                  </a:lnTo>
                  <a:lnTo>
                    <a:pt x="136693" y="177231"/>
                  </a:lnTo>
                  <a:lnTo>
                    <a:pt x="137098" y="173689"/>
                  </a:lnTo>
                  <a:lnTo>
                    <a:pt x="137504" y="170146"/>
                  </a:lnTo>
                  <a:lnTo>
                    <a:pt x="137799" y="166959"/>
                  </a:lnTo>
                  <a:lnTo>
                    <a:pt x="138319" y="164026"/>
                  </a:lnTo>
                  <a:lnTo>
                    <a:pt x="143026" y="150355"/>
                  </a:lnTo>
                  <a:lnTo>
                    <a:pt x="144102" y="148644"/>
                  </a:lnTo>
                  <a:lnTo>
                    <a:pt x="145351" y="147103"/>
                  </a:lnTo>
                  <a:lnTo>
                    <a:pt x="146687" y="145820"/>
                  </a:lnTo>
                  <a:lnTo>
                    <a:pt x="148024" y="144536"/>
                  </a:lnTo>
                  <a:lnTo>
                    <a:pt x="149509" y="143505"/>
                  </a:lnTo>
                  <a:lnTo>
                    <a:pt x="151041" y="142654"/>
                  </a:lnTo>
                  <a:lnTo>
                    <a:pt x="152574" y="141802"/>
                  </a:lnTo>
                  <a:lnTo>
                    <a:pt x="154514" y="141201"/>
                  </a:lnTo>
                  <a:lnTo>
                    <a:pt x="155885" y="140710"/>
                  </a:lnTo>
                  <a:lnTo>
                    <a:pt x="157256" y="140219"/>
                  </a:lnTo>
                  <a:lnTo>
                    <a:pt x="158504" y="139787"/>
                  </a:lnTo>
                  <a:lnTo>
                    <a:pt x="159266" y="139708"/>
                  </a:lnTo>
                  <a:lnTo>
                    <a:pt x="160028" y="139628"/>
                  </a:lnTo>
                  <a:lnTo>
                    <a:pt x="160423" y="139650"/>
                  </a:lnTo>
                  <a:lnTo>
                    <a:pt x="160456" y="140231"/>
                  </a:lnTo>
                  <a:lnTo>
                    <a:pt x="160489" y="140813"/>
                  </a:lnTo>
                  <a:lnTo>
                    <a:pt x="160243" y="141942"/>
                  </a:lnTo>
                  <a:lnTo>
                    <a:pt x="159464" y="143198"/>
                  </a:lnTo>
                  <a:lnTo>
                    <a:pt x="158684" y="144453"/>
                  </a:lnTo>
                  <a:lnTo>
                    <a:pt x="157276" y="145944"/>
                  </a:lnTo>
                  <a:lnTo>
                    <a:pt x="155781" y="147765"/>
                  </a:lnTo>
                  <a:lnTo>
                    <a:pt x="154285" y="149587"/>
                  </a:lnTo>
                  <a:lnTo>
                    <a:pt x="152239" y="151595"/>
                  </a:lnTo>
                  <a:lnTo>
                    <a:pt x="150493" y="154127"/>
                  </a:lnTo>
                  <a:lnTo>
                    <a:pt x="148746" y="156658"/>
                  </a:lnTo>
                  <a:lnTo>
                    <a:pt x="147025" y="159763"/>
                  </a:lnTo>
                  <a:lnTo>
                    <a:pt x="145302" y="162956"/>
                  </a:lnTo>
                  <a:lnTo>
                    <a:pt x="143580" y="166150"/>
                  </a:lnTo>
                  <a:lnTo>
                    <a:pt x="141723" y="169570"/>
                  </a:lnTo>
                  <a:lnTo>
                    <a:pt x="140158" y="173288"/>
                  </a:lnTo>
                  <a:lnTo>
                    <a:pt x="138593" y="177007"/>
                  </a:lnTo>
                  <a:lnTo>
                    <a:pt x="137132" y="181035"/>
                  </a:lnTo>
                  <a:lnTo>
                    <a:pt x="135912" y="185268"/>
                  </a:lnTo>
                  <a:lnTo>
                    <a:pt x="134691" y="189502"/>
                  </a:lnTo>
                  <a:lnTo>
                    <a:pt x="129682" y="229634"/>
                  </a:lnTo>
                  <a:lnTo>
                    <a:pt x="129670" y="233553"/>
                  </a:lnTo>
                  <a:lnTo>
                    <a:pt x="130223" y="237108"/>
                  </a:lnTo>
                  <a:lnTo>
                    <a:pt x="130776" y="240664"/>
                  </a:lnTo>
                  <a:lnTo>
                    <a:pt x="145991" y="260658"/>
                  </a:lnTo>
                  <a:lnTo>
                    <a:pt x="148746" y="262243"/>
                  </a:lnTo>
                  <a:lnTo>
                    <a:pt x="151851" y="263409"/>
                  </a:lnTo>
                  <a:lnTo>
                    <a:pt x="155032" y="264365"/>
                  </a:lnTo>
                  <a:lnTo>
                    <a:pt x="158213" y="265321"/>
                  </a:lnTo>
                  <a:lnTo>
                    <a:pt x="174805" y="267240"/>
                  </a:lnTo>
                  <a:lnTo>
                    <a:pt x="178040" y="267251"/>
                  </a:lnTo>
                  <a:lnTo>
                    <a:pt x="181390" y="267131"/>
                  </a:lnTo>
                  <a:lnTo>
                    <a:pt x="184486" y="266465"/>
                  </a:lnTo>
                  <a:lnTo>
                    <a:pt x="187583" y="265799"/>
                  </a:lnTo>
                  <a:lnTo>
                    <a:pt x="201262" y="257576"/>
                  </a:lnTo>
                  <a:lnTo>
                    <a:pt x="203727" y="255349"/>
                  </a:lnTo>
                  <a:lnTo>
                    <a:pt x="213430" y="239827"/>
                  </a:lnTo>
                  <a:lnTo>
                    <a:pt x="214895" y="235974"/>
                  </a:lnTo>
                  <a:lnTo>
                    <a:pt x="216324" y="231442"/>
                  </a:lnTo>
                  <a:lnTo>
                    <a:pt x="216963" y="226765"/>
                  </a:lnTo>
                  <a:lnTo>
                    <a:pt x="217603" y="222087"/>
                  </a:lnTo>
                  <a:lnTo>
                    <a:pt x="217590" y="216944"/>
                  </a:lnTo>
                  <a:lnTo>
                    <a:pt x="217265" y="211765"/>
                  </a:lnTo>
                  <a:lnTo>
                    <a:pt x="216941" y="206587"/>
                  </a:lnTo>
                  <a:lnTo>
                    <a:pt x="216210" y="200979"/>
                  </a:lnTo>
                  <a:lnTo>
                    <a:pt x="215017" y="195694"/>
                  </a:lnTo>
                  <a:lnTo>
                    <a:pt x="213824" y="190408"/>
                  </a:lnTo>
                  <a:lnTo>
                    <a:pt x="196132" y="155169"/>
                  </a:lnTo>
                  <a:lnTo>
                    <a:pt x="193526" y="151949"/>
                  </a:lnTo>
                  <a:lnTo>
                    <a:pt x="190774" y="149279"/>
                  </a:lnTo>
                  <a:lnTo>
                    <a:pt x="188177" y="147069"/>
                  </a:lnTo>
                  <a:lnTo>
                    <a:pt x="185581" y="144858"/>
                  </a:lnTo>
                  <a:lnTo>
                    <a:pt x="183146" y="143237"/>
                  </a:lnTo>
                  <a:lnTo>
                    <a:pt x="180554" y="141908"/>
                  </a:lnTo>
                  <a:lnTo>
                    <a:pt x="177961" y="140578"/>
                  </a:lnTo>
                  <a:lnTo>
                    <a:pt x="175214" y="139461"/>
                  </a:lnTo>
                  <a:lnTo>
                    <a:pt x="172622" y="139093"/>
                  </a:lnTo>
                  <a:lnTo>
                    <a:pt x="170031" y="138725"/>
                  </a:lnTo>
                  <a:lnTo>
                    <a:pt x="153551" y="151329"/>
                  </a:lnTo>
                  <a:lnTo>
                    <a:pt x="152013" y="154409"/>
                  </a:lnTo>
                  <a:lnTo>
                    <a:pt x="150702" y="158298"/>
                  </a:lnTo>
                  <a:lnTo>
                    <a:pt x="149613" y="162162"/>
                  </a:lnTo>
                  <a:lnTo>
                    <a:pt x="148523" y="166026"/>
                  </a:lnTo>
                  <a:lnTo>
                    <a:pt x="147549" y="170178"/>
                  </a:lnTo>
                  <a:lnTo>
                    <a:pt x="147015" y="174515"/>
                  </a:lnTo>
                  <a:lnTo>
                    <a:pt x="146483" y="178851"/>
                  </a:lnTo>
                  <a:lnTo>
                    <a:pt x="146137" y="183609"/>
                  </a:lnTo>
                  <a:lnTo>
                    <a:pt x="146415" y="188182"/>
                  </a:lnTo>
                  <a:lnTo>
                    <a:pt x="146693" y="192754"/>
                  </a:lnTo>
                  <a:lnTo>
                    <a:pt x="147457" y="197595"/>
                  </a:lnTo>
                  <a:lnTo>
                    <a:pt x="148683" y="201951"/>
                  </a:lnTo>
                  <a:lnTo>
                    <a:pt x="149909" y="206306"/>
                  </a:lnTo>
                  <a:lnTo>
                    <a:pt x="170236" y="233351"/>
                  </a:lnTo>
                  <a:lnTo>
                    <a:pt x="173435" y="235818"/>
                  </a:lnTo>
                  <a:lnTo>
                    <a:pt x="176893" y="237864"/>
                  </a:lnTo>
                  <a:lnTo>
                    <a:pt x="180365" y="239558"/>
                  </a:lnTo>
                  <a:lnTo>
                    <a:pt x="183837" y="241252"/>
                  </a:lnTo>
                  <a:lnTo>
                    <a:pt x="187611" y="242496"/>
                  </a:lnTo>
                  <a:lnTo>
                    <a:pt x="191072" y="243516"/>
                  </a:lnTo>
                  <a:lnTo>
                    <a:pt x="194532" y="244537"/>
                  </a:lnTo>
                  <a:lnTo>
                    <a:pt x="197822" y="245316"/>
                  </a:lnTo>
                  <a:lnTo>
                    <a:pt x="201131" y="245678"/>
                  </a:lnTo>
                  <a:lnTo>
                    <a:pt x="204441" y="246040"/>
                  </a:lnTo>
                  <a:lnTo>
                    <a:pt x="219808" y="243738"/>
                  </a:lnTo>
                  <a:lnTo>
                    <a:pt x="222588" y="242685"/>
                  </a:lnTo>
                  <a:lnTo>
                    <a:pt x="233541" y="232765"/>
                  </a:lnTo>
                  <a:lnTo>
                    <a:pt x="235195" y="230123"/>
                  </a:lnTo>
                  <a:lnTo>
                    <a:pt x="236477" y="226998"/>
                  </a:lnTo>
                  <a:lnTo>
                    <a:pt x="237532" y="223513"/>
                  </a:lnTo>
                  <a:lnTo>
                    <a:pt x="238588" y="220028"/>
                  </a:lnTo>
                  <a:lnTo>
                    <a:pt x="240993" y="199209"/>
                  </a:lnTo>
                  <a:lnTo>
                    <a:pt x="241232" y="194827"/>
                  </a:lnTo>
                  <a:lnTo>
                    <a:pt x="241280" y="189956"/>
                  </a:lnTo>
                  <a:lnTo>
                    <a:pt x="241310" y="185564"/>
                  </a:lnTo>
                  <a:lnTo>
                    <a:pt x="241340" y="181171"/>
                  </a:lnTo>
                  <a:lnTo>
                    <a:pt x="241105" y="176653"/>
                  </a:lnTo>
                  <a:lnTo>
                    <a:pt x="241172" y="172855"/>
                  </a:lnTo>
                  <a:lnTo>
                    <a:pt x="241240" y="169057"/>
                  </a:lnTo>
                  <a:lnTo>
                    <a:pt x="241345" y="165630"/>
                  </a:lnTo>
                  <a:lnTo>
                    <a:pt x="241715" y="162774"/>
                  </a:lnTo>
                  <a:lnTo>
                    <a:pt x="242085" y="159919"/>
                  </a:lnTo>
                  <a:lnTo>
                    <a:pt x="246231" y="153151"/>
                  </a:lnTo>
                  <a:lnTo>
                    <a:pt x="247195" y="153036"/>
                  </a:lnTo>
                  <a:lnTo>
                    <a:pt x="256451" y="170850"/>
                  </a:lnTo>
                  <a:lnTo>
                    <a:pt x="257686" y="174402"/>
                  </a:lnTo>
                  <a:lnTo>
                    <a:pt x="264514" y="208712"/>
                  </a:lnTo>
                  <a:lnTo>
                    <a:pt x="265007" y="212980"/>
                  </a:lnTo>
                  <a:lnTo>
                    <a:pt x="265345" y="217357"/>
                  </a:lnTo>
                  <a:lnTo>
                    <a:pt x="265620" y="221315"/>
                  </a:lnTo>
                  <a:lnTo>
                    <a:pt x="265896" y="225272"/>
                  </a:lnTo>
                  <a:lnTo>
                    <a:pt x="266048" y="229033"/>
                  </a:lnTo>
                  <a:lnTo>
                    <a:pt x="266167" y="232457"/>
                  </a:lnTo>
                  <a:lnTo>
                    <a:pt x="266288" y="235880"/>
                  </a:lnTo>
                  <a:lnTo>
                    <a:pt x="266172" y="239284"/>
                  </a:lnTo>
                  <a:lnTo>
                    <a:pt x="266341" y="241859"/>
                  </a:lnTo>
                  <a:lnTo>
                    <a:pt x="266510" y="244434"/>
                  </a:lnTo>
                  <a:lnTo>
                    <a:pt x="266724" y="246638"/>
                  </a:lnTo>
                  <a:lnTo>
                    <a:pt x="267183" y="247908"/>
                  </a:lnTo>
                  <a:lnTo>
                    <a:pt x="267644" y="249180"/>
                  </a:lnTo>
                  <a:lnTo>
                    <a:pt x="268279" y="249671"/>
                  </a:lnTo>
                  <a:lnTo>
                    <a:pt x="269102" y="249484"/>
                  </a:lnTo>
                  <a:lnTo>
                    <a:pt x="269923" y="249297"/>
                  </a:lnTo>
                  <a:lnTo>
                    <a:pt x="275164" y="238873"/>
                  </a:lnTo>
                  <a:lnTo>
                    <a:pt x="276245" y="235582"/>
                  </a:lnTo>
                  <a:lnTo>
                    <a:pt x="277372" y="231419"/>
                  </a:lnTo>
                  <a:lnTo>
                    <a:pt x="278599" y="227042"/>
                  </a:lnTo>
                  <a:lnTo>
                    <a:pt x="279825" y="222666"/>
                  </a:lnTo>
                  <a:lnTo>
                    <a:pt x="281138" y="217672"/>
                  </a:lnTo>
                  <a:lnTo>
                    <a:pt x="282524" y="212612"/>
                  </a:lnTo>
                  <a:lnTo>
                    <a:pt x="283910" y="207551"/>
                  </a:lnTo>
                  <a:lnTo>
                    <a:pt x="285537" y="201960"/>
                  </a:lnTo>
                  <a:lnTo>
                    <a:pt x="286915" y="196681"/>
                  </a:lnTo>
                  <a:lnTo>
                    <a:pt x="288291" y="191402"/>
                  </a:lnTo>
                  <a:lnTo>
                    <a:pt x="289503" y="185872"/>
                  </a:lnTo>
                  <a:lnTo>
                    <a:pt x="290790" y="180939"/>
                  </a:lnTo>
                  <a:lnTo>
                    <a:pt x="292075" y="176006"/>
                  </a:lnTo>
                  <a:lnTo>
                    <a:pt x="293316" y="170857"/>
                  </a:lnTo>
                  <a:lnTo>
                    <a:pt x="294633" y="167083"/>
                  </a:lnTo>
                  <a:lnTo>
                    <a:pt x="302168" y="154420"/>
                  </a:lnTo>
                  <a:lnTo>
                    <a:pt x="303180" y="154089"/>
                  </a:lnTo>
                  <a:lnTo>
                    <a:pt x="304045" y="154959"/>
                  </a:lnTo>
                  <a:lnTo>
                    <a:pt x="304762" y="156312"/>
                  </a:lnTo>
                  <a:lnTo>
                    <a:pt x="305480" y="157664"/>
                  </a:lnTo>
                  <a:lnTo>
                    <a:pt x="305879" y="159982"/>
                  </a:lnTo>
                  <a:lnTo>
                    <a:pt x="306475" y="162536"/>
                  </a:lnTo>
                  <a:lnTo>
                    <a:pt x="311190" y="193043"/>
                  </a:lnTo>
                  <a:lnTo>
                    <a:pt x="311532" y="196575"/>
                  </a:lnTo>
                  <a:lnTo>
                    <a:pt x="311647" y="200235"/>
                  </a:lnTo>
                  <a:lnTo>
                    <a:pt x="312011" y="203591"/>
                  </a:lnTo>
                  <a:lnTo>
                    <a:pt x="312374" y="206947"/>
                  </a:lnTo>
                  <a:lnTo>
                    <a:pt x="312912" y="210188"/>
                  </a:lnTo>
                  <a:lnTo>
                    <a:pt x="313373" y="213181"/>
                  </a:lnTo>
                  <a:lnTo>
                    <a:pt x="313833" y="216173"/>
                  </a:lnTo>
                  <a:lnTo>
                    <a:pt x="314196" y="218949"/>
                  </a:lnTo>
                  <a:lnTo>
                    <a:pt x="314774" y="221546"/>
                  </a:lnTo>
                  <a:lnTo>
                    <a:pt x="319775" y="234175"/>
                  </a:lnTo>
                  <a:lnTo>
                    <a:pt x="320888" y="235676"/>
                  </a:lnTo>
                  <a:lnTo>
                    <a:pt x="328819" y="239839"/>
                  </a:lnTo>
                  <a:lnTo>
                    <a:pt x="330709" y="240196"/>
                  </a:lnTo>
                  <a:lnTo>
                    <a:pt x="332664" y="240204"/>
                  </a:lnTo>
                  <a:lnTo>
                    <a:pt x="334866" y="239913"/>
                  </a:lnTo>
                  <a:lnTo>
                    <a:pt x="337069" y="239621"/>
                  </a:lnTo>
                  <a:lnTo>
                    <a:pt x="339606" y="239100"/>
                  </a:lnTo>
                  <a:lnTo>
                    <a:pt x="342032" y="238091"/>
                  </a:lnTo>
                  <a:lnTo>
                    <a:pt x="344458" y="237083"/>
                  </a:lnTo>
                  <a:lnTo>
                    <a:pt x="347003" y="235648"/>
                  </a:lnTo>
                  <a:lnTo>
                    <a:pt x="349423" y="233862"/>
                  </a:lnTo>
                  <a:lnTo>
                    <a:pt x="351844" y="232077"/>
                  </a:lnTo>
                  <a:lnTo>
                    <a:pt x="354255" y="229987"/>
                  </a:lnTo>
                  <a:lnTo>
                    <a:pt x="356555" y="227380"/>
                  </a:lnTo>
                  <a:lnTo>
                    <a:pt x="358857" y="224773"/>
                  </a:lnTo>
                  <a:lnTo>
                    <a:pt x="361232" y="221826"/>
                  </a:lnTo>
                  <a:lnTo>
                    <a:pt x="363230" y="218220"/>
                  </a:lnTo>
                  <a:lnTo>
                    <a:pt x="365228" y="214613"/>
                  </a:lnTo>
                  <a:lnTo>
                    <a:pt x="367034" y="210412"/>
                  </a:lnTo>
                  <a:lnTo>
                    <a:pt x="368541" y="205739"/>
                  </a:lnTo>
                  <a:lnTo>
                    <a:pt x="370047" y="201066"/>
                  </a:lnTo>
                  <a:lnTo>
                    <a:pt x="371263" y="195774"/>
                  </a:lnTo>
                  <a:lnTo>
                    <a:pt x="372267" y="190182"/>
                  </a:lnTo>
                  <a:lnTo>
                    <a:pt x="373272" y="184592"/>
                  </a:lnTo>
                  <a:lnTo>
                    <a:pt x="373985" y="178473"/>
                  </a:lnTo>
                  <a:lnTo>
                    <a:pt x="374567" y="172195"/>
                  </a:lnTo>
                  <a:lnTo>
                    <a:pt x="375151" y="165917"/>
                  </a:lnTo>
                  <a:lnTo>
                    <a:pt x="376205" y="132673"/>
                  </a:lnTo>
                  <a:lnTo>
                    <a:pt x="376277" y="126167"/>
                  </a:lnTo>
                  <a:lnTo>
                    <a:pt x="376383" y="119572"/>
                  </a:lnTo>
                  <a:lnTo>
                    <a:pt x="376194" y="113476"/>
                  </a:lnTo>
                  <a:lnTo>
                    <a:pt x="376005" y="107379"/>
                  </a:lnTo>
                  <a:lnTo>
                    <a:pt x="375508" y="101392"/>
                  </a:lnTo>
                  <a:lnTo>
                    <a:pt x="375074" y="96094"/>
                  </a:lnTo>
                  <a:lnTo>
                    <a:pt x="374639" y="90797"/>
                  </a:lnTo>
                  <a:lnTo>
                    <a:pt x="374220" y="85983"/>
                  </a:lnTo>
                  <a:lnTo>
                    <a:pt x="373589" y="81691"/>
                  </a:lnTo>
                  <a:lnTo>
                    <a:pt x="372959" y="77399"/>
                  </a:lnTo>
                  <a:lnTo>
                    <a:pt x="372060" y="73695"/>
                  </a:lnTo>
                  <a:lnTo>
                    <a:pt x="371291" y="70341"/>
                  </a:lnTo>
                  <a:lnTo>
                    <a:pt x="370522" y="66986"/>
                  </a:lnTo>
                  <a:lnTo>
                    <a:pt x="369830" y="63877"/>
                  </a:lnTo>
                  <a:lnTo>
                    <a:pt x="364346" y="55329"/>
                  </a:lnTo>
                  <a:lnTo>
                    <a:pt x="363577" y="55800"/>
                  </a:lnTo>
                  <a:lnTo>
                    <a:pt x="362808" y="56270"/>
                  </a:lnTo>
                  <a:lnTo>
                    <a:pt x="358841" y="95442"/>
                  </a:lnTo>
                  <a:lnTo>
                    <a:pt x="358743" y="101039"/>
                  </a:lnTo>
                  <a:lnTo>
                    <a:pt x="358712" y="107348"/>
                  </a:lnTo>
                  <a:lnTo>
                    <a:pt x="358689" y="113517"/>
                  </a:lnTo>
                  <a:lnTo>
                    <a:pt x="358666" y="119685"/>
                  </a:lnTo>
                  <a:lnTo>
                    <a:pt x="358538" y="126164"/>
                  </a:lnTo>
                  <a:lnTo>
                    <a:pt x="358706" y="132453"/>
                  </a:lnTo>
                  <a:lnTo>
                    <a:pt x="358871" y="138743"/>
                  </a:lnTo>
                  <a:lnTo>
                    <a:pt x="359307" y="145090"/>
                  </a:lnTo>
                  <a:lnTo>
                    <a:pt x="359687" y="151255"/>
                  </a:lnTo>
                  <a:lnTo>
                    <a:pt x="360067" y="157421"/>
                  </a:lnTo>
                  <a:lnTo>
                    <a:pt x="360415" y="163655"/>
                  </a:lnTo>
                  <a:lnTo>
                    <a:pt x="360985" y="169447"/>
                  </a:lnTo>
                  <a:lnTo>
                    <a:pt x="361555" y="175240"/>
                  </a:lnTo>
                  <a:lnTo>
                    <a:pt x="362243" y="180799"/>
                  </a:lnTo>
                  <a:lnTo>
                    <a:pt x="363105" y="186010"/>
                  </a:lnTo>
                  <a:lnTo>
                    <a:pt x="363968" y="191221"/>
                  </a:lnTo>
                  <a:lnTo>
                    <a:pt x="365150" y="196236"/>
                  </a:lnTo>
                  <a:lnTo>
                    <a:pt x="366160" y="200712"/>
                  </a:lnTo>
                  <a:lnTo>
                    <a:pt x="367170" y="205189"/>
                  </a:lnTo>
                  <a:lnTo>
                    <a:pt x="389463" y="234925"/>
                  </a:lnTo>
                  <a:lnTo>
                    <a:pt x="391483" y="235363"/>
                  </a:lnTo>
                  <a:lnTo>
                    <a:pt x="409302" y="228113"/>
                  </a:lnTo>
                  <a:lnTo>
                    <a:pt x="411448" y="225956"/>
                  </a:lnTo>
                  <a:lnTo>
                    <a:pt x="425901" y="186309"/>
                  </a:lnTo>
                  <a:lnTo>
                    <a:pt x="428200" y="146472"/>
                  </a:lnTo>
                  <a:lnTo>
                    <a:pt x="428169" y="142210"/>
                  </a:lnTo>
                  <a:lnTo>
                    <a:pt x="428137" y="138370"/>
                  </a:lnTo>
                  <a:lnTo>
                    <a:pt x="428106" y="134531"/>
                  </a:lnTo>
                  <a:lnTo>
                    <a:pt x="427864" y="130965"/>
                  </a:lnTo>
                  <a:lnTo>
                    <a:pt x="427930" y="127987"/>
                  </a:lnTo>
                  <a:lnTo>
                    <a:pt x="427995" y="125010"/>
                  </a:lnTo>
                  <a:lnTo>
                    <a:pt x="439859" y="111899"/>
                  </a:lnTo>
                  <a:lnTo>
                    <a:pt x="441895" y="111639"/>
                  </a:lnTo>
                  <a:lnTo>
                    <a:pt x="443896" y="111976"/>
                  </a:lnTo>
                  <a:lnTo>
                    <a:pt x="445896" y="112313"/>
                  </a:lnTo>
                  <a:lnTo>
                    <a:pt x="448024" y="113129"/>
                  </a:lnTo>
                  <a:lnTo>
                    <a:pt x="450095" y="114117"/>
                  </a:lnTo>
                  <a:lnTo>
                    <a:pt x="452166" y="115106"/>
                  </a:lnTo>
                  <a:lnTo>
                    <a:pt x="454273" y="116320"/>
                  </a:lnTo>
                  <a:lnTo>
                    <a:pt x="456322" y="117909"/>
                  </a:lnTo>
                  <a:lnTo>
                    <a:pt x="458372" y="119498"/>
                  </a:lnTo>
                  <a:lnTo>
                    <a:pt x="460552" y="121590"/>
                  </a:lnTo>
                  <a:lnTo>
                    <a:pt x="462388" y="123651"/>
                  </a:lnTo>
                  <a:lnTo>
                    <a:pt x="464225" y="125713"/>
                  </a:lnTo>
                  <a:lnTo>
                    <a:pt x="470901" y="137986"/>
                  </a:lnTo>
                  <a:lnTo>
                    <a:pt x="471722" y="140722"/>
                  </a:lnTo>
                  <a:lnTo>
                    <a:pt x="472182" y="143661"/>
                  </a:lnTo>
                  <a:lnTo>
                    <a:pt x="472270" y="146696"/>
                  </a:lnTo>
                  <a:lnTo>
                    <a:pt x="472357" y="149731"/>
                  </a:lnTo>
                  <a:lnTo>
                    <a:pt x="471868" y="153084"/>
                  </a:lnTo>
                  <a:lnTo>
                    <a:pt x="471427" y="156194"/>
                  </a:lnTo>
                  <a:lnTo>
                    <a:pt x="467720" y="171604"/>
                  </a:lnTo>
                  <a:lnTo>
                    <a:pt x="466758" y="174562"/>
                  </a:lnTo>
                  <a:lnTo>
                    <a:pt x="465797" y="177521"/>
                  </a:lnTo>
                  <a:lnTo>
                    <a:pt x="464742" y="180410"/>
                  </a:lnTo>
                  <a:lnTo>
                    <a:pt x="463852" y="183109"/>
                  </a:lnTo>
                  <a:lnTo>
                    <a:pt x="462962" y="185809"/>
                  </a:lnTo>
                  <a:lnTo>
                    <a:pt x="462121" y="188353"/>
                  </a:lnTo>
                  <a:lnTo>
                    <a:pt x="461418" y="190758"/>
                  </a:lnTo>
                  <a:lnTo>
                    <a:pt x="460716" y="193164"/>
                  </a:lnTo>
                  <a:lnTo>
                    <a:pt x="459830" y="195546"/>
                  </a:lnTo>
                  <a:lnTo>
                    <a:pt x="459635" y="197542"/>
                  </a:lnTo>
                  <a:lnTo>
                    <a:pt x="474754" y="209360"/>
                  </a:lnTo>
                  <a:lnTo>
                    <a:pt x="477507" y="209432"/>
                  </a:lnTo>
                  <a:lnTo>
                    <a:pt x="516311" y="195780"/>
                  </a:lnTo>
                  <a:lnTo>
                    <a:pt x="525802" y="187570"/>
                  </a:lnTo>
                  <a:lnTo>
                    <a:pt x="528762" y="184480"/>
                  </a:lnTo>
                  <a:lnTo>
                    <a:pt x="544506" y="154058"/>
                  </a:lnTo>
                  <a:lnTo>
                    <a:pt x="545609" y="150290"/>
                  </a:lnTo>
                  <a:lnTo>
                    <a:pt x="546344" y="146595"/>
                  </a:lnTo>
                  <a:lnTo>
                    <a:pt x="546941" y="143219"/>
                  </a:lnTo>
                  <a:lnTo>
                    <a:pt x="547539" y="139844"/>
                  </a:lnTo>
                  <a:lnTo>
                    <a:pt x="547994" y="136557"/>
                  </a:lnTo>
                  <a:lnTo>
                    <a:pt x="548089" y="133805"/>
                  </a:lnTo>
                  <a:lnTo>
                    <a:pt x="548185" y="131052"/>
                  </a:lnTo>
                  <a:lnTo>
                    <a:pt x="540853" y="118331"/>
                  </a:lnTo>
                  <a:lnTo>
                    <a:pt x="539167" y="117314"/>
                  </a:lnTo>
                  <a:lnTo>
                    <a:pt x="537305" y="116520"/>
                  </a:lnTo>
                  <a:lnTo>
                    <a:pt x="535176" y="115865"/>
                  </a:lnTo>
                  <a:lnTo>
                    <a:pt x="533048" y="115210"/>
                  </a:lnTo>
                  <a:lnTo>
                    <a:pt x="530361" y="114618"/>
                  </a:lnTo>
                  <a:lnTo>
                    <a:pt x="528077" y="114403"/>
                  </a:lnTo>
                  <a:lnTo>
                    <a:pt x="525794" y="114188"/>
                  </a:lnTo>
                  <a:lnTo>
                    <a:pt x="523595" y="114093"/>
                  </a:lnTo>
                  <a:lnTo>
                    <a:pt x="521475" y="114576"/>
                  </a:lnTo>
                  <a:lnTo>
                    <a:pt x="519354" y="115060"/>
                  </a:lnTo>
                  <a:lnTo>
                    <a:pt x="501901" y="138017"/>
                  </a:lnTo>
                  <a:lnTo>
                    <a:pt x="501042" y="141248"/>
                  </a:lnTo>
                  <a:lnTo>
                    <a:pt x="500432" y="144772"/>
                  </a:lnTo>
                  <a:lnTo>
                    <a:pt x="499934" y="148302"/>
                  </a:lnTo>
                  <a:lnTo>
                    <a:pt x="499436" y="151832"/>
                  </a:lnTo>
                  <a:lnTo>
                    <a:pt x="499144" y="155678"/>
                  </a:lnTo>
                  <a:lnTo>
                    <a:pt x="498912" y="159200"/>
                  </a:lnTo>
                  <a:lnTo>
                    <a:pt x="498678" y="162722"/>
                  </a:lnTo>
                  <a:lnTo>
                    <a:pt x="498449" y="166221"/>
                  </a:lnTo>
                  <a:lnTo>
                    <a:pt x="498536" y="169435"/>
                  </a:lnTo>
                  <a:lnTo>
                    <a:pt x="498623" y="172649"/>
                  </a:lnTo>
                  <a:lnTo>
                    <a:pt x="498905" y="175676"/>
                  </a:lnTo>
                  <a:lnTo>
                    <a:pt x="499432" y="178484"/>
                  </a:lnTo>
                  <a:lnTo>
                    <a:pt x="499958" y="181293"/>
                  </a:lnTo>
                  <a:lnTo>
                    <a:pt x="505143" y="192138"/>
                  </a:lnTo>
                  <a:lnTo>
                    <a:pt x="506440" y="193761"/>
                  </a:lnTo>
                  <a:lnTo>
                    <a:pt x="507788" y="195000"/>
                  </a:lnTo>
                  <a:lnTo>
                    <a:pt x="509480" y="196020"/>
                  </a:lnTo>
                  <a:lnTo>
                    <a:pt x="511172" y="197040"/>
                  </a:lnTo>
                  <a:lnTo>
                    <a:pt x="513250" y="197712"/>
                  </a:lnTo>
                  <a:lnTo>
                    <a:pt x="515294" y="198258"/>
                  </a:lnTo>
                  <a:lnTo>
                    <a:pt x="517338" y="198803"/>
                  </a:lnTo>
                  <a:lnTo>
                    <a:pt x="519576" y="199076"/>
                  </a:lnTo>
                  <a:lnTo>
                    <a:pt x="521743" y="199292"/>
                  </a:lnTo>
                  <a:lnTo>
                    <a:pt x="523910" y="199507"/>
                  </a:lnTo>
                  <a:lnTo>
                    <a:pt x="526142" y="199683"/>
                  </a:lnTo>
                  <a:lnTo>
                    <a:pt x="528297" y="199549"/>
                  </a:lnTo>
                  <a:lnTo>
                    <a:pt x="530452" y="199416"/>
                  </a:lnTo>
                  <a:lnTo>
                    <a:pt x="532596" y="199218"/>
                  </a:lnTo>
                  <a:lnTo>
                    <a:pt x="534674" y="198490"/>
                  </a:lnTo>
                  <a:lnTo>
                    <a:pt x="536752" y="197762"/>
                  </a:lnTo>
                  <a:lnTo>
                    <a:pt x="538929" y="196526"/>
                  </a:lnTo>
                  <a:lnTo>
                    <a:pt x="540763" y="195183"/>
                  </a:lnTo>
                  <a:lnTo>
                    <a:pt x="542597" y="193840"/>
                  </a:lnTo>
                  <a:lnTo>
                    <a:pt x="549158" y="183109"/>
                  </a:lnTo>
                  <a:lnTo>
                    <a:pt x="550103" y="180367"/>
                  </a:lnTo>
                  <a:lnTo>
                    <a:pt x="550783" y="177210"/>
                  </a:lnTo>
                  <a:lnTo>
                    <a:pt x="551339" y="173979"/>
                  </a:lnTo>
                  <a:lnTo>
                    <a:pt x="551896" y="170749"/>
                  </a:lnTo>
                  <a:lnTo>
                    <a:pt x="552377" y="167096"/>
                  </a:lnTo>
                  <a:lnTo>
                    <a:pt x="552497" y="163728"/>
                  </a:lnTo>
                  <a:lnTo>
                    <a:pt x="552617" y="160361"/>
                  </a:lnTo>
                  <a:lnTo>
                    <a:pt x="552327" y="156933"/>
                  </a:lnTo>
                  <a:lnTo>
                    <a:pt x="552062" y="153775"/>
                  </a:lnTo>
                  <a:lnTo>
                    <a:pt x="551796" y="150617"/>
                  </a:lnTo>
                  <a:lnTo>
                    <a:pt x="548698" y="136904"/>
                  </a:lnTo>
                  <a:lnTo>
                    <a:pt x="547790" y="134596"/>
                  </a:lnTo>
                  <a:lnTo>
                    <a:pt x="542251" y="127807"/>
                  </a:lnTo>
                  <a:lnTo>
                    <a:pt x="541276" y="127387"/>
                  </a:lnTo>
                  <a:lnTo>
                    <a:pt x="540367" y="127767"/>
                  </a:lnTo>
                  <a:lnTo>
                    <a:pt x="539607" y="128409"/>
                  </a:lnTo>
                  <a:lnTo>
                    <a:pt x="538847" y="129050"/>
                  </a:lnTo>
                  <a:lnTo>
                    <a:pt x="535789" y="148139"/>
                  </a:lnTo>
                  <a:lnTo>
                    <a:pt x="535967" y="151478"/>
                  </a:lnTo>
                  <a:lnTo>
                    <a:pt x="536406" y="154585"/>
                  </a:lnTo>
                  <a:lnTo>
                    <a:pt x="536843" y="157693"/>
                  </a:lnTo>
                  <a:lnTo>
                    <a:pt x="537546" y="160926"/>
                  </a:lnTo>
                  <a:lnTo>
                    <a:pt x="538429" y="163924"/>
                  </a:lnTo>
                  <a:lnTo>
                    <a:pt x="539312" y="166923"/>
                  </a:lnTo>
                  <a:lnTo>
                    <a:pt x="540453" y="169848"/>
                  </a:lnTo>
                  <a:lnTo>
                    <a:pt x="541704" y="172577"/>
                  </a:lnTo>
                  <a:lnTo>
                    <a:pt x="542954" y="175307"/>
                  </a:lnTo>
                  <a:lnTo>
                    <a:pt x="544414" y="178023"/>
                  </a:lnTo>
                  <a:lnTo>
                    <a:pt x="545931" y="180301"/>
                  </a:lnTo>
                  <a:lnTo>
                    <a:pt x="547447" y="182579"/>
                  </a:lnTo>
                  <a:lnTo>
                    <a:pt x="556047" y="190293"/>
                  </a:lnTo>
                  <a:lnTo>
                    <a:pt x="557826" y="191368"/>
                  </a:lnTo>
                  <a:lnTo>
                    <a:pt x="568780" y="193992"/>
                  </a:lnTo>
                  <a:lnTo>
                    <a:pt x="570605" y="193957"/>
                  </a:lnTo>
                  <a:lnTo>
                    <a:pt x="592266" y="159068"/>
                  </a:lnTo>
                  <a:lnTo>
                    <a:pt x="594369" y="129021"/>
                  </a:lnTo>
                  <a:lnTo>
                    <a:pt x="594456" y="124941"/>
                  </a:lnTo>
                  <a:lnTo>
                    <a:pt x="594297" y="120868"/>
                  </a:lnTo>
                  <a:lnTo>
                    <a:pt x="594428" y="117450"/>
                  </a:lnTo>
                  <a:lnTo>
                    <a:pt x="594561" y="114031"/>
                  </a:lnTo>
                  <a:lnTo>
                    <a:pt x="601081" y="99233"/>
                  </a:lnTo>
                  <a:lnTo>
                    <a:pt x="602420" y="99433"/>
                  </a:lnTo>
                  <a:lnTo>
                    <a:pt x="618756" y="111960"/>
                  </a:lnTo>
                  <a:lnTo>
                    <a:pt x="620392" y="113775"/>
                  </a:lnTo>
                  <a:lnTo>
                    <a:pt x="621815" y="115874"/>
                  </a:lnTo>
                  <a:lnTo>
                    <a:pt x="623276" y="117650"/>
                  </a:lnTo>
                  <a:lnTo>
                    <a:pt x="624738" y="119426"/>
                  </a:lnTo>
                  <a:lnTo>
                    <a:pt x="626400" y="121162"/>
                  </a:lnTo>
                  <a:lnTo>
                    <a:pt x="627526" y="122616"/>
                  </a:lnTo>
                  <a:lnTo>
                    <a:pt x="630589" y="127688"/>
                  </a:lnTo>
                  <a:lnTo>
                    <a:pt x="630359" y="128009"/>
                  </a:lnTo>
                  <a:lnTo>
                    <a:pt x="630129" y="128330"/>
                  </a:lnTo>
                  <a:lnTo>
                    <a:pt x="629491" y="128323"/>
                  </a:lnTo>
                  <a:lnTo>
                    <a:pt x="628654" y="128301"/>
                  </a:lnTo>
                  <a:lnTo>
                    <a:pt x="627818" y="128278"/>
                  </a:lnTo>
                  <a:lnTo>
                    <a:pt x="626632" y="128063"/>
                  </a:lnTo>
                  <a:lnTo>
                    <a:pt x="625339" y="127873"/>
                  </a:lnTo>
                  <a:lnTo>
                    <a:pt x="624047" y="127682"/>
                  </a:lnTo>
                  <a:lnTo>
                    <a:pt x="622494" y="127399"/>
                  </a:lnTo>
                  <a:lnTo>
                    <a:pt x="620898" y="127157"/>
                  </a:lnTo>
                  <a:lnTo>
                    <a:pt x="619303" y="126915"/>
                  </a:lnTo>
                  <a:lnTo>
                    <a:pt x="617535" y="126647"/>
                  </a:lnTo>
                  <a:lnTo>
                    <a:pt x="615764" y="126420"/>
                  </a:lnTo>
                  <a:lnTo>
                    <a:pt x="613994" y="126193"/>
                  </a:lnTo>
                  <a:lnTo>
                    <a:pt x="612125" y="125683"/>
                  </a:lnTo>
                  <a:lnTo>
                    <a:pt x="610273" y="125796"/>
                  </a:lnTo>
                  <a:lnTo>
                    <a:pt x="608421" y="125911"/>
                  </a:lnTo>
                  <a:lnTo>
                    <a:pt x="606377" y="126251"/>
                  </a:lnTo>
                  <a:lnTo>
                    <a:pt x="604652" y="127106"/>
                  </a:lnTo>
                  <a:lnTo>
                    <a:pt x="602926" y="127961"/>
                  </a:lnTo>
                  <a:lnTo>
                    <a:pt x="595555" y="137124"/>
                  </a:lnTo>
                  <a:lnTo>
                    <a:pt x="594254" y="139507"/>
                  </a:lnTo>
                  <a:lnTo>
                    <a:pt x="593087" y="142300"/>
                  </a:lnTo>
                  <a:lnTo>
                    <a:pt x="592115" y="145224"/>
                  </a:lnTo>
                  <a:lnTo>
                    <a:pt x="591142" y="148148"/>
                  </a:lnTo>
                  <a:lnTo>
                    <a:pt x="590216" y="151381"/>
                  </a:lnTo>
                  <a:lnTo>
                    <a:pt x="589721" y="154668"/>
                  </a:lnTo>
                  <a:lnTo>
                    <a:pt x="589226" y="157955"/>
                  </a:lnTo>
                  <a:lnTo>
                    <a:pt x="589020" y="161595"/>
                  </a:lnTo>
                  <a:lnTo>
                    <a:pt x="589143" y="164947"/>
                  </a:lnTo>
                  <a:lnTo>
                    <a:pt x="589264" y="168299"/>
                  </a:lnTo>
                  <a:lnTo>
                    <a:pt x="589750" y="171818"/>
                  </a:lnTo>
                  <a:lnTo>
                    <a:pt x="590454" y="174781"/>
                  </a:lnTo>
                  <a:lnTo>
                    <a:pt x="591159" y="177743"/>
                  </a:lnTo>
                  <a:lnTo>
                    <a:pt x="598368" y="189247"/>
                  </a:lnTo>
                  <a:lnTo>
                    <a:pt x="600211" y="191120"/>
                  </a:lnTo>
                  <a:lnTo>
                    <a:pt x="611778" y="196960"/>
                  </a:lnTo>
                  <a:lnTo>
                    <a:pt x="614418" y="197734"/>
                  </a:lnTo>
                  <a:lnTo>
                    <a:pt x="617441" y="198359"/>
                  </a:lnTo>
                  <a:lnTo>
                    <a:pt x="620278" y="198598"/>
                  </a:lnTo>
                  <a:lnTo>
                    <a:pt x="623113" y="198836"/>
                  </a:lnTo>
                  <a:lnTo>
                    <a:pt x="626049" y="198755"/>
                  </a:lnTo>
                  <a:lnTo>
                    <a:pt x="628796" y="198390"/>
                  </a:lnTo>
                  <a:lnTo>
                    <a:pt x="631542" y="198026"/>
                  </a:lnTo>
                  <a:lnTo>
                    <a:pt x="634230" y="197457"/>
                  </a:lnTo>
                  <a:lnTo>
                    <a:pt x="636760" y="196411"/>
                  </a:lnTo>
                  <a:lnTo>
                    <a:pt x="639290" y="195365"/>
                  </a:lnTo>
                  <a:lnTo>
                    <a:pt x="641691" y="193912"/>
                  </a:lnTo>
                  <a:lnTo>
                    <a:pt x="643976" y="192113"/>
                  </a:lnTo>
                  <a:lnTo>
                    <a:pt x="646263" y="190314"/>
                  </a:lnTo>
                  <a:lnTo>
                    <a:pt x="648555" y="188077"/>
                  </a:lnTo>
                  <a:lnTo>
                    <a:pt x="650478" y="185618"/>
                  </a:lnTo>
                  <a:lnTo>
                    <a:pt x="652402" y="183159"/>
                  </a:lnTo>
                  <a:lnTo>
                    <a:pt x="654102" y="180614"/>
                  </a:lnTo>
                  <a:lnTo>
                    <a:pt x="655517" y="177359"/>
                  </a:lnTo>
                  <a:lnTo>
                    <a:pt x="656931" y="174103"/>
                  </a:lnTo>
                  <a:lnTo>
                    <a:pt x="661037" y="152565"/>
                  </a:lnTo>
                  <a:lnTo>
                    <a:pt x="661553" y="147665"/>
                  </a:lnTo>
                  <a:lnTo>
                    <a:pt x="661838" y="142314"/>
                  </a:lnTo>
                  <a:lnTo>
                    <a:pt x="662064" y="136684"/>
                  </a:lnTo>
                  <a:lnTo>
                    <a:pt x="662291" y="131054"/>
                  </a:lnTo>
                  <a:lnTo>
                    <a:pt x="662500" y="125002"/>
                  </a:lnTo>
                  <a:lnTo>
                    <a:pt x="662396" y="118784"/>
                  </a:lnTo>
                  <a:lnTo>
                    <a:pt x="662292" y="112567"/>
                  </a:lnTo>
                  <a:lnTo>
                    <a:pt x="661838" y="106013"/>
                  </a:lnTo>
                  <a:lnTo>
                    <a:pt x="661439" y="99379"/>
                  </a:lnTo>
                  <a:lnTo>
                    <a:pt x="661040" y="92746"/>
                  </a:lnTo>
                  <a:lnTo>
                    <a:pt x="660627" y="85582"/>
                  </a:lnTo>
                  <a:lnTo>
                    <a:pt x="660001" y="78984"/>
                  </a:lnTo>
                  <a:lnTo>
                    <a:pt x="659374" y="72386"/>
                  </a:lnTo>
                  <a:lnTo>
                    <a:pt x="658462" y="65839"/>
                  </a:lnTo>
                  <a:lnTo>
                    <a:pt x="657681" y="59790"/>
                  </a:lnTo>
                  <a:lnTo>
                    <a:pt x="656900" y="53742"/>
                  </a:lnTo>
                  <a:lnTo>
                    <a:pt x="656041" y="47438"/>
                  </a:lnTo>
                  <a:lnTo>
                    <a:pt x="655315" y="42693"/>
                  </a:lnTo>
                  <a:lnTo>
                    <a:pt x="654591" y="37947"/>
                  </a:lnTo>
                  <a:lnTo>
                    <a:pt x="654051" y="33721"/>
                  </a:lnTo>
                  <a:lnTo>
                    <a:pt x="653329" y="31318"/>
                  </a:lnTo>
                  <a:lnTo>
                    <a:pt x="652608" y="28915"/>
                  </a:lnTo>
                  <a:lnTo>
                    <a:pt x="651730" y="28068"/>
                  </a:lnTo>
                  <a:lnTo>
                    <a:pt x="650985" y="28276"/>
                  </a:lnTo>
                  <a:lnTo>
                    <a:pt x="650241" y="28485"/>
                  </a:lnTo>
                  <a:lnTo>
                    <a:pt x="649491" y="30060"/>
                  </a:lnTo>
                  <a:lnTo>
                    <a:pt x="648862" y="32572"/>
                  </a:lnTo>
                  <a:lnTo>
                    <a:pt x="648232" y="35083"/>
                  </a:lnTo>
                  <a:lnTo>
                    <a:pt x="645387" y="77231"/>
                  </a:lnTo>
                  <a:lnTo>
                    <a:pt x="645216" y="83567"/>
                  </a:lnTo>
                  <a:lnTo>
                    <a:pt x="644973" y="90590"/>
                  </a:lnTo>
                  <a:lnTo>
                    <a:pt x="645044" y="97077"/>
                  </a:lnTo>
                  <a:lnTo>
                    <a:pt x="645116" y="103565"/>
                  </a:lnTo>
                  <a:lnTo>
                    <a:pt x="645487" y="109959"/>
                  </a:lnTo>
                  <a:lnTo>
                    <a:pt x="645816" y="116157"/>
                  </a:lnTo>
                  <a:lnTo>
                    <a:pt x="646144" y="122354"/>
                  </a:lnTo>
                  <a:lnTo>
                    <a:pt x="646465" y="128527"/>
                  </a:lnTo>
                  <a:lnTo>
                    <a:pt x="647012" y="134263"/>
                  </a:lnTo>
                  <a:lnTo>
                    <a:pt x="654675" y="171631"/>
                  </a:lnTo>
                  <a:lnTo>
                    <a:pt x="656088" y="174813"/>
                  </a:lnTo>
                  <a:lnTo>
                    <a:pt x="657501" y="177995"/>
                  </a:lnTo>
                  <a:lnTo>
                    <a:pt x="659057" y="180829"/>
                  </a:lnTo>
                  <a:lnTo>
                    <a:pt x="660650" y="183188"/>
                  </a:lnTo>
                  <a:lnTo>
                    <a:pt x="662243" y="185547"/>
                  </a:lnTo>
                  <a:lnTo>
                    <a:pt x="663789" y="187422"/>
                  </a:lnTo>
                  <a:lnTo>
                    <a:pt x="665643" y="188969"/>
                  </a:lnTo>
                  <a:lnTo>
                    <a:pt x="667496" y="190516"/>
                  </a:lnTo>
                  <a:lnTo>
                    <a:pt x="669512" y="191739"/>
                  </a:lnTo>
                  <a:lnTo>
                    <a:pt x="671771" y="192470"/>
                  </a:lnTo>
                  <a:lnTo>
                    <a:pt x="674030" y="193200"/>
                  </a:lnTo>
                  <a:lnTo>
                    <a:pt x="676675" y="193448"/>
                  </a:lnTo>
                  <a:lnTo>
                    <a:pt x="679194" y="193351"/>
                  </a:lnTo>
                  <a:lnTo>
                    <a:pt x="694293" y="187733"/>
                  </a:lnTo>
                  <a:lnTo>
                    <a:pt x="696675" y="185799"/>
                  </a:lnTo>
                  <a:lnTo>
                    <a:pt x="699122" y="183273"/>
                  </a:lnTo>
                  <a:lnTo>
                    <a:pt x="701179" y="180285"/>
                  </a:lnTo>
                  <a:lnTo>
                    <a:pt x="703236" y="177296"/>
                  </a:lnTo>
                  <a:lnTo>
                    <a:pt x="705091" y="173695"/>
                  </a:lnTo>
                  <a:lnTo>
                    <a:pt x="706635" y="169803"/>
                  </a:lnTo>
                  <a:lnTo>
                    <a:pt x="708181" y="165910"/>
                  </a:lnTo>
                  <a:lnTo>
                    <a:pt x="709424" y="161646"/>
                  </a:lnTo>
                  <a:lnTo>
                    <a:pt x="710449" y="156932"/>
                  </a:lnTo>
                  <a:lnTo>
                    <a:pt x="711476" y="152218"/>
                  </a:lnTo>
                  <a:lnTo>
                    <a:pt x="712201" y="146726"/>
                  </a:lnTo>
                  <a:lnTo>
                    <a:pt x="712793" y="141518"/>
                  </a:lnTo>
                  <a:lnTo>
                    <a:pt x="713386" y="136309"/>
                  </a:lnTo>
                  <a:lnTo>
                    <a:pt x="714443" y="110560"/>
                  </a:lnTo>
                  <a:lnTo>
                    <a:pt x="714512" y="105860"/>
                  </a:lnTo>
                  <a:lnTo>
                    <a:pt x="714613" y="101447"/>
                  </a:lnTo>
                  <a:lnTo>
                    <a:pt x="714420" y="97480"/>
                  </a:lnTo>
                  <a:lnTo>
                    <a:pt x="714228" y="93514"/>
                  </a:lnTo>
                  <a:lnTo>
                    <a:pt x="713726" y="89539"/>
                  </a:lnTo>
                  <a:lnTo>
                    <a:pt x="713287" y="86761"/>
                  </a:lnTo>
                  <a:lnTo>
                    <a:pt x="712849" y="83983"/>
                  </a:lnTo>
                  <a:lnTo>
                    <a:pt x="712277" y="81935"/>
                  </a:lnTo>
                  <a:lnTo>
                    <a:pt x="711791" y="80813"/>
                  </a:lnTo>
                  <a:lnTo>
                    <a:pt x="711304" y="79692"/>
                  </a:lnTo>
                  <a:lnTo>
                    <a:pt x="710796" y="79397"/>
                  </a:lnTo>
                  <a:lnTo>
                    <a:pt x="710368" y="80031"/>
                  </a:lnTo>
                  <a:lnTo>
                    <a:pt x="709940" y="80666"/>
                  </a:lnTo>
                  <a:lnTo>
                    <a:pt x="708412" y="93764"/>
                  </a:lnTo>
                  <a:lnTo>
                    <a:pt x="708192" y="97228"/>
                  </a:lnTo>
                  <a:lnTo>
                    <a:pt x="708035" y="101203"/>
                  </a:lnTo>
                  <a:lnTo>
                    <a:pt x="707905" y="105403"/>
                  </a:lnTo>
                  <a:lnTo>
                    <a:pt x="707776" y="109602"/>
                  </a:lnTo>
                  <a:lnTo>
                    <a:pt x="707552" y="114372"/>
                  </a:lnTo>
                  <a:lnTo>
                    <a:pt x="707638" y="118963"/>
                  </a:lnTo>
                  <a:lnTo>
                    <a:pt x="707724" y="123554"/>
                  </a:lnTo>
                  <a:lnTo>
                    <a:pt x="708093" y="128352"/>
                  </a:lnTo>
                  <a:lnTo>
                    <a:pt x="708419" y="132948"/>
                  </a:lnTo>
                  <a:lnTo>
                    <a:pt x="708745" y="137543"/>
                  </a:lnTo>
                  <a:lnTo>
                    <a:pt x="709054" y="142278"/>
                  </a:lnTo>
                  <a:lnTo>
                    <a:pt x="709593" y="146536"/>
                  </a:lnTo>
                  <a:lnTo>
                    <a:pt x="710131" y="150795"/>
                  </a:lnTo>
                  <a:lnTo>
                    <a:pt x="710799" y="154840"/>
                  </a:lnTo>
                  <a:lnTo>
                    <a:pt x="711647" y="158501"/>
                  </a:lnTo>
                  <a:lnTo>
                    <a:pt x="712493" y="162162"/>
                  </a:lnTo>
                  <a:lnTo>
                    <a:pt x="728966" y="186385"/>
                  </a:lnTo>
                  <a:lnTo>
                    <a:pt x="731011" y="187353"/>
                  </a:lnTo>
                  <a:lnTo>
                    <a:pt x="733229" y="188097"/>
                  </a:lnTo>
                  <a:lnTo>
                    <a:pt x="735378" y="188431"/>
                  </a:lnTo>
                  <a:lnTo>
                    <a:pt x="737527" y="188765"/>
                  </a:lnTo>
                  <a:lnTo>
                    <a:pt x="739729" y="188869"/>
                  </a:lnTo>
                  <a:lnTo>
                    <a:pt x="741859" y="188387"/>
                  </a:lnTo>
                  <a:lnTo>
                    <a:pt x="743989" y="187904"/>
                  </a:lnTo>
                  <a:lnTo>
                    <a:pt x="746105" y="186935"/>
                  </a:lnTo>
                  <a:lnTo>
                    <a:pt x="748158" y="185536"/>
                  </a:lnTo>
                  <a:lnTo>
                    <a:pt x="750211" y="184138"/>
                  </a:lnTo>
                  <a:lnTo>
                    <a:pt x="764550" y="160090"/>
                  </a:lnTo>
                  <a:lnTo>
                    <a:pt x="765868" y="155971"/>
                  </a:lnTo>
                  <a:lnTo>
                    <a:pt x="766943" y="151243"/>
                  </a:lnTo>
                  <a:lnTo>
                    <a:pt x="767833" y="146686"/>
                  </a:lnTo>
                  <a:lnTo>
                    <a:pt x="768722" y="142128"/>
                  </a:lnTo>
                  <a:lnTo>
                    <a:pt x="769215" y="137190"/>
                  </a:lnTo>
                  <a:lnTo>
                    <a:pt x="769886" y="132746"/>
                  </a:lnTo>
                  <a:lnTo>
                    <a:pt x="770557" y="128303"/>
                  </a:lnTo>
                  <a:lnTo>
                    <a:pt x="771264" y="123950"/>
                  </a:lnTo>
                  <a:lnTo>
                    <a:pt x="771859" y="120024"/>
                  </a:lnTo>
                  <a:lnTo>
                    <a:pt x="772455" y="116098"/>
                  </a:lnTo>
                  <a:lnTo>
                    <a:pt x="773001" y="112484"/>
                  </a:lnTo>
                  <a:lnTo>
                    <a:pt x="773457" y="109189"/>
                  </a:lnTo>
                  <a:lnTo>
                    <a:pt x="773913" y="105894"/>
                  </a:lnTo>
                  <a:lnTo>
                    <a:pt x="774139" y="102822"/>
                  </a:lnTo>
                  <a:lnTo>
                    <a:pt x="774596" y="100255"/>
                  </a:lnTo>
                  <a:lnTo>
                    <a:pt x="775052" y="97689"/>
                  </a:lnTo>
                  <a:lnTo>
                    <a:pt x="775522" y="95556"/>
                  </a:lnTo>
                  <a:lnTo>
                    <a:pt x="776196" y="93791"/>
                  </a:lnTo>
                  <a:lnTo>
                    <a:pt x="776869" y="92025"/>
                  </a:lnTo>
                  <a:lnTo>
                    <a:pt x="781973" y="87398"/>
                  </a:lnTo>
                  <a:lnTo>
                    <a:pt x="783211" y="87011"/>
                  </a:lnTo>
                  <a:lnTo>
                    <a:pt x="784609" y="87173"/>
                  </a:lnTo>
                  <a:lnTo>
                    <a:pt x="786069" y="87339"/>
                  </a:lnTo>
                  <a:lnTo>
                    <a:pt x="787531" y="87505"/>
                  </a:lnTo>
                  <a:lnTo>
                    <a:pt x="789413" y="87979"/>
                  </a:lnTo>
                  <a:lnTo>
                    <a:pt x="790736" y="88393"/>
                  </a:lnTo>
                  <a:lnTo>
                    <a:pt x="792059" y="88806"/>
                  </a:lnTo>
                  <a:lnTo>
                    <a:pt x="793422" y="89355"/>
                  </a:lnTo>
                  <a:lnTo>
                    <a:pt x="794009" y="89823"/>
                  </a:lnTo>
                  <a:lnTo>
                    <a:pt x="794597" y="90290"/>
                  </a:lnTo>
                  <a:lnTo>
                    <a:pt x="794584" y="90636"/>
                  </a:lnTo>
                  <a:lnTo>
                    <a:pt x="794260" y="91198"/>
                  </a:lnTo>
                  <a:lnTo>
                    <a:pt x="793939" y="91760"/>
                  </a:lnTo>
                  <a:lnTo>
                    <a:pt x="793091" y="92388"/>
                  </a:lnTo>
                  <a:lnTo>
                    <a:pt x="792074" y="93197"/>
                  </a:lnTo>
                  <a:lnTo>
                    <a:pt x="791057" y="94005"/>
                  </a:lnTo>
                  <a:lnTo>
                    <a:pt x="789642" y="94962"/>
                  </a:lnTo>
                  <a:lnTo>
                    <a:pt x="788156" y="96052"/>
                  </a:lnTo>
                  <a:lnTo>
                    <a:pt x="786669" y="97141"/>
                  </a:lnTo>
                  <a:lnTo>
                    <a:pt x="784769" y="98394"/>
                  </a:lnTo>
                  <a:lnTo>
                    <a:pt x="783152" y="99734"/>
                  </a:lnTo>
                  <a:lnTo>
                    <a:pt x="781536" y="101073"/>
                  </a:lnTo>
                  <a:lnTo>
                    <a:pt x="780012" y="102410"/>
                  </a:lnTo>
                  <a:lnTo>
                    <a:pt x="778458" y="104088"/>
                  </a:lnTo>
                  <a:lnTo>
                    <a:pt x="776905" y="105767"/>
                  </a:lnTo>
                  <a:lnTo>
                    <a:pt x="775237" y="107507"/>
                  </a:lnTo>
                  <a:lnTo>
                    <a:pt x="764644" y="145588"/>
                  </a:lnTo>
                  <a:lnTo>
                    <a:pt x="764567" y="149128"/>
                  </a:lnTo>
                  <a:lnTo>
                    <a:pt x="764488" y="152667"/>
                  </a:lnTo>
                  <a:lnTo>
                    <a:pt x="767067" y="168350"/>
                  </a:lnTo>
                  <a:lnTo>
                    <a:pt x="767955" y="170989"/>
                  </a:lnTo>
                  <a:lnTo>
                    <a:pt x="775557" y="180681"/>
                  </a:lnTo>
                  <a:lnTo>
                    <a:pt x="777585" y="182243"/>
                  </a:lnTo>
                  <a:lnTo>
                    <a:pt x="791030" y="186976"/>
                  </a:lnTo>
                  <a:lnTo>
                    <a:pt x="794036" y="187443"/>
                  </a:lnTo>
                  <a:lnTo>
                    <a:pt x="797434" y="187562"/>
                  </a:lnTo>
                  <a:lnTo>
                    <a:pt x="800584" y="187364"/>
                  </a:lnTo>
                  <a:lnTo>
                    <a:pt x="803734" y="187166"/>
                  </a:lnTo>
                  <a:lnTo>
                    <a:pt x="806804" y="186580"/>
                  </a:lnTo>
                  <a:lnTo>
                    <a:pt x="809934" y="185787"/>
                  </a:lnTo>
                  <a:lnTo>
                    <a:pt x="813063" y="184996"/>
                  </a:lnTo>
                  <a:lnTo>
                    <a:pt x="841922" y="156743"/>
                  </a:lnTo>
                  <a:lnTo>
                    <a:pt x="846008" y="142044"/>
                  </a:lnTo>
                  <a:lnTo>
                    <a:pt x="847095" y="136704"/>
                  </a:lnTo>
                  <a:lnTo>
                    <a:pt x="847837" y="130805"/>
                  </a:lnTo>
                  <a:lnTo>
                    <a:pt x="848441" y="124708"/>
                  </a:lnTo>
                  <a:lnTo>
                    <a:pt x="849045" y="118611"/>
                  </a:lnTo>
                  <a:lnTo>
                    <a:pt x="849372" y="112081"/>
                  </a:lnTo>
                  <a:lnTo>
                    <a:pt x="849632" y="105463"/>
                  </a:lnTo>
                  <a:lnTo>
                    <a:pt x="849892" y="98845"/>
                  </a:lnTo>
                  <a:lnTo>
                    <a:pt x="849957" y="91931"/>
                  </a:lnTo>
                  <a:lnTo>
                    <a:pt x="850000" y="84997"/>
                  </a:lnTo>
                  <a:lnTo>
                    <a:pt x="850044" y="78064"/>
                  </a:lnTo>
                  <a:lnTo>
                    <a:pt x="849966" y="70659"/>
                  </a:lnTo>
                  <a:lnTo>
                    <a:pt x="849894" y="63862"/>
                  </a:lnTo>
                  <a:lnTo>
                    <a:pt x="849823" y="57066"/>
                  </a:lnTo>
                  <a:lnTo>
                    <a:pt x="849687" y="50379"/>
                  </a:lnTo>
                  <a:lnTo>
                    <a:pt x="849569" y="44217"/>
                  </a:lnTo>
                  <a:lnTo>
                    <a:pt x="849452" y="38054"/>
                  </a:lnTo>
                  <a:lnTo>
                    <a:pt x="849310" y="32127"/>
                  </a:lnTo>
                  <a:lnTo>
                    <a:pt x="849190" y="26887"/>
                  </a:lnTo>
                  <a:lnTo>
                    <a:pt x="849070" y="21647"/>
                  </a:lnTo>
                  <a:lnTo>
                    <a:pt x="848950" y="16664"/>
                  </a:lnTo>
                  <a:lnTo>
                    <a:pt x="848848" y="12776"/>
                  </a:lnTo>
                  <a:lnTo>
                    <a:pt x="848748" y="8888"/>
                  </a:lnTo>
                  <a:lnTo>
                    <a:pt x="848658" y="5667"/>
                  </a:lnTo>
                  <a:lnTo>
                    <a:pt x="848583" y="3559"/>
                  </a:lnTo>
                  <a:lnTo>
                    <a:pt x="848509" y="1450"/>
                  </a:lnTo>
                  <a:lnTo>
                    <a:pt x="848450" y="247"/>
                  </a:lnTo>
                  <a:lnTo>
                    <a:pt x="848353" y="0"/>
                  </a:lnTo>
                  <a:lnTo>
                    <a:pt x="848320" y="1042"/>
                  </a:lnTo>
                  <a:lnTo>
                    <a:pt x="848293" y="2817"/>
                  </a:lnTo>
                  <a:lnTo>
                    <a:pt x="848266" y="4591"/>
                  </a:lnTo>
                  <a:lnTo>
                    <a:pt x="848250" y="7316"/>
                  </a:lnTo>
                  <a:lnTo>
                    <a:pt x="848238" y="10770"/>
                  </a:lnTo>
                  <a:lnTo>
                    <a:pt x="848227" y="14224"/>
                  </a:lnTo>
                  <a:lnTo>
                    <a:pt x="848223" y="18801"/>
                  </a:lnTo>
                  <a:lnTo>
                    <a:pt x="848221" y="23539"/>
                  </a:lnTo>
                  <a:lnTo>
                    <a:pt x="848219" y="28277"/>
                  </a:lnTo>
                  <a:lnTo>
                    <a:pt x="848222" y="33739"/>
                  </a:lnTo>
                  <a:lnTo>
                    <a:pt x="848224" y="39199"/>
                  </a:lnTo>
                  <a:lnTo>
                    <a:pt x="848228" y="44658"/>
                  </a:lnTo>
                  <a:lnTo>
                    <a:pt x="848234" y="50666"/>
                  </a:lnTo>
                  <a:lnTo>
                    <a:pt x="848238" y="56295"/>
                  </a:lnTo>
                  <a:lnTo>
                    <a:pt x="848243" y="61924"/>
                  </a:lnTo>
                  <a:lnTo>
                    <a:pt x="848250" y="67478"/>
                  </a:lnTo>
                  <a:lnTo>
                    <a:pt x="848255" y="72972"/>
                  </a:lnTo>
                  <a:lnTo>
                    <a:pt x="848260" y="78466"/>
                  </a:lnTo>
                  <a:lnTo>
                    <a:pt x="848118" y="84028"/>
                  </a:lnTo>
                  <a:lnTo>
                    <a:pt x="848270" y="89258"/>
                  </a:lnTo>
                  <a:lnTo>
                    <a:pt x="848422" y="94487"/>
                  </a:lnTo>
                  <a:lnTo>
                    <a:pt x="848672" y="99698"/>
                  </a:lnTo>
                  <a:lnTo>
                    <a:pt x="849166" y="104348"/>
                  </a:lnTo>
                  <a:lnTo>
                    <a:pt x="849660" y="108999"/>
                  </a:lnTo>
                  <a:lnTo>
                    <a:pt x="850506" y="113295"/>
                  </a:lnTo>
                  <a:lnTo>
                    <a:pt x="851235" y="117160"/>
                  </a:lnTo>
                  <a:lnTo>
                    <a:pt x="851964" y="121025"/>
                  </a:lnTo>
                  <a:lnTo>
                    <a:pt x="852668" y="124429"/>
                  </a:lnTo>
                  <a:lnTo>
                    <a:pt x="860060" y="141649"/>
                  </a:lnTo>
                  <a:lnTo>
                    <a:pt x="861366" y="143221"/>
                  </a:lnTo>
                  <a:lnTo>
                    <a:pt x="868988" y="147142"/>
                  </a:lnTo>
                  <a:lnTo>
                    <a:pt x="870608" y="147573"/>
                  </a:lnTo>
                  <a:lnTo>
                    <a:pt x="872305" y="147877"/>
                  </a:lnTo>
                  <a:lnTo>
                    <a:pt x="874011" y="147845"/>
                  </a:lnTo>
                  <a:lnTo>
                    <a:pt x="875718" y="147814"/>
                  </a:lnTo>
                  <a:lnTo>
                    <a:pt x="877474" y="147653"/>
                  </a:lnTo>
                  <a:lnTo>
                    <a:pt x="879227" y="146954"/>
                  </a:lnTo>
                  <a:lnTo>
                    <a:pt x="880982" y="146254"/>
                  </a:lnTo>
                  <a:lnTo>
                    <a:pt x="882763" y="145152"/>
                  </a:lnTo>
                  <a:lnTo>
                    <a:pt x="884537" y="143647"/>
                  </a:lnTo>
                  <a:lnTo>
                    <a:pt x="886312" y="142143"/>
                  </a:lnTo>
                  <a:lnTo>
                    <a:pt x="888098" y="140315"/>
                  </a:lnTo>
                  <a:lnTo>
                    <a:pt x="889875" y="137927"/>
                  </a:lnTo>
                  <a:lnTo>
                    <a:pt x="891654" y="135538"/>
                  </a:lnTo>
                  <a:lnTo>
                    <a:pt x="904367" y="95494"/>
                  </a:lnTo>
                  <a:lnTo>
                    <a:pt x="906308" y="73164"/>
                  </a:lnTo>
                  <a:lnTo>
                    <a:pt x="906574" y="68973"/>
                  </a:lnTo>
                  <a:lnTo>
                    <a:pt x="906519" y="65458"/>
                  </a:lnTo>
                  <a:lnTo>
                    <a:pt x="906465" y="61944"/>
                  </a:lnTo>
                  <a:lnTo>
                    <a:pt x="906063" y="58580"/>
                  </a:lnTo>
                  <a:lnTo>
                    <a:pt x="905707" y="56324"/>
                  </a:lnTo>
                  <a:lnTo>
                    <a:pt x="905351" y="54068"/>
                  </a:lnTo>
                  <a:lnTo>
                    <a:pt x="904978" y="52575"/>
                  </a:lnTo>
                  <a:lnTo>
                    <a:pt x="904385" y="51921"/>
                  </a:lnTo>
                  <a:lnTo>
                    <a:pt x="903792" y="51267"/>
                  </a:lnTo>
                  <a:lnTo>
                    <a:pt x="902907" y="51553"/>
                  </a:lnTo>
                  <a:lnTo>
                    <a:pt x="902149" y="52401"/>
                  </a:lnTo>
                  <a:lnTo>
                    <a:pt x="901391" y="53249"/>
                  </a:lnTo>
                  <a:lnTo>
                    <a:pt x="896430" y="76379"/>
                  </a:lnTo>
                  <a:lnTo>
                    <a:pt x="896031" y="80313"/>
                  </a:lnTo>
                  <a:lnTo>
                    <a:pt x="894819" y="106784"/>
                  </a:lnTo>
                  <a:lnTo>
                    <a:pt x="894610" y="110830"/>
                  </a:lnTo>
                  <a:lnTo>
                    <a:pt x="894709" y="114771"/>
                  </a:lnTo>
                  <a:lnTo>
                    <a:pt x="894808" y="118712"/>
                  </a:lnTo>
                  <a:lnTo>
                    <a:pt x="895053" y="122613"/>
                  </a:lnTo>
                  <a:lnTo>
                    <a:pt x="895545" y="126163"/>
                  </a:lnTo>
                  <a:lnTo>
                    <a:pt x="896036" y="129713"/>
                  </a:lnTo>
                  <a:lnTo>
                    <a:pt x="896759" y="133025"/>
                  </a:lnTo>
                  <a:lnTo>
                    <a:pt x="897659" y="136070"/>
                  </a:lnTo>
                  <a:lnTo>
                    <a:pt x="898558" y="139116"/>
                  </a:lnTo>
                  <a:lnTo>
                    <a:pt x="899693" y="142013"/>
                  </a:lnTo>
                  <a:lnTo>
                    <a:pt x="900938" y="144436"/>
                  </a:lnTo>
                  <a:lnTo>
                    <a:pt x="902182" y="146859"/>
                  </a:lnTo>
                  <a:lnTo>
                    <a:pt x="903626" y="148909"/>
                  </a:lnTo>
                  <a:lnTo>
                    <a:pt x="905126" y="150609"/>
                  </a:lnTo>
                  <a:lnTo>
                    <a:pt x="906626" y="152308"/>
                  </a:lnTo>
                  <a:lnTo>
                    <a:pt x="908125" y="153586"/>
                  </a:lnTo>
                  <a:lnTo>
                    <a:pt x="909942" y="154635"/>
                  </a:lnTo>
                  <a:lnTo>
                    <a:pt x="911757" y="155685"/>
                  </a:lnTo>
                  <a:lnTo>
                    <a:pt x="913913" y="156359"/>
                  </a:lnTo>
                  <a:lnTo>
                    <a:pt x="916020" y="156904"/>
                  </a:lnTo>
                  <a:lnTo>
                    <a:pt x="918127" y="157450"/>
                  </a:lnTo>
                  <a:lnTo>
                    <a:pt x="920246" y="158003"/>
                  </a:lnTo>
                  <a:lnTo>
                    <a:pt x="922583" y="157909"/>
                  </a:lnTo>
                  <a:lnTo>
                    <a:pt x="924920" y="157815"/>
                  </a:lnTo>
                  <a:lnTo>
                    <a:pt x="937561" y="152870"/>
                  </a:lnTo>
                  <a:lnTo>
                    <a:pt x="939861" y="151358"/>
                  </a:lnTo>
                  <a:lnTo>
                    <a:pt x="941879" y="149597"/>
                  </a:lnTo>
                  <a:lnTo>
                    <a:pt x="943836" y="147268"/>
                  </a:lnTo>
                  <a:lnTo>
                    <a:pt x="945794" y="144940"/>
                  </a:lnTo>
                  <a:lnTo>
                    <a:pt x="947704" y="142125"/>
                  </a:lnTo>
                  <a:lnTo>
                    <a:pt x="949305" y="138900"/>
                  </a:lnTo>
                  <a:lnTo>
                    <a:pt x="950907" y="135675"/>
                  </a:lnTo>
                  <a:lnTo>
                    <a:pt x="958069" y="92840"/>
                  </a:lnTo>
                  <a:lnTo>
                    <a:pt x="958027" y="86914"/>
                  </a:lnTo>
                  <a:lnTo>
                    <a:pt x="957697" y="81634"/>
                  </a:lnTo>
                  <a:lnTo>
                    <a:pt x="957367" y="76353"/>
                  </a:lnTo>
                  <a:lnTo>
                    <a:pt x="951667" y="53004"/>
                  </a:lnTo>
                  <a:lnTo>
                    <a:pt x="950053" y="49003"/>
                  </a:lnTo>
                  <a:lnTo>
                    <a:pt x="939149" y="35392"/>
                  </a:lnTo>
                  <a:lnTo>
                    <a:pt x="936591" y="33488"/>
                  </a:lnTo>
                  <a:lnTo>
                    <a:pt x="933614" y="31887"/>
                  </a:lnTo>
                  <a:lnTo>
                    <a:pt x="930813" y="31118"/>
                  </a:lnTo>
                  <a:lnTo>
                    <a:pt x="928013" y="30349"/>
                  </a:lnTo>
                  <a:lnTo>
                    <a:pt x="925087" y="30258"/>
                  </a:lnTo>
                  <a:lnTo>
                    <a:pt x="922346" y="30776"/>
                  </a:lnTo>
                  <a:lnTo>
                    <a:pt x="919605" y="31294"/>
                  </a:lnTo>
                  <a:lnTo>
                    <a:pt x="916909" y="32564"/>
                  </a:lnTo>
                  <a:lnTo>
                    <a:pt x="914369" y="34228"/>
                  </a:lnTo>
                  <a:lnTo>
                    <a:pt x="911829" y="35891"/>
                  </a:lnTo>
                  <a:lnTo>
                    <a:pt x="909263" y="38215"/>
                  </a:lnTo>
                  <a:lnTo>
                    <a:pt x="907108" y="40758"/>
                  </a:lnTo>
                  <a:lnTo>
                    <a:pt x="904953" y="43302"/>
                  </a:lnTo>
                  <a:lnTo>
                    <a:pt x="903035" y="46347"/>
                  </a:lnTo>
                  <a:lnTo>
                    <a:pt x="901439" y="49487"/>
                  </a:lnTo>
                  <a:lnTo>
                    <a:pt x="899843" y="52627"/>
                  </a:lnTo>
                  <a:lnTo>
                    <a:pt x="898576" y="56105"/>
                  </a:lnTo>
                  <a:lnTo>
                    <a:pt x="897531" y="59600"/>
                  </a:lnTo>
                  <a:lnTo>
                    <a:pt x="896485" y="63094"/>
                  </a:lnTo>
                  <a:lnTo>
                    <a:pt x="895759" y="66787"/>
                  </a:lnTo>
                  <a:lnTo>
                    <a:pt x="895166" y="70454"/>
                  </a:lnTo>
                  <a:lnTo>
                    <a:pt x="894574" y="74121"/>
                  </a:lnTo>
                  <a:lnTo>
                    <a:pt x="893946" y="78031"/>
                  </a:lnTo>
                  <a:lnTo>
                    <a:pt x="893976" y="81603"/>
                  </a:lnTo>
                  <a:lnTo>
                    <a:pt x="894005" y="85176"/>
                  </a:lnTo>
                  <a:lnTo>
                    <a:pt x="894567" y="88676"/>
                  </a:lnTo>
                  <a:lnTo>
                    <a:pt x="895345" y="91889"/>
                  </a:lnTo>
                  <a:lnTo>
                    <a:pt x="896122" y="95101"/>
                  </a:lnTo>
                  <a:lnTo>
                    <a:pt x="897329" y="98245"/>
                  </a:lnTo>
                  <a:lnTo>
                    <a:pt x="898644" y="100879"/>
                  </a:lnTo>
                  <a:lnTo>
                    <a:pt x="899959" y="103513"/>
                  </a:lnTo>
                  <a:lnTo>
                    <a:pt x="901431" y="105648"/>
                  </a:lnTo>
                  <a:lnTo>
                    <a:pt x="903233" y="107692"/>
                  </a:lnTo>
                  <a:lnTo>
                    <a:pt x="905034" y="109737"/>
                  </a:lnTo>
                  <a:lnTo>
                    <a:pt x="917204" y="116988"/>
                  </a:lnTo>
                  <a:lnTo>
                    <a:pt x="919843" y="118026"/>
                  </a:lnTo>
                  <a:lnTo>
                    <a:pt x="922646" y="118768"/>
                  </a:lnTo>
                  <a:lnTo>
                    <a:pt x="925285" y="119374"/>
                  </a:lnTo>
                  <a:lnTo>
                    <a:pt x="927924" y="119981"/>
                  </a:lnTo>
                  <a:lnTo>
                    <a:pt x="930408" y="120634"/>
                  </a:lnTo>
                  <a:lnTo>
                    <a:pt x="933043" y="120627"/>
                  </a:lnTo>
                  <a:lnTo>
                    <a:pt x="935676" y="120619"/>
                  </a:lnTo>
                  <a:lnTo>
                    <a:pt x="938610" y="120085"/>
                  </a:lnTo>
                  <a:lnTo>
                    <a:pt x="941088" y="119329"/>
                  </a:lnTo>
                  <a:lnTo>
                    <a:pt x="943565" y="118574"/>
                  </a:lnTo>
                  <a:lnTo>
                    <a:pt x="945784" y="117537"/>
                  </a:lnTo>
                  <a:lnTo>
                    <a:pt x="947909" y="116094"/>
                  </a:lnTo>
                  <a:lnTo>
                    <a:pt x="950035" y="114651"/>
                  </a:lnTo>
                  <a:lnTo>
                    <a:pt x="952108" y="112802"/>
                  </a:lnTo>
                  <a:lnTo>
                    <a:pt x="953844" y="110671"/>
                  </a:lnTo>
                  <a:lnTo>
                    <a:pt x="955581" y="108539"/>
                  </a:lnTo>
                  <a:lnTo>
                    <a:pt x="956933" y="106156"/>
                  </a:lnTo>
                  <a:lnTo>
                    <a:pt x="958327" y="103306"/>
                  </a:lnTo>
                  <a:lnTo>
                    <a:pt x="959720" y="100456"/>
                  </a:lnTo>
                  <a:lnTo>
                    <a:pt x="961073" y="97179"/>
                  </a:lnTo>
                  <a:lnTo>
                    <a:pt x="962205" y="93570"/>
                  </a:lnTo>
                  <a:lnTo>
                    <a:pt x="963338" y="89960"/>
                  </a:lnTo>
                  <a:lnTo>
                    <a:pt x="964313" y="85762"/>
                  </a:lnTo>
                  <a:lnTo>
                    <a:pt x="965123" y="81649"/>
                  </a:lnTo>
                  <a:lnTo>
                    <a:pt x="965933" y="77536"/>
                  </a:lnTo>
                  <a:lnTo>
                    <a:pt x="966406" y="73149"/>
                  </a:lnTo>
                  <a:lnTo>
                    <a:pt x="967064" y="68893"/>
                  </a:lnTo>
                  <a:lnTo>
                    <a:pt x="967722" y="64639"/>
                  </a:lnTo>
                  <a:lnTo>
                    <a:pt x="968453" y="60165"/>
                  </a:lnTo>
                  <a:lnTo>
                    <a:pt x="969071" y="56120"/>
                  </a:lnTo>
                  <a:lnTo>
                    <a:pt x="969688" y="52076"/>
                  </a:lnTo>
                  <a:lnTo>
                    <a:pt x="970129" y="48025"/>
                  </a:lnTo>
                  <a:lnTo>
                    <a:pt x="970770" y="44625"/>
                  </a:lnTo>
                  <a:lnTo>
                    <a:pt x="971410" y="41226"/>
                  </a:lnTo>
                  <a:lnTo>
                    <a:pt x="972073" y="38223"/>
                  </a:lnTo>
                  <a:lnTo>
                    <a:pt x="972910" y="35724"/>
                  </a:lnTo>
                  <a:lnTo>
                    <a:pt x="973747" y="33225"/>
                  </a:lnTo>
                  <a:lnTo>
                    <a:pt x="979440" y="25980"/>
                  </a:lnTo>
                  <a:lnTo>
                    <a:pt x="980763" y="25365"/>
                  </a:lnTo>
                  <a:lnTo>
                    <a:pt x="982370" y="25356"/>
                  </a:lnTo>
                  <a:lnTo>
                    <a:pt x="983734" y="25939"/>
                  </a:lnTo>
                  <a:lnTo>
                    <a:pt x="985098" y="26522"/>
                  </a:lnTo>
                  <a:lnTo>
                    <a:pt x="986322" y="27806"/>
                  </a:lnTo>
                  <a:lnTo>
                    <a:pt x="987621" y="29478"/>
                  </a:lnTo>
                  <a:lnTo>
                    <a:pt x="988921" y="31151"/>
                  </a:lnTo>
                  <a:lnTo>
                    <a:pt x="994783" y="44616"/>
                  </a:lnTo>
                  <a:lnTo>
                    <a:pt x="995722" y="47725"/>
                  </a:lnTo>
                  <a:lnTo>
                    <a:pt x="998936" y="68887"/>
                  </a:lnTo>
                  <a:lnTo>
                    <a:pt x="998792" y="72232"/>
                  </a:lnTo>
                  <a:lnTo>
                    <a:pt x="998650" y="75589"/>
                  </a:lnTo>
                  <a:lnTo>
                    <a:pt x="998508" y="78946"/>
                  </a:lnTo>
                  <a:lnTo>
                    <a:pt x="998150" y="82376"/>
                  </a:lnTo>
                  <a:lnTo>
                    <a:pt x="997837" y="85536"/>
                  </a:lnTo>
                  <a:lnTo>
                    <a:pt x="997525" y="88696"/>
                  </a:lnTo>
                  <a:lnTo>
                    <a:pt x="997118" y="91732"/>
                  </a:lnTo>
                  <a:lnTo>
                    <a:pt x="996774" y="94552"/>
                  </a:lnTo>
                  <a:lnTo>
                    <a:pt x="996429" y="97371"/>
                  </a:lnTo>
                  <a:lnTo>
                    <a:pt x="996069" y="99989"/>
                  </a:lnTo>
                  <a:lnTo>
                    <a:pt x="995766" y="102454"/>
                  </a:lnTo>
                  <a:lnTo>
                    <a:pt x="995463" y="104919"/>
                  </a:lnTo>
                  <a:lnTo>
                    <a:pt x="995188" y="107177"/>
                  </a:lnTo>
                  <a:lnTo>
                    <a:pt x="994957" y="109340"/>
                  </a:lnTo>
                  <a:lnTo>
                    <a:pt x="994727" y="111504"/>
                  </a:lnTo>
                  <a:lnTo>
                    <a:pt x="994392" y="113641"/>
                  </a:lnTo>
                  <a:lnTo>
                    <a:pt x="994385" y="115433"/>
                  </a:lnTo>
                  <a:lnTo>
                    <a:pt x="994378" y="117225"/>
                  </a:lnTo>
                  <a:lnTo>
                    <a:pt x="994513" y="118791"/>
                  </a:lnTo>
                  <a:lnTo>
                    <a:pt x="994914" y="120092"/>
                  </a:lnTo>
                  <a:lnTo>
                    <a:pt x="995314" y="121394"/>
                  </a:lnTo>
                  <a:lnTo>
                    <a:pt x="995957" y="122408"/>
                  </a:lnTo>
                  <a:lnTo>
                    <a:pt x="996787" y="123244"/>
                  </a:lnTo>
                  <a:lnTo>
                    <a:pt x="997618" y="124079"/>
                  </a:lnTo>
                  <a:lnTo>
                    <a:pt x="998552" y="124792"/>
                  </a:lnTo>
                  <a:lnTo>
                    <a:pt x="999899" y="125105"/>
                  </a:lnTo>
                  <a:lnTo>
                    <a:pt x="1001245" y="125417"/>
                  </a:lnTo>
                  <a:lnTo>
                    <a:pt x="1003051" y="125417"/>
                  </a:lnTo>
                  <a:lnTo>
                    <a:pt x="1004869" y="125120"/>
                  </a:lnTo>
                  <a:lnTo>
                    <a:pt x="1006688" y="124824"/>
                  </a:lnTo>
                  <a:lnTo>
                    <a:pt x="1008770" y="124318"/>
                  </a:lnTo>
                  <a:lnTo>
                    <a:pt x="1010809" y="123325"/>
                  </a:lnTo>
                  <a:lnTo>
                    <a:pt x="1012849" y="122332"/>
                  </a:lnTo>
                  <a:lnTo>
                    <a:pt x="1015010" y="120924"/>
                  </a:lnTo>
                  <a:lnTo>
                    <a:pt x="1017108" y="119162"/>
                  </a:lnTo>
                  <a:lnTo>
                    <a:pt x="1019207" y="117400"/>
                  </a:lnTo>
                  <a:lnTo>
                    <a:pt x="1021335" y="115337"/>
                  </a:lnTo>
                  <a:lnTo>
                    <a:pt x="1023401" y="112753"/>
                  </a:lnTo>
                  <a:lnTo>
                    <a:pt x="1025466" y="110169"/>
                  </a:lnTo>
                  <a:lnTo>
                    <a:pt x="1027658" y="106950"/>
                  </a:lnTo>
                  <a:lnTo>
                    <a:pt x="1029504" y="103657"/>
                  </a:lnTo>
                  <a:lnTo>
                    <a:pt x="1031351" y="100364"/>
                  </a:lnTo>
                  <a:lnTo>
                    <a:pt x="1033054" y="96672"/>
                  </a:lnTo>
                  <a:lnTo>
                    <a:pt x="1034476" y="92995"/>
                  </a:lnTo>
                  <a:lnTo>
                    <a:pt x="1035898" y="89318"/>
                  </a:lnTo>
                  <a:lnTo>
                    <a:pt x="1037068" y="85280"/>
                  </a:lnTo>
                  <a:lnTo>
                    <a:pt x="1038036" y="81594"/>
                  </a:lnTo>
                  <a:lnTo>
                    <a:pt x="1039005" y="77908"/>
                  </a:lnTo>
                  <a:lnTo>
                    <a:pt x="1039710" y="74236"/>
                  </a:lnTo>
                  <a:lnTo>
                    <a:pt x="1040286" y="70877"/>
                  </a:lnTo>
                  <a:lnTo>
                    <a:pt x="1040863" y="67517"/>
                  </a:lnTo>
                  <a:lnTo>
                    <a:pt x="1041362" y="64211"/>
                  </a:lnTo>
                  <a:lnTo>
                    <a:pt x="1041498" y="61439"/>
                  </a:lnTo>
                  <a:lnTo>
                    <a:pt x="1041634" y="58667"/>
                  </a:lnTo>
                  <a:lnTo>
                    <a:pt x="1041503" y="56105"/>
                  </a:lnTo>
                  <a:lnTo>
                    <a:pt x="1041100" y="54245"/>
                  </a:lnTo>
                  <a:lnTo>
                    <a:pt x="1040698" y="52385"/>
                  </a:lnTo>
                  <a:lnTo>
                    <a:pt x="1039832" y="51074"/>
                  </a:lnTo>
                  <a:lnTo>
                    <a:pt x="1039081" y="50281"/>
                  </a:lnTo>
                  <a:lnTo>
                    <a:pt x="1038330" y="49489"/>
                  </a:lnTo>
                  <a:lnTo>
                    <a:pt x="1037392" y="49172"/>
                  </a:lnTo>
                  <a:lnTo>
                    <a:pt x="1036594" y="49490"/>
                  </a:lnTo>
                  <a:lnTo>
                    <a:pt x="1032485" y="57943"/>
                  </a:lnTo>
                  <a:lnTo>
                    <a:pt x="1031971" y="60247"/>
                  </a:lnTo>
                  <a:lnTo>
                    <a:pt x="1031561" y="63213"/>
                  </a:lnTo>
                  <a:lnTo>
                    <a:pt x="1031223" y="66016"/>
                  </a:lnTo>
                  <a:lnTo>
                    <a:pt x="1030883" y="68818"/>
                  </a:lnTo>
                  <a:lnTo>
                    <a:pt x="1030351" y="71889"/>
                  </a:lnTo>
                  <a:lnTo>
                    <a:pt x="1030451" y="74759"/>
                  </a:lnTo>
                  <a:lnTo>
                    <a:pt x="1030551" y="77630"/>
                  </a:lnTo>
                  <a:lnTo>
                    <a:pt x="1044314" y="101387"/>
                  </a:lnTo>
                  <a:lnTo>
                    <a:pt x="1046073" y="102525"/>
                  </a:lnTo>
                  <a:lnTo>
                    <a:pt x="1047940" y="103470"/>
                  </a:lnTo>
                  <a:lnTo>
                    <a:pt x="1049793" y="103973"/>
                  </a:lnTo>
                  <a:lnTo>
                    <a:pt x="1051645" y="104475"/>
                  </a:lnTo>
                  <a:lnTo>
                    <a:pt x="1053547" y="104600"/>
                  </a:lnTo>
                  <a:lnTo>
                    <a:pt x="1055425" y="104405"/>
                  </a:lnTo>
                  <a:lnTo>
                    <a:pt x="1057303" y="104209"/>
                  </a:lnTo>
                  <a:lnTo>
                    <a:pt x="1059195" y="103755"/>
                  </a:lnTo>
                  <a:lnTo>
                    <a:pt x="1061062" y="102802"/>
                  </a:lnTo>
                  <a:lnTo>
                    <a:pt x="1062928" y="101849"/>
                  </a:lnTo>
                  <a:lnTo>
                    <a:pt x="1064788" y="100445"/>
                  </a:lnTo>
                  <a:lnTo>
                    <a:pt x="1066627" y="98685"/>
                  </a:lnTo>
                  <a:lnTo>
                    <a:pt x="1068465" y="96926"/>
                  </a:lnTo>
                  <a:lnTo>
                    <a:pt x="1070287" y="94844"/>
                  </a:lnTo>
                  <a:lnTo>
                    <a:pt x="1072094" y="92243"/>
                  </a:lnTo>
                  <a:lnTo>
                    <a:pt x="1073901" y="89642"/>
                  </a:lnTo>
                  <a:lnTo>
                    <a:pt x="1075836" y="86396"/>
                  </a:lnTo>
                  <a:lnTo>
                    <a:pt x="1077467" y="83079"/>
                  </a:lnTo>
                  <a:lnTo>
                    <a:pt x="1079099" y="79763"/>
                  </a:lnTo>
                  <a:lnTo>
                    <a:pt x="1090779" y="40725"/>
                  </a:lnTo>
                  <a:lnTo>
                    <a:pt x="1092247" y="31071"/>
                  </a:lnTo>
                  <a:lnTo>
                    <a:pt x="1092737" y="28459"/>
                  </a:lnTo>
                  <a:lnTo>
                    <a:pt x="1096157" y="19160"/>
                  </a:lnTo>
                  <a:lnTo>
                    <a:pt x="1096528" y="19909"/>
                  </a:lnTo>
                  <a:lnTo>
                    <a:pt x="1096837" y="21695"/>
                  </a:lnTo>
                  <a:lnTo>
                    <a:pt x="1097146" y="23482"/>
                  </a:lnTo>
                  <a:lnTo>
                    <a:pt x="1097389" y="26329"/>
                  </a:lnTo>
                  <a:lnTo>
                    <a:pt x="1097590" y="29891"/>
                  </a:lnTo>
                  <a:lnTo>
                    <a:pt x="1097791" y="33453"/>
                  </a:lnTo>
                  <a:lnTo>
                    <a:pt x="1098264" y="60035"/>
                  </a:lnTo>
                  <a:lnTo>
                    <a:pt x="1098314" y="66115"/>
                  </a:lnTo>
                  <a:lnTo>
                    <a:pt x="1098474" y="72648"/>
                  </a:lnTo>
                  <a:lnTo>
                    <a:pt x="1098336" y="79549"/>
                  </a:lnTo>
                  <a:lnTo>
                    <a:pt x="1098198" y="86450"/>
                  </a:lnTo>
                  <a:lnTo>
                    <a:pt x="1097939" y="93829"/>
                  </a:lnTo>
                  <a:lnTo>
                    <a:pt x="1097435" y="101442"/>
                  </a:lnTo>
                  <a:lnTo>
                    <a:pt x="1096932" y="109055"/>
                  </a:lnTo>
                  <a:lnTo>
                    <a:pt x="1096212" y="117077"/>
                  </a:lnTo>
                  <a:lnTo>
                    <a:pt x="1095316" y="125225"/>
                  </a:lnTo>
                  <a:lnTo>
                    <a:pt x="1094421" y="133374"/>
                  </a:lnTo>
                  <a:lnTo>
                    <a:pt x="1087914" y="176256"/>
                  </a:lnTo>
                  <a:lnTo>
                    <a:pt x="1078820" y="215587"/>
                  </a:lnTo>
                  <a:lnTo>
                    <a:pt x="1066481" y="251773"/>
                  </a:lnTo>
                  <a:lnTo>
                    <a:pt x="1056956" y="272941"/>
                  </a:lnTo>
                  <a:lnTo>
                    <a:pt x="1053675" y="279641"/>
                  </a:lnTo>
                  <a:lnTo>
                    <a:pt x="1050242" y="286198"/>
                  </a:lnTo>
                  <a:lnTo>
                    <a:pt x="1046794" y="291972"/>
                  </a:lnTo>
                  <a:lnTo>
                    <a:pt x="1043347" y="297746"/>
                  </a:lnTo>
                  <a:lnTo>
                    <a:pt x="1026472" y="319716"/>
                  </a:lnTo>
                  <a:lnTo>
                    <a:pt x="1023249" y="323127"/>
                  </a:lnTo>
                  <a:lnTo>
                    <a:pt x="992769" y="336028"/>
                  </a:lnTo>
                  <a:lnTo>
                    <a:pt x="989820" y="335500"/>
                  </a:lnTo>
                  <a:lnTo>
                    <a:pt x="971526" y="325646"/>
                  </a:lnTo>
                  <a:lnTo>
                    <a:pt x="968503" y="322841"/>
                  </a:lnTo>
                  <a:lnTo>
                    <a:pt x="946571" y="285455"/>
                  </a:lnTo>
                  <a:lnTo>
                    <a:pt x="944460" y="279572"/>
                  </a:lnTo>
                  <a:lnTo>
                    <a:pt x="938690" y="246484"/>
                  </a:lnTo>
                  <a:lnTo>
                    <a:pt x="938441" y="239609"/>
                  </a:lnTo>
                  <a:lnTo>
                    <a:pt x="938824" y="232224"/>
                  </a:lnTo>
                  <a:lnTo>
                    <a:pt x="939739" y="225442"/>
                  </a:lnTo>
                  <a:lnTo>
                    <a:pt x="940654" y="218660"/>
                  </a:lnTo>
                  <a:lnTo>
                    <a:pt x="942099" y="211964"/>
                  </a:lnTo>
                  <a:lnTo>
                    <a:pt x="944177" y="205793"/>
                  </a:lnTo>
                  <a:lnTo>
                    <a:pt x="946254" y="199621"/>
                  </a:lnTo>
                  <a:lnTo>
                    <a:pt x="964207" y="173351"/>
                  </a:lnTo>
                  <a:lnTo>
                    <a:pt x="968787" y="168803"/>
                  </a:lnTo>
                  <a:lnTo>
                    <a:pt x="974087" y="164913"/>
                  </a:lnTo>
                  <a:lnTo>
                    <a:pt x="979689" y="161125"/>
                  </a:lnTo>
                  <a:lnTo>
                    <a:pt x="985291" y="157338"/>
                  </a:lnTo>
                  <a:lnTo>
                    <a:pt x="991479" y="153833"/>
                  </a:lnTo>
                  <a:lnTo>
                    <a:pt x="997819" y="150628"/>
                  </a:lnTo>
                  <a:lnTo>
                    <a:pt x="1004159" y="147422"/>
                  </a:lnTo>
                  <a:lnTo>
                    <a:pt x="1010918" y="144557"/>
                  </a:lnTo>
                  <a:lnTo>
                    <a:pt x="1017728" y="141893"/>
                  </a:lnTo>
                  <a:lnTo>
                    <a:pt x="1024539" y="139229"/>
                  </a:lnTo>
                  <a:lnTo>
                    <a:pt x="1031613" y="137024"/>
                  </a:lnTo>
                  <a:lnTo>
                    <a:pt x="1038680" y="134641"/>
                  </a:lnTo>
                  <a:lnTo>
                    <a:pt x="1045747" y="132258"/>
                  </a:lnTo>
                  <a:lnTo>
                    <a:pt x="1053104" y="129874"/>
                  </a:lnTo>
                  <a:lnTo>
                    <a:pt x="1060130" y="127594"/>
                  </a:lnTo>
                  <a:lnTo>
                    <a:pt x="1067156" y="125315"/>
                  </a:lnTo>
                  <a:lnTo>
                    <a:pt x="1074140" y="123099"/>
                  </a:lnTo>
                  <a:lnTo>
                    <a:pt x="1080836" y="120963"/>
                  </a:lnTo>
                  <a:lnTo>
                    <a:pt x="1087531" y="118828"/>
                  </a:lnTo>
                  <a:lnTo>
                    <a:pt x="1094174" y="116778"/>
                  </a:lnTo>
                  <a:lnTo>
                    <a:pt x="1100302" y="114783"/>
                  </a:lnTo>
                  <a:lnTo>
                    <a:pt x="1132664" y="103501"/>
                  </a:lnTo>
                  <a:lnTo>
                    <a:pt x="1137363" y="101703"/>
                  </a:lnTo>
                  <a:lnTo>
                    <a:pt x="1141807" y="100099"/>
                  </a:lnTo>
                  <a:lnTo>
                    <a:pt x="1145801" y="98205"/>
                  </a:lnTo>
                  <a:lnTo>
                    <a:pt x="1149795" y="96311"/>
                  </a:lnTo>
                  <a:lnTo>
                    <a:pt x="1164466" y="85835"/>
                  </a:lnTo>
                  <a:lnTo>
                    <a:pt x="1166607" y="83597"/>
                  </a:lnTo>
                  <a:lnTo>
                    <a:pt x="1172212" y="70626"/>
                  </a:lnTo>
                  <a:lnTo>
                    <a:pt x="1172859" y="68079"/>
                  </a:lnTo>
                  <a:lnTo>
                    <a:pt x="1173164" y="64630"/>
                  </a:lnTo>
                  <a:lnTo>
                    <a:pt x="1173353" y="63431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8250330" y="1517836"/>
              <a:ext cx="120650" cy="21590"/>
            </a:xfrm>
            <a:custGeom>
              <a:avLst/>
              <a:gdLst/>
              <a:ahLst/>
              <a:cxnLst/>
              <a:rect l="l" t="t" r="r" b="b"/>
              <a:pathLst>
                <a:path w="120650" h="21590">
                  <a:moveTo>
                    <a:pt x="0" y="20890"/>
                  </a:moveTo>
                  <a:lnTo>
                    <a:pt x="0" y="20890"/>
                  </a:lnTo>
                  <a:lnTo>
                    <a:pt x="4114" y="20890"/>
                  </a:lnTo>
                  <a:lnTo>
                    <a:pt x="5851" y="21037"/>
                  </a:lnTo>
                  <a:lnTo>
                    <a:pt x="20917" y="18671"/>
                  </a:lnTo>
                  <a:lnTo>
                    <a:pt x="24258" y="17944"/>
                  </a:lnTo>
                  <a:lnTo>
                    <a:pt x="27598" y="17218"/>
                  </a:lnTo>
                  <a:lnTo>
                    <a:pt x="31448" y="16514"/>
                  </a:lnTo>
                  <a:lnTo>
                    <a:pt x="35265" y="15645"/>
                  </a:lnTo>
                  <a:lnTo>
                    <a:pt x="39082" y="14777"/>
                  </a:lnTo>
                  <a:lnTo>
                    <a:pt x="43013" y="13673"/>
                  </a:lnTo>
                  <a:lnTo>
                    <a:pt x="47156" y="12734"/>
                  </a:lnTo>
                  <a:lnTo>
                    <a:pt x="51299" y="11795"/>
                  </a:lnTo>
                  <a:lnTo>
                    <a:pt x="55783" y="10826"/>
                  </a:lnTo>
                  <a:lnTo>
                    <a:pt x="60121" y="10012"/>
                  </a:lnTo>
                  <a:lnTo>
                    <a:pt x="64460" y="9197"/>
                  </a:lnTo>
                  <a:lnTo>
                    <a:pt x="68900" y="8608"/>
                  </a:lnTo>
                  <a:lnTo>
                    <a:pt x="73189" y="7846"/>
                  </a:lnTo>
                  <a:lnTo>
                    <a:pt x="77478" y="7084"/>
                  </a:lnTo>
                  <a:lnTo>
                    <a:pt x="81877" y="6196"/>
                  </a:lnTo>
                  <a:lnTo>
                    <a:pt x="85854" y="5443"/>
                  </a:lnTo>
                  <a:lnTo>
                    <a:pt x="89831" y="4690"/>
                  </a:lnTo>
                  <a:lnTo>
                    <a:pt x="93610" y="3950"/>
                  </a:lnTo>
                  <a:lnTo>
                    <a:pt x="97050" y="3329"/>
                  </a:lnTo>
                  <a:lnTo>
                    <a:pt x="114337" y="636"/>
                  </a:lnTo>
                  <a:lnTo>
                    <a:pt x="116597" y="349"/>
                  </a:lnTo>
                  <a:lnTo>
                    <a:pt x="119098" y="106"/>
                  </a:lnTo>
                  <a:lnTo>
                    <a:pt x="120050" y="0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584858" y="1330814"/>
              <a:ext cx="86678" cy="73193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8692567" y="1460790"/>
              <a:ext cx="87630" cy="15875"/>
            </a:xfrm>
            <a:custGeom>
              <a:avLst/>
              <a:gdLst/>
              <a:ahLst/>
              <a:cxnLst/>
              <a:rect l="l" t="t" r="r" b="b"/>
              <a:pathLst>
                <a:path w="87629" h="15875">
                  <a:moveTo>
                    <a:pt x="0" y="15502"/>
                  </a:moveTo>
                  <a:lnTo>
                    <a:pt x="148" y="15502"/>
                  </a:lnTo>
                  <a:lnTo>
                    <a:pt x="885" y="15502"/>
                  </a:lnTo>
                  <a:lnTo>
                    <a:pt x="1523" y="15502"/>
                  </a:lnTo>
                  <a:lnTo>
                    <a:pt x="2464" y="15650"/>
                  </a:lnTo>
                  <a:lnTo>
                    <a:pt x="3829" y="15502"/>
                  </a:lnTo>
                  <a:lnTo>
                    <a:pt x="5195" y="15355"/>
                  </a:lnTo>
                  <a:lnTo>
                    <a:pt x="6841" y="14961"/>
                  </a:lnTo>
                  <a:lnTo>
                    <a:pt x="9073" y="14618"/>
                  </a:lnTo>
                  <a:lnTo>
                    <a:pt x="11307" y="14274"/>
                  </a:lnTo>
                  <a:lnTo>
                    <a:pt x="14204" y="13972"/>
                  </a:lnTo>
                  <a:lnTo>
                    <a:pt x="17229" y="13441"/>
                  </a:lnTo>
                  <a:lnTo>
                    <a:pt x="20254" y="12911"/>
                  </a:lnTo>
                  <a:lnTo>
                    <a:pt x="23579" y="12116"/>
                  </a:lnTo>
                  <a:lnTo>
                    <a:pt x="27223" y="11434"/>
                  </a:lnTo>
                  <a:lnTo>
                    <a:pt x="30866" y="10753"/>
                  </a:lnTo>
                  <a:lnTo>
                    <a:pt x="35167" y="10142"/>
                  </a:lnTo>
                  <a:lnTo>
                    <a:pt x="39090" y="9354"/>
                  </a:lnTo>
                  <a:lnTo>
                    <a:pt x="43013" y="8565"/>
                  </a:lnTo>
                  <a:lnTo>
                    <a:pt x="46922" y="7560"/>
                  </a:lnTo>
                  <a:lnTo>
                    <a:pt x="50761" y="6705"/>
                  </a:lnTo>
                  <a:lnTo>
                    <a:pt x="54598" y="5850"/>
                  </a:lnTo>
                  <a:lnTo>
                    <a:pt x="58533" y="4966"/>
                  </a:lnTo>
                  <a:lnTo>
                    <a:pt x="62119" y="4223"/>
                  </a:lnTo>
                  <a:lnTo>
                    <a:pt x="65704" y="3480"/>
                  </a:lnTo>
                  <a:lnTo>
                    <a:pt x="69129" y="2807"/>
                  </a:lnTo>
                  <a:lnTo>
                    <a:pt x="72273" y="2246"/>
                  </a:lnTo>
                  <a:lnTo>
                    <a:pt x="75418" y="1685"/>
                  </a:lnTo>
                  <a:lnTo>
                    <a:pt x="78448" y="1232"/>
                  </a:lnTo>
                  <a:lnTo>
                    <a:pt x="80985" y="858"/>
                  </a:lnTo>
                  <a:lnTo>
                    <a:pt x="83522" y="483"/>
                  </a:lnTo>
                  <a:lnTo>
                    <a:pt x="86409" y="143"/>
                  </a:lnTo>
                  <a:lnTo>
                    <a:pt x="87494" y="0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5746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Solution:</a:t>
            </a:r>
            <a:r>
              <a:rPr spc="20" dirty="0"/>
              <a:t> </a:t>
            </a: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  <a:r>
              <a:rPr spc="25" dirty="0"/>
              <a:t> </a:t>
            </a:r>
            <a:r>
              <a:rPr dirty="0"/>
              <a:t>3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55650" y="1104526"/>
            <a:ext cx="6435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 indent="-180975">
              <a:lnSpc>
                <a:spcPct val="100000"/>
              </a:lnSpc>
              <a:spcBef>
                <a:spcPts val="100"/>
              </a:spcBef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1:</a:t>
            </a:r>
            <a:r>
              <a:rPr sz="1800" b="1" spc="-4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$10.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5650" y="2068456"/>
            <a:ext cx="69932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 indent="-180975">
              <a:lnSpc>
                <a:spcPct val="100000"/>
              </a:lnSpc>
              <a:spcBef>
                <a:spcPts val="100"/>
              </a:spcBef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2:</a:t>
            </a:r>
            <a:r>
              <a:rPr sz="1800" b="1" spc="-3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apples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$24.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5746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Solution:</a:t>
            </a:r>
            <a:r>
              <a:rPr spc="20" dirty="0"/>
              <a:t> </a:t>
            </a: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  <a:r>
              <a:rPr spc="25" dirty="0"/>
              <a:t> </a:t>
            </a:r>
            <a:r>
              <a:rPr dirty="0"/>
              <a:t>3</a:t>
            </a:r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1900280" y="1524667"/>
            <a:ext cx="346075" cy="381635"/>
            <a:chOff x="1900280" y="1524667"/>
            <a:chExt cx="346075" cy="38163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900280" y="1524667"/>
              <a:ext cx="345534" cy="38136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943143" y="1544551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2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8" y="243452"/>
                  </a:lnTo>
                  <a:lnTo>
                    <a:pt x="52706" y="274944"/>
                  </a:lnTo>
                  <a:lnTo>
                    <a:pt x="92204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5" y="239383"/>
                  </a:lnTo>
                  <a:lnTo>
                    <a:pt x="254609" y="191245"/>
                  </a:lnTo>
                  <a:lnTo>
                    <a:pt x="258616" y="138393"/>
                  </a:lnTo>
                  <a:lnTo>
                    <a:pt x="234363" y="91832"/>
                  </a:lnTo>
                  <a:lnTo>
                    <a:pt x="226077" y="86589"/>
                  </a:lnTo>
                  <a:lnTo>
                    <a:pt x="124468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80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80" h="295275">
                  <a:moveTo>
                    <a:pt x="116228" y="48479"/>
                  </a:moveTo>
                  <a:lnTo>
                    <a:pt x="104119" y="48479"/>
                  </a:lnTo>
                  <a:lnTo>
                    <a:pt x="108700" y="51304"/>
                  </a:lnTo>
                  <a:lnTo>
                    <a:pt x="114839" y="55864"/>
                  </a:lnTo>
                  <a:lnTo>
                    <a:pt x="121484" y="62119"/>
                  </a:lnTo>
                  <a:lnTo>
                    <a:pt x="127586" y="70029"/>
                  </a:lnTo>
                  <a:lnTo>
                    <a:pt x="126155" y="75302"/>
                  </a:lnTo>
                  <a:lnTo>
                    <a:pt x="125150" y="80803"/>
                  </a:lnTo>
                  <a:lnTo>
                    <a:pt x="124468" y="86589"/>
                  </a:lnTo>
                  <a:lnTo>
                    <a:pt x="226077" y="86589"/>
                  </a:lnTo>
                  <a:lnTo>
                    <a:pt x="224325" y="85481"/>
                  </a:lnTo>
                  <a:lnTo>
                    <a:pt x="134238" y="85481"/>
                  </a:lnTo>
                  <a:lnTo>
                    <a:pt x="139937" y="68136"/>
                  </a:lnTo>
                  <a:lnTo>
                    <a:pt x="143399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80" h="295275">
                  <a:moveTo>
                    <a:pt x="174769" y="68580"/>
                  </a:moveTo>
                  <a:lnTo>
                    <a:pt x="151264" y="75186"/>
                  </a:lnTo>
                  <a:lnTo>
                    <a:pt x="134238" y="85481"/>
                  </a:lnTo>
                  <a:lnTo>
                    <a:pt x="224325" y="85481"/>
                  </a:lnTo>
                  <a:lnTo>
                    <a:pt x="203040" y="72013"/>
                  </a:lnTo>
                  <a:lnTo>
                    <a:pt x="174769" y="68580"/>
                  </a:lnTo>
                  <a:close/>
                </a:path>
                <a:path w="259080" h="295275">
                  <a:moveTo>
                    <a:pt x="169796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399" y="62038"/>
                  </a:lnTo>
                  <a:lnTo>
                    <a:pt x="148864" y="52413"/>
                  </a:lnTo>
                  <a:lnTo>
                    <a:pt x="161050" y="38367"/>
                  </a:lnTo>
                  <a:lnTo>
                    <a:pt x="176528" y="26052"/>
                  </a:lnTo>
                  <a:lnTo>
                    <a:pt x="177380" y="22925"/>
                  </a:lnTo>
                  <a:lnTo>
                    <a:pt x="174517" y="19308"/>
                  </a:lnTo>
                  <a:lnTo>
                    <a:pt x="169796" y="16973"/>
                  </a:lnTo>
                  <a:close/>
                </a:path>
                <a:path w="259080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2"/>
                  </a:lnTo>
                  <a:lnTo>
                    <a:pt x="79433" y="55351"/>
                  </a:lnTo>
                  <a:lnTo>
                    <a:pt x="104119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7"/>
                  </a:lnTo>
                  <a:lnTo>
                    <a:pt x="103229" y="33286"/>
                  </a:lnTo>
                  <a:lnTo>
                    <a:pt x="97162" y="22129"/>
                  </a:lnTo>
                  <a:lnTo>
                    <a:pt x="87702" y="11323"/>
                  </a:lnTo>
                  <a:lnTo>
                    <a:pt x="76721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80" h="295275">
                  <a:moveTo>
                    <a:pt x="53762" y="19"/>
                  </a:moveTo>
                  <a:lnTo>
                    <a:pt x="38119" y="2705"/>
                  </a:lnTo>
                  <a:lnTo>
                    <a:pt x="21980" y="4905"/>
                  </a:lnTo>
                  <a:lnTo>
                    <a:pt x="76721" y="4905"/>
                  </a:lnTo>
                  <a:lnTo>
                    <a:pt x="74255" y="3464"/>
                  </a:lnTo>
                  <a:lnTo>
                    <a:pt x="53762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943143" y="1544550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2557527" y="1524667"/>
            <a:ext cx="364490" cy="381635"/>
            <a:chOff x="2557527" y="1524667"/>
            <a:chExt cx="364490" cy="38163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57527" y="1524667"/>
              <a:ext cx="364476" cy="38136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600389" y="1544397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4" h="295910">
                  <a:moveTo>
                    <a:pt x="251813" y="0"/>
                  </a:moveTo>
                  <a:lnTo>
                    <a:pt x="242703" y="389"/>
                  </a:lnTo>
                  <a:lnTo>
                    <a:pt x="235431" y="3624"/>
                  </a:lnTo>
                  <a:lnTo>
                    <a:pt x="235861" y="6830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9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3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2" y="37774"/>
                  </a:lnTo>
                  <a:lnTo>
                    <a:pt x="256659" y="18522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600389" y="1544398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4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755650" y="1104526"/>
            <a:ext cx="6993255" cy="1263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 indent="-180975">
              <a:lnSpc>
                <a:spcPct val="100000"/>
              </a:lnSpc>
              <a:spcBef>
                <a:spcPts val="100"/>
              </a:spcBef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1:</a:t>
            </a:r>
            <a:r>
              <a:rPr sz="1800" b="1" spc="-4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$10.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590040">
              <a:lnSpc>
                <a:spcPct val="100000"/>
              </a:lnSpc>
              <a:spcBef>
                <a:spcPts val="1445"/>
              </a:spcBef>
              <a:tabLst>
                <a:tab pos="2266315" algn="l"/>
              </a:tabLst>
            </a:pPr>
            <a:r>
              <a:rPr sz="1400" dirty="0">
                <a:latin typeface="Arial MT"/>
                <a:cs typeface="Arial MT"/>
              </a:rPr>
              <a:t>+	</a:t>
            </a:r>
            <a:r>
              <a:rPr sz="2100" baseline="2000" dirty="0">
                <a:latin typeface="Arial MT"/>
                <a:cs typeface="Arial MT"/>
              </a:rPr>
              <a:t>=</a:t>
            </a:r>
            <a:r>
              <a:rPr sz="2100" spc="487" baseline="2000" dirty="0">
                <a:latin typeface="Arial MT"/>
                <a:cs typeface="Arial MT"/>
              </a:rPr>
              <a:t> </a:t>
            </a:r>
            <a:r>
              <a:rPr sz="2100" baseline="2000" dirty="0">
                <a:latin typeface="Arial MT"/>
                <a:cs typeface="Arial MT"/>
              </a:rPr>
              <a:t>$10</a:t>
            </a:r>
            <a:endParaRPr sz="2100" baseline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Arial MT"/>
              <a:cs typeface="Arial MT"/>
            </a:endParaRPr>
          </a:p>
          <a:p>
            <a:pPr marL="193040" indent="-180975">
              <a:lnSpc>
                <a:spcPct val="100000"/>
              </a:lnSpc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2:</a:t>
            </a:r>
            <a:r>
              <a:rPr sz="1800" b="1" spc="-3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apples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$24.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5746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Solution:</a:t>
            </a:r>
            <a:r>
              <a:rPr spc="20" dirty="0"/>
              <a:t> </a:t>
            </a: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  <a:r>
              <a:rPr spc="25" dirty="0"/>
              <a:t> </a:t>
            </a:r>
            <a:r>
              <a:rPr dirty="0"/>
              <a:t>3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55650" y="1104526"/>
            <a:ext cx="6435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 indent="-180975">
              <a:lnSpc>
                <a:spcPct val="100000"/>
              </a:lnSpc>
              <a:spcBef>
                <a:spcPts val="100"/>
              </a:spcBef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1:</a:t>
            </a:r>
            <a:r>
              <a:rPr sz="1800" b="1" spc="-4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$10.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5650" y="2068456"/>
            <a:ext cx="69932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 indent="-180975">
              <a:lnSpc>
                <a:spcPct val="100000"/>
              </a:lnSpc>
              <a:spcBef>
                <a:spcPts val="100"/>
              </a:spcBef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2:</a:t>
            </a:r>
            <a:r>
              <a:rPr sz="1800" b="1" spc="-3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apples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$24.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900280" y="1524667"/>
            <a:ext cx="346075" cy="381635"/>
            <a:chOff x="1900280" y="1524667"/>
            <a:chExt cx="346075" cy="381635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900280" y="1524667"/>
              <a:ext cx="345534" cy="38136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943143" y="1544551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2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8" y="243452"/>
                  </a:lnTo>
                  <a:lnTo>
                    <a:pt x="52706" y="274944"/>
                  </a:lnTo>
                  <a:lnTo>
                    <a:pt x="92204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5" y="239383"/>
                  </a:lnTo>
                  <a:lnTo>
                    <a:pt x="254609" y="191245"/>
                  </a:lnTo>
                  <a:lnTo>
                    <a:pt x="258616" y="138393"/>
                  </a:lnTo>
                  <a:lnTo>
                    <a:pt x="234363" y="91832"/>
                  </a:lnTo>
                  <a:lnTo>
                    <a:pt x="226077" y="86589"/>
                  </a:lnTo>
                  <a:lnTo>
                    <a:pt x="124468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80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80" h="295275">
                  <a:moveTo>
                    <a:pt x="116228" y="48479"/>
                  </a:moveTo>
                  <a:lnTo>
                    <a:pt x="104119" y="48479"/>
                  </a:lnTo>
                  <a:lnTo>
                    <a:pt x="108700" y="51304"/>
                  </a:lnTo>
                  <a:lnTo>
                    <a:pt x="114839" y="55864"/>
                  </a:lnTo>
                  <a:lnTo>
                    <a:pt x="121484" y="62119"/>
                  </a:lnTo>
                  <a:lnTo>
                    <a:pt x="127586" y="70029"/>
                  </a:lnTo>
                  <a:lnTo>
                    <a:pt x="126155" y="75302"/>
                  </a:lnTo>
                  <a:lnTo>
                    <a:pt x="125150" y="80803"/>
                  </a:lnTo>
                  <a:lnTo>
                    <a:pt x="124468" y="86589"/>
                  </a:lnTo>
                  <a:lnTo>
                    <a:pt x="226077" y="86589"/>
                  </a:lnTo>
                  <a:lnTo>
                    <a:pt x="224325" y="85481"/>
                  </a:lnTo>
                  <a:lnTo>
                    <a:pt x="134238" y="85481"/>
                  </a:lnTo>
                  <a:lnTo>
                    <a:pt x="139937" y="68136"/>
                  </a:lnTo>
                  <a:lnTo>
                    <a:pt x="143399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80" h="295275">
                  <a:moveTo>
                    <a:pt x="174769" y="68580"/>
                  </a:moveTo>
                  <a:lnTo>
                    <a:pt x="151264" y="75186"/>
                  </a:lnTo>
                  <a:lnTo>
                    <a:pt x="134238" y="85481"/>
                  </a:lnTo>
                  <a:lnTo>
                    <a:pt x="224325" y="85481"/>
                  </a:lnTo>
                  <a:lnTo>
                    <a:pt x="203040" y="72013"/>
                  </a:lnTo>
                  <a:lnTo>
                    <a:pt x="174769" y="68580"/>
                  </a:lnTo>
                  <a:close/>
                </a:path>
                <a:path w="259080" h="295275">
                  <a:moveTo>
                    <a:pt x="169796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399" y="62038"/>
                  </a:lnTo>
                  <a:lnTo>
                    <a:pt x="148864" y="52413"/>
                  </a:lnTo>
                  <a:lnTo>
                    <a:pt x="161050" y="38367"/>
                  </a:lnTo>
                  <a:lnTo>
                    <a:pt x="176528" y="26052"/>
                  </a:lnTo>
                  <a:lnTo>
                    <a:pt x="177380" y="22925"/>
                  </a:lnTo>
                  <a:lnTo>
                    <a:pt x="174517" y="19308"/>
                  </a:lnTo>
                  <a:lnTo>
                    <a:pt x="169796" y="16973"/>
                  </a:lnTo>
                  <a:close/>
                </a:path>
                <a:path w="259080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2"/>
                  </a:lnTo>
                  <a:lnTo>
                    <a:pt x="79433" y="55351"/>
                  </a:lnTo>
                  <a:lnTo>
                    <a:pt x="104119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7"/>
                  </a:lnTo>
                  <a:lnTo>
                    <a:pt x="103229" y="33286"/>
                  </a:lnTo>
                  <a:lnTo>
                    <a:pt x="97162" y="22129"/>
                  </a:lnTo>
                  <a:lnTo>
                    <a:pt x="87702" y="11323"/>
                  </a:lnTo>
                  <a:lnTo>
                    <a:pt x="76721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80" h="295275">
                  <a:moveTo>
                    <a:pt x="53762" y="19"/>
                  </a:moveTo>
                  <a:lnTo>
                    <a:pt x="38119" y="2705"/>
                  </a:lnTo>
                  <a:lnTo>
                    <a:pt x="21980" y="4905"/>
                  </a:lnTo>
                  <a:lnTo>
                    <a:pt x="76721" y="4905"/>
                  </a:lnTo>
                  <a:lnTo>
                    <a:pt x="74255" y="3464"/>
                  </a:lnTo>
                  <a:lnTo>
                    <a:pt x="53762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943143" y="1544550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2557527" y="1524667"/>
            <a:ext cx="364490" cy="381635"/>
            <a:chOff x="2557527" y="1524667"/>
            <a:chExt cx="364490" cy="38163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57527" y="1524667"/>
              <a:ext cx="364476" cy="38136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600389" y="1544397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4" h="295910">
                  <a:moveTo>
                    <a:pt x="251813" y="0"/>
                  </a:moveTo>
                  <a:lnTo>
                    <a:pt x="242703" y="389"/>
                  </a:lnTo>
                  <a:lnTo>
                    <a:pt x="235431" y="3624"/>
                  </a:lnTo>
                  <a:lnTo>
                    <a:pt x="235861" y="6830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9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3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2" y="37774"/>
                  </a:lnTo>
                  <a:lnTo>
                    <a:pt x="256659" y="18522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600389" y="1544398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4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4803235" y="1508322"/>
            <a:ext cx="346075" cy="381635"/>
            <a:chOff x="4803235" y="1508322"/>
            <a:chExt cx="346075" cy="381635"/>
          </a:xfrm>
        </p:grpSpPr>
        <p:pic>
          <p:nvPicPr>
            <p:cNvPr id="14" name="object 1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803235" y="1508322"/>
              <a:ext cx="345534" cy="38136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846097" y="1528206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79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2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9" y="243452"/>
                  </a:lnTo>
                  <a:lnTo>
                    <a:pt x="52707" y="274944"/>
                  </a:lnTo>
                  <a:lnTo>
                    <a:pt x="92205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6" y="239383"/>
                  </a:lnTo>
                  <a:lnTo>
                    <a:pt x="254609" y="191246"/>
                  </a:lnTo>
                  <a:lnTo>
                    <a:pt x="258617" y="138394"/>
                  </a:lnTo>
                  <a:lnTo>
                    <a:pt x="234364" y="91832"/>
                  </a:lnTo>
                  <a:lnTo>
                    <a:pt x="226078" y="86589"/>
                  </a:lnTo>
                  <a:lnTo>
                    <a:pt x="124468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79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79" h="295275">
                  <a:moveTo>
                    <a:pt x="116228" y="48479"/>
                  </a:moveTo>
                  <a:lnTo>
                    <a:pt x="104120" y="48479"/>
                  </a:lnTo>
                  <a:lnTo>
                    <a:pt x="108702" y="51304"/>
                  </a:lnTo>
                  <a:lnTo>
                    <a:pt x="114839" y="55864"/>
                  </a:lnTo>
                  <a:lnTo>
                    <a:pt x="121484" y="62119"/>
                  </a:lnTo>
                  <a:lnTo>
                    <a:pt x="127586" y="70029"/>
                  </a:lnTo>
                  <a:lnTo>
                    <a:pt x="126155" y="75302"/>
                  </a:lnTo>
                  <a:lnTo>
                    <a:pt x="125150" y="80803"/>
                  </a:lnTo>
                  <a:lnTo>
                    <a:pt x="124468" y="86589"/>
                  </a:lnTo>
                  <a:lnTo>
                    <a:pt x="226078" y="86589"/>
                  </a:lnTo>
                  <a:lnTo>
                    <a:pt x="224326" y="85481"/>
                  </a:lnTo>
                  <a:lnTo>
                    <a:pt x="134238" y="85481"/>
                  </a:lnTo>
                  <a:lnTo>
                    <a:pt x="139937" y="68136"/>
                  </a:lnTo>
                  <a:lnTo>
                    <a:pt x="143399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79" h="295275">
                  <a:moveTo>
                    <a:pt x="174770" y="68580"/>
                  </a:moveTo>
                  <a:lnTo>
                    <a:pt x="151264" y="75186"/>
                  </a:lnTo>
                  <a:lnTo>
                    <a:pt x="134238" y="85481"/>
                  </a:lnTo>
                  <a:lnTo>
                    <a:pt x="224326" y="85481"/>
                  </a:lnTo>
                  <a:lnTo>
                    <a:pt x="203041" y="72013"/>
                  </a:lnTo>
                  <a:lnTo>
                    <a:pt x="174770" y="68580"/>
                  </a:lnTo>
                  <a:close/>
                </a:path>
                <a:path w="259079" h="295275">
                  <a:moveTo>
                    <a:pt x="169797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399" y="62038"/>
                  </a:lnTo>
                  <a:lnTo>
                    <a:pt x="148864" y="52413"/>
                  </a:lnTo>
                  <a:lnTo>
                    <a:pt x="161050" y="38367"/>
                  </a:lnTo>
                  <a:lnTo>
                    <a:pt x="176528" y="26052"/>
                  </a:lnTo>
                  <a:lnTo>
                    <a:pt x="177380" y="22925"/>
                  </a:lnTo>
                  <a:lnTo>
                    <a:pt x="174518" y="19308"/>
                  </a:lnTo>
                  <a:lnTo>
                    <a:pt x="169797" y="16973"/>
                  </a:lnTo>
                  <a:close/>
                </a:path>
                <a:path w="259079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3"/>
                  </a:lnTo>
                  <a:lnTo>
                    <a:pt x="79434" y="55352"/>
                  </a:lnTo>
                  <a:lnTo>
                    <a:pt x="104120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7"/>
                  </a:lnTo>
                  <a:lnTo>
                    <a:pt x="103230" y="33286"/>
                  </a:lnTo>
                  <a:lnTo>
                    <a:pt x="97162" y="22129"/>
                  </a:lnTo>
                  <a:lnTo>
                    <a:pt x="87703" y="11323"/>
                  </a:lnTo>
                  <a:lnTo>
                    <a:pt x="76722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79" h="295275">
                  <a:moveTo>
                    <a:pt x="53763" y="19"/>
                  </a:moveTo>
                  <a:lnTo>
                    <a:pt x="38120" y="2705"/>
                  </a:lnTo>
                  <a:lnTo>
                    <a:pt x="21980" y="4905"/>
                  </a:lnTo>
                  <a:lnTo>
                    <a:pt x="76722" y="4905"/>
                  </a:lnTo>
                  <a:lnTo>
                    <a:pt x="74256" y="3464"/>
                  </a:lnTo>
                  <a:lnTo>
                    <a:pt x="53763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846097" y="1528206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79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5460481" y="1508322"/>
            <a:ext cx="601345" cy="381635"/>
            <a:chOff x="5460481" y="1508322"/>
            <a:chExt cx="601345" cy="381635"/>
          </a:xfrm>
        </p:grpSpPr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60481" y="1508322"/>
              <a:ext cx="364476" cy="38136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503344" y="152805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3" y="0"/>
                  </a:moveTo>
                  <a:lnTo>
                    <a:pt x="242704" y="389"/>
                  </a:lnTo>
                  <a:lnTo>
                    <a:pt x="235432" y="3625"/>
                  </a:lnTo>
                  <a:lnTo>
                    <a:pt x="235863" y="6830"/>
                  </a:lnTo>
                  <a:lnTo>
                    <a:pt x="238775" y="35354"/>
                  </a:lnTo>
                  <a:lnTo>
                    <a:pt x="238715" y="54574"/>
                  </a:lnTo>
                  <a:lnTo>
                    <a:pt x="236171" y="66799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3"/>
                  </a:lnTo>
                  <a:lnTo>
                    <a:pt x="7678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6" y="265703"/>
                  </a:lnTo>
                  <a:lnTo>
                    <a:pt x="202478" y="236538"/>
                  </a:lnTo>
                  <a:lnTo>
                    <a:pt x="238110" y="204372"/>
                  </a:lnTo>
                  <a:lnTo>
                    <a:pt x="263459" y="169995"/>
                  </a:lnTo>
                  <a:lnTo>
                    <a:pt x="276947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3" y="37774"/>
                  </a:lnTo>
                  <a:lnTo>
                    <a:pt x="256660" y="18522"/>
                  </a:lnTo>
                  <a:lnTo>
                    <a:pt x="254942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503344" y="1528053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97065" y="1508322"/>
              <a:ext cx="364476" cy="38136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739927" y="152805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1" y="0"/>
                  </a:moveTo>
                  <a:lnTo>
                    <a:pt x="242703" y="389"/>
                  </a:lnTo>
                  <a:lnTo>
                    <a:pt x="235431" y="3625"/>
                  </a:lnTo>
                  <a:lnTo>
                    <a:pt x="235861" y="6830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9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29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3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7" y="291008"/>
                  </a:lnTo>
                  <a:lnTo>
                    <a:pt x="158135" y="265703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8" y="97768"/>
                  </a:lnTo>
                  <a:lnTo>
                    <a:pt x="262040" y="61499"/>
                  </a:lnTo>
                  <a:lnTo>
                    <a:pt x="259031" y="37774"/>
                  </a:lnTo>
                  <a:lnTo>
                    <a:pt x="256658" y="18522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1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739927" y="1528053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2333179" y="1562864"/>
            <a:ext cx="30327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88340" algn="l"/>
                <a:tab pos="2915285" algn="l"/>
              </a:tabLst>
            </a:pPr>
            <a:r>
              <a:rPr sz="1400" dirty="0">
                <a:latin typeface="Arial MT"/>
                <a:cs typeface="Arial MT"/>
              </a:rPr>
              <a:t>+	</a:t>
            </a:r>
            <a:r>
              <a:rPr sz="2100" baseline="2000" dirty="0">
                <a:latin typeface="Arial MT"/>
                <a:cs typeface="Arial MT"/>
              </a:rPr>
              <a:t>=  $10	</a:t>
            </a:r>
            <a:r>
              <a:rPr sz="2100" baseline="6000" dirty="0">
                <a:latin typeface="Arial MT"/>
                <a:cs typeface="Arial MT"/>
              </a:rPr>
              <a:t>+</a:t>
            </a:r>
            <a:endParaRPr sz="2100" baseline="60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269552" y="1538347"/>
            <a:ext cx="5251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=</a:t>
            </a:r>
            <a:r>
              <a:rPr sz="1400" spc="30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$20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533900" y="1508322"/>
            <a:ext cx="346075" cy="381635"/>
            <a:chOff x="4533900" y="1508322"/>
            <a:chExt cx="346075" cy="381635"/>
          </a:xfrm>
        </p:grpSpPr>
        <p:pic>
          <p:nvPicPr>
            <p:cNvPr id="27" name="object 2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533900" y="1508322"/>
              <a:ext cx="345534" cy="38136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576762" y="1528206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79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2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9" y="243452"/>
                  </a:lnTo>
                  <a:lnTo>
                    <a:pt x="52707" y="274944"/>
                  </a:lnTo>
                  <a:lnTo>
                    <a:pt x="92205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6" y="239383"/>
                  </a:lnTo>
                  <a:lnTo>
                    <a:pt x="254610" y="191246"/>
                  </a:lnTo>
                  <a:lnTo>
                    <a:pt x="258617" y="138394"/>
                  </a:lnTo>
                  <a:lnTo>
                    <a:pt x="234364" y="91832"/>
                  </a:lnTo>
                  <a:lnTo>
                    <a:pt x="226078" y="86589"/>
                  </a:lnTo>
                  <a:lnTo>
                    <a:pt x="124468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79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79" h="295275">
                  <a:moveTo>
                    <a:pt x="116228" y="48479"/>
                  </a:moveTo>
                  <a:lnTo>
                    <a:pt x="104120" y="48479"/>
                  </a:lnTo>
                  <a:lnTo>
                    <a:pt x="108702" y="51304"/>
                  </a:lnTo>
                  <a:lnTo>
                    <a:pt x="114839" y="55864"/>
                  </a:lnTo>
                  <a:lnTo>
                    <a:pt x="121484" y="62119"/>
                  </a:lnTo>
                  <a:lnTo>
                    <a:pt x="127586" y="70029"/>
                  </a:lnTo>
                  <a:lnTo>
                    <a:pt x="126155" y="75302"/>
                  </a:lnTo>
                  <a:lnTo>
                    <a:pt x="125150" y="80803"/>
                  </a:lnTo>
                  <a:lnTo>
                    <a:pt x="124468" y="86589"/>
                  </a:lnTo>
                  <a:lnTo>
                    <a:pt x="226078" y="86589"/>
                  </a:lnTo>
                  <a:lnTo>
                    <a:pt x="224326" y="85481"/>
                  </a:lnTo>
                  <a:lnTo>
                    <a:pt x="134238" y="85481"/>
                  </a:lnTo>
                  <a:lnTo>
                    <a:pt x="139937" y="68136"/>
                  </a:lnTo>
                  <a:lnTo>
                    <a:pt x="143400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79" h="295275">
                  <a:moveTo>
                    <a:pt x="174770" y="68580"/>
                  </a:moveTo>
                  <a:lnTo>
                    <a:pt x="151265" y="75186"/>
                  </a:lnTo>
                  <a:lnTo>
                    <a:pt x="134238" y="85481"/>
                  </a:lnTo>
                  <a:lnTo>
                    <a:pt x="224326" y="85481"/>
                  </a:lnTo>
                  <a:lnTo>
                    <a:pt x="203041" y="72013"/>
                  </a:lnTo>
                  <a:lnTo>
                    <a:pt x="174770" y="68580"/>
                  </a:lnTo>
                  <a:close/>
                </a:path>
                <a:path w="259079" h="295275">
                  <a:moveTo>
                    <a:pt x="169797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400" y="62038"/>
                  </a:lnTo>
                  <a:lnTo>
                    <a:pt x="148864" y="52413"/>
                  </a:lnTo>
                  <a:lnTo>
                    <a:pt x="161051" y="38367"/>
                  </a:lnTo>
                  <a:lnTo>
                    <a:pt x="176529" y="26052"/>
                  </a:lnTo>
                  <a:lnTo>
                    <a:pt x="177380" y="22925"/>
                  </a:lnTo>
                  <a:lnTo>
                    <a:pt x="174518" y="19308"/>
                  </a:lnTo>
                  <a:lnTo>
                    <a:pt x="169797" y="16973"/>
                  </a:lnTo>
                  <a:close/>
                </a:path>
                <a:path w="259079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3"/>
                  </a:lnTo>
                  <a:lnTo>
                    <a:pt x="79434" y="55352"/>
                  </a:lnTo>
                  <a:lnTo>
                    <a:pt x="104120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7"/>
                  </a:lnTo>
                  <a:lnTo>
                    <a:pt x="103230" y="33286"/>
                  </a:lnTo>
                  <a:lnTo>
                    <a:pt x="97163" y="22129"/>
                  </a:lnTo>
                  <a:lnTo>
                    <a:pt x="87703" y="11323"/>
                  </a:lnTo>
                  <a:lnTo>
                    <a:pt x="76722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79" h="295275">
                  <a:moveTo>
                    <a:pt x="53763" y="19"/>
                  </a:moveTo>
                  <a:lnTo>
                    <a:pt x="38120" y="2705"/>
                  </a:lnTo>
                  <a:lnTo>
                    <a:pt x="21980" y="4905"/>
                  </a:lnTo>
                  <a:lnTo>
                    <a:pt x="76722" y="4905"/>
                  </a:lnTo>
                  <a:lnTo>
                    <a:pt x="74256" y="3464"/>
                  </a:lnTo>
                  <a:lnTo>
                    <a:pt x="53763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576762" y="1528206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79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/>
          <p:cNvGrpSpPr/>
          <p:nvPr/>
        </p:nvGrpSpPr>
        <p:grpSpPr>
          <a:xfrm>
            <a:off x="3827444" y="1508322"/>
            <a:ext cx="497205" cy="421005"/>
            <a:chOff x="3827444" y="1508322"/>
            <a:chExt cx="497205" cy="421005"/>
          </a:xfrm>
        </p:grpSpPr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27444" y="1508322"/>
              <a:ext cx="496880" cy="42067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871894" y="1529772"/>
              <a:ext cx="408305" cy="332105"/>
            </a:xfrm>
            <a:custGeom>
              <a:avLst/>
              <a:gdLst/>
              <a:ahLst/>
              <a:cxnLst/>
              <a:rect l="l" t="t" r="r" b="b"/>
              <a:pathLst>
                <a:path w="408304" h="332105">
                  <a:moveTo>
                    <a:pt x="184054" y="0"/>
                  </a:moveTo>
                  <a:lnTo>
                    <a:pt x="140307" y="59709"/>
                  </a:lnTo>
                  <a:lnTo>
                    <a:pt x="233399" y="127779"/>
                  </a:lnTo>
                  <a:lnTo>
                    <a:pt x="0" y="127779"/>
                  </a:lnTo>
                  <a:lnTo>
                    <a:pt x="0" y="204085"/>
                  </a:lnTo>
                  <a:lnTo>
                    <a:pt x="232064" y="204085"/>
                  </a:lnTo>
                  <a:lnTo>
                    <a:pt x="140115" y="272252"/>
                  </a:lnTo>
                  <a:lnTo>
                    <a:pt x="184245" y="331769"/>
                  </a:lnTo>
                  <a:lnTo>
                    <a:pt x="407979" y="165933"/>
                  </a:lnTo>
                  <a:lnTo>
                    <a:pt x="184054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871894" y="1529772"/>
              <a:ext cx="408305" cy="332105"/>
            </a:xfrm>
            <a:custGeom>
              <a:avLst/>
              <a:gdLst/>
              <a:ahLst/>
              <a:cxnLst/>
              <a:rect l="l" t="t" r="r" b="b"/>
              <a:pathLst>
                <a:path w="408304" h="332105">
                  <a:moveTo>
                    <a:pt x="184055" y="0"/>
                  </a:moveTo>
                  <a:lnTo>
                    <a:pt x="140306" y="59709"/>
                  </a:lnTo>
                  <a:lnTo>
                    <a:pt x="233399" y="127780"/>
                  </a:lnTo>
                  <a:lnTo>
                    <a:pt x="0" y="127780"/>
                  </a:lnTo>
                  <a:lnTo>
                    <a:pt x="0" y="204085"/>
                  </a:lnTo>
                  <a:lnTo>
                    <a:pt x="232064" y="204085"/>
                  </a:lnTo>
                  <a:lnTo>
                    <a:pt x="140116" y="272252"/>
                  </a:lnTo>
                  <a:lnTo>
                    <a:pt x="184246" y="331770"/>
                  </a:lnTo>
                  <a:lnTo>
                    <a:pt x="407980" y="165932"/>
                  </a:lnTo>
                  <a:lnTo>
                    <a:pt x="184055" y="0"/>
                  </a:lnTo>
                  <a:close/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61252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Neural</a:t>
            </a:r>
            <a:r>
              <a:rPr spc="25" dirty="0"/>
              <a:t> </a:t>
            </a:r>
            <a:r>
              <a:rPr spc="-5" dirty="0"/>
              <a:t>networks</a:t>
            </a:r>
            <a:r>
              <a:rPr spc="30" dirty="0"/>
              <a:t> </a:t>
            </a:r>
            <a:r>
              <a:rPr dirty="0"/>
              <a:t>-</a:t>
            </a:r>
            <a:r>
              <a:rPr spc="25" dirty="0"/>
              <a:t> </a:t>
            </a:r>
            <a:r>
              <a:rPr spc="-5" dirty="0"/>
              <a:t>image</a:t>
            </a:r>
            <a:r>
              <a:rPr spc="30" dirty="0"/>
              <a:t> </a:t>
            </a:r>
            <a:r>
              <a:rPr spc="-5" dirty="0"/>
              <a:t>recognition</a:t>
            </a:r>
            <a:endParaRPr spc="-5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956269" y="1024255"/>
            <a:ext cx="5218758" cy="281813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2450" y="3915426"/>
            <a:ext cx="7997825" cy="607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Image</a:t>
            </a:r>
            <a:r>
              <a:rPr sz="12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recognition</a:t>
            </a:r>
            <a:r>
              <a:rPr sz="12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12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2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busy</a:t>
            </a:r>
            <a:r>
              <a:rPr sz="12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street</a:t>
            </a:r>
            <a:r>
              <a:rPr sz="12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1200" spc="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New</a:t>
            </a:r>
            <a:r>
              <a:rPr sz="120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-2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York.</a:t>
            </a:r>
            <a:endParaRPr sz="12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Microsoft Sans Serif" panose="020B0604020202020204"/>
              <a:cs typeface="Microsoft Sans Serif" panose="020B0604020202020204"/>
            </a:endParaRPr>
          </a:p>
          <a:p>
            <a:pPr marL="421640" indent="-295275">
              <a:lnSpc>
                <a:spcPct val="100000"/>
              </a:lnSpc>
              <a:buFont typeface="Verdana" panose="020B0604030504040204"/>
              <a:buChar char="●"/>
              <a:tabLst>
                <a:tab pos="421640" algn="l"/>
                <a:tab pos="422275" algn="l"/>
              </a:tabLst>
            </a:pPr>
            <a:r>
              <a:rPr sz="155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Image</a:t>
            </a:r>
            <a:r>
              <a:rPr sz="1550" spc="2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5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recognition:</a:t>
            </a:r>
            <a:r>
              <a:rPr sz="1550" spc="2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5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Getting</a:t>
            </a:r>
            <a:r>
              <a:rPr sz="1550" spc="2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5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550" spc="2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5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computer</a:t>
            </a:r>
            <a:r>
              <a:rPr sz="1550" spc="2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5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1550" spc="2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5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see</a:t>
            </a:r>
            <a:r>
              <a:rPr sz="1550" spc="2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5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images</a:t>
            </a:r>
            <a:r>
              <a:rPr sz="1550" spc="2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5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550" spc="2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5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recognize</a:t>
            </a:r>
            <a:r>
              <a:rPr sz="1550" spc="3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5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what</a:t>
            </a:r>
            <a:r>
              <a:rPr sz="1550" spc="2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50" spc="-1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550" spc="2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5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on</a:t>
            </a:r>
            <a:r>
              <a:rPr sz="1550" spc="2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5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them.</a:t>
            </a:r>
            <a:endParaRPr sz="155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5746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Solution:</a:t>
            </a:r>
            <a:r>
              <a:rPr spc="20" dirty="0"/>
              <a:t> </a:t>
            </a: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  <a:r>
              <a:rPr spc="25" dirty="0"/>
              <a:t> </a:t>
            </a:r>
            <a:r>
              <a:rPr dirty="0"/>
              <a:t>3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55650" y="1104526"/>
            <a:ext cx="6435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 indent="-180975">
              <a:lnSpc>
                <a:spcPct val="100000"/>
              </a:lnSpc>
              <a:spcBef>
                <a:spcPts val="100"/>
              </a:spcBef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1:</a:t>
            </a:r>
            <a:r>
              <a:rPr sz="1800" b="1" spc="-4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$10.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00280" y="1524667"/>
            <a:ext cx="346075" cy="381635"/>
            <a:chOff x="1900280" y="1524667"/>
            <a:chExt cx="346075" cy="38163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900280" y="1524667"/>
              <a:ext cx="345534" cy="38136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943143" y="1544551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2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8" y="243452"/>
                  </a:lnTo>
                  <a:lnTo>
                    <a:pt x="52706" y="274944"/>
                  </a:lnTo>
                  <a:lnTo>
                    <a:pt x="92204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5" y="239383"/>
                  </a:lnTo>
                  <a:lnTo>
                    <a:pt x="254609" y="191245"/>
                  </a:lnTo>
                  <a:lnTo>
                    <a:pt x="258616" y="138393"/>
                  </a:lnTo>
                  <a:lnTo>
                    <a:pt x="234363" y="91832"/>
                  </a:lnTo>
                  <a:lnTo>
                    <a:pt x="226077" y="86589"/>
                  </a:lnTo>
                  <a:lnTo>
                    <a:pt x="124468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80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80" h="295275">
                  <a:moveTo>
                    <a:pt x="116228" y="48479"/>
                  </a:moveTo>
                  <a:lnTo>
                    <a:pt x="104119" y="48479"/>
                  </a:lnTo>
                  <a:lnTo>
                    <a:pt x="108700" y="51304"/>
                  </a:lnTo>
                  <a:lnTo>
                    <a:pt x="114839" y="55864"/>
                  </a:lnTo>
                  <a:lnTo>
                    <a:pt x="121484" y="62119"/>
                  </a:lnTo>
                  <a:lnTo>
                    <a:pt x="127586" y="70029"/>
                  </a:lnTo>
                  <a:lnTo>
                    <a:pt x="126155" y="75302"/>
                  </a:lnTo>
                  <a:lnTo>
                    <a:pt x="125150" y="80803"/>
                  </a:lnTo>
                  <a:lnTo>
                    <a:pt x="124468" y="86589"/>
                  </a:lnTo>
                  <a:lnTo>
                    <a:pt x="226077" y="86589"/>
                  </a:lnTo>
                  <a:lnTo>
                    <a:pt x="224325" y="85481"/>
                  </a:lnTo>
                  <a:lnTo>
                    <a:pt x="134238" y="85481"/>
                  </a:lnTo>
                  <a:lnTo>
                    <a:pt x="139937" y="68136"/>
                  </a:lnTo>
                  <a:lnTo>
                    <a:pt x="143399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80" h="295275">
                  <a:moveTo>
                    <a:pt x="174769" y="68580"/>
                  </a:moveTo>
                  <a:lnTo>
                    <a:pt x="151264" y="75186"/>
                  </a:lnTo>
                  <a:lnTo>
                    <a:pt x="134238" y="85481"/>
                  </a:lnTo>
                  <a:lnTo>
                    <a:pt x="224325" y="85481"/>
                  </a:lnTo>
                  <a:lnTo>
                    <a:pt x="203040" y="72013"/>
                  </a:lnTo>
                  <a:lnTo>
                    <a:pt x="174769" y="68580"/>
                  </a:lnTo>
                  <a:close/>
                </a:path>
                <a:path w="259080" h="295275">
                  <a:moveTo>
                    <a:pt x="169796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399" y="62038"/>
                  </a:lnTo>
                  <a:lnTo>
                    <a:pt x="148864" y="52413"/>
                  </a:lnTo>
                  <a:lnTo>
                    <a:pt x="161050" y="38367"/>
                  </a:lnTo>
                  <a:lnTo>
                    <a:pt x="176528" y="26052"/>
                  </a:lnTo>
                  <a:lnTo>
                    <a:pt x="177380" y="22925"/>
                  </a:lnTo>
                  <a:lnTo>
                    <a:pt x="174517" y="19308"/>
                  </a:lnTo>
                  <a:lnTo>
                    <a:pt x="169796" y="16973"/>
                  </a:lnTo>
                  <a:close/>
                </a:path>
                <a:path w="259080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2"/>
                  </a:lnTo>
                  <a:lnTo>
                    <a:pt x="79433" y="55351"/>
                  </a:lnTo>
                  <a:lnTo>
                    <a:pt x="104119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7"/>
                  </a:lnTo>
                  <a:lnTo>
                    <a:pt x="103229" y="33286"/>
                  </a:lnTo>
                  <a:lnTo>
                    <a:pt x="97162" y="22129"/>
                  </a:lnTo>
                  <a:lnTo>
                    <a:pt x="87702" y="11323"/>
                  </a:lnTo>
                  <a:lnTo>
                    <a:pt x="76721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80" h="295275">
                  <a:moveTo>
                    <a:pt x="53762" y="19"/>
                  </a:moveTo>
                  <a:lnTo>
                    <a:pt x="38119" y="2705"/>
                  </a:lnTo>
                  <a:lnTo>
                    <a:pt x="21980" y="4905"/>
                  </a:lnTo>
                  <a:lnTo>
                    <a:pt x="76721" y="4905"/>
                  </a:lnTo>
                  <a:lnTo>
                    <a:pt x="74255" y="3464"/>
                  </a:lnTo>
                  <a:lnTo>
                    <a:pt x="53762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943143" y="1544550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2557527" y="1524667"/>
            <a:ext cx="364490" cy="381635"/>
            <a:chOff x="2557527" y="1524667"/>
            <a:chExt cx="364490" cy="38163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57527" y="1524667"/>
              <a:ext cx="364476" cy="38136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600389" y="1544397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4" h="295910">
                  <a:moveTo>
                    <a:pt x="251813" y="0"/>
                  </a:moveTo>
                  <a:lnTo>
                    <a:pt x="242703" y="389"/>
                  </a:lnTo>
                  <a:lnTo>
                    <a:pt x="235431" y="3624"/>
                  </a:lnTo>
                  <a:lnTo>
                    <a:pt x="235861" y="6830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9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3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2" y="37774"/>
                  </a:lnTo>
                  <a:lnTo>
                    <a:pt x="256659" y="18522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600389" y="1544398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4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2535280" y="2493751"/>
            <a:ext cx="346075" cy="381635"/>
            <a:chOff x="2535280" y="2493751"/>
            <a:chExt cx="346075" cy="381635"/>
          </a:xfrm>
        </p:grpSpPr>
        <p:pic>
          <p:nvPicPr>
            <p:cNvPr id="13" name="object 1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535280" y="2493751"/>
              <a:ext cx="345534" cy="38136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578143" y="2513635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2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8" y="243452"/>
                  </a:lnTo>
                  <a:lnTo>
                    <a:pt x="52706" y="274944"/>
                  </a:lnTo>
                  <a:lnTo>
                    <a:pt x="92204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5" y="239383"/>
                  </a:lnTo>
                  <a:lnTo>
                    <a:pt x="254609" y="191245"/>
                  </a:lnTo>
                  <a:lnTo>
                    <a:pt x="258616" y="138394"/>
                  </a:lnTo>
                  <a:lnTo>
                    <a:pt x="234363" y="91832"/>
                  </a:lnTo>
                  <a:lnTo>
                    <a:pt x="226077" y="86589"/>
                  </a:lnTo>
                  <a:lnTo>
                    <a:pt x="124468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80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80" h="295275">
                  <a:moveTo>
                    <a:pt x="116228" y="48479"/>
                  </a:moveTo>
                  <a:lnTo>
                    <a:pt x="104119" y="48479"/>
                  </a:lnTo>
                  <a:lnTo>
                    <a:pt x="108700" y="51304"/>
                  </a:lnTo>
                  <a:lnTo>
                    <a:pt x="114839" y="55864"/>
                  </a:lnTo>
                  <a:lnTo>
                    <a:pt x="121484" y="62119"/>
                  </a:lnTo>
                  <a:lnTo>
                    <a:pt x="127586" y="70029"/>
                  </a:lnTo>
                  <a:lnTo>
                    <a:pt x="126155" y="75302"/>
                  </a:lnTo>
                  <a:lnTo>
                    <a:pt x="125150" y="80803"/>
                  </a:lnTo>
                  <a:lnTo>
                    <a:pt x="124468" y="86589"/>
                  </a:lnTo>
                  <a:lnTo>
                    <a:pt x="226077" y="86589"/>
                  </a:lnTo>
                  <a:lnTo>
                    <a:pt x="224325" y="85481"/>
                  </a:lnTo>
                  <a:lnTo>
                    <a:pt x="134238" y="85481"/>
                  </a:lnTo>
                  <a:lnTo>
                    <a:pt x="139937" y="68136"/>
                  </a:lnTo>
                  <a:lnTo>
                    <a:pt x="143399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80" h="295275">
                  <a:moveTo>
                    <a:pt x="174769" y="68580"/>
                  </a:moveTo>
                  <a:lnTo>
                    <a:pt x="151264" y="75186"/>
                  </a:lnTo>
                  <a:lnTo>
                    <a:pt x="134238" y="85481"/>
                  </a:lnTo>
                  <a:lnTo>
                    <a:pt x="224325" y="85481"/>
                  </a:lnTo>
                  <a:lnTo>
                    <a:pt x="203040" y="72013"/>
                  </a:lnTo>
                  <a:lnTo>
                    <a:pt x="174769" y="68580"/>
                  </a:lnTo>
                  <a:close/>
                </a:path>
                <a:path w="259080" h="295275">
                  <a:moveTo>
                    <a:pt x="169796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399" y="62038"/>
                  </a:lnTo>
                  <a:lnTo>
                    <a:pt x="148864" y="52413"/>
                  </a:lnTo>
                  <a:lnTo>
                    <a:pt x="161050" y="38367"/>
                  </a:lnTo>
                  <a:lnTo>
                    <a:pt x="176528" y="26052"/>
                  </a:lnTo>
                  <a:lnTo>
                    <a:pt x="177380" y="22925"/>
                  </a:lnTo>
                  <a:lnTo>
                    <a:pt x="174517" y="19308"/>
                  </a:lnTo>
                  <a:lnTo>
                    <a:pt x="169796" y="16973"/>
                  </a:lnTo>
                  <a:close/>
                </a:path>
                <a:path w="259080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2"/>
                  </a:lnTo>
                  <a:lnTo>
                    <a:pt x="79433" y="55351"/>
                  </a:lnTo>
                  <a:lnTo>
                    <a:pt x="104119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7"/>
                  </a:lnTo>
                  <a:lnTo>
                    <a:pt x="103229" y="33286"/>
                  </a:lnTo>
                  <a:lnTo>
                    <a:pt x="97162" y="22129"/>
                  </a:lnTo>
                  <a:lnTo>
                    <a:pt x="87702" y="11323"/>
                  </a:lnTo>
                  <a:lnTo>
                    <a:pt x="76721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80" h="295275">
                  <a:moveTo>
                    <a:pt x="53762" y="19"/>
                  </a:moveTo>
                  <a:lnTo>
                    <a:pt x="38119" y="2705"/>
                  </a:lnTo>
                  <a:lnTo>
                    <a:pt x="21980" y="4905"/>
                  </a:lnTo>
                  <a:lnTo>
                    <a:pt x="76721" y="4905"/>
                  </a:lnTo>
                  <a:lnTo>
                    <a:pt x="74255" y="3464"/>
                  </a:lnTo>
                  <a:lnTo>
                    <a:pt x="53762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578143" y="2513635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/>
          <p:cNvGrpSpPr/>
          <p:nvPr/>
        </p:nvGrpSpPr>
        <p:grpSpPr>
          <a:xfrm>
            <a:off x="3192527" y="2493751"/>
            <a:ext cx="364490" cy="381635"/>
            <a:chOff x="3192527" y="2493751"/>
            <a:chExt cx="364490" cy="381635"/>
          </a:xfrm>
        </p:grpSpPr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2527" y="2493751"/>
              <a:ext cx="364476" cy="38136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235389" y="2513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3" y="0"/>
                  </a:moveTo>
                  <a:lnTo>
                    <a:pt x="242703" y="389"/>
                  </a:lnTo>
                  <a:lnTo>
                    <a:pt x="235431" y="3625"/>
                  </a:lnTo>
                  <a:lnTo>
                    <a:pt x="235861" y="6830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9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3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2" y="37774"/>
                  </a:lnTo>
                  <a:lnTo>
                    <a:pt x="256659" y="18522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235389" y="2513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755650" y="2068456"/>
            <a:ext cx="6993255" cy="702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 indent="-180975">
              <a:lnSpc>
                <a:spcPct val="100000"/>
              </a:lnSpc>
              <a:spcBef>
                <a:spcPts val="100"/>
              </a:spcBef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2:</a:t>
            </a:r>
            <a:r>
              <a:rPr sz="1800" b="1" spc="-3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apples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$24.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2225040">
              <a:lnSpc>
                <a:spcPct val="100000"/>
              </a:lnSpc>
              <a:spcBef>
                <a:spcPts val="1490"/>
              </a:spcBef>
              <a:tabLst>
                <a:tab pos="3258185" algn="l"/>
              </a:tabLst>
            </a:pPr>
            <a:r>
              <a:rPr sz="1400" dirty="0">
                <a:latin typeface="Arial MT"/>
                <a:cs typeface="Arial MT"/>
              </a:rPr>
              <a:t>+	</a:t>
            </a:r>
            <a:r>
              <a:rPr sz="2100" baseline="2000" dirty="0">
                <a:latin typeface="Arial MT"/>
                <a:cs typeface="Arial MT"/>
              </a:rPr>
              <a:t>=</a:t>
            </a:r>
            <a:r>
              <a:rPr sz="2100" spc="487" baseline="2000" dirty="0">
                <a:latin typeface="Arial MT"/>
                <a:cs typeface="Arial MT"/>
              </a:rPr>
              <a:t> </a:t>
            </a:r>
            <a:r>
              <a:rPr sz="2100" baseline="2000" dirty="0">
                <a:latin typeface="Arial MT"/>
                <a:cs typeface="Arial MT"/>
              </a:rPr>
              <a:t>$24</a:t>
            </a:r>
            <a:endParaRPr sz="2100" baseline="20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429109" y="2493751"/>
            <a:ext cx="364490" cy="381635"/>
            <a:chOff x="3429109" y="2493751"/>
            <a:chExt cx="364490" cy="381635"/>
          </a:xfrm>
        </p:grpSpPr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109" y="2493751"/>
              <a:ext cx="364476" cy="38136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471971" y="2513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3" y="0"/>
                  </a:moveTo>
                  <a:lnTo>
                    <a:pt x="242704" y="389"/>
                  </a:lnTo>
                  <a:lnTo>
                    <a:pt x="235432" y="3625"/>
                  </a:lnTo>
                  <a:lnTo>
                    <a:pt x="235863" y="6830"/>
                  </a:lnTo>
                  <a:lnTo>
                    <a:pt x="238775" y="35354"/>
                  </a:lnTo>
                  <a:lnTo>
                    <a:pt x="238716" y="54574"/>
                  </a:lnTo>
                  <a:lnTo>
                    <a:pt x="236172" y="66799"/>
                  </a:lnTo>
                  <a:lnTo>
                    <a:pt x="231631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2" y="279882"/>
                  </a:lnTo>
                  <a:lnTo>
                    <a:pt x="7678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6" y="265703"/>
                  </a:lnTo>
                  <a:lnTo>
                    <a:pt x="202478" y="236538"/>
                  </a:lnTo>
                  <a:lnTo>
                    <a:pt x="238110" y="204372"/>
                  </a:lnTo>
                  <a:lnTo>
                    <a:pt x="263459" y="169995"/>
                  </a:lnTo>
                  <a:lnTo>
                    <a:pt x="276947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3" y="37774"/>
                  </a:lnTo>
                  <a:lnTo>
                    <a:pt x="256660" y="18522"/>
                  </a:lnTo>
                  <a:lnTo>
                    <a:pt x="254942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471971" y="2513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" name="object 25"/>
          <p:cNvGrpSpPr/>
          <p:nvPr/>
        </p:nvGrpSpPr>
        <p:grpSpPr>
          <a:xfrm>
            <a:off x="2265945" y="2493751"/>
            <a:ext cx="346075" cy="381635"/>
            <a:chOff x="2265945" y="2493751"/>
            <a:chExt cx="346075" cy="381635"/>
          </a:xfrm>
        </p:grpSpPr>
        <p:pic>
          <p:nvPicPr>
            <p:cNvPr id="26" name="object 2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265945" y="2493751"/>
              <a:ext cx="345534" cy="38136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308807" y="2513635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2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8" y="243452"/>
                  </a:lnTo>
                  <a:lnTo>
                    <a:pt x="52706" y="274944"/>
                  </a:lnTo>
                  <a:lnTo>
                    <a:pt x="92205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6" y="239383"/>
                  </a:lnTo>
                  <a:lnTo>
                    <a:pt x="254609" y="191245"/>
                  </a:lnTo>
                  <a:lnTo>
                    <a:pt x="258617" y="138394"/>
                  </a:lnTo>
                  <a:lnTo>
                    <a:pt x="234363" y="91832"/>
                  </a:lnTo>
                  <a:lnTo>
                    <a:pt x="226077" y="86589"/>
                  </a:lnTo>
                  <a:lnTo>
                    <a:pt x="124468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80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80" h="295275">
                  <a:moveTo>
                    <a:pt x="116228" y="48479"/>
                  </a:moveTo>
                  <a:lnTo>
                    <a:pt x="104120" y="48479"/>
                  </a:lnTo>
                  <a:lnTo>
                    <a:pt x="108702" y="51304"/>
                  </a:lnTo>
                  <a:lnTo>
                    <a:pt x="114839" y="55864"/>
                  </a:lnTo>
                  <a:lnTo>
                    <a:pt x="121484" y="62119"/>
                  </a:lnTo>
                  <a:lnTo>
                    <a:pt x="127586" y="70029"/>
                  </a:lnTo>
                  <a:lnTo>
                    <a:pt x="126155" y="75302"/>
                  </a:lnTo>
                  <a:lnTo>
                    <a:pt x="125150" y="80803"/>
                  </a:lnTo>
                  <a:lnTo>
                    <a:pt x="124468" y="86589"/>
                  </a:lnTo>
                  <a:lnTo>
                    <a:pt x="226077" y="86589"/>
                  </a:lnTo>
                  <a:lnTo>
                    <a:pt x="224325" y="85481"/>
                  </a:lnTo>
                  <a:lnTo>
                    <a:pt x="134239" y="85481"/>
                  </a:lnTo>
                  <a:lnTo>
                    <a:pt x="139937" y="68136"/>
                  </a:lnTo>
                  <a:lnTo>
                    <a:pt x="143399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80" h="295275">
                  <a:moveTo>
                    <a:pt x="174769" y="68580"/>
                  </a:moveTo>
                  <a:lnTo>
                    <a:pt x="151264" y="75186"/>
                  </a:lnTo>
                  <a:lnTo>
                    <a:pt x="134239" y="85481"/>
                  </a:lnTo>
                  <a:lnTo>
                    <a:pt x="224325" y="85481"/>
                  </a:lnTo>
                  <a:lnTo>
                    <a:pt x="203040" y="72013"/>
                  </a:lnTo>
                  <a:lnTo>
                    <a:pt x="174769" y="68580"/>
                  </a:lnTo>
                  <a:close/>
                </a:path>
                <a:path w="259080" h="295275">
                  <a:moveTo>
                    <a:pt x="169797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399" y="62038"/>
                  </a:lnTo>
                  <a:lnTo>
                    <a:pt x="148864" y="52413"/>
                  </a:lnTo>
                  <a:lnTo>
                    <a:pt x="161050" y="38367"/>
                  </a:lnTo>
                  <a:lnTo>
                    <a:pt x="176528" y="26052"/>
                  </a:lnTo>
                  <a:lnTo>
                    <a:pt x="177380" y="22925"/>
                  </a:lnTo>
                  <a:lnTo>
                    <a:pt x="174518" y="19308"/>
                  </a:lnTo>
                  <a:lnTo>
                    <a:pt x="169797" y="16973"/>
                  </a:lnTo>
                  <a:close/>
                </a:path>
                <a:path w="259080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2"/>
                  </a:lnTo>
                  <a:lnTo>
                    <a:pt x="79434" y="55351"/>
                  </a:lnTo>
                  <a:lnTo>
                    <a:pt x="104120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7"/>
                  </a:lnTo>
                  <a:lnTo>
                    <a:pt x="103230" y="33286"/>
                  </a:lnTo>
                  <a:lnTo>
                    <a:pt x="97162" y="22129"/>
                  </a:lnTo>
                  <a:lnTo>
                    <a:pt x="87702" y="11323"/>
                  </a:lnTo>
                  <a:lnTo>
                    <a:pt x="76721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80" h="295275">
                  <a:moveTo>
                    <a:pt x="53762" y="19"/>
                  </a:moveTo>
                  <a:lnTo>
                    <a:pt x="38119" y="2705"/>
                  </a:lnTo>
                  <a:lnTo>
                    <a:pt x="21980" y="4905"/>
                  </a:lnTo>
                  <a:lnTo>
                    <a:pt x="76721" y="4905"/>
                  </a:lnTo>
                  <a:lnTo>
                    <a:pt x="74255" y="3464"/>
                  </a:lnTo>
                  <a:lnTo>
                    <a:pt x="53762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308807" y="2513635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" name="object 29"/>
          <p:cNvGrpSpPr/>
          <p:nvPr/>
        </p:nvGrpSpPr>
        <p:grpSpPr>
          <a:xfrm>
            <a:off x="4803235" y="1508322"/>
            <a:ext cx="346075" cy="381635"/>
            <a:chOff x="4803235" y="1508322"/>
            <a:chExt cx="346075" cy="381635"/>
          </a:xfrm>
        </p:grpSpPr>
        <p:pic>
          <p:nvPicPr>
            <p:cNvPr id="30" name="object 3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803235" y="1508322"/>
              <a:ext cx="345534" cy="38136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846097" y="1528206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79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2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9" y="243452"/>
                  </a:lnTo>
                  <a:lnTo>
                    <a:pt x="52707" y="274944"/>
                  </a:lnTo>
                  <a:lnTo>
                    <a:pt x="92205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6" y="239383"/>
                  </a:lnTo>
                  <a:lnTo>
                    <a:pt x="254609" y="191246"/>
                  </a:lnTo>
                  <a:lnTo>
                    <a:pt x="258617" y="138394"/>
                  </a:lnTo>
                  <a:lnTo>
                    <a:pt x="234364" y="91832"/>
                  </a:lnTo>
                  <a:lnTo>
                    <a:pt x="226078" y="86589"/>
                  </a:lnTo>
                  <a:lnTo>
                    <a:pt x="124468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79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79" h="295275">
                  <a:moveTo>
                    <a:pt x="116228" y="48479"/>
                  </a:moveTo>
                  <a:lnTo>
                    <a:pt x="104120" y="48479"/>
                  </a:lnTo>
                  <a:lnTo>
                    <a:pt x="108702" y="51304"/>
                  </a:lnTo>
                  <a:lnTo>
                    <a:pt x="114839" y="55864"/>
                  </a:lnTo>
                  <a:lnTo>
                    <a:pt x="121484" y="62119"/>
                  </a:lnTo>
                  <a:lnTo>
                    <a:pt x="127586" y="70029"/>
                  </a:lnTo>
                  <a:lnTo>
                    <a:pt x="126155" y="75302"/>
                  </a:lnTo>
                  <a:lnTo>
                    <a:pt x="125150" y="80803"/>
                  </a:lnTo>
                  <a:lnTo>
                    <a:pt x="124468" y="86589"/>
                  </a:lnTo>
                  <a:lnTo>
                    <a:pt x="226078" y="86589"/>
                  </a:lnTo>
                  <a:lnTo>
                    <a:pt x="224326" y="85481"/>
                  </a:lnTo>
                  <a:lnTo>
                    <a:pt x="134238" y="85481"/>
                  </a:lnTo>
                  <a:lnTo>
                    <a:pt x="139937" y="68136"/>
                  </a:lnTo>
                  <a:lnTo>
                    <a:pt x="143399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79" h="295275">
                  <a:moveTo>
                    <a:pt x="174770" y="68580"/>
                  </a:moveTo>
                  <a:lnTo>
                    <a:pt x="151264" y="75186"/>
                  </a:lnTo>
                  <a:lnTo>
                    <a:pt x="134238" y="85481"/>
                  </a:lnTo>
                  <a:lnTo>
                    <a:pt x="224326" y="85481"/>
                  </a:lnTo>
                  <a:lnTo>
                    <a:pt x="203041" y="72013"/>
                  </a:lnTo>
                  <a:lnTo>
                    <a:pt x="174770" y="68580"/>
                  </a:lnTo>
                  <a:close/>
                </a:path>
                <a:path w="259079" h="295275">
                  <a:moveTo>
                    <a:pt x="169797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399" y="62038"/>
                  </a:lnTo>
                  <a:lnTo>
                    <a:pt x="148864" y="52413"/>
                  </a:lnTo>
                  <a:lnTo>
                    <a:pt x="161050" y="38367"/>
                  </a:lnTo>
                  <a:lnTo>
                    <a:pt x="176528" y="26052"/>
                  </a:lnTo>
                  <a:lnTo>
                    <a:pt x="177380" y="22925"/>
                  </a:lnTo>
                  <a:lnTo>
                    <a:pt x="174518" y="19308"/>
                  </a:lnTo>
                  <a:lnTo>
                    <a:pt x="169797" y="16973"/>
                  </a:lnTo>
                  <a:close/>
                </a:path>
                <a:path w="259079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3"/>
                  </a:lnTo>
                  <a:lnTo>
                    <a:pt x="79434" y="55352"/>
                  </a:lnTo>
                  <a:lnTo>
                    <a:pt x="104120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7"/>
                  </a:lnTo>
                  <a:lnTo>
                    <a:pt x="103230" y="33286"/>
                  </a:lnTo>
                  <a:lnTo>
                    <a:pt x="97162" y="22129"/>
                  </a:lnTo>
                  <a:lnTo>
                    <a:pt x="87703" y="11323"/>
                  </a:lnTo>
                  <a:lnTo>
                    <a:pt x="76722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79" h="295275">
                  <a:moveTo>
                    <a:pt x="53763" y="19"/>
                  </a:moveTo>
                  <a:lnTo>
                    <a:pt x="38120" y="2705"/>
                  </a:lnTo>
                  <a:lnTo>
                    <a:pt x="21980" y="4905"/>
                  </a:lnTo>
                  <a:lnTo>
                    <a:pt x="76722" y="4905"/>
                  </a:lnTo>
                  <a:lnTo>
                    <a:pt x="74256" y="3464"/>
                  </a:lnTo>
                  <a:lnTo>
                    <a:pt x="53763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846097" y="1528206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79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/>
          <p:cNvGrpSpPr/>
          <p:nvPr/>
        </p:nvGrpSpPr>
        <p:grpSpPr>
          <a:xfrm>
            <a:off x="5460481" y="1508322"/>
            <a:ext cx="601345" cy="381635"/>
            <a:chOff x="5460481" y="1508322"/>
            <a:chExt cx="601345" cy="381635"/>
          </a:xfrm>
        </p:grpSpPr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60481" y="1508322"/>
              <a:ext cx="364476" cy="381368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5503344" y="152805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3" y="0"/>
                  </a:moveTo>
                  <a:lnTo>
                    <a:pt x="242704" y="389"/>
                  </a:lnTo>
                  <a:lnTo>
                    <a:pt x="235432" y="3625"/>
                  </a:lnTo>
                  <a:lnTo>
                    <a:pt x="235863" y="6830"/>
                  </a:lnTo>
                  <a:lnTo>
                    <a:pt x="238775" y="35354"/>
                  </a:lnTo>
                  <a:lnTo>
                    <a:pt x="238715" y="54574"/>
                  </a:lnTo>
                  <a:lnTo>
                    <a:pt x="236171" y="66799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3"/>
                  </a:lnTo>
                  <a:lnTo>
                    <a:pt x="7678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6" y="265703"/>
                  </a:lnTo>
                  <a:lnTo>
                    <a:pt x="202478" y="236538"/>
                  </a:lnTo>
                  <a:lnTo>
                    <a:pt x="238110" y="204372"/>
                  </a:lnTo>
                  <a:lnTo>
                    <a:pt x="263459" y="169995"/>
                  </a:lnTo>
                  <a:lnTo>
                    <a:pt x="276947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3" y="37774"/>
                  </a:lnTo>
                  <a:lnTo>
                    <a:pt x="256660" y="18522"/>
                  </a:lnTo>
                  <a:lnTo>
                    <a:pt x="254942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503344" y="1528053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97065" y="1508322"/>
              <a:ext cx="364476" cy="381368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5739927" y="152805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1" y="0"/>
                  </a:moveTo>
                  <a:lnTo>
                    <a:pt x="242703" y="389"/>
                  </a:lnTo>
                  <a:lnTo>
                    <a:pt x="235431" y="3625"/>
                  </a:lnTo>
                  <a:lnTo>
                    <a:pt x="235861" y="6830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9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29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3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7" y="291008"/>
                  </a:lnTo>
                  <a:lnTo>
                    <a:pt x="158135" y="265703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8" y="97768"/>
                  </a:lnTo>
                  <a:lnTo>
                    <a:pt x="262040" y="61499"/>
                  </a:lnTo>
                  <a:lnTo>
                    <a:pt x="259031" y="37774"/>
                  </a:lnTo>
                  <a:lnTo>
                    <a:pt x="256658" y="18522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1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5739927" y="1528053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2333179" y="1562864"/>
            <a:ext cx="30327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88340" algn="l"/>
                <a:tab pos="2915285" algn="l"/>
              </a:tabLst>
            </a:pPr>
            <a:r>
              <a:rPr sz="1400" dirty="0">
                <a:latin typeface="Arial MT"/>
                <a:cs typeface="Arial MT"/>
              </a:rPr>
              <a:t>+	</a:t>
            </a:r>
            <a:r>
              <a:rPr sz="2100" baseline="2000" dirty="0">
                <a:latin typeface="Arial MT"/>
                <a:cs typeface="Arial MT"/>
              </a:rPr>
              <a:t>=  $10	</a:t>
            </a:r>
            <a:r>
              <a:rPr sz="2100" baseline="6000" dirty="0">
                <a:latin typeface="Arial MT"/>
                <a:cs typeface="Arial MT"/>
              </a:rPr>
              <a:t>+</a:t>
            </a:r>
            <a:endParaRPr sz="2100" baseline="6000">
              <a:latin typeface="Arial MT"/>
              <a:cs typeface="Arial M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269552" y="1538347"/>
            <a:ext cx="5251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=</a:t>
            </a:r>
            <a:r>
              <a:rPr sz="1400" spc="30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$20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4533900" y="1508322"/>
            <a:ext cx="346075" cy="381635"/>
            <a:chOff x="4533900" y="1508322"/>
            <a:chExt cx="346075" cy="381635"/>
          </a:xfrm>
        </p:grpSpPr>
        <p:pic>
          <p:nvPicPr>
            <p:cNvPr id="43" name="object 4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533900" y="1508322"/>
              <a:ext cx="345534" cy="38136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576762" y="1528206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79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2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9" y="243452"/>
                  </a:lnTo>
                  <a:lnTo>
                    <a:pt x="52707" y="274944"/>
                  </a:lnTo>
                  <a:lnTo>
                    <a:pt x="92205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6" y="239383"/>
                  </a:lnTo>
                  <a:lnTo>
                    <a:pt x="254610" y="191246"/>
                  </a:lnTo>
                  <a:lnTo>
                    <a:pt x="258617" y="138394"/>
                  </a:lnTo>
                  <a:lnTo>
                    <a:pt x="234364" y="91832"/>
                  </a:lnTo>
                  <a:lnTo>
                    <a:pt x="226078" y="86589"/>
                  </a:lnTo>
                  <a:lnTo>
                    <a:pt x="124468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79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79" h="295275">
                  <a:moveTo>
                    <a:pt x="116228" y="48479"/>
                  </a:moveTo>
                  <a:lnTo>
                    <a:pt x="104120" y="48479"/>
                  </a:lnTo>
                  <a:lnTo>
                    <a:pt x="108702" y="51304"/>
                  </a:lnTo>
                  <a:lnTo>
                    <a:pt x="114839" y="55864"/>
                  </a:lnTo>
                  <a:lnTo>
                    <a:pt x="121484" y="62119"/>
                  </a:lnTo>
                  <a:lnTo>
                    <a:pt x="127586" y="70029"/>
                  </a:lnTo>
                  <a:lnTo>
                    <a:pt x="126155" y="75302"/>
                  </a:lnTo>
                  <a:lnTo>
                    <a:pt x="125150" y="80803"/>
                  </a:lnTo>
                  <a:lnTo>
                    <a:pt x="124468" y="86589"/>
                  </a:lnTo>
                  <a:lnTo>
                    <a:pt x="226078" y="86589"/>
                  </a:lnTo>
                  <a:lnTo>
                    <a:pt x="224326" y="85481"/>
                  </a:lnTo>
                  <a:lnTo>
                    <a:pt x="134238" y="85481"/>
                  </a:lnTo>
                  <a:lnTo>
                    <a:pt x="139937" y="68136"/>
                  </a:lnTo>
                  <a:lnTo>
                    <a:pt x="143400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79" h="295275">
                  <a:moveTo>
                    <a:pt x="174770" y="68580"/>
                  </a:moveTo>
                  <a:lnTo>
                    <a:pt x="151265" y="75186"/>
                  </a:lnTo>
                  <a:lnTo>
                    <a:pt x="134238" y="85481"/>
                  </a:lnTo>
                  <a:lnTo>
                    <a:pt x="224326" y="85481"/>
                  </a:lnTo>
                  <a:lnTo>
                    <a:pt x="203041" y="72013"/>
                  </a:lnTo>
                  <a:lnTo>
                    <a:pt x="174770" y="68580"/>
                  </a:lnTo>
                  <a:close/>
                </a:path>
                <a:path w="259079" h="295275">
                  <a:moveTo>
                    <a:pt x="169797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400" y="62038"/>
                  </a:lnTo>
                  <a:lnTo>
                    <a:pt x="148864" y="52413"/>
                  </a:lnTo>
                  <a:lnTo>
                    <a:pt x="161051" y="38367"/>
                  </a:lnTo>
                  <a:lnTo>
                    <a:pt x="176529" y="26052"/>
                  </a:lnTo>
                  <a:lnTo>
                    <a:pt x="177380" y="22925"/>
                  </a:lnTo>
                  <a:lnTo>
                    <a:pt x="174518" y="19308"/>
                  </a:lnTo>
                  <a:lnTo>
                    <a:pt x="169797" y="16973"/>
                  </a:lnTo>
                  <a:close/>
                </a:path>
                <a:path w="259079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3"/>
                  </a:lnTo>
                  <a:lnTo>
                    <a:pt x="79434" y="55352"/>
                  </a:lnTo>
                  <a:lnTo>
                    <a:pt x="104120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7"/>
                  </a:lnTo>
                  <a:lnTo>
                    <a:pt x="103230" y="33286"/>
                  </a:lnTo>
                  <a:lnTo>
                    <a:pt x="97163" y="22129"/>
                  </a:lnTo>
                  <a:lnTo>
                    <a:pt x="87703" y="11323"/>
                  </a:lnTo>
                  <a:lnTo>
                    <a:pt x="76722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79" h="295275">
                  <a:moveTo>
                    <a:pt x="53763" y="19"/>
                  </a:moveTo>
                  <a:lnTo>
                    <a:pt x="38120" y="2705"/>
                  </a:lnTo>
                  <a:lnTo>
                    <a:pt x="21980" y="4905"/>
                  </a:lnTo>
                  <a:lnTo>
                    <a:pt x="76722" y="4905"/>
                  </a:lnTo>
                  <a:lnTo>
                    <a:pt x="74256" y="3464"/>
                  </a:lnTo>
                  <a:lnTo>
                    <a:pt x="53763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4576762" y="1528206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79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6" name="object 46"/>
          <p:cNvGrpSpPr/>
          <p:nvPr/>
        </p:nvGrpSpPr>
        <p:grpSpPr>
          <a:xfrm>
            <a:off x="3827444" y="1508322"/>
            <a:ext cx="497205" cy="421005"/>
            <a:chOff x="3827444" y="1508322"/>
            <a:chExt cx="497205" cy="421005"/>
          </a:xfrm>
        </p:grpSpPr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27444" y="1508322"/>
              <a:ext cx="496880" cy="420670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3871894" y="1529772"/>
              <a:ext cx="408305" cy="332105"/>
            </a:xfrm>
            <a:custGeom>
              <a:avLst/>
              <a:gdLst/>
              <a:ahLst/>
              <a:cxnLst/>
              <a:rect l="l" t="t" r="r" b="b"/>
              <a:pathLst>
                <a:path w="408304" h="332105">
                  <a:moveTo>
                    <a:pt x="184054" y="0"/>
                  </a:moveTo>
                  <a:lnTo>
                    <a:pt x="140307" y="59709"/>
                  </a:lnTo>
                  <a:lnTo>
                    <a:pt x="233399" y="127779"/>
                  </a:lnTo>
                  <a:lnTo>
                    <a:pt x="0" y="127779"/>
                  </a:lnTo>
                  <a:lnTo>
                    <a:pt x="0" y="204085"/>
                  </a:lnTo>
                  <a:lnTo>
                    <a:pt x="232064" y="204085"/>
                  </a:lnTo>
                  <a:lnTo>
                    <a:pt x="140115" y="272252"/>
                  </a:lnTo>
                  <a:lnTo>
                    <a:pt x="184245" y="331769"/>
                  </a:lnTo>
                  <a:lnTo>
                    <a:pt x="407979" y="165933"/>
                  </a:lnTo>
                  <a:lnTo>
                    <a:pt x="184054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3871894" y="1529772"/>
              <a:ext cx="408305" cy="332105"/>
            </a:xfrm>
            <a:custGeom>
              <a:avLst/>
              <a:gdLst/>
              <a:ahLst/>
              <a:cxnLst/>
              <a:rect l="l" t="t" r="r" b="b"/>
              <a:pathLst>
                <a:path w="408304" h="332105">
                  <a:moveTo>
                    <a:pt x="184055" y="0"/>
                  </a:moveTo>
                  <a:lnTo>
                    <a:pt x="140306" y="59709"/>
                  </a:lnTo>
                  <a:lnTo>
                    <a:pt x="233399" y="127780"/>
                  </a:lnTo>
                  <a:lnTo>
                    <a:pt x="0" y="127780"/>
                  </a:lnTo>
                  <a:lnTo>
                    <a:pt x="0" y="204085"/>
                  </a:lnTo>
                  <a:lnTo>
                    <a:pt x="232064" y="204085"/>
                  </a:lnTo>
                  <a:lnTo>
                    <a:pt x="140116" y="272252"/>
                  </a:lnTo>
                  <a:lnTo>
                    <a:pt x="184246" y="331770"/>
                  </a:lnTo>
                  <a:lnTo>
                    <a:pt x="407980" y="165932"/>
                  </a:lnTo>
                  <a:lnTo>
                    <a:pt x="184055" y="0"/>
                  </a:lnTo>
                  <a:close/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5746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Solution:</a:t>
            </a:r>
            <a:r>
              <a:rPr spc="20" dirty="0"/>
              <a:t> </a:t>
            </a: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  <a:r>
              <a:rPr spc="25" dirty="0"/>
              <a:t> </a:t>
            </a:r>
            <a:r>
              <a:rPr dirty="0"/>
              <a:t>3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55650" y="1104526"/>
            <a:ext cx="6435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 indent="-180975">
              <a:lnSpc>
                <a:spcPct val="100000"/>
              </a:lnSpc>
              <a:spcBef>
                <a:spcPts val="100"/>
              </a:spcBef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1:</a:t>
            </a:r>
            <a:r>
              <a:rPr sz="1800" b="1" spc="-4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$10.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00280" y="1524667"/>
            <a:ext cx="346075" cy="381635"/>
            <a:chOff x="1900280" y="1524667"/>
            <a:chExt cx="346075" cy="38163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900280" y="1524667"/>
              <a:ext cx="345534" cy="38136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943143" y="1544551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2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8" y="243452"/>
                  </a:lnTo>
                  <a:lnTo>
                    <a:pt x="52706" y="274944"/>
                  </a:lnTo>
                  <a:lnTo>
                    <a:pt x="92204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5" y="239383"/>
                  </a:lnTo>
                  <a:lnTo>
                    <a:pt x="254609" y="191245"/>
                  </a:lnTo>
                  <a:lnTo>
                    <a:pt x="258616" y="138393"/>
                  </a:lnTo>
                  <a:lnTo>
                    <a:pt x="234363" y="91832"/>
                  </a:lnTo>
                  <a:lnTo>
                    <a:pt x="226077" y="86589"/>
                  </a:lnTo>
                  <a:lnTo>
                    <a:pt x="124468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80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80" h="295275">
                  <a:moveTo>
                    <a:pt x="116228" y="48479"/>
                  </a:moveTo>
                  <a:lnTo>
                    <a:pt x="104119" y="48479"/>
                  </a:lnTo>
                  <a:lnTo>
                    <a:pt x="108700" y="51304"/>
                  </a:lnTo>
                  <a:lnTo>
                    <a:pt x="114839" y="55864"/>
                  </a:lnTo>
                  <a:lnTo>
                    <a:pt x="121484" y="62119"/>
                  </a:lnTo>
                  <a:lnTo>
                    <a:pt x="127586" y="70029"/>
                  </a:lnTo>
                  <a:lnTo>
                    <a:pt x="126155" y="75302"/>
                  </a:lnTo>
                  <a:lnTo>
                    <a:pt x="125150" y="80803"/>
                  </a:lnTo>
                  <a:lnTo>
                    <a:pt x="124468" y="86589"/>
                  </a:lnTo>
                  <a:lnTo>
                    <a:pt x="226077" y="86589"/>
                  </a:lnTo>
                  <a:lnTo>
                    <a:pt x="224325" y="85481"/>
                  </a:lnTo>
                  <a:lnTo>
                    <a:pt x="134238" y="85481"/>
                  </a:lnTo>
                  <a:lnTo>
                    <a:pt x="139937" y="68136"/>
                  </a:lnTo>
                  <a:lnTo>
                    <a:pt x="143399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80" h="295275">
                  <a:moveTo>
                    <a:pt x="174769" y="68580"/>
                  </a:moveTo>
                  <a:lnTo>
                    <a:pt x="151264" y="75186"/>
                  </a:lnTo>
                  <a:lnTo>
                    <a:pt x="134238" y="85481"/>
                  </a:lnTo>
                  <a:lnTo>
                    <a:pt x="224325" y="85481"/>
                  </a:lnTo>
                  <a:lnTo>
                    <a:pt x="203040" y="72013"/>
                  </a:lnTo>
                  <a:lnTo>
                    <a:pt x="174769" y="68580"/>
                  </a:lnTo>
                  <a:close/>
                </a:path>
                <a:path w="259080" h="295275">
                  <a:moveTo>
                    <a:pt x="169796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399" y="62038"/>
                  </a:lnTo>
                  <a:lnTo>
                    <a:pt x="148864" y="52413"/>
                  </a:lnTo>
                  <a:lnTo>
                    <a:pt x="161050" y="38367"/>
                  </a:lnTo>
                  <a:lnTo>
                    <a:pt x="176528" y="26052"/>
                  </a:lnTo>
                  <a:lnTo>
                    <a:pt x="177380" y="22925"/>
                  </a:lnTo>
                  <a:lnTo>
                    <a:pt x="174517" y="19308"/>
                  </a:lnTo>
                  <a:lnTo>
                    <a:pt x="169796" y="16973"/>
                  </a:lnTo>
                  <a:close/>
                </a:path>
                <a:path w="259080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2"/>
                  </a:lnTo>
                  <a:lnTo>
                    <a:pt x="79433" y="55351"/>
                  </a:lnTo>
                  <a:lnTo>
                    <a:pt x="104119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7"/>
                  </a:lnTo>
                  <a:lnTo>
                    <a:pt x="103229" y="33286"/>
                  </a:lnTo>
                  <a:lnTo>
                    <a:pt x="97162" y="22129"/>
                  </a:lnTo>
                  <a:lnTo>
                    <a:pt x="87702" y="11323"/>
                  </a:lnTo>
                  <a:lnTo>
                    <a:pt x="76721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80" h="295275">
                  <a:moveTo>
                    <a:pt x="53762" y="19"/>
                  </a:moveTo>
                  <a:lnTo>
                    <a:pt x="38119" y="2705"/>
                  </a:lnTo>
                  <a:lnTo>
                    <a:pt x="21980" y="4905"/>
                  </a:lnTo>
                  <a:lnTo>
                    <a:pt x="76721" y="4905"/>
                  </a:lnTo>
                  <a:lnTo>
                    <a:pt x="74255" y="3464"/>
                  </a:lnTo>
                  <a:lnTo>
                    <a:pt x="53762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943143" y="1544550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2557527" y="1524667"/>
            <a:ext cx="364490" cy="381635"/>
            <a:chOff x="2557527" y="1524667"/>
            <a:chExt cx="364490" cy="38163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57527" y="1524667"/>
              <a:ext cx="364476" cy="38136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600389" y="1544397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4" h="295910">
                  <a:moveTo>
                    <a:pt x="251813" y="0"/>
                  </a:moveTo>
                  <a:lnTo>
                    <a:pt x="242703" y="389"/>
                  </a:lnTo>
                  <a:lnTo>
                    <a:pt x="235431" y="3624"/>
                  </a:lnTo>
                  <a:lnTo>
                    <a:pt x="235861" y="6830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9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3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2" y="37774"/>
                  </a:lnTo>
                  <a:lnTo>
                    <a:pt x="256659" y="18522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600389" y="1544398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4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3192527" y="2493751"/>
            <a:ext cx="601345" cy="381635"/>
            <a:chOff x="3192527" y="2493751"/>
            <a:chExt cx="601345" cy="381635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2527" y="2493751"/>
              <a:ext cx="364476" cy="38136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235389" y="2513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3" y="0"/>
                  </a:moveTo>
                  <a:lnTo>
                    <a:pt x="242703" y="389"/>
                  </a:lnTo>
                  <a:lnTo>
                    <a:pt x="235431" y="3625"/>
                  </a:lnTo>
                  <a:lnTo>
                    <a:pt x="235861" y="6830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9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3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2" y="37774"/>
                  </a:lnTo>
                  <a:lnTo>
                    <a:pt x="256659" y="18522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235389" y="2513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109" y="2493751"/>
              <a:ext cx="364476" cy="38136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471971" y="2513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3" y="0"/>
                  </a:moveTo>
                  <a:lnTo>
                    <a:pt x="242704" y="389"/>
                  </a:lnTo>
                  <a:lnTo>
                    <a:pt x="235432" y="3625"/>
                  </a:lnTo>
                  <a:lnTo>
                    <a:pt x="235863" y="6830"/>
                  </a:lnTo>
                  <a:lnTo>
                    <a:pt x="238775" y="35354"/>
                  </a:lnTo>
                  <a:lnTo>
                    <a:pt x="238716" y="54574"/>
                  </a:lnTo>
                  <a:lnTo>
                    <a:pt x="236172" y="66799"/>
                  </a:lnTo>
                  <a:lnTo>
                    <a:pt x="231631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2" y="279882"/>
                  </a:lnTo>
                  <a:lnTo>
                    <a:pt x="7678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6" y="265703"/>
                  </a:lnTo>
                  <a:lnTo>
                    <a:pt x="202478" y="236538"/>
                  </a:lnTo>
                  <a:lnTo>
                    <a:pt x="238110" y="204372"/>
                  </a:lnTo>
                  <a:lnTo>
                    <a:pt x="263459" y="169995"/>
                  </a:lnTo>
                  <a:lnTo>
                    <a:pt x="276947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3" y="37774"/>
                  </a:lnTo>
                  <a:lnTo>
                    <a:pt x="256660" y="18522"/>
                  </a:lnTo>
                  <a:lnTo>
                    <a:pt x="254942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471971" y="2513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/>
          <p:cNvGrpSpPr/>
          <p:nvPr/>
        </p:nvGrpSpPr>
        <p:grpSpPr>
          <a:xfrm>
            <a:off x="2265945" y="2493751"/>
            <a:ext cx="615315" cy="381635"/>
            <a:chOff x="2265945" y="2493751"/>
            <a:chExt cx="615315" cy="381635"/>
          </a:xfrm>
        </p:grpSpPr>
        <p:pic>
          <p:nvPicPr>
            <p:cNvPr id="20" name="object 2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535280" y="2493751"/>
              <a:ext cx="345534" cy="38136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578143" y="2513635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2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8" y="243452"/>
                  </a:lnTo>
                  <a:lnTo>
                    <a:pt x="52706" y="274944"/>
                  </a:lnTo>
                  <a:lnTo>
                    <a:pt x="92204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5" y="239383"/>
                  </a:lnTo>
                  <a:lnTo>
                    <a:pt x="254609" y="191245"/>
                  </a:lnTo>
                  <a:lnTo>
                    <a:pt x="258616" y="138394"/>
                  </a:lnTo>
                  <a:lnTo>
                    <a:pt x="234363" y="91832"/>
                  </a:lnTo>
                  <a:lnTo>
                    <a:pt x="226077" y="86589"/>
                  </a:lnTo>
                  <a:lnTo>
                    <a:pt x="124468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80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80" h="295275">
                  <a:moveTo>
                    <a:pt x="116228" y="48479"/>
                  </a:moveTo>
                  <a:lnTo>
                    <a:pt x="104119" y="48479"/>
                  </a:lnTo>
                  <a:lnTo>
                    <a:pt x="108700" y="51304"/>
                  </a:lnTo>
                  <a:lnTo>
                    <a:pt x="114839" y="55864"/>
                  </a:lnTo>
                  <a:lnTo>
                    <a:pt x="121484" y="62119"/>
                  </a:lnTo>
                  <a:lnTo>
                    <a:pt x="127586" y="70029"/>
                  </a:lnTo>
                  <a:lnTo>
                    <a:pt x="126155" y="75302"/>
                  </a:lnTo>
                  <a:lnTo>
                    <a:pt x="125150" y="80803"/>
                  </a:lnTo>
                  <a:lnTo>
                    <a:pt x="124468" y="86589"/>
                  </a:lnTo>
                  <a:lnTo>
                    <a:pt x="226077" y="86589"/>
                  </a:lnTo>
                  <a:lnTo>
                    <a:pt x="224325" y="85481"/>
                  </a:lnTo>
                  <a:lnTo>
                    <a:pt x="134238" y="85481"/>
                  </a:lnTo>
                  <a:lnTo>
                    <a:pt x="139937" y="68136"/>
                  </a:lnTo>
                  <a:lnTo>
                    <a:pt x="143399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80" h="295275">
                  <a:moveTo>
                    <a:pt x="174769" y="68580"/>
                  </a:moveTo>
                  <a:lnTo>
                    <a:pt x="151264" y="75186"/>
                  </a:lnTo>
                  <a:lnTo>
                    <a:pt x="134238" y="85481"/>
                  </a:lnTo>
                  <a:lnTo>
                    <a:pt x="224325" y="85481"/>
                  </a:lnTo>
                  <a:lnTo>
                    <a:pt x="203040" y="72013"/>
                  </a:lnTo>
                  <a:lnTo>
                    <a:pt x="174769" y="68580"/>
                  </a:lnTo>
                  <a:close/>
                </a:path>
                <a:path w="259080" h="295275">
                  <a:moveTo>
                    <a:pt x="169796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399" y="62038"/>
                  </a:lnTo>
                  <a:lnTo>
                    <a:pt x="148864" y="52413"/>
                  </a:lnTo>
                  <a:lnTo>
                    <a:pt x="161050" y="38367"/>
                  </a:lnTo>
                  <a:lnTo>
                    <a:pt x="176528" y="26052"/>
                  </a:lnTo>
                  <a:lnTo>
                    <a:pt x="177380" y="22925"/>
                  </a:lnTo>
                  <a:lnTo>
                    <a:pt x="174517" y="19308"/>
                  </a:lnTo>
                  <a:lnTo>
                    <a:pt x="169796" y="16973"/>
                  </a:lnTo>
                  <a:close/>
                </a:path>
                <a:path w="259080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2"/>
                  </a:lnTo>
                  <a:lnTo>
                    <a:pt x="79433" y="55351"/>
                  </a:lnTo>
                  <a:lnTo>
                    <a:pt x="104119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7"/>
                  </a:lnTo>
                  <a:lnTo>
                    <a:pt x="103229" y="33286"/>
                  </a:lnTo>
                  <a:lnTo>
                    <a:pt x="97162" y="22129"/>
                  </a:lnTo>
                  <a:lnTo>
                    <a:pt x="87702" y="11323"/>
                  </a:lnTo>
                  <a:lnTo>
                    <a:pt x="76721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80" h="295275">
                  <a:moveTo>
                    <a:pt x="53762" y="19"/>
                  </a:moveTo>
                  <a:lnTo>
                    <a:pt x="38119" y="2705"/>
                  </a:lnTo>
                  <a:lnTo>
                    <a:pt x="21980" y="4905"/>
                  </a:lnTo>
                  <a:lnTo>
                    <a:pt x="76721" y="4905"/>
                  </a:lnTo>
                  <a:lnTo>
                    <a:pt x="74255" y="3464"/>
                  </a:lnTo>
                  <a:lnTo>
                    <a:pt x="53762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578143" y="2513635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265945" y="2493751"/>
              <a:ext cx="345534" cy="38136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308807" y="2513635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2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8" y="243452"/>
                  </a:lnTo>
                  <a:lnTo>
                    <a:pt x="52706" y="274944"/>
                  </a:lnTo>
                  <a:lnTo>
                    <a:pt x="92205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6" y="239383"/>
                  </a:lnTo>
                  <a:lnTo>
                    <a:pt x="254609" y="191245"/>
                  </a:lnTo>
                  <a:lnTo>
                    <a:pt x="258617" y="138394"/>
                  </a:lnTo>
                  <a:lnTo>
                    <a:pt x="234363" y="91832"/>
                  </a:lnTo>
                  <a:lnTo>
                    <a:pt x="226077" y="86589"/>
                  </a:lnTo>
                  <a:lnTo>
                    <a:pt x="124468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80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80" h="295275">
                  <a:moveTo>
                    <a:pt x="116228" y="48479"/>
                  </a:moveTo>
                  <a:lnTo>
                    <a:pt x="104120" y="48479"/>
                  </a:lnTo>
                  <a:lnTo>
                    <a:pt x="108702" y="51304"/>
                  </a:lnTo>
                  <a:lnTo>
                    <a:pt x="114839" y="55864"/>
                  </a:lnTo>
                  <a:lnTo>
                    <a:pt x="121484" y="62119"/>
                  </a:lnTo>
                  <a:lnTo>
                    <a:pt x="127586" y="70029"/>
                  </a:lnTo>
                  <a:lnTo>
                    <a:pt x="126155" y="75302"/>
                  </a:lnTo>
                  <a:lnTo>
                    <a:pt x="125150" y="80803"/>
                  </a:lnTo>
                  <a:lnTo>
                    <a:pt x="124468" y="86589"/>
                  </a:lnTo>
                  <a:lnTo>
                    <a:pt x="226077" y="86589"/>
                  </a:lnTo>
                  <a:lnTo>
                    <a:pt x="224325" y="85481"/>
                  </a:lnTo>
                  <a:lnTo>
                    <a:pt x="134239" y="85481"/>
                  </a:lnTo>
                  <a:lnTo>
                    <a:pt x="139937" y="68136"/>
                  </a:lnTo>
                  <a:lnTo>
                    <a:pt x="143399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80" h="295275">
                  <a:moveTo>
                    <a:pt x="174769" y="68580"/>
                  </a:moveTo>
                  <a:lnTo>
                    <a:pt x="151264" y="75186"/>
                  </a:lnTo>
                  <a:lnTo>
                    <a:pt x="134239" y="85481"/>
                  </a:lnTo>
                  <a:lnTo>
                    <a:pt x="224325" y="85481"/>
                  </a:lnTo>
                  <a:lnTo>
                    <a:pt x="203040" y="72013"/>
                  </a:lnTo>
                  <a:lnTo>
                    <a:pt x="174769" y="68580"/>
                  </a:lnTo>
                  <a:close/>
                </a:path>
                <a:path w="259080" h="295275">
                  <a:moveTo>
                    <a:pt x="169797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399" y="62038"/>
                  </a:lnTo>
                  <a:lnTo>
                    <a:pt x="148864" y="52413"/>
                  </a:lnTo>
                  <a:lnTo>
                    <a:pt x="161050" y="38367"/>
                  </a:lnTo>
                  <a:lnTo>
                    <a:pt x="176528" y="26052"/>
                  </a:lnTo>
                  <a:lnTo>
                    <a:pt x="177380" y="22925"/>
                  </a:lnTo>
                  <a:lnTo>
                    <a:pt x="174518" y="19308"/>
                  </a:lnTo>
                  <a:lnTo>
                    <a:pt x="169797" y="16973"/>
                  </a:lnTo>
                  <a:close/>
                </a:path>
                <a:path w="259080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2"/>
                  </a:lnTo>
                  <a:lnTo>
                    <a:pt x="79434" y="55351"/>
                  </a:lnTo>
                  <a:lnTo>
                    <a:pt x="104120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7"/>
                  </a:lnTo>
                  <a:lnTo>
                    <a:pt x="103230" y="33286"/>
                  </a:lnTo>
                  <a:lnTo>
                    <a:pt x="97162" y="22129"/>
                  </a:lnTo>
                  <a:lnTo>
                    <a:pt x="87702" y="11323"/>
                  </a:lnTo>
                  <a:lnTo>
                    <a:pt x="76721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80" h="295275">
                  <a:moveTo>
                    <a:pt x="53762" y="19"/>
                  </a:moveTo>
                  <a:lnTo>
                    <a:pt x="38119" y="2705"/>
                  </a:lnTo>
                  <a:lnTo>
                    <a:pt x="21980" y="4905"/>
                  </a:lnTo>
                  <a:lnTo>
                    <a:pt x="76721" y="4905"/>
                  </a:lnTo>
                  <a:lnTo>
                    <a:pt x="74255" y="3464"/>
                  </a:lnTo>
                  <a:lnTo>
                    <a:pt x="53762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308807" y="2513635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755650" y="2068456"/>
            <a:ext cx="6993255" cy="1136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 indent="-180975">
              <a:lnSpc>
                <a:spcPct val="100000"/>
              </a:lnSpc>
              <a:spcBef>
                <a:spcPts val="100"/>
              </a:spcBef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2:</a:t>
            </a:r>
            <a:r>
              <a:rPr sz="1800" b="1" spc="-3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apples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$24.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2225040">
              <a:lnSpc>
                <a:spcPct val="100000"/>
              </a:lnSpc>
              <a:spcBef>
                <a:spcPts val="1490"/>
              </a:spcBef>
              <a:tabLst>
                <a:tab pos="3258185" algn="l"/>
              </a:tabLst>
            </a:pPr>
            <a:r>
              <a:rPr sz="1400" dirty="0">
                <a:latin typeface="Arial MT"/>
                <a:cs typeface="Arial MT"/>
              </a:rPr>
              <a:t>+	</a:t>
            </a:r>
            <a:r>
              <a:rPr sz="2100" baseline="2000" dirty="0">
                <a:latin typeface="Arial MT"/>
                <a:cs typeface="Arial MT"/>
              </a:rPr>
              <a:t>=</a:t>
            </a:r>
            <a:r>
              <a:rPr sz="2100" spc="487" baseline="2000" dirty="0">
                <a:latin typeface="Arial MT"/>
                <a:cs typeface="Arial MT"/>
              </a:rPr>
              <a:t> </a:t>
            </a:r>
            <a:r>
              <a:rPr sz="2100" baseline="2000" dirty="0">
                <a:latin typeface="Arial MT"/>
                <a:cs typeface="Arial MT"/>
              </a:rPr>
              <a:t>$24</a:t>
            </a:r>
            <a:endParaRPr sz="2100" baseline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Arial MT"/>
              <a:cs typeface="Arial MT"/>
            </a:endParaRPr>
          </a:p>
          <a:p>
            <a:pPr marR="457200" algn="r">
              <a:lnSpc>
                <a:spcPct val="100000"/>
              </a:lnSpc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Contradiction!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502256" y="2736107"/>
            <a:ext cx="1846580" cy="614045"/>
            <a:chOff x="4502256" y="2736107"/>
            <a:chExt cx="1846580" cy="614045"/>
          </a:xfrm>
        </p:grpSpPr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02256" y="2736107"/>
              <a:ext cx="1846573" cy="613537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639051" y="2824184"/>
              <a:ext cx="1668780" cy="454659"/>
            </a:xfrm>
            <a:custGeom>
              <a:avLst/>
              <a:gdLst/>
              <a:ahLst/>
              <a:cxnLst/>
              <a:rect l="l" t="t" r="r" b="b"/>
              <a:pathLst>
                <a:path w="1668779" h="454660">
                  <a:moveTo>
                    <a:pt x="1668762" y="414823"/>
                  </a:moveTo>
                  <a:lnTo>
                    <a:pt x="1626637" y="424115"/>
                  </a:lnTo>
                  <a:lnTo>
                    <a:pt x="1584204" y="432175"/>
                  </a:lnTo>
                  <a:lnTo>
                    <a:pt x="1541461" y="439003"/>
                  </a:lnTo>
                  <a:lnTo>
                    <a:pt x="1498410" y="444599"/>
                  </a:lnTo>
                  <a:lnTo>
                    <a:pt x="1455050" y="448962"/>
                  </a:lnTo>
                  <a:lnTo>
                    <a:pt x="1411381" y="452094"/>
                  </a:lnTo>
                  <a:lnTo>
                    <a:pt x="1367403" y="453993"/>
                  </a:lnTo>
                  <a:lnTo>
                    <a:pt x="1323117" y="454660"/>
                  </a:lnTo>
                  <a:lnTo>
                    <a:pt x="1278522" y="454095"/>
                  </a:lnTo>
                  <a:lnTo>
                    <a:pt x="1233618" y="452298"/>
                  </a:lnTo>
                  <a:lnTo>
                    <a:pt x="1188406" y="449268"/>
                  </a:lnTo>
                  <a:lnTo>
                    <a:pt x="1142884" y="445007"/>
                  </a:lnTo>
                  <a:lnTo>
                    <a:pt x="1097054" y="439513"/>
                  </a:lnTo>
                  <a:lnTo>
                    <a:pt x="1050916" y="432788"/>
                  </a:lnTo>
                  <a:lnTo>
                    <a:pt x="1004468" y="424830"/>
                  </a:lnTo>
                  <a:lnTo>
                    <a:pt x="957712" y="415640"/>
                  </a:lnTo>
                  <a:lnTo>
                    <a:pt x="910647" y="405218"/>
                  </a:lnTo>
                  <a:lnTo>
                    <a:pt x="863273" y="393563"/>
                  </a:lnTo>
                  <a:lnTo>
                    <a:pt x="815590" y="380677"/>
                  </a:lnTo>
                  <a:lnTo>
                    <a:pt x="767599" y="366558"/>
                  </a:lnTo>
                  <a:lnTo>
                    <a:pt x="719299" y="351207"/>
                  </a:lnTo>
                  <a:lnTo>
                    <a:pt x="670690" y="334624"/>
                  </a:lnTo>
                  <a:lnTo>
                    <a:pt x="621772" y="316809"/>
                  </a:lnTo>
                  <a:lnTo>
                    <a:pt x="572546" y="297762"/>
                  </a:lnTo>
                  <a:lnTo>
                    <a:pt x="523011" y="277483"/>
                  </a:lnTo>
                  <a:lnTo>
                    <a:pt x="473167" y="255971"/>
                  </a:lnTo>
                  <a:lnTo>
                    <a:pt x="423014" y="233228"/>
                  </a:lnTo>
                  <a:lnTo>
                    <a:pt x="372553" y="209252"/>
                  </a:lnTo>
                  <a:lnTo>
                    <a:pt x="321782" y="184044"/>
                  </a:lnTo>
                  <a:lnTo>
                    <a:pt x="270703" y="157604"/>
                  </a:lnTo>
                  <a:lnTo>
                    <a:pt x="219316" y="129932"/>
                  </a:lnTo>
                  <a:lnTo>
                    <a:pt x="167619" y="101027"/>
                  </a:lnTo>
                  <a:lnTo>
                    <a:pt x="115614" y="70891"/>
                  </a:lnTo>
                  <a:lnTo>
                    <a:pt x="63300" y="39522"/>
                  </a:lnTo>
                  <a:lnTo>
                    <a:pt x="10677" y="6921"/>
                  </a:lnTo>
                  <a:lnTo>
                    <a:pt x="0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547402" y="2764774"/>
              <a:ext cx="135890" cy="117475"/>
            </a:xfrm>
            <a:custGeom>
              <a:avLst/>
              <a:gdLst/>
              <a:ahLst/>
              <a:cxnLst/>
              <a:rect l="l" t="t" r="r" b="b"/>
              <a:pathLst>
                <a:path w="135889" h="117475">
                  <a:moveTo>
                    <a:pt x="0" y="0"/>
                  </a:moveTo>
                  <a:lnTo>
                    <a:pt x="69146" y="117469"/>
                  </a:lnTo>
                  <a:lnTo>
                    <a:pt x="135464" y="151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/>
          <p:cNvGrpSpPr/>
          <p:nvPr/>
        </p:nvGrpSpPr>
        <p:grpSpPr>
          <a:xfrm>
            <a:off x="6678100" y="1746671"/>
            <a:ext cx="433705" cy="1270635"/>
            <a:chOff x="6678100" y="1746671"/>
            <a:chExt cx="433705" cy="1270635"/>
          </a:xfrm>
        </p:grpSpPr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78100" y="1746671"/>
              <a:ext cx="433306" cy="1270631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792300" y="1859585"/>
              <a:ext cx="268605" cy="1090930"/>
            </a:xfrm>
            <a:custGeom>
              <a:avLst/>
              <a:gdLst/>
              <a:ahLst/>
              <a:cxnLst/>
              <a:rect l="l" t="t" r="r" b="b"/>
              <a:pathLst>
                <a:path w="268604" h="1090930">
                  <a:moveTo>
                    <a:pt x="76515" y="1090598"/>
                  </a:moveTo>
                  <a:lnTo>
                    <a:pt x="107135" y="1058550"/>
                  </a:lnTo>
                  <a:lnTo>
                    <a:pt x="135093" y="1025742"/>
                  </a:lnTo>
                  <a:lnTo>
                    <a:pt x="160390" y="992172"/>
                  </a:lnTo>
                  <a:lnTo>
                    <a:pt x="183026" y="957842"/>
                  </a:lnTo>
                  <a:lnTo>
                    <a:pt x="203001" y="922752"/>
                  </a:lnTo>
                  <a:lnTo>
                    <a:pt x="220314" y="886900"/>
                  </a:lnTo>
                  <a:lnTo>
                    <a:pt x="234966" y="850288"/>
                  </a:lnTo>
                  <a:lnTo>
                    <a:pt x="246957" y="812915"/>
                  </a:lnTo>
                  <a:lnTo>
                    <a:pt x="256286" y="774781"/>
                  </a:lnTo>
                  <a:lnTo>
                    <a:pt x="262954" y="735886"/>
                  </a:lnTo>
                  <a:lnTo>
                    <a:pt x="266961" y="696231"/>
                  </a:lnTo>
                  <a:lnTo>
                    <a:pt x="268306" y="655815"/>
                  </a:lnTo>
                  <a:lnTo>
                    <a:pt x="266990" y="614639"/>
                  </a:lnTo>
                  <a:lnTo>
                    <a:pt x="263013" y="572701"/>
                  </a:lnTo>
                  <a:lnTo>
                    <a:pt x="256374" y="530003"/>
                  </a:lnTo>
                  <a:lnTo>
                    <a:pt x="247074" y="486544"/>
                  </a:lnTo>
                  <a:lnTo>
                    <a:pt x="235113" y="442324"/>
                  </a:lnTo>
                  <a:lnTo>
                    <a:pt x="220490" y="397344"/>
                  </a:lnTo>
                  <a:lnTo>
                    <a:pt x="203207" y="351603"/>
                  </a:lnTo>
                  <a:lnTo>
                    <a:pt x="183261" y="305101"/>
                  </a:lnTo>
                  <a:lnTo>
                    <a:pt x="160655" y="257839"/>
                  </a:lnTo>
                  <a:lnTo>
                    <a:pt x="135387" y="209815"/>
                  </a:lnTo>
                  <a:lnTo>
                    <a:pt x="107458" y="161031"/>
                  </a:lnTo>
                  <a:lnTo>
                    <a:pt x="76868" y="111486"/>
                  </a:lnTo>
                  <a:lnTo>
                    <a:pt x="43616" y="61181"/>
                  </a:lnTo>
                  <a:lnTo>
                    <a:pt x="7703" y="10115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726127" y="1772693"/>
              <a:ext cx="122555" cy="133985"/>
            </a:xfrm>
            <a:custGeom>
              <a:avLst/>
              <a:gdLst/>
              <a:ahLst/>
              <a:cxnLst/>
              <a:rect l="l" t="t" r="r" b="b"/>
              <a:pathLst>
                <a:path w="122554" h="133985">
                  <a:moveTo>
                    <a:pt x="0" y="0"/>
                  </a:moveTo>
                  <a:lnTo>
                    <a:pt x="25370" y="133929"/>
                  </a:lnTo>
                  <a:lnTo>
                    <a:pt x="122365" y="600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/>
          <p:cNvGrpSpPr/>
          <p:nvPr/>
        </p:nvGrpSpPr>
        <p:grpSpPr>
          <a:xfrm>
            <a:off x="4803235" y="1508322"/>
            <a:ext cx="346075" cy="381635"/>
            <a:chOff x="4803235" y="1508322"/>
            <a:chExt cx="346075" cy="381635"/>
          </a:xfrm>
        </p:grpSpPr>
        <p:pic>
          <p:nvPicPr>
            <p:cNvPr id="36" name="object 3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803235" y="1508322"/>
              <a:ext cx="345534" cy="38136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846097" y="1528206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79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2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9" y="243452"/>
                  </a:lnTo>
                  <a:lnTo>
                    <a:pt x="52707" y="274944"/>
                  </a:lnTo>
                  <a:lnTo>
                    <a:pt x="92205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6" y="239383"/>
                  </a:lnTo>
                  <a:lnTo>
                    <a:pt x="254609" y="191246"/>
                  </a:lnTo>
                  <a:lnTo>
                    <a:pt x="258617" y="138394"/>
                  </a:lnTo>
                  <a:lnTo>
                    <a:pt x="234364" y="91832"/>
                  </a:lnTo>
                  <a:lnTo>
                    <a:pt x="226078" y="86589"/>
                  </a:lnTo>
                  <a:lnTo>
                    <a:pt x="124468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79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79" h="295275">
                  <a:moveTo>
                    <a:pt x="116228" y="48479"/>
                  </a:moveTo>
                  <a:lnTo>
                    <a:pt x="104120" y="48479"/>
                  </a:lnTo>
                  <a:lnTo>
                    <a:pt x="108702" y="51304"/>
                  </a:lnTo>
                  <a:lnTo>
                    <a:pt x="114839" y="55864"/>
                  </a:lnTo>
                  <a:lnTo>
                    <a:pt x="121484" y="62119"/>
                  </a:lnTo>
                  <a:lnTo>
                    <a:pt x="127586" y="70029"/>
                  </a:lnTo>
                  <a:lnTo>
                    <a:pt x="126155" y="75302"/>
                  </a:lnTo>
                  <a:lnTo>
                    <a:pt x="125150" y="80803"/>
                  </a:lnTo>
                  <a:lnTo>
                    <a:pt x="124468" y="86589"/>
                  </a:lnTo>
                  <a:lnTo>
                    <a:pt x="226078" y="86589"/>
                  </a:lnTo>
                  <a:lnTo>
                    <a:pt x="224326" y="85481"/>
                  </a:lnTo>
                  <a:lnTo>
                    <a:pt x="134238" y="85481"/>
                  </a:lnTo>
                  <a:lnTo>
                    <a:pt x="139937" y="68136"/>
                  </a:lnTo>
                  <a:lnTo>
                    <a:pt x="143399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79" h="295275">
                  <a:moveTo>
                    <a:pt x="174770" y="68580"/>
                  </a:moveTo>
                  <a:lnTo>
                    <a:pt x="151264" y="75186"/>
                  </a:lnTo>
                  <a:lnTo>
                    <a:pt x="134238" y="85481"/>
                  </a:lnTo>
                  <a:lnTo>
                    <a:pt x="224326" y="85481"/>
                  </a:lnTo>
                  <a:lnTo>
                    <a:pt x="203041" y="72013"/>
                  </a:lnTo>
                  <a:lnTo>
                    <a:pt x="174770" y="68580"/>
                  </a:lnTo>
                  <a:close/>
                </a:path>
                <a:path w="259079" h="295275">
                  <a:moveTo>
                    <a:pt x="169797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399" y="62038"/>
                  </a:lnTo>
                  <a:lnTo>
                    <a:pt x="148864" y="52413"/>
                  </a:lnTo>
                  <a:lnTo>
                    <a:pt x="161050" y="38367"/>
                  </a:lnTo>
                  <a:lnTo>
                    <a:pt x="176528" y="26052"/>
                  </a:lnTo>
                  <a:lnTo>
                    <a:pt x="177380" y="22925"/>
                  </a:lnTo>
                  <a:lnTo>
                    <a:pt x="174518" y="19308"/>
                  </a:lnTo>
                  <a:lnTo>
                    <a:pt x="169797" y="16973"/>
                  </a:lnTo>
                  <a:close/>
                </a:path>
                <a:path w="259079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3"/>
                  </a:lnTo>
                  <a:lnTo>
                    <a:pt x="79434" y="55352"/>
                  </a:lnTo>
                  <a:lnTo>
                    <a:pt x="104120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7"/>
                  </a:lnTo>
                  <a:lnTo>
                    <a:pt x="103230" y="33286"/>
                  </a:lnTo>
                  <a:lnTo>
                    <a:pt x="97162" y="22129"/>
                  </a:lnTo>
                  <a:lnTo>
                    <a:pt x="87703" y="11323"/>
                  </a:lnTo>
                  <a:lnTo>
                    <a:pt x="76722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79" h="295275">
                  <a:moveTo>
                    <a:pt x="53763" y="19"/>
                  </a:moveTo>
                  <a:lnTo>
                    <a:pt x="38120" y="2705"/>
                  </a:lnTo>
                  <a:lnTo>
                    <a:pt x="21980" y="4905"/>
                  </a:lnTo>
                  <a:lnTo>
                    <a:pt x="76722" y="4905"/>
                  </a:lnTo>
                  <a:lnTo>
                    <a:pt x="74256" y="3464"/>
                  </a:lnTo>
                  <a:lnTo>
                    <a:pt x="53763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4846097" y="1528206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79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9" name="object 39"/>
          <p:cNvGrpSpPr/>
          <p:nvPr/>
        </p:nvGrpSpPr>
        <p:grpSpPr>
          <a:xfrm>
            <a:off x="5460481" y="1508322"/>
            <a:ext cx="601345" cy="381635"/>
            <a:chOff x="5460481" y="1508322"/>
            <a:chExt cx="601345" cy="381635"/>
          </a:xfrm>
        </p:grpSpPr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60481" y="1508322"/>
              <a:ext cx="364476" cy="381368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5503344" y="152805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3" y="0"/>
                  </a:moveTo>
                  <a:lnTo>
                    <a:pt x="242704" y="389"/>
                  </a:lnTo>
                  <a:lnTo>
                    <a:pt x="235432" y="3625"/>
                  </a:lnTo>
                  <a:lnTo>
                    <a:pt x="235863" y="6830"/>
                  </a:lnTo>
                  <a:lnTo>
                    <a:pt x="238775" y="35354"/>
                  </a:lnTo>
                  <a:lnTo>
                    <a:pt x="238715" y="54574"/>
                  </a:lnTo>
                  <a:lnTo>
                    <a:pt x="236171" y="66799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3"/>
                  </a:lnTo>
                  <a:lnTo>
                    <a:pt x="7678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6" y="265703"/>
                  </a:lnTo>
                  <a:lnTo>
                    <a:pt x="202478" y="236538"/>
                  </a:lnTo>
                  <a:lnTo>
                    <a:pt x="238110" y="204372"/>
                  </a:lnTo>
                  <a:lnTo>
                    <a:pt x="263459" y="169995"/>
                  </a:lnTo>
                  <a:lnTo>
                    <a:pt x="276947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3" y="37774"/>
                  </a:lnTo>
                  <a:lnTo>
                    <a:pt x="256660" y="18522"/>
                  </a:lnTo>
                  <a:lnTo>
                    <a:pt x="254942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503344" y="1528053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97065" y="1508322"/>
              <a:ext cx="364476" cy="38136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739927" y="152805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1" y="0"/>
                  </a:moveTo>
                  <a:lnTo>
                    <a:pt x="242703" y="389"/>
                  </a:lnTo>
                  <a:lnTo>
                    <a:pt x="235431" y="3625"/>
                  </a:lnTo>
                  <a:lnTo>
                    <a:pt x="235861" y="6830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9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29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3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7" y="291008"/>
                  </a:lnTo>
                  <a:lnTo>
                    <a:pt x="158135" y="265703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8" y="97768"/>
                  </a:lnTo>
                  <a:lnTo>
                    <a:pt x="262040" y="61499"/>
                  </a:lnTo>
                  <a:lnTo>
                    <a:pt x="259031" y="37774"/>
                  </a:lnTo>
                  <a:lnTo>
                    <a:pt x="256658" y="18522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1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5739927" y="1528053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2333179" y="1562864"/>
            <a:ext cx="30327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88340" algn="l"/>
                <a:tab pos="2915285" algn="l"/>
              </a:tabLst>
            </a:pPr>
            <a:r>
              <a:rPr sz="1400" dirty="0">
                <a:latin typeface="Arial MT"/>
                <a:cs typeface="Arial MT"/>
              </a:rPr>
              <a:t>+	</a:t>
            </a:r>
            <a:r>
              <a:rPr sz="2100" baseline="2000" dirty="0">
                <a:latin typeface="Arial MT"/>
                <a:cs typeface="Arial MT"/>
              </a:rPr>
              <a:t>=  $10	</a:t>
            </a:r>
            <a:r>
              <a:rPr sz="2100" baseline="6000" dirty="0">
                <a:latin typeface="Arial MT"/>
                <a:cs typeface="Arial MT"/>
              </a:rPr>
              <a:t>+</a:t>
            </a:r>
            <a:endParaRPr sz="2100" baseline="6000">
              <a:latin typeface="Arial MT"/>
              <a:cs typeface="Arial MT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269552" y="1538347"/>
            <a:ext cx="5251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=</a:t>
            </a:r>
            <a:r>
              <a:rPr sz="1400" spc="30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$20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4533900" y="1508322"/>
            <a:ext cx="346075" cy="381635"/>
            <a:chOff x="4533900" y="1508322"/>
            <a:chExt cx="346075" cy="381635"/>
          </a:xfrm>
        </p:grpSpPr>
        <p:pic>
          <p:nvPicPr>
            <p:cNvPr id="49" name="object 49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533900" y="1508322"/>
              <a:ext cx="345534" cy="381368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576762" y="1528206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79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2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9" y="243452"/>
                  </a:lnTo>
                  <a:lnTo>
                    <a:pt x="52707" y="274944"/>
                  </a:lnTo>
                  <a:lnTo>
                    <a:pt x="92205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6" y="239383"/>
                  </a:lnTo>
                  <a:lnTo>
                    <a:pt x="254610" y="191246"/>
                  </a:lnTo>
                  <a:lnTo>
                    <a:pt x="258617" y="138394"/>
                  </a:lnTo>
                  <a:lnTo>
                    <a:pt x="234364" y="91832"/>
                  </a:lnTo>
                  <a:lnTo>
                    <a:pt x="226078" y="86589"/>
                  </a:lnTo>
                  <a:lnTo>
                    <a:pt x="124468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79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79" h="295275">
                  <a:moveTo>
                    <a:pt x="116228" y="48479"/>
                  </a:moveTo>
                  <a:lnTo>
                    <a:pt x="104120" y="48479"/>
                  </a:lnTo>
                  <a:lnTo>
                    <a:pt x="108702" y="51304"/>
                  </a:lnTo>
                  <a:lnTo>
                    <a:pt x="114839" y="55864"/>
                  </a:lnTo>
                  <a:lnTo>
                    <a:pt x="121484" y="62119"/>
                  </a:lnTo>
                  <a:lnTo>
                    <a:pt x="127586" y="70029"/>
                  </a:lnTo>
                  <a:lnTo>
                    <a:pt x="126155" y="75302"/>
                  </a:lnTo>
                  <a:lnTo>
                    <a:pt x="125150" y="80803"/>
                  </a:lnTo>
                  <a:lnTo>
                    <a:pt x="124468" y="86589"/>
                  </a:lnTo>
                  <a:lnTo>
                    <a:pt x="226078" y="86589"/>
                  </a:lnTo>
                  <a:lnTo>
                    <a:pt x="224326" y="85481"/>
                  </a:lnTo>
                  <a:lnTo>
                    <a:pt x="134238" y="85481"/>
                  </a:lnTo>
                  <a:lnTo>
                    <a:pt x="139937" y="68136"/>
                  </a:lnTo>
                  <a:lnTo>
                    <a:pt x="143400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79" h="295275">
                  <a:moveTo>
                    <a:pt x="174770" y="68580"/>
                  </a:moveTo>
                  <a:lnTo>
                    <a:pt x="151265" y="75186"/>
                  </a:lnTo>
                  <a:lnTo>
                    <a:pt x="134238" y="85481"/>
                  </a:lnTo>
                  <a:lnTo>
                    <a:pt x="224326" y="85481"/>
                  </a:lnTo>
                  <a:lnTo>
                    <a:pt x="203041" y="72013"/>
                  </a:lnTo>
                  <a:lnTo>
                    <a:pt x="174770" y="68580"/>
                  </a:lnTo>
                  <a:close/>
                </a:path>
                <a:path w="259079" h="295275">
                  <a:moveTo>
                    <a:pt x="169797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400" y="62038"/>
                  </a:lnTo>
                  <a:lnTo>
                    <a:pt x="148864" y="52413"/>
                  </a:lnTo>
                  <a:lnTo>
                    <a:pt x="161051" y="38367"/>
                  </a:lnTo>
                  <a:lnTo>
                    <a:pt x="176529" y="26052"/>
                  </a:lnTo>
                  <a:lnTo>
                    <a:pt x="177380" y="22925"/>
                  </a:lnTo>
                  <a:lnTo>
                    <a:pt x="174518" y="19308"/>
                  </a:lnTo>
                  <a:lnTo>
                    <a:pt x="169797" y="16973"/>
                  </a:lnTo>
                  <a:close/>
                </a:path>
                <a:path w="259079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3"/>
                  </a:lnTo>
                  <a:lnTo>
                    <a:pt x="79434" y="55352"/>
                  </a:lnTo>
                  <a:lnTo>
                    <a:pt x="104120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7"/>
                  </a:lnTo>
                  <a:lnTo>
                    <a:pt x="103230" y="33286"/>
                  </a:lnTo>
                  <a:lnTo>
                    <a:pt x="97163" y="22129"/>
                  </a:lnTo>
                  <a:lnTo>
                    <a:pt x="87703" y="11323"/>
                  </a:lnTo>
                  <a:lnTo>
                    <a:pt x="76722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79" h="295275">
                  <a:moveTo>
                    <a:pt x="53763" y="19"/>
                  </a:moveTo>
                  <a:lnTo>
                    <a:pt x="38120" y="2705"/>
                  </a:lnTo>
                  <a:lnTo>
                    <a:pt x="21980" y="4905"/>
                  </a:lnTo>
                  <a:lnTo>
                    <a:pt x="76722" y="4905"/>
                  </a:lnTo>
                  <a:lnTo>
                    <a:pt x="74256" y="3464"/>
                  </a:lnTo>
                  <a:lnTo>
                    <a:pt x="53763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4576762" y="1528206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79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2" name="object 52"/>
          <p:cNvGrpSpPr/>
          <p:nvPr/>
        </p:nvGrpSpPr>
        <p:grpSpPr>
          <a:xfrm>
            <a:off x="3827444" y="1508322"/>
            <a:ext cx="497205" cy="421005"/>
            <a:chOff x="3827444" y="1508322"/>
            <a:chExt cx="497205" cy="421005"/>
          </a:xfrm>
        </p:grpSpPr>
        <p:pic>
          <p:nvPicPr>
            <p:cNvPr id="53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27444" y="1508322"/>
              <a:ext cx="496880" cy="420670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3871894" y="1529772"/>
              <a:ext cx="408305" cy="332105"/>
            </a:xfrm>
            <a:custGeom>
              <a:avLst/>
              <a:gdLst/>
              <a:ahLst/>
              <a:cxnLst/>
              <a:rect l="l" t="t" r="r" b="b"/>
              <a:pathLst>
                <a:path w="408304" h="332105">
                  <a:moveTo>
                    <a:pt x="184054" y="0"/>
                  </a:moveTo>
                  <a:lnTo>
                    <a:pt x="140307" y="59709"/>
                  </a:lnTo>
                  <a:lnTo>
                    <a:pt x="233399" y="127779"/>
                  </a:lnTo>
                  <a:lnTo>
                    <a:pt x="0" y="127779"/>
                  </a:lnTo>
                  <a:lnTo>
                    <a:pt x="0" y="204085"/>
                  </a:lnTo>
                  <a:lnTo>
                    <a:pt x="232064" y="204085"/>
                  </a:lnTo>
                  <a:lnTo>
                    <a:pt x="140115" y="272252"/>
                  </a:lnTo>
                  <a:lnTo>
                    <a:pt x="184245" y="331769"/>
                  </a:lnTo>
                  <a:lnTo>
                    <a:pt x="407979" y="165933"/>
                  </a:lnTo>
                  <a:lnTo>
                    <a:pt x="184054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3871894" y="1529772"/>
              <a:ext cx="408305" cy="332105"/>
            </a:xfrm>
            <a:custGeom>
              <a:avLst/>
              <a:gdLst/>
              <a:ahLst/>
              <a:cxnLst/>
              <a:rect l="l" t="t" r="r" b="b"/>
              <a:pathLst>
                <a:path w="408304" h="332105">
                  <a:moveTo>
                    <a:pt x="184055" y="0"/>
                  </a:moveTo>
                  <a:lnTo>
                    <a:pt x="140306" y="59709"/>
                  </a:lnTo>
                  <a:lnTo>
                    <a:pt x="233399" y="127780"/>
                  </a:lnTo>
                  <a:lnTo>
                    <a:pt x="0" y="127780"/>
                  </a:lnTo>
                  <a:lnTo>
                    <a:pt x="0" y="204085"/>
                  </a:lnTo>
                  <a:lnTo>
                    <a:pt x="232064" y="204085"/>
                  </a:lnTo>
                  <a:lnTo>
                    <a:pt x="140116" y="272252"/>
                  </a:lnTo>
                  <a:lnTo>
                    <a:pt x="184246" y="331770"/>
                  </a:lnTo>
                  <a:lnTo>
                    <a:pt x="407980" y="165932"/>
                  </a:lnTo>
                  <a:lnTo>
                    <a:pt x="184055" y="0"/>
                  </a:lnTo>
                  <a:close/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55746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Solution:</a:t>
            </a:r>
            <a:r>
              <a:rPr spc="20" dirty="0"/>
              <a:t> </a:t>
            </a:r>
            <a:r>
              <a:rPr spc="-5" dirty="0"/>
              <a:t>Systems</a:t>
            </a:r>
            <a:r>
              <a:rPr spc="25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equations</a:t>
            </a:r>
            <a:r>
              <a:rPr spc="25" dirty="0"/>
              <a:t> </a:t>
            </a:r>
            <a:r>
              <a:rPr dirty="0"/>
              <a:t>3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55650" y="1104526"/>
            <a:ext cx="6435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 indent="-180975">
              <a:lnSpc>
                <a:spcPct val="100000"/>
              </a:lnSpc>
              <a:spcBef>
                <a:spcPts val="100"/>
              </a:spcBef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1:</a:t>
            </a:r>
            <a:r>
              <a:rPr sz="1800" b="1" spc="-4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$10.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00280" y="1524667"/>
            <a:ext cx="346075" cy="381635"/>
            <a:chOff x="1900280" y="1524667"/>
            <a:chExt cx="346075" cy="38163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900280" y="1524667"/>
              <a:ext cx="345534" cy="38136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943143" y="1544551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2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8" y="243452"/>
                  </a:lnTo>
                  <a:lnTo>
                    <a:pt x="52706" y="274944"/>
                  </a:lnTo>
                  <a:lnTo>
                    <a:pt x="92204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5" y="239383"/>
                  </a:lnTo>
                  <a:lnTo>
                    <a:pt x="254609" y="191245"/>
                  </a:lnTo>
                  <a:lnTo>
                    <a:pt x="258616" y="138393"/>
                  </a:lnTo>
                  <a:lnTo>
                    <a:pt x="234363" y="91832"/>
                  </a:lnTo>
                  <a:lnTo>
                    <a:pt x="226077" y="86589"/>
                  </a:lnTo>
                  <a:lnTo>
                    <a:pt x="124468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80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80" h="295275">
                  <a:moveTo>
                    <a:pt x="116228" y="48479"/>
                  </a:moveTo>
                  <a:lnTo>
                    <a:pt x="104119" y="48479"/>
                  </a:lnTo>
                  <a:lnTo>
                    <a:pt x="108700" y="51304"/>
                  </a:lnTo>
                  <a:lnTo>
                    <a:pt x="114839" y="55864"/>
                  </a:lnTo>
                  <a:lnTo>
                    <a:pt x="121484" y="62119"/>
                  </a:lnTo>
                  <a:lnTo>
                    <a:pt x="127586" y="70029"/>
                  </a:lnTo>
                  <a:lnTo>
                    <a:pt x="126155" y="75302"/>
                  </a:lnTo>
                  <a:lnTo>
                    <a:pt x="125150" y="80803"/>
                  </a:lnTo>
                  <a:lnTo>
                    <a:pt x="124468" y="86589"/>
                  </a:lnTo>
                  <a:lnTo>
                    <a:pt x="226077" y="86589"/>
                  </a:lnTo>
                  <a:lnTo>
                    <a:pt x="224325" y="85481"/>
                  </a:lnTo>
                  <a:lnTo>
                    <a:pt x="134238" y="85481"/>
                  </a:lnTo>
                  <a:lnTo>
                    <a:pt x="139937" y="68136"/>
                  </a:lnTo>
                  <a:lnTo>
                    <a:pt x="143399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80" h="295275">
                  <a:moveTo>
                    <a:pt x="174769" y="68580"/>
                  </a:moveTo>
                  <a:lnTo>
                    <a:pt x="151264" y="75186"/>
                  </a:lnTo>
                  <a:lnTo>
                    <a:pt x="134238" y="85481"/>
                  </a:lnTo>
                  <a:lnTo>
                    <a:pt x="224325" y="85481"/>
                  </a:lnTo>
                  <a:lnTo>
                    <a:pt x="203040" y="72013"/>
                  </a:lnTo>
                  <a:lnTo>
                    <a:pt x="174769" y="68580"/>
                  </a:lnTo>
                  <a:close/>
                </a:path>
                <a:path w="259080" h="295275">
                  <a:moveTo>
                    <a:pt x="169796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399" y="62038"/>
                  </a:lnTo>
                  <a:lnTo>
                    <a:pt x="148864" y="52413"/>
                  </a:lnTo>
                  <a:lnTo>
                    <a:pt x="161050" y="38367"/>
                  </a:lnTo>
                  <a:lnTo>
                    <a:pt x="176528" y="26052"/>
                  </a:lnTo>
                  <a:lnTo>
                    <a:pt x="177380" y="22925"/>
                  </a:lnTo>
                  <a:lnTo>
                    <a:pt x="174517" y="19308"/>
                  </a:lnTo>
                  <a:lnTo>
                    <a:pt x="169796" y="16973"/>
                  </a:lnTo>
                  <a:close/>
                </a:path>
                <a:path w="259080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2"/>
                  </a:lnTo>
                  <a:lnTo>
                    <a:pt x="79433" y="55351"/>
                  </a:lnTo>
                  <a:lnTo>
                    <a:pt x="104119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7"/>
                  </a:lnTo>
                  <a:lnTo>
                    <a:pt x="103229" y="33286"/>
                  </a:lnTo>
                  <a:lnTo>
                    <a:pt x="97162" y="22129"/>
                  </a:lnTo>
                  <a:lnTo>
                    <a:pt x="87702" y="11323"/>
                  </a:lnTo>
                  <a:lnTo>
                    <a:pt x="76721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80" h="295275">
                  <a:moveTo>
                    <a:pt x="53762" y="19"/>
                  </a:moveTo>
                  <a:lnTo>
                    <a:pt x="38119" y="2705"/>
                  </a:lnTo>
                  <a:lnTo>
                    <a:pt x="21980" y="4905"/>
                  </a:lnTo>
                  <a:lnTo>
                    <a:pt x="76721" y="4905"/>
                  </a:lnTo>
                  <a:lnTo>
                    <a:pt x="74255" y="3464"/>
                  </a:lnTo>
                  <a:lnTo>
                    <a:pt x="53762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943143" y="1544550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2557527" y="1524667"/>
            <a:ext cx="364490" cy="381635"/>
            <a:chOff x="2557527" y="1524667"/>
            <a:chExt cx="364490" cy="38163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57527" y="1524667"/>
              <a:ext cx="364476" cy="38136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600389" y="1544397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4" h="295910">
                  <a:moveTo>
                    <a:pt x="251813" y="0"/>
                  </a:moveTo>
                  <a:lnTo>
                    <a:pt x="242703" y="389"/>
                  </a:lnTo>
                  <a:lnTo>
                    <a:pt x="235431" y="3624"/>
                  </a:lnTo>
                  <a:lnTo>
                    <a:pt x="235861" y="6830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9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3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2" y="37774"/>
                  </a:lnTo>
                  <a:lnTo>
                    <a:pt x="256659" y="18522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600389" y="1544398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4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3192527" y="2493751"/>
            <a:ext cx="601345" cy="381635"/>
            <a:chOff x="3192527" y="2493751"/>
            <a:chExt cx="601345" cy="381635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2527" y="2493751"/>
              <a:ext cx="364476" cy="38136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235389" y="2513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3" y="0"/>
                  </a:moveTo>
                  <a:lnTo>
                    <a:pt x="242703" y="389"/>
                  </a:lnTo>
                  <a:lnTo>
                    <a:pt x="235431" y="3625"/>
                  </a:lnTo>
                  <a:lnTo>
                    <a:pt x="235861" y="6830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9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3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2" y="37774"/>
                  </a:lnTo>
                  <a:lnTo>
                    <a:pt x="256659" y="18522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235389" y="2513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109" y="2493751"/>
              <a:ext cx="364476" cy="38136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471971" y="2513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3" y="0"/>
                  </a:moveTo>
                  <a:lnTo>
                    <a:pt x="242704" y="389"/>
                  </a:lnTo>
                  <a:lnTo>
                    <a:pt x="235432" y="3625"/>
                  </a:lnTo>
                  <a:lnTo>
                    <a:pt x="235863" y="6830"/>
                  </a:lnTo>
                  <a:lnTo>
                    <a:pt x="238775" y="35354"/>
                  </a:lnTo>
                  <a:lnTo>
                    <a:pt x="238716" y="54574"/>
                  </a:lnTo>
                  <a:lnTo>
                    <a:pt x="236172" y="66799"/>
                  </a:lnTo>
                  <a:lnTo>
                    <a:pt x="231631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2" y="279882"/>
                  </a:lnTo>
                  <a:lnTo>
                    <a:pt x="7678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6" y="265703"/>
                  </a:lnTo>
                  <a:lnTo>
                    <a:pt x="202478" y="236538"/>
                  </a:lnTo>
                  <a:lnTo>
                    <a:pt x="238110" y="204372"/>
                  </a:lnTo>
                  <a:lnTo>
                    <a:pt x="263459" y="169995"/>
                  </a:lnTo>
                  <a:lnTo>
                    <a:pt x="276947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3" y="37774"/>
                  </a:lnTo>
                  <a:lnTo>
                    <a:pt x="256660" y="18522"/>
                  </a:lnTo>
                  <a:lnTo>
                    <a:pt x="254942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471971" y="251348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/>
          <p:cNvGrpSpPr/>
          <p:nvPr/>
        </p:nvGrpSpPr>
        <p:grpSpPr>
          <a:xfrm>
            <a:off x="2265945" y="2493751"/>
            <a:ext cx="615315" cy="381635"/>
            <a:chOff x="2265945" y="2493751"/>
            <a:chExt cx="615315" cy="381635"/>
          </a:xfrm>
        </p:grpSpPr>
        <p:pic>
          <p:nvPicPr>
            <p:cNvPr id="20" name="object 2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535280" y="2493751"/>
              <a:ext cx="345534" cy="38136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578143" y="2513635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2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8" y="243452"/>
                  </a:lnTo>
                  <a:lnTo>
                    <a:pt x="52706" y="274944"/>
                  </a:lnTo>
                  <a:lnTo>
                    <a:pt x="92204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5" y="239383"/>
                  </a:lnTo>
                  <a:lnTo>
                    <a:pt x="254609" y="191245"/>
                  </a:lnTo>
                  <a:lnTo>
                    <a:pt x="258616" y="138394"/>
                  </a:lnTo>
                  <a:lnTo>
                    <a:pt x="234363" y="91832"/>
                  </a:lnTo>
                  <a:lnTo>
                    <a:pt x="226077" y="86589"/>
                  </a:lnTo>
                  <a:lnTo>
                    <a:pt x="124468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80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80" h="295275">
                  <a:moveTo>
                    <a:pt x="116228" y="48479"/>
                  </a:moveTo>
                  <a:lnTo>
                    <a:pt x="104119" y="48479"/>
                  </a:lnTo>
                  <a:lnTo>
                    <a:pt x="108700" y="51304"/>
                  </a:lnTo>
                  <a:lnTo>
                    <a:pt x="114839" y="55864"/>
                  </a:lnTo>
                  <a:lnTo>
                    <a:pt x="121484" y="62119"/>
                  </a:lnTo>
                  <a:lnTo>
                    <a:pt x="127586" y="70029"/>
                  </a:lnTo>
                  <a:lnTo>
                    <a:pt x="126155" y="75302"/>
                  </a:lnTo>
                  <a:lnTo>
                    <a:pt x="125150" y="80803"/>
                  </a:lnTo>
                  <a:lnTo>
                    <a:pt x="124468" y="86589"/>
                  </a:lnTo>
                  <a:lnTo>
                    <a:pt x="226077" y="86589"/>
                  </a:lnTo>
                  <a:lnTo>
                    <a:pt x="224325" y="85481"/>
                  </a:lnTo>
                  <a:lnTo>
                    <a:pt x="134238" y="85481"/>
                  </a:lnTo>
                  <a:lnTo>
                    <a:pt x="139937" y="68136"/>
                  </a:lnTo>
                  <a:lnTo>
                    <a:pt x="143399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80" h="295275">
                  <a:moveTo>
                    <a:pt x="174769" y="68580"/>
                  </a:moveTo>
                  <a:lnTo>
                    <a:pt x="151264" y="75186"/>
                  </a:lnTo>
                  <a:lnTo>
                    <a:pt x="134238" y="85481"/>
                  </a:lnTo>
                  <a:lnTo>
                    <a:pt x="224325" y="85481"/>
                  </a:lnTo>
                  <a:lnTo>
                    <a:pt x="203040" y="72013"/>
                  </a:lnTo>
                  <a:lnTo>
                    <a:pt x="174769" y="68580"/>
                  </a:lnTo>
                  <a:close/>
                </a:path>
                <a:path w="259080" h="295275">
                  <a:moveTo>
                    <a:pt x="169796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399" y="62038"/>
                  </a:lnTo>
                  <a:lnTo>
                    <a:pt x="148864" y="52413"/>
                  </a:lnTo>
                  <a:lnTo>
                    <a:pt x="161050" y="38367"/>
                  </a:lnTo>
                  <a:lnTo>
                    <a:pt x="176528" y="26052"/>
                  </a:lnTo>
                  <a:lnTo>
                    <a:pt x="177380" y="22925"/>
                  </a:lnTo>
                  <a:lnTo>
                    <a:pt x="174517" y="19308"/>
                  </a:lnTo>
                  <a:lnTo>
                    <a:pt x="169796" y="16973"/>
                  </a:lnTo>
                  <a:close/>
                </a:path>
                <a:path w="259080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2"/>
                  </a:lnTo>
                  <a:lnTo>
                    <a:pt x="79433" y="55351"/>
                  </a:lnTo>
                  <a:lnTo>
                    <a:pt x="104119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7"/>
                  </a:lnTo>
                  <a:lnTo>
                    <a:pt x="103229" y="33286"/>
                  </a:lnTo>
                  <a:lnTo>
                    <a:pt x="97162" y="22129"/>
                  </a:lnTo>
                  <a:lnTo>
                    <a:pt x="87702" y="11323"/>
                  </a:lnTo>
                  <a:lnTo>
                    <a:pt x="76721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80" h="295275">
                  <a:moveTo>
                    <a:pt x="53762" y="19"/>
                  </a:moveTo>
                  <a:lnTo>
                    <a:pt x="38119" y="2705"/>
                  </a:lnTo>
                  <a:lnTo>
                    <a:pt x="21980" y="4905"/>
                  </a:lnTo>
                  <a:lnTo>
                    <a:pt x="76721" y="4905"/>
                  </a:lnTo>
                  <a:lnTo>
                    <a:pt x="74255" y="3464"/>
                  </a:lnTo>
                  <a:lnTo>
                    <a:pt x="53762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578143" y="2513635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265945" y="2493751"/>
              <a:ext cx="345534" cy="38136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308807" y="2513635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2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8" y="243452"/>
                  </a:lnTo>
                  <a:lnTo>
                    <a:pt x="52706" y="274944"/>
                  </a:lnTo>
                  <a:lnTo>
                    <a:pt x="92205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6" y="239383"/>
                  </a:lnTo>
                  <a:lnTo>
                    <a:pt x="254609" y="191245"/>
                  </a:lnTo>
                  <a:lnTo>
                    <a:pt x="258617" y="138394"/>
                  </a:lnTo>
                  <a:lnTo>
                    <a:pt x="234363" y="91832"/>
                  </a:lnTo>
                  <a:lnTo>
                    <a:pt x="226077" y="86589"/>
                  </a:lnTo>
                  <a:lnTo>
                    <a:pt x="124468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80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80" h="295275">
                  <a:moveTo>
                    <a:pt x="116228" y="48479"/>
                  </a:moveTo>
                  <a:lnTo>
                    <a:pt x="104120" y="48479"/>
                  </a:lnTo>
                  <a:lnTo>
                    <a:pt x="108702" y="51304"/>
                  </a:lnTo>
                  <a:lnTo>
                    <a:pt x="114839" y="55864"/>
                  </a:lnTo>
                  <a:lnTo>
                    <a:pt x="121484" y="62119"/>
                  </a:lnTo>
                  <a:lnTo>
                    <a:pt x="127586" y="70029"/>
                  </a:lnTo>
                  <a:lnTo>
                    <a:pt x="126155" y="75302"/>
                  </a:lnTo>
                  <a:lnTo>
                    <a:pt x="125150" y="80803"/>
                  </a:lnTo>
                  <a:lnTo>
                    <a:pt x="124468" y="86589"/>
                  </a:lnTo>
                  <a:lnTo>
                    <a:pt x="226077" y="86589"/>
                  </a:lnTo>
                  <a:lnTo>
                    <a:pt x="224325" y="85481"/>
                  </a:lnTo>
                  <a:lnTo>
                    <a:pt x="134239" y="85481"/>
                  </a:lnTo>
                  <a:lnTo>
                    <a:pt x="139937" y="68136"/>
                  </a:lnTo>
                  <a:lnTo>
                    <a:pt x="143399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80" h="295275">
                  <a:moveTo>
                    <a:pt x="174769" y="68580"/>
                  </a:moveTo>
                  <a:lnTo>
                    <a:pt x="151264" y="75186"/>
                  </a:lnTo>
                  <a:lnTo>
                    <a:pt x="134239" y="85481"/>
                  </a:lnTo>
                  <a:lnTo>
                    <a:pt x="224325" y="85481"/>
                  </a:lnTo>
                  <a:lnTo>
                    <a:pt x="203040" y="72013"/>
                  </a:lnTo>
                  <a:lnTo>
                    <a:pt x="174769" y="68580"/>
                  </a:lnTo>
                  <a:close/>
                </a:path>
                <a:path w="259080" h="295275">
                  <a:moveTo>
                    <a:pt x="169797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399" y="62038"/>
                  </a:lnTo>
                  <a:lnTo>
                    <a:pt x="148864" y="52413"/>
                  </a:lnTo>
                  <a:lnTo>
                    <a:pt x="161050" y="38367"/>
                  </a:lnTo>
                  <a:lnTo>
                    <a:pt x="176528" y="26052"/>
                  </a:lnTo>
                  <a:lnTo>
                    <a:pt x="177380" y="22925"/>
                  </a:lnTo>
                  <a:lnTo>
                    <a:pt x="174518" y="19308"/>
                  </a:lnTo>
                  <a:lnTo>
                    <a:pt x="169797" y="16973"/>
                  </a:lnTo>
                  <a:close/>
                </a:path>
                <a:path w="259080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2"/>
                  </a:lnTo>
                  <a:lnTo>
                    <a:pt x="79434" y="55351"/>
                  </a:lnTo>
                  <a:lnTo>
                    <a:pt x="104120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7"/>
                  </a:lnTo>
                  <a:lnTo>
                    <a:pt x="103230" y="33286"/>
                  </a:lnTo>
                  <a:lnTo>
                    <a:pt x="97162" y="22129"/>
                  </a:lnTo>
                  <a:lnTo>
                    <a:pt x="87702" y="11323"/>
                  </a:lnTo>
                  <a:lnTo>
                    <a:pt x="76721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80" h="295275">
                  <a:moveTo>
                    <a:pt x="53762" y="19"/>
                  </a:moveTo>
                  <a:lnTo>
                    <a:pt x="38119" y="2705"/>
                  </a:lnTo>
                  <a:lnTo>
                    <a:pt x="21980" y="4905"/>
                  </a:lnTo>
                  <a:lnTo>
                    <a:pt x="76721" y="4905"/>
                  </a:lnTo>
                  <a:lnTo>
                    <a:pt x="74255" y="3464"/>
                  </a:lnTo>
                  <a:lnTo>
                    <a:pt x="53762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308807" y="2513635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80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755650" y="2068456"/>
            <a:ext cx="6993255" cy="17837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 indent="-180975">
              <a:lnSpc>
                <a:spcPct val="100000"/>
              </a:lnSpc>
              <a:spcBef>
                <a:spcPts val="100"/>
              </a:spcBef>
              <a:buFont typeface="Microsoft Sans Serif" panose="020B0604020202020204"/>
              <a:buChar char="•"/>
              <a:tabLst>
                <a:tab pos="193675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Day </a:t>
            </a:r>
            <a:r>
              <a:rPr sz="18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2:</a:t>
            </a:r>
            <a:r>
              <a:rPr sz="1800" b="1" spc="-3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bought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apples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bananas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1800" spc="15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2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 panose="020B0604020202020204"/>
                <a:cs typeface="Microsoft Sans Serif" panose="020B0604020202020204"/>
              </a:rPr>
              <a:t>$24.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2225040">
              <a:lnSpc>
                <a:spcPct val="100000"/>
              </a:lnSpc>
              <a:spcBef>
                <a:spcPts val="1490"/>
              </a:spcBef>
              <a:tabLst>
                <a:tab pos="3258185" algn="l"/>
              </a:tabLst>
            </a:pPr>
            <a:r>
              <a:rPr sz="1400" dirty="0">
                <a:latin typeface="Arial MT"/>
                <a:cs typeface="Arial MT"/>
              </a:rPr>
              <a:t>+	</a:t>
            </a:r>
            <a:r>
              <a:rPr sz="2100" baseline="2000" dirty="0">
                <a:latin typeface="Arial MT"/>
                <a:cs typeface="Arial MT"/>
              </a:rPr>
              <a:t>=</a:t>
            </a:r>
            <a:r>
              <a:rPr sz="2100" spc="487" baseline="2000" dirty="0">
                <a:latin typeface="Arial MT"/>
                <a:cs typeface="Arial MT"/>
              </a:rPr>
              <a:t> </a:t>
            </a:r>
            <a:r>
              <a:rPr sz="2100" baseline="2000" dirty="0">
                <a:latin typeface="Arial MT"/>
                <a:cs typeface="Arial MT"/>
              </a:rPr>
              <a:t>$24</a:t>
            </a:r>
            <a:endParaRPr sz="2100" baseline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Arial MT"/>
              <a:cs typeface="Arial MT"/>
            </a:endParaRPr>
          </a:p>
          <a:p>
            <a:pPr marL="5313045">
              <a:lnSpc>
                <a:spcPct val="100000"/>
              </a:lnSpc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Contradiction!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endParaRPr sz="15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Arial" panose="020B0604020202020204"/>
              <a:cs typeface="Arial" panose="020B0604020202020204"/>
            </a:endParaRPr>
          </a:p>
          <a:p>
            <a:pPr marL="5352415">
              <a:lnSpc>
                <a:spcPct val="100000"/>
              </a:lnSpc>
            </a:pP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No</a:t>
            </a:r>
            <a:r>
              <a:rPr sz="1400" b="1" spc="-40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solutions!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502256" y="2736107"/>
            <a:ext cx="1846580" cy="614045"/>
            <a:chOff x="4502256" y="2736107"/>
            <a:chExt cx="1846580" cy="614045"/>
          </a:xfrm>
        </p:grpSpPr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02256" y="2736107"/>
              <a:ext cx="1846573" cy="613537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639051" y="2824184"/>
              <a:ext cx="1668780" cy="454659"/>
            </a:xfrm>
            <a:custGeom>
              <a:avLst/>
              <a:gdLst/>
              <a:ahLst/>
              <a:cxnLst/>
              <a:rect l="l" t="t" r="r" b="b"/>
              <a:pathLst>
                <a:path w="1668779" h="454660">
                  <a:moveTo>
                    <a:pt x="1668762" y="414823"/>
                  </a:moveTo>
                  <a:lnTo>
                    <a:pt x="1626637" y="424115"/>
                  </a:lnTo>
                  <a:lnTo>
                    <a:pt x="1584204" y="432175"/>
                  </a:lnTo>
                  <a:lnTo>
                    <a:pt x="1541461" y="439003"/>
                  </a:lnTo>
                  <a:lnTo>
                    <a:pt x="1498410" y="444599"/>
                  </a:lnTo>
                  <a:lnTo>
                    <a:pt x="1455050" y="448962"/>
                  </a:lnTo>
                  <a:lnTo>
                    <a:pt x="1411381" y="452094"/>
                  </a:lnTo>
                  <a:lnTo>
                    <a:pt x="1367403" y="453993"/>
                  </a:lnTo>
                  <a:lnTo>
                    <a:pt x="1323117" y="454660"/>
                  </a:lnTo>
                  <a:lnTo>
                    <a:pt x="1278522" y="454095"/>
                  </a:lnTo>
                  <a:lnTo>
                    <a:pt x="1233618" y="452298"/>
                  </a:lnTo>
                  <a:lnTo>
                    <a:pt x="1188406" y="449268"/>
                  </a:lnTo>
                  <a:lnTo>
                    <a:pt x="1142884" y="445007"/>
                  </a:lnTo>
                  <a:lnTo>
                    <a:pt x="1097054" y="439513"/>
                  </a:lnTo>
                  <a:lnTo>
                    <a:pt x="1050916" y="432788"/>
                  </a:lnTo>
                  <a:lnTo>
                    <a:pt x="1004468" y="424830"/>
                  </a:lnTo>
                  <a:lnTo>
                    <a:pt x="957712" y="415640"/>
                  </a:lnTo>
                  <a:lnTo>
                    <a:pt x="910647" y="405218"/>
                  </a:lnTo>
                  <a:lnTo>
                    <a:pt x="863273" y="393563"/>
                  </a:lnTo>
                  <a:lnTo>
                    <a:pt x="815590" y="380677"/>
                  </a:lnTo>
                  <a:lnTo>
                    <a:pt x="767599" y="366558"/>
                  </a:lnTo>
                  <a:lnTo>
                    <a:pt x="719299" y="351207"/>
                  </a:lnTo>
                  <a:lnTo>
                    <a:pt x="670690" y="334624"/>
                  </a:lnTo>
                  <a:lnTo>
                    <a:pt x="621772" y="316809"/>
                  </a:lnTo>
                  <a:lnTo>
                    <a:pt x="572546" y="297762"/>
                  </a:lnTo>
                  <a:lnTo>
                    <a:pt x="523011" y="277483"/>
                  </a:lnTo>
                  <a:lnTo>
                    <a:pt x="473167" y="255971"/>
                  </a:lnTo>
                  <a:lnTo>
                    <a:pt x="423014" y="233228"/>
                  </a:lnTo>
                  <a:lnTo>
                    <a:pt x="372553" y="209252"/>
                  </a:lnTo>
                  <a:lnTo>
                    <a:pt x="321782" y="184044"/>
                  </a:lnTo>
                  <a:lnTo>
                    <a:pt x="270703" y="157604"/>
                  </a:lnTo>
                  <a:lnTo>
                    <a:pt x="219316" y="129932"/>
                  </a:lnTo>
                  <a:lnTo>
                    <a:pt x="167619" y="101027"/>
                  </a:lnTo>
                  <a:lnTo>
                    <a:pt x="115614" y="70891"/>
                  </a:lnTo>
                  <a:lnTo>
                    <a:pt x="63300" y="39522"/>
                  </a:lnTo>
                  <a:lnTo>
                    <a:pt x="10677" y="6921"/>
                  </a:lnTo>
                  <a:lnTo>
                    <a:pt x="0" y="0"/>
                  </a:lnTo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547402" y="2764774"/>
              <a:ext cx="135890" cy="117475"/>
            </a:xfrm>
            <a:custGeom>
              <a:avLst/>
              <a:gdLst/>
              <a:ahLst/>
              <a:cxnLst/>
              <a:rect l="l" t="t" r="r" b="b"/>
              <a:pathLst>
                <a:path w="135889" h="117475">
                  <a:moveTo>
                    <a:pt x="0" y="0"/>
                  </a:moveTo>
                  <a:lnTo>
                    <a:pt x="69146" y="117469"/>
                  </a:lnTo>
                  <a:lnTo>
                    <a:pt x="135464" y="151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/>
          <p:cNvGrpSpPr/>
          <p:nvPr/>
        </p:nvGrpSpPr>
        <p:grpSpPr>
          <a:xfrm>
            <a:off x="6678100" y="1746671"/>
            <a:ext cx="433705" cy="1270635"/>
            <a:chOff x="6678100" y="1746671"/>
            <a:chExt cx="433705" cy="1270635"/>
          </a:xfrm>
        </p:grpSpPr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78100" y="1746671"/>
              <a:ext cx="433306" cy="1270631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792300" y="1859585"/>
              <a:ext cx="268605" cy="1090930"/>
            </a:xfrm>
            <a:custGeom>
              <a:avLst/>
              <a:gdLst/>
              <a:ahLst/>
              <a:cxnLst/>
              <a:rect l="l" t="t" r="r" b="b"/>
              <a:pathLst>
                <a:path w="268604" h="1090930">
                  <a:moveTo>
                    <a:pt x="76515" y="1090598"/>
                  </a:moveTo>
                  <a:lnTo>
                    <a:pt x="107135" y="1058550"/>
                  </a:lnTo>
                  <a:lnTo>
                    <a:pt x="135093" y="1025742"/>
                  </a:lnTo>
                  <a:lnTo>
                    <a:pt x="160390" y="992172"/>
                  </a:lnTo>
                  <a:lnTo>
                    <a:pt x="183026" y="957842"/>
                  </a:lnTo>
                  <a:lnTo>
                    <a:pt x="203001" y="922752"/>
                  </a:lnTo>
                  <a:lnTo>
                    <a:pt x="220314" y="886900"/>
                  </a:lnTo>
                  <a:lnTo>
                    <a:pt x="234966" y="850288"/>
                  </a:lnTo>
                  <a:lnTo>
                    <a:pt x="246957" y="812915"/>
                  </a:lnTo>
                  <a:lnTo>
                    <a:pt x="256286" y="774781"/>
                  </a:lnTo>
                  <a:lnTo>
                    <a:pt x="262954" y="735886"/>
                  </a:lnTo>
                  <a:lnTo>
                    <a:pt x="266961" y="696231"/>
                  </a:lnTo>
                  <a:lnTo>
                    <a:pt x="268306" y="655815"/>
                  </a:lnTo>
                  <a:lnTo>
                    <a:pt x="266990" y="614639"/>
                  </a:lnTo>
                  <a:lnTo>
                    <a:pt x="263013" y="572701"/>
                  </a:lnTo>
                  <a:lnTo>
                    <a:pt x="256374" y="530003"/>
                  </a:lnTo>
                  <a:lnTo>
                    <a:pt x="247074" y="486544"/>
                  </a:lnTo>
                  <a:lnTo>
                    <a:pt x="235113" y="442324"/>
                  </a:lnTo>
                  <a:lnTo>
                    <a:pt x="220490" y="397344"/>
                  </a:lnTo>
                  <a:lnTo>
                    <a:pt x="203207" y="351603"/>
                  </a:lnTo>
                  <a:lnTo>
                    <a:pt x="183261" y="305101"/>
                  </a:lnTo>
                  <a:lnTo>
                    <a:pt x="160655" y="257839"/>
                  </a:lnTo>
                  <a:lnTo>
                    <a:pt x="135387" y="209815"/>
                  </a:lnTo>
                  <a:lnTo>
                    <a:pt x="107458" y="161031"/>
                  </a:lnTo>
                  <a:lnTo>
                    <a:pt x="76868" y="111486"/>
                  </a:lnTo>
                  <a:lnTo>
                    <a:pt x="43616" y="61181"/>
                  </a:lnTo>
                  <a:lnTo>
                    <a:pt x="7703" y="10115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726127" y="1772693"/>
              <a:ext cx="122555" cy="133985"/>
            </a:xfrm>
            <a:custGeom>
              <a:avLst/>
              <a:gdLst/>
              <a:ahLst/>
              <a:cxnLst/>
              <a:rect l="l" t="t" r="r" b="b"/>
              <a:pathLst>
                <a:path w="122554" h="133985">
                  <a:moveTo>
                    <a:pt x="0" y="0"/>
                  </a:moveTo>
                  <a:lnTo>
                    <a:pt x="25370" y="133929"/>
                  </a:lnTo>
                  <a:lnTo>
                    <a:pt x="122365" y="600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/>
          <p:cNvGrpSpPr/>
          <p:nvPr/>
        </p:nvGrpSpPr>
        <p:grpSpPr>
          <a:xfrm>
            <a:off x="4803235" y="1508322"/>
            <a:ext cx="346075" cy="381635"/>
            <a:chOff x="4803235" y="1508322"/>
            <a:chExt cx="346075" cy="381635"/>
          </a:xfrm>
        </p:grpSpPr>
        <p:pic>
          <p:nvPicPr>
            <p:cNvPr id="36" name="object 3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803235" y="1508322"/>
              <a:ext cx="345534" cy="38136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846097" y="1528206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79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2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9" y="243452"/>
                  </a:lnTo>
                  <a:lnTo>
                    <a:pt x="52707" y="274944"/>
                  </a:lnTo>
                  <a:lnTo>
                    <a:pt x="92205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6" y="239383"/>
                  </a:lnTo>
                  <a:lnTo>
                    <a:pt x="254609" y="191246"/>
                  </a:lnTo>
                  <a:lnTo>
                    <a:pt x="258617" y="138394"/>
                  </a:lnTo>
                  <a:lnTo>
                    <a:pt x="234364" y="91832"/>
                  </a:lnTo>
                  <a:lnTo>
                    <a:pt x="226078" y="86589"/>
                  </a:lnTo>
                  <a:lnTo>
                    <a:pt x="124468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79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79" h="295275">
                  <a:moveTo>
                    <a:pt x="116228" y="48479"/>
                  </a:moveTo>
                  <a:lnTo>
                    <a:pt x="104120" y="48479"/>
                  </a:lnTo>
                  <a:lnTo>
                    <a:pt x="108702" y="51304"/>
                  </a:lnTo>
                  <a:lnTo>
                    <a:pt x="114839" y="55864"/>
                  </a:lnTo>
                  <a:lnTo>
                    <a:pt x="121484" y="62119"/>
                  </a:lnTo>
                  <a:lnTo>
                    <a:pt x="127586" y="70029"/>
                  </a:lnTo>
                  <a:lnTo>
                    <a:pt x="126155" y="75302"/>
                  </a:lnTo>
                  <a:lnTo>
                    <a:pt x="125150" y="80803"/>
                  </a:lnTo>
                  <a:lnTo>
                    <a:pt x="124468" y="86589"/>
                  </a:lnTo>
                  <a:lnTo>
                    <a:pt x="226078" y="86589"/>
                  </a:lnTo>
                  <a:lnTo>
                    <a:pt x="224326" y="85481"/>
                  </a:lnTo>
                  <a:lnTo>
                    <a:pt x="134238" y="85481"/>
                  </a:lnTo>
                  <a:lnTo>
                    <a:pt x="139937" y="68136"/>
                  </a:lnTo>
                  <a:lnTo>
                    <a:pt x="143399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79" h="295275">
                  <a:moveTo>
                    <a:pt x="174770" y="68580"/>
                  </a:moveTo>
                  <a:lnTo>
                    <a:pt x="151264" y="75186"/>
                  </a:lnTo>
                  <a:lnTo>
                    <a:pt x="134238" y="85481"/>
                  </a:lnTo>
                  <a:lnTo>
                    <a:pt x="224326" y="85481"/>
                  </a:lnTo>
                  <a:lnTo>
                    <a:pt x="203041" y="72013"/>
                  </a:lnTo>
                  <a:lnTo>
                    <a:pt x="174770" y="68580"/>
                  </a:lnTo>
                  <a:close/>
                </a:path>
                <a:path w="259079" h="295275">
                  <a:moveTo>
                    <a:pt x="169797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399" y="62038"/>
                  </a:lnTo>
                  <a:lnTo>
                    <a:pt x="148864" y="52413"/>
                  </a:lnTo>
                  <a:lnTo>
                    <a:pt x="161050" y="38367"/>
                  </a:lnTo>
                  <a:lnTo>
                    <a:pt x="176528" y="26052"/>
                  </a:lnTo>
                  <a:lnTo>
                    <a:pt x="177380" y="22925"/>
                  </a:lnTo>
                  <a:lnTo>
                    <a:pt x="174518" y="19308"/>
                  </a:lnTo>
                  <a:lnTo>
                    <a:pt x="169797" y="16973"/>
                  </a:lnTo>
                  <a:close/>
                </a:path>
                <a:path w="259079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3"/>
                  </a:lnTo>
                  <a:lnTo>
                    <a:pt x="79434" y="55352"/>
                  </a:lnTo>
                  <a:lnTo>
                    <a:pt x="104120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7"/>
                  </a:lnTo>
                  <a:lnTo>
                    <a:pt x="103230" y="33286"/>
                  </a:lnTo>
                  <a:lnTo>
                    <a:pt x="97162" y="22129"/>
                  </a:lnTo>
                  <a:lnTo>
                    <a:pt x="87703" y="11323"/>
                  </a:lnTo>
                  <a:lnTo>
                    <a:pt x="76722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79" h="295275">
                  <a:moveTo>
                    <a:pt x="53763" y="19"/>
                  </a:moveTo>
                  <a:lnTo>
                    <a:pt x="38120" y="2705"/>
                  </a:lnTo>
                  <a:lnTo>
                    <a:pt x="21980" y="4905"/>
                  </a:lnTo>
                  <a:lnTo>
                    <a:pt x="76722" y="4905"/>
                  </a:lnTo>
                  <a:lnTo>
                    <a:pt x="74256" y="3464"/>
                  </a:lnTo>
                  <a:lnTo>
                    <a:pt x="53763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4846097" y="1528206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79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9" name="object 39"/>
          <p:cNvGrpSpPr/>
          <p:nvPr/>
        </p:nvGrpSpPr>
        <p:grpSpPr>
          <a:xfrm>
            <a:off x="5460481" y="1508322"/>
            <a:ext cx="601345" cy="381635"/>
            <a:chOff x="5460481" y="1508322"/>
            <a:chExt cx="601345" cy="381635"/>
          </a:xfrm>
        </p:grpSpPr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60481" y="1508322"/>
              <a:ext cx="364476" cy="381368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5503344" y="152805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3" y="0"/>
                  </a:moveTo>
                  <a:lnTo>
                    <a:pt x="242704" y="389"/>
                  </a:lnTo>
                  <a:lnTo>
                    <a:pt x="235432" y="3625"/>
                  </a:lnTo>
                  <a:lnTo>
                    <a:pt x="235863" y="6830"/>
                  </a:lnTo>
                  <a:lnTo>
                    <a:pt x="238775" y="35354"/>
                  </a:lnTo>
                  <a:lnTo>
                    <a:pt x="238715" y="54574"/>
                  </a:lnTo>
                  <a:lnTo>
                    <a:pt x="236171" y="66799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3"/>
                  </a:lnTo>
                  <a:lnTo>
                    <a:pt x="7678" y="286053"/>
                  </a:lnTo>
                  <a:lnTo>
                    <a:pt x="18221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6" y="265703"/>
                  </a:lnTo>
                  <a:lnTo>
                    <a:pt x="202478" y="236538"/>
                  </a:lnTo>
                  <a:lnTo>
                    <a:pt x="238110" y="204372"/>
                  </a:lnTo>
                  <a:lnTo>
                    <a:pt x="263459" y="169995"/>
                  </a:lnTo>
                  <a:lnTo>
                    <a:pt x="276947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59033" y="37774"/>
                  </a:lnTo>
                  <a:lnTo>
                    <a:pt x="256660" y="18522"/>
                  </a:lnTo>
                  <a:lnTo>
                    <a:pt x="254942" y="3592"/>
                  </a:lnTo>
                  <a:lnTo>
                    <a:pt x="254665" y="923"/>
                  </a:lnTo>
                  <a:lnTo>
                    <a:pt x="25181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503344" y="1528053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97065" y="1508322"/>
              <a:ext cx="364476" cy="38136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739927" y="1528052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51811" y="0"/>
                  </a:moveTo>
                  <a:lnTo>
                    <a:pt x="242703" y="389"/>
                  </a:lnTo>
                  <a:lnTo>
                    <a:pt x="235431" y="3625"/>
                  </a:lnTo>
                  <a:lnTo>
                    <a:pt x="235861" y="6830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9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29" y="171482"/>
                  </a:lnTo>
                  <a:lnTo>
                    <a:pt x="115982" y="198470"/>
                  </a:lnTo>
                  <a:lnTo>
                    <a:pt x="31974" y="235115"/>
                  </a:lnTo>
                  <a:lnTo>
                    <a:pt x="17577" y="244530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3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7" y="291008"/>
                  </a:lnTo>
                  <a:lnTo>
                    <a:pt x="158135" y="265703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8" y="97768"/>
                  </a:lnTo>
                  <a:lnTo>
                    <a:pt x="262040" y="61499"/>
                  </a:lnTo>
                  <a:lnTo>
                    <a:pt x="259031" y="37774"/>
                  </a:lnTo>
                  <a:lnTo>
                    <a:pt x="256658" y="18522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1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5739927" y="1528053"/>
              <a:ext cx="277495" cy="295910"/>
            </a:xfrm>
            <a:custGeom>
              <a:avLst/>
              <a:gdLst/>
              <a:ahLst/>
              <a:cxnLst/>
              <a:rect l="l" t="t" r="r" b="b"/>
              <a:pathLst>
                <a:path w="277495" h="295910">
                  <a:moveTo>
                    <a:pt x="248396" y="146"/>
                  </a:moveTo>
                  <a:lnTo>
                    <a:pt x="242703" y="390"/>
                  </a:lnTo>
                  <a:lnTo>
                    <a:pt x="235431" y="3624"/>
                  </a:lnTo>
                  <a:lnTo>
                    <a:pt x="235862" y="6829"/>
                  </a:lnTo>
                  <a:lnTo>
                    <a:pt x="238774" y="35354"/>
                  </a:lnTo>
                  <a:lnTo>
                    <a:pt x="238715" y="54574"/>
                  </a:lnTo>
                  <a:lnTo>
                    <a:pt x="236171" y="66798"/>
                  </a:lnTo>
                  <a:lnTo>
                    <a:pt x="231630" y="74334"/>
                  </a:lnTo>
                  <a:lnTo>
                    <a:pt x="201885" y="112074"/>
                  </a:lnTo>
                  <a:lnTo>
                    <a:pt x="180341" y="143570"/>
                  </a:lnTo>
                  <a:lnTo>
                    <a:pt x="155530" y="171481"/>
                  </a:lnTo>
                  <a:lnTo>
                    <a:pt x="115982" y="198470"/>
                  </a:lnTo>
                  <a:lnTo>
                    <a:pt x="50229" y="227197"/>
                  </a:lnTo>
                  <a:lnTo>
                    <a:pt x="31974" y="235114"/>
                  </a:lnTo>
                  <a:lnTo>
                    <a:pt x="17577" y="244529"/>
                  </a:lnTo>
                  <a:lnTo>
                    <a:pt x="6949" y="255708"/>
                  </a:lnTo>
                  <a:lnTo>
                    <a:pt x="0" y="268917"/>
                  </a:lnTo>
                  <a:lnTo>
                    <a:pt x="3491" y="279882"/>
                  </a:lnTo>
                  <a:lnTo>
                    <a:pt x="7677" y="286053"/>
                  </a:lnTo>
                  <a:lnTo>
                    <a:pt x="18220" y="290248"/>
                  </a:lnTo>
                  <a:lnTo>
                    <a:pt x="48330" y="295545"/>
                  </a:lnTo>
                  <a:lnTo>
                    <a:pt x="95728" y="291008"/>
                  </a:lnTo>
                  <a:lnTo>
                    <a:pt x="158135" y="265702"/>
                  </a:lnTo>
                  <a:lnTo>
                    <a:pt x="202477" y="236538"/>
                  </a:lnTo>
                  <a:lnTo>
                    <a:pt x="238110" y="204372"/>
                  </a:lnTo>
                  <a:lnTo>
                    <a:pt x="263458" y="169995"/>
                  </a:lnTo>
                  <a:lnTo>
                    <a:pt x="276946" y="134197"/>
                  </a:lnTo>
                  <a:lnTo>
                    <a:pt x="276999" y="97768"/>
                  </a:lnTo>
                  <a:lnTo>
                    <a:pt x="262041" y="61499"/>
                  </a:lnTo>
                  <a:lnTo>
                    <a:pt x="261134" y="54412"/>
                  </a:lnTo>
                  <a:lnTo>
                    <a:pt x="259032" y="37773"/>
                  </a:lnTo>
                  <a:lnTo>
                    <a:pt x="256659" y="18521"/>
                  </a:lnTo>
                  <a:lnTo>
                    <a:pt x="254941" y="3592"/>
                  </a:lnTo>
                  <a:lnTo>
                    <a:pt x="254665" y="923"/>
                  </a:lnTo>
                  <a:lnTo>
                    <a:pt x="251812" y="0"/>
                  </a:lnTo>
                  <a:lnTo>
                    <a:pt x="248396" y="1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2333179" y="1562864"/>
            <a:ext cx="30327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88340" algn="l"/>
                <a:tab pos="2915285" algn="l"/>
              </a:tabLst>
            </a:pPr>
            <a:r>
              <a:rPr sz="1400" dirty="0">
                <a:latin typeface="Arial MT"/>
                <a:cs typeface="Arial MT"/>
              </a:rPr>
              <a:t>+	</a:t>
            </a:r>
            <a:r>
              <a:rPr sz="2100" baseline="2000" dirty="0">
                <a:latin typeface="Arial MT"/>
                <a:cs typeface="Arial MT"/>
              </a:rPr>
              <a:t>=  $10	</a:t>
            </a:r>
            <a:r>
              <a:rPr sz="2100" baseline="6000" dirty="0">
                <a:latin typeface="Arial MT"/>
                <a:cs typeface="Arial MT"/>
              </a:rPr>
              <a:t>+</a:t>
            </a:r>
            <a:endParaRPr sz="2100" baseline="6000">
              <a:latin typeface="Arial MT"/>
              <a:cs typeface="Arial MT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269552" y="1538347"/>
            <a:ext cx="5251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=</a:t>
            </a:r>
            <a:r>
              <a:rPr sz="1400" spc="30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$20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4533900" y="1508322"/>
            <a:ext cx="346075" cy="381635"/>
            <a:chOff x="4533900" y="1508322"/>
            <a:chExt cx="346075" cy="381635"/>
          </a:xfrm>
        </p:grpSpPr>
        <p:pic>
          <p:nvPicPr>
            <p:cNvPr id="49" name="object 49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533900" y="1508322"/>
              <a:ext cx="345534" cy="381368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576762" y="1528206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79" h="295275">
                  <a:moveTo>
                    <a:pt x="83295" y="70509"/>
                  </a:moveTo>
                  <a:lnTo>
                    <a:pt x="54652" y="74698"/>
                  </a:lnTo>
                  <a:lnTo>
                    <a:pt x="23442" y="96013"/>
                  </a:lnTo>
                  <a:lnTo>
                    <a:pt x="1048" y="143494"/>
                  </a:lnTo>
                  <a:lnTo>
                    <a:pt x="7139" y="196138"/>
                  </a:lnTo>
                  <a:lnTo>
                    <a:pt x="28699" y="243452"/>
                  </a:lnTo>
                  <a:lnTo>
                    <a:pt x="52707" y="274944"/>
                  </a:lnTo>
                  <a:lnTo>
                    <a:pt x="92205" y="294765"/>
                  </a:lnTo>
                  <a:lnTo>
                    <a:pt x="113276" y="294798"/>
                  </a:lnTo>
                  <a:lnTo>
                    <a:pt x="132737" y="288041"/>
                  </a:lnTo>
                  <a:lnTo>
                    <a:pt x="187565" y="288041"/>
                  </a:lnTo>
                  <a:lnTo>
                    <a:pt x="234936" y="239383"/>
                  </a:lnTo>
                  <a:lnTo>
                    <a:pt x="254610" y="191246"/>
                  </a:lnTo>
                  <a:lnTo>
                    <a:pt x="258617" y="138394"/>
                  </a:lnTo>
                  <a:lnTo>
                    <a:pt x="234364" y="91832"/>
                  </a:lnTo>
                  <a:lnTo>
                    <a:pt x="226078" y="86589"/>
                  </a:lnTo>
                  <a:lnTo>
                    <a:pt x="124468" y="86589"/>
                  </a:lnTo>
                  <a:lnTo>
                    <a:pt x="107268" y="76716"/>
                  </a:lnTo>
                  <a:lnTo>
                    <a:pt x="83295" y="70509"/>
                  </a:lnTo>
                  <a:close/>
                </a:path>
                <a:path w="259079" h="295275">
                  <a:moveTo>
                    <a:pt x="187565" y="288041"/>
                  </a:moveTo>
                  <a:lnTo>
                    <a:pt x="132737" y="288041"/>
                  </a:lnTo>
                  <a:lnTo>
                    <a:pt x="152451" y="294026"/>
                  </a:lnTo>
                  <a:lnTo>
                    <a:pt x="173505" y="293164"/>
                  </a:lnTo>
                  <a:lnTo>
                    <a:pt x="187565" y="288041"/>
                  </a:lnTo>
                  <a:close/>
                </a:path>
                <a:path w="259079" h="295275">
                  <a:moveTo>
                    <a:pt x="116228" y="48479"/>
                  </a:moveTo>
                  <a:lnTo>
                    <a:pt x="104120" y="48479"/>
                  </a:lnTo>
                  <a:lnTo>
                    <a:pt x="108702" y="51304"/>
                  </a:lnTo>
                  <a:lnTo>
                    <a:pt x="114839" y="55864"/>
                  </a:lnTo>
                  <a:lnTo>
                    <a:pt x="121484" y="62119"/>
                  </a:lnTo>
                  <a:lnTo>
                    <a:pt x="127586" y="70029"/>
                  </a:lnTo>
                  <a:lnTo>
                    <a:pt x="126155" y="75302"/>
                  </a:lnTo>
                  <a:lnTo>
                    <a:pt x="125150" y="80803"/>
                  </a:lnTo>
                  <a:lnTo>
                    <a:pt x="124468" y="86589"/>
                  </a:lnTo>
                  <a:lnTo>
                    <a:pt x="226078" y="86589"/>
                  </a:lnTo>
                  <a:lnTo>
                    <a:pt x="224326" y="85481"/>
                  </a:lnTo>
                  <a:lnTo>
                    <a:pt x="134238" y="85481"/>
                  </a:lnTo>
                  <a:lnTo>
                    <a:pt x="139937" y="68136"/>
                  </a:lnTo>
                  <a:lnTo>
                    <a:pt x="143400" y="62038"/>
                  </a:lnTo>
                  <a:lnTo>
                    <a:pt x="130150" y="62038"/>
                  </a:lnTo>
                  <a:lnTo>
                    <a:pt x="123435" y="54564"/>
                  </a:lnTo>
                  <a:lnTo>
                    <a:pt x="116646" y="48769"/>
                  </a:lnTo>
                  <a:lnTo>
                    <a:pt x="116228" y="48479"/>
                  </a:lnTo>
                  <a:close/>
                </a:path>
                <a:path w="259079" h="295275">
                  <a:moveTo>
                    <a:pt x="174770" y="68580"/>
                  </a:moveTo>
                  <a:lnTo>
                    <a:pt x="151265" y="75186"/>
                  </a:lnTo>
                  <a:lnTo>
                    <a:pt x="134238" y="85481"/>
                  </a:lnTo>
                  <a:lnTo>
                    <a:pt x="224326" y="85481"/>
                  </a:lnTo>
                  <a:lnTo>
                    <a:pt x="203041" y="72013"/>
                  </a:lnTo>
                  <a:lnTo>
                    <a:pt x="174770" y="68580"/>
                  </a:lnTo>
                  <a:close/>
                </a:path>
                <a:path w="259079" h="295275">
                  <a:moveTo>
                    <a:pt x="169797" y="16973"/>
                  </a:moveTo>
                  <a:lnTo>
                    <a:pt x="135690" y="49983"/>
                  </a:lnTo>
                  <a:lnTo>
                    <a:pt x="130150" y="62038"/>
                  </a:lnTo>
                  <a:lnTo>
                    <a:pt x="143400" y="62038"/>
                  </a:lnTo>
                  <a:lnTo>
                    <a:pt x="148864" y="52413"/>
                  </a:lnTo>
                  <a:lnTo>
                    <a:pt x="161051" y="38367"/>
                  </a:lnTo>
                  <a:lnTo>
                    <a:pt x="176529" y="26052"/>
                  </a:lnTo>
                  <a:lnTo>
                    <a:pt x="177380" y="22925"/>
                  </a:lnTo>
                  <a:lnTo>
                    <a:pt x="174518" y="19308"/>
                  </a:lnTo>
                  <a:lnTo>
                    <a:pt x="169797" y="16973"/>
                  </a:lnTo>
                  <a:close/>
                </a:path>
                <a:path w="259079" h="295275">
                  <a:moveTo>
                    <a:pt x="0" y="0"/>
                  </a:moveTo>
                  <a:lnTo>
                    <a:pt x="21581" y="33587"/>
                  </a:lnTo>
                  <a:lnTo>
                    <a:pt x="49990" y="51213"/>
                  </a:lnTo>
                  <a:lnTo>
                    <a:pt x="79434" y="55352"/>
                  </a:lnTo>
                  <a:lnTo>
                    <a:pt x="104120" y="48479"/>
                  </a:lnTo>
                  <a:lnTo>
                    <a:pt x="116228" y="48479"/>
                  </a:lnTo>
                  <a:lnTo>
                    <a:pt x="110696" y="44648"/>
                  </a:lnTo>
                  <a:lnTo>
                    <a:pt x="106499" y="42197"/>
                  </a:lnTo>
                  <a:lnTo>
                    <a:pt x="103230" y="33286"/>
                  </a:lnTo>
                  <a:lnTo>
                    <a:pt x="97163" y="22129"/>
                  </a:lnTo>
                  <a:lnTo>
                    <a:pt x="87703" y="11323"/>
                  </a:lnTo>
                  <a:lnTo>
                    <a:pt x="76722" y="4905"/>
                  </a:lnTo>
                  <a:lnTo>
                    <a:pt x="21980" y="4905"/>
                  </a:lnTo>
                  <a:lnTo>
                    <a:pt x="0" y="0"/>
                  </a:lnTo>
                  <a:close/>
                </a:path>
                <a:path w="259079" h="295275">
                  <a:moveTo>
                    <a:pt x="53763" y="19"/>
                  </a:moveTo>
                  <a:lnTo>
                    <a:pt x="38120" y="2705"/>
                  </a:lnTo>
                  <a:lnTo>
                    <a:pt x="21980" y="4905"/>
                  </a:lnTo>
                  <a:lnTo>
                    <a:pt x="76722" y="4905"/>
                  </a:lnTo>
                  <a:lnTo>
                    <a:pt x="74256" y="3464"/>
                  </a:lnTo>
                  <a:lnTo>
                    <a:pt x="53763" y="1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4576762" y="1528206"/>
              <a:ext cx="259079" cy="295275"/>
            </a:xfrm>
            <a:custGeom>
              <a:avLst/>
              <a:gdLst/>
              <a:ahLst/>
              <a:cxnLst/>
              <a:rect l="l" t="t" r="r" b="b"/>
              <a:pathLst>
                <a:path w="259079" h="295275">
                  <a:moveTo>
                    <a:pt x="0" y="21"/>
                  </a:moveTo>
                  <a:lnTo>
                    <a:pt x="21581" y="33609"/>
                  </a:lnTo>
                  <a:lnTo>
                    <a:pt x="49990" y="51234"/>
                  </a:lnTo>
                  <a:lnTo>
                    <a:pt x="79434" y="55373"/>
                  </a:lnTo>
                  <a:lnTo>
                    <a:pt x="104120" y="48501"/>
                  </a:lnTo>
                  <a:lnTo>
                    <a:pt x="108702" y="51326"/>
                  </a:lnTo>
                  <a:lnTo>
                    <a:pt x="114840" y="55887"/>
                  </a:lnTo>
                  <a:lnTo>
                    <a:pt x="121485" y="62141"/>
                  </a:lnTo>
                  <a:lnTo>
                    <a:pt x="127587" y="70051"/>
                  </a:lnTo>
                  <a:lnTo>
                    <a:pt x="126155" y="75323"/>
                  </a:lnTo>
                  <a:lnTo>
                    <a:pt x="125151" y="80825"/>
                  </a:lnTo>
                  <a:lnTo>
                    <a:pt x="124469" y="86611"/>
                  </a:lnTo>
                  <a:lnTo>
                    <a:pt x="107268" y="76738"/>
                  </a:lnTo>
                  <a:lnTo>
                    <a:pt x="83295" y="70531"/>
                  </a:lnTo>
                  <a:lnTo>
                    <a:pt x="54652" y="74720"/>
                  </a:lnTo>
                  <a:lnTo>
                    <a:pt x="23443" y="96035"/>
                  </a:lnTo>
                  <a:lnTo>
                    <a:pt x="1048" y="143516"/>
                  </a:lnTo>
                  <a:lnTo>
                    <a:pt x="7139" y="196160"/>
                  </a:lnTo>
                  <a:lnTo>
                    <a:pt x="28699" y="243474"/>
                  </a:lnTo>
                  <a:lnTo>
                    <a:pt x="52707" y="274966"/>
                  </a:lnTo>
                  <a:lnTo>
                    <a:pt x="92205" y="294787"/>
                  </a:lnTo>
                  <a:lnTo>
                    <a:pt x="113276" y="294820"/>
                  </a:lnTo>
                  <a:lnTo>
                    <a:pt x="132737" y="288062"/>
                  </a:lnTo>
                  <a:lnTo>
                    <a:pt x="152451" y="294047"/>
                  </a:lnTo>
                  <a:lnTo>
                    <a:pt x="194039" y="285703"/>
                  </a:lnTo>
                  <a:lnTo>
                    <a:pt x="234936" y="239405"/>
                  </a:lnTo>
                  <a:lnTo>
                    <a:pt x="254609" y="191267"/>
                  </a:lnTo>
                  <a:lnTo>
                    <a:pt x="258617" y="138416"/>
                  </a:lnTo>
                  <a:lnTo>
                    <a:pt x="234364" y="91854"/>
                  </a:lnTo>
                  <a:lnTo>
                    <a:pt x="203041" y="72035"/>
                  </a:lnTo>
                  <a:lnTo>
                    <a:pt x="174770" y="68602"/>
                  </a:lnTo>
                  <a:lnTo>
                    <a:pt x="151264" y="75208"/>
                  </a:lnTo>
                  <a:lnTo>
                    <a:pt x="134239" y="85502"/>
                  </a:lnTo>
                  <a:lnTo>
                    <a:pt x="139938" y="68158"/>
                  </a:lnTo>
                  <a:lnTo>
                    <a:pt x="148864" y="52435"/>
                  </a:lnTo>
                  <a:lnTo>
                    <a:pt x="161051" y="38389"/>
                  </a:lnTo>
                  <a:lnTo>
                    <a:pt x="176529" y="26074"/>
                  </a:lnTo>
                  <a:lnTo>
                    <a:pt x="177380" y="22947"/>
                  </a:lnTo>
                  <a:lnTo>
                    <a:pt x="174518" y="19330"/>
                  </a:lnTo>
                  <a:lnTo>
                    <a:pt x="169797" y="16995"/>
                  </a:lnTo>
                  <a:lnTo>
                    <a:pt x="165073" y="17713"/>
                  </a:lnTo>
                  <a:lnTo>
                    <a:pt x="152944" y="27973"/>
                  </a:lnTo>
                  <a:lnTo>
                    <a:pt x="143219" y="38690"/>
                  </a:lnTo>
                  <a:lnTo>
                    <a:pt x="135690" y="50005"/>
                  </a:lnTo>
                  <a:lnTo>
                    <a:pt x="130150" y="62059"/>
                  </a:lnTo>
                  <a:lnTo>
                    <a:pt x="123435" y="54585"/>
                  </a:lnTo>
                  <a:lnTo>
                    <a:pt x="116646" y="48791"/>
                  </a:lnTo>
                  <a:lnTo>
                    <a:pt x="110696" y="44670"/>
                  </a:lnTo>
                  <a:lnTo>
                    <a:pt x="106499" y="42219"/>
                  </a:lnTo>
                  <a:lnTo>
                    <a:pt x="103230" y="33308"/>
                  </a:lnTo>
                  <a:lnTo>
                    <a:pt x="97163" y="22151"/>
                  </a:lnTo>
                  <a:lnTo>
                    <a:pt x="87703" y="11344"/>
                  </a:lnTo>
                  <a:lnTo>
                    <a:pt x="74256" y="3485"/>
                  </a:lnTo>
                  <a:lnTo>
                    <a:pt x="53763" y="41"/>
                  </a:lnTo>
                  <a:lnTo>
                    <a:pt x="38119" y="2727"/>
                  </a:lnTo>
                  <a:lnTo>
                    <a:pt x="21980" y="4927"/>
                  </a:lnTo>
                  <a:lnTo>
                    <a:pt x="0" y="2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2" name="object 52"/>
          <p:cNvGrpSpPr/>
          <p:nvPr/>
        </p:nvGrpSpPr>
        <p:grpSpPr>
          <a:xfrm>
            <a:off x="3827444" y="1508322"/>
            <a:ext cx="497205" cy="421005"/>
            <a:chOff x="3827444" y="1508322"/>
            <a:chExt cx="497205" cy="421005"/>
          </a:xfrm>
        </p:grpSpPr>
        <p:pic>
          <p:nvPicPr>
            <p:cNvPr id="53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27444" y="1508322"/>
              <a:ext cx="496880" cy="420670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3871894" y="1529772"/>
              <a:ext cx="408305" cy="332105"/>
            </a:xfrm>
            <a:custGeom>
              <a:avLst/>
              <a:gdLst/>
              <a:ahLst/>
              <a:cxnLst/>
              <a:rect l="l" t="t" r="r" b="b"/>
              <a:pathLst>
                <a:path w="408304" h="332105">
                  <a:moveTo>
                    <a:pt x="184054" y="0"/>
                  </a:moveTo>
                  <a:lnTo>
                    <a:pt x="140307" y="59709"/>
                  </a:lnTo>
                  <a:lnTo>
                    <a:pt x="233399" y="127779"/>
                  </a:lnTo>
                  <a:lnTo>
                    <a:pt x="0" y="127779"/>
                  </a:lnTo>
                  <a:lnTo>
                    <a:pt x="0" y="204085"/>
                  </a:lnTo>
                  <a:lnTo>
                    <a:pt x="232064" y="204085"/>
                  </a:lnTo>
                  <a:lnTo>
                    <a:pt x="140115" y="272252"/>
                  </a:lnTo>
                  <a:lnTo>
                    <a:pt x="184245" y="331769"/>
                  </a:lnTo>
                  <a:lnTo>
                    <a:pt x="407979" y="165933"/>
                  </a:lnTo>
                  <a:lnTo>
                    <a:pt x="184054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3871894" y="1529772"/>
              <a:ext cx="408305" cy="332105"/>
            </a:xfrm>
            <a:custGeom>
              <a:avLst/>
              <a:gdLst/>
              <a:ahLst/>
              <a:cxnLst/>
              <a:rect l="l" t="t" r="r" b="b"/>
              <a:pathLst>
                <a:path w="408304" h="332105">
                  <a:moveTo>
                    <a:pt x="184055" y="0"/>
                  </a:moveTo>
                  <a:lnTo>
                    <a:pt x="140306" y="59709"/>
                  </a:lnTo>
                  <a:lnTo>
                    <a:pt x="233399" y="127780"/>
                  </a:lnTo>
                  <a:lnTo>
                    <a:pt x="0" y="127780"/>
                  </a:lnTo>
                  <a:lnTo>
                    <a:pt x="0" y="204085"/>
                  </a:lnTo>
                  <a:lnTo>
                    <a:pt x="232064" y="204085"/>
                  </a:lnTo>
                  <a:lnTo>
                    <a:pt x="140116" y="272252"/>
                  </a:lnTo>
                  <a:lnTo>
                    <a:pt x="184246" y="331770"/>
                  </a:lnTo>
                  <a:lnTo>
                    <a:pt x="407980" y="165932"/>
                  </a:lnTo>
                  <a:lnTo>
                    <a:pt x="184055" y="0"/>
                  </a:lnTo>
                  <a:close/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6683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Systems</a:t>
            </a:r>
            <a:r>
              <a:rPr spc="10" dirty="0"/>
              <a:t> </a:t>
            </a:r>
            <a:r>
              <a:rPr dirty="0"/>
              <a:t>of</a:t>
            </a:r>
            <a:r>
              <a:rPr spc="15" dirty="0"/>
              <a:t> </a:t>
            </a:r>
            <a:r>
              <a:rPr spc="-5" dirty="0"/>
              <a:t>equations</a:t>
            </a:r>
            <a:endParaRPr spc="-5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6683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Systems</a:t>
            </a:r>
            <a:r>
              <a:rPr spc="10" dirty="0"/>
              <a:t> </a:t>
            </a:r>
            <a:r>
              <a:rPr dirty="0"/>
              <a:t>of</a:t>
            </a:r>
            <a:r>
              <a:rPr spc="15" dirty="0"/>
              <a:t> </a:t>
            </a:r>
            <a:r>
              <a:rPr spc="-5" dirty="0"/>
              <a:t>equations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648359" y="1270571"/>
            <a:ext cx="106553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</a:t>
            </a:r>
            <a:r>
              <a:rPr sz="1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  <a:tab pos="553085" algn="l"/>
              </a:tabLst>
            </a:pPr>
            <a:r>
              <a:rPr sz="1400" dirty="0">
                <a:latin typeface="Arial MT"/>
                <a:cs typeface="Arial MT"/>
              </a:rPr>
              <a:t>a +	b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1300">
              <a:latin typeface="Arial MT"/>
              <a:cs typeface="Arial MT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51763" y="1865400"/>
            <a:ext cx="205104" cy="221615"/>
            <a:chOff x="751763" y="1865400"/>
            <a:chExt cx="205104" cy="22161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51763" y="1865400"/>
              <a:ext cx="204638" cy="22103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863" y="1880509"/>
              <a:ext cx="127892" cy="144452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149332" y="1865400"/>
            <a:ext cx="213360" cy="221615"/>
            <a:chOff x="1149332" y="1865400"/>
            <a:chExt cx="213360" cy="2216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9332" y="1865400"/>
              <a:ext cx="213307" cy="2210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7432" y="1880439"/>
              <a:ext cx="137107" cy="144793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751763" y="2295151"/>
            <a:ext cx="205104" cy="221615"/>
            <a:chOff x="751763" y="2295151"/>
            <a:chExt cx="205104" cy="221615"/>
          </a:xfrm>
        </p:grpSpPr>
        <p:pic>
          <p:nvPicPr>
            <p:cNvPr id="11" name="object 1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51763" y="2295151"/>
              <a:ext cx="204638" cy="22103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863" y="2310260"/>
              <a:ext cx="127892" cy="144452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080778" y="2295151"/>
            <a:ext cx="281940" cy="221615"/>
            <a:chOff x="1080778" y="2295151"/>
            <a:chExt cx="281940" cy="221615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9332" y="2295151"/>
              <a:ext cx="213307" cy="22103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92195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192195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0778" y="2295151"/>
              <a:ext cx="213307" cy="22103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123641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123641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6683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Systems</a:t>
            </a:r>
            <a:r>
              <a:rPr spc="10" dirty="0"/>
              <a:t> </a:t>
            </a:r>
            <a:r>
              <a:rPr dirty="0"/>
              <a:t>of</a:t>
            </a:r>
            <a:r>
              <a:rPr spc="15" dirty="0"/>
              <a:t> </a:t>
            </a:r>
            <a:r>
              <a:rPr spc="-5" dirty="0"/>
              <a:t>equations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648359" y="1270571"/>
            <a:ext cx="8064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</a:t>
            </a:r>
            <a:r>
              <a:rPr sz="1400" b="1" spc="-8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8359" y="1676971"/>
            <a:ext cx="10655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035" indent="-140970">
              <a:lnSpc>
                <a:spcPct val="100000"/>
              </a:lnSpc>
              <a:spcBef>
                <a:spcPts val="100"/>
              </a:spcBef>
              <a:buChar char="•"/>
              <a:tabLst>
                <a:tab pos="153670" algn="l"/>
                <a:tab pos="553085" algn="l"/>
              </a:tabLst>
            </a:pPr>
            <a:r>
              <a:rPr sz="1400" dirty="0">
                <a:latin typeface="Arial MT"/>
                <a:cs typeface="Arial MT"/>
              </a:rPr>
              <a:t>a +	b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8359" y="2083371"/>
            <a:ext cx="10655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035" indent="-140970">
              <a:lnSpc>
                <a:spcPct val="100000"/>
              </a:lnSpc>
              <a:spcBef>
                <a:spcPts val="100"/>
              </a:spcBef>
              <a:buChar char="•"/>
              <a:tabLst>
                <a:tab pos="153670" algn="l"/>
              </a:tabLst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51763" y="1865400"/>
            <a:ext cx="205104" cy="221615"/>
            <a:chOff x="751763" y="1865400"/>
            <a:chExt cx="205104" cy="221615"/>
          </a:xfrm>
        </p:grpSpPr>
        <p:pic>
          <p:nvPicPr>
            <p:cNvPr id="7" name="object 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51763" y="1865400"/>
              <a:ext cx="204638" cy="22103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863" y="1880509"/>
              <a:ext cx="127892" cy="144452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1149332" y="1865400"/>
            <a:ext cx="213360" cy="221615"/>
            <a:chOff x="1149332" y="1865400"/>
            <a:chExt cx="213360" cy="22161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9332" y="1865400"/>
              <a:ext cx="213307" cy="22103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7432" y="1880439"/>
              <a:ext cx="137107" cy="144793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751763" y="2295151"/>
            <a:ext cx="205104" cy="221615"/>
            <a:chOff x="751763" y="2295151"/>
            <a:chExt cx="205104" cy="221615"/>
          </a:xfrm>
        </p:grpSpPr>
        <p:pic>
          <p:nvPicPr>
            <p:cNvPr id="13" name="object 1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51763" y="2295151"/>
              <a:ext cx="204638" cy="22103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863" y="2310260"/>
              <a:ext cx="127892" cy="144452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1080778" y="2295151"/>
            <a:ext cx="281940" cy="221615"/>
            <a:chOff x="1080778" y="2295151"/>
            <a:chExt cx="281940" cy="221615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9332" y="2295151"/>
              <a:ext cx="213307" cy="22103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192195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192195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0778" y="2295151"/>
              <a:ext cx="213307" cy="22103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123641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123641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3571935" y="1270571"/>
            <a:ext cx="116459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 2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251460" indent="-239395">
              <a:lnSpc>
                <a:spcPct val="100000"/>
              </a:lnSpc>
              <a:buChar char="•"/>
              <a:tabLst>
                <a:tab pos="251460" algn="l"/>
                <a:tab pos="252095" algn="l"/>
                <a:tab pos="651510" algn="l"/>
              </a:tabLst>
            </a:pPr>
            <a:r>
              <a:rPr sz="1400" dirty="0">
                <a:latin typeface="Arial MT"/>
                <a:cs typeface="Arial MT"/>
              </a:rPr>
              <a:t>a +	b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1300">
              <a:latin typeface="Arial MT"/>
              <a:cs typeface="Arial MT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746736" y="1865400"/>
            <a:ext cx="205104" cy="221615"/>
            <a:chOff x="3746736" y="1865400"/>
            <a:chExt cx="205104" cy="221615"/>
          </a:xfrm>
        </p:grpSpPr>
        <p:pic>
          <p:nvPicPr>
            <p:cNvPr id="24" name="object 2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746736" y="1865400"/>
              <a:ext cx="204638" cy="22103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4836" y="1880509"/>
              <a:ext cx="127892" cy="144452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4144305" y="1865400"/>
            <a:ext cx="213360" cy="221615"/>
            <a:chOff x="4144305" y="1865400"/>
            <a:chExt cx="213360" cy="221615"/>
          </a:xfrm>
        </p:grpSpPr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4305" y="1865400"/>
              <a:ext cx="213307" cy="22103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2405" y="1880439"/>
              <a:ext cx="137107" cy="144793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4075752" y="2295151"/>
            <a:ext cx="281940" cy="221615"/>
            <a:chOff x="4075752" y="2295151"/>
            <a:chExt cx="281940" cy="221615"/>
          </a:xfrm>
        </p:grpSpPr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4306" y="2295151"/>
              <a:ext cx="213307" cy="22103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187168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187168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75752" y="2295151"/>
              <a:ext cx="213307" cy="22103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118615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4118615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" name="object 36"/>
          <p:cNvGrpSpPr/>
          <p:nvPr/>
        </p:nvGrpSpPr>
        <p:grpSpPr>
          <a:xfrm>
            <a:off x="3683236" y="2295151"/>
            <a:ext cx="306705" cy="221615"/>
            <a:chOff x="3683236" y="2295151"/>
            <a:chExt cx="306705" cy="221615"/>
          </a:xfrm>
        </p:grpSpPr>
        <p:pic>
          <p:nvPicPr>
            <p:cNvPr id="37" name="object 3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784836" y="2295151"/>
              <a:ext cx="204638" cy="221038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38276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8276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683236" y="2295151"/>
              <a:ext cx="204638" cy="221038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37260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7260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6683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Systems</a:t>
            </a:r>
            <a:r>
              <a:rPr spc="10" dirty="0"/>
              <a:t> </a:t>
            </a:r>
            <a:r>
              <a:rPr dirty="0"/>
              <a:t>of</a:t>
            </a:r>
            <a:r>
              <a:rPr spc="15" dirty="0"/>
              <a:t> </a:t>
            </a:r>
            <a:r>
              <a:rPr spc="-5" dirty="0"/>
              <a:t>equations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648359" y="1270571"/>
            <a:ext cx="8064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</a:t>
            </a:r>
            <a:r>
              <a:rPr sz="1400" b="1" spc="-8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8359" y="1676971"/>
            <a:ext cx="10655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035" indent="-140970">
              <a:lnSpc>
                <a:spcPct val="100000"/>
              </a:lnSpc>
              <a:spcBef>
                <a:spcPts val="100"/>
              </a:spcBef>
              <a:buChar char="•"/>
              <a:tabLst>
                <a:tab pos="153670" algn="l"/>
                <a:tab pos="553085" algn="l"/>
              </a:tabLst>
            </a:pPr>
            <a:r>
              <a:rPr sz="1400" dirty="0">
                <a:latin typeface="Arial MT"/>
                <a:cs typeface="Arial MT"/>
              </a:rPr>
              <a:t>a +	b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8359" y="2083371"/>
            <a:ext cx="10655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035" indent="-140970">
              <a:lnSpc>
                <a:spcPct val="100000"/>
              </a:lnSpc>
              <a:spcBef>
                <a:spcPts val="100"/>
              </a:spcBef>
              <a:buChar char="•"/>
              <a:tabLst>
                <a:tab pos="153670" algn="l"/>
              </a:tabLst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51763" y="1865400"/>
            <a:ext cx="205104" cy="221615"/>
            <a:chOff x="751763" y="1865400"/>
            <a:chExt cx="205104" cy="221615"/>
          </a:xfrm>
        </p:grpSpPr>
        <p:pic>
          <p:nvPicPr>
            <p:cNvPr id="7" name="object 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51763" y="1865400"/>
              <a:ext cx="204638" cy="22103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863" y="1880509"/>
              <a:ext cx="127892" cy="144452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1149332" y="1865400"/>
            <a:ext cx="213360" cy="221615"/>
            <a:chOff x="1149332" y="1865400"/>
            <a:chExt cx="213360" cy="22161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9332" y="1865400"/>
              <a:ext cx="213307" cy="22103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7432" y="1880439"/>
              <a:ext cx="137107" cy="144793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751763" y="2295151"/>
            <a:ext cx="205104" cy="221615"/>
            <a:chOff x="751763" y="2295151"/>
            <a:chExt cx="205104" cy="221615"/>
          </a:xfrm>
        </p:grpSpPr>
        <p:pic>
          <p:nvPicPr>
            <p:cNvPr id="13" name="object 1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51763" y="2295151"/>
              <a:ext cx="204638" cy="22103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863" y="2310260"/>
              <a:ext cx="127892" cy="144452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1080778" y="2295151"/>
            <a:ext cx="281940" cy="221615"/>
            <a:chOff x="1080778" y="2295151"/>
            <a:chExt cx="281940" cy="221615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9332" y="2295151"/>
              <a:ext cx="213307" cy="22103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192195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192195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0778" y="2295151"/>
              <a:ext cx="213307" cy="22103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123641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123641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3571935" y="1270571"/>
            <a:ext cx="116459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 2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251460" indent="-239395">
              <a:lnSpc>
                <a:spcPct val="100000"/>
              </a:lnSpc>
              <a:buChar char="•"/>
              <a:tabLst>
                <a:tab pos="251460" algn="l"/>
                <a:tab pos="252095" algn="l"/>
                <a:tab pos="651510" algn="l"/>
              </a:tabLst>
            </a:pPr>
            <a:r>
              <a:rPr sz="1400" dirty="0">
                <a:latin typeface="Arial MT"/>
                <a:cs typeface="Arial MT"/>
              </a:rPr>
              <a:t>a +	b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1300">
              <a:latin typeface="Arial MT"/>
              <a:cs typeface="Arial MT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746736" y="1865400"/>
            <a:ext cx="205104" cy="221615"/>
            <a:chOff x="3746736" y="1865400"/>
            <a:chExt cx="205104" cy="221615"/>
          </a:xfrm>
        </p:grpSpPr>
        <p:pic>
          <p:nvPicPr>
            <p:cNvPr id="24" name="object 2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746736" y="1865400"/>
              <a:ext cx="204638" cy="22103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4836" y="1880509"/>
              <a:ext cx="127892" cy="144452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4144305" y="1865400"/>
            <a:ext cx="213360" cy="221615"/>
            <a:chOff x="4144305" y="1865400"/>
            <a:chExt cx="213360" cy="221615"/>
          </a:xfrm>
        </p:grpSpPr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4305" y="1865400"/>
              <a:ext cx="213307" cy="22103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2405" y="1880439"/>
              <a:ext cx="137107" cy="144793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4075752" y="2295151"/>
            <a:ext cx="281940" cy="221615"/>
            <a:chOff x="4075752" y="2295151"/>
            <a:chExt cx="281940" cy="221615"/>
          </a:xfrm>
        </p:grpSpPr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4306" y="2295151"/>
              <a:ext cx="213307" cy="22103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187168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187168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75752" y="2295151"/>
              <a:ext cx="213307" cy="22103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118615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4118615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" name="object 36"/>
          <p:cNvGrpSpPr/>
          <p:nvPr/>
        </p:nvGrpSpPr>
        <p:grpSpPr>
          <a:xfrm>
            <a:off x="3683236" y="2295151"/>
            <a:ext cx="306705" cy="221615"/>
            <a:chOff x="3683236" y="2295151"/>
            <a:chExt cx="306705" cy="221615"/>
          </a:xfrm>
        </p:grpSpPr>
        <p:pic>
          <p:nvPicPr>
            <p:cNvPr id="37" name="object 3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784836" y="2295151"/>
              <a:ext cx="204638" cy="221038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38276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8276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683236" y="2295151"/>
              <a:ext cx="204638" cy="221038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37260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7260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6495513" y="1270571"/>
            <a:ext cx="116459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 3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 panose="020B0604020202020204"/>
              <a:cs typeface="Arial" panose="020B0604020202020204"/>
            </a:endParaRPr>
          </a:p>
          <a:p>
            <a:pPr marL="251460" indent="-239395">
              <a:lnSpc>
                <a:spcPct val="100000"/>
              </a:lnSpc>
              <a:buChar char="•"/>
              <a:tabLst>
                <a:tab pos="251460" algn="l"/>
                <a:tab pos="252095" algn="l"/>
                <a:tab pos="651510" algn="l"/>
              </a:tabLst>
            </a:pPr>
            <a:r>
              <a:rPr sz="1400" dirty="0">
                <a:latin typeface="Arial MT"/>
                <a:cs typeface="Arial MT"/>
              </a:rPr>
              <a:t>a +	b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1300">
              <a:latin typeface="Arial MT"/>
              <a:cs typeface="Arial MT"/>
            </a:endParaRPr>
          </a:p>
          <a:p>
            <a:pPr marL="153035" indent="-140970">
              <a:lnSpc>
                <a:spcPct val="100000"/>
              </a:lnSpc>
              <a:buChar char="•"/>
              <a:tabLst>
                <a:tab pos="153670" algn="l"/>
              </a:tabLst>
            </a:pPr>
            <a:r>
              <a:rPr sz="1400" dirty="0">
                <a:latin typeface="Arial MT"/>
                <a:cs typeface="Arial MT"/>
              </a:rPr>
              <a:t>2a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24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678210" y="1865400"/>
            <a:ext cx="205104" cy="221615"/>
            <a:chOff x="6678210" y="1865400"/>
            <a:chExt cx="205104" cy="221615"/>
          </a:xfrm>
        </p:grpSpPr>
        <p:pic>
          <p:nvPicPr>
            <p:cNvPr id="45" name="object 4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678210" y="1865400"/>
              <a:ext cx="204638" cy="22103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16310" y="1880509"/>
              <a:ext cx="127892" cy="144452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7075778" y="1865400"/>
            <a:ext cx="213360" cy="221615"/>
            <a:chOff x="7075778" y="1865400"/>
            <a:chExt cx="213360" cy="221615"/>
          </a:xfrm>
        </p:grpSpPr>
        <p:pic>
          <p:nvPicPr>
            <p:cNvPr id="48" name="object 4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5778" y="1865400"/>
              <a:ext cx="213307" cy="22103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13878" y="1880439"/>
              <a:ext cx="137107" cy="144793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7007226" y="2295151"/>
            <a:ext cx="281940" cy="221615"/>
            <a:chOff x="7007226" y="2295151"/>
            <a:chExt cx="281940" cy="221615"/>
          </a:xfrm>
        </p:grpSpPr>
        <p:pic>
          <p:nvPicPr>
            <p:cNvPr id="51" name="object 5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5778" y="2295151"/>
              <a:ext cx="213307" cy="221038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7118641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90" y="55119"/>
                  </a:lnTo>
                  <a:lnTo>
                    <a:pt x="77378" y="72226"/>
                  </a:lnTo>
                  <a:lnTo>
                    <a:pt x="58529" y="87722"/>
                  </a:lnTo>
                  <a:lnTo>
                    <a:pt x="22990" y="103986"/>
                  </a:lnTo>
                  <a:lnTo>
                    <a:pt x="14635" y="107609"/>
                  </a:lnTo>
                  <a:lnTo>
                    <a:pt x="8045" y="111919"/>
                  </a:lnTo>
                  <a:lnTo>
                    <a:pt x="3181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1" y="135268"/>
                  </a:lnTo>
                  <a:lnTo>
                    <a:pt x="43815" y="133192"/>
                  </a:lnTo>
                  <a:lnTo>
                    <a:pt x="72378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9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7118641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7226" y="2295151"/>
              <a:ext cx="213307" cy="221038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7050089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4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7" y="24978"/>
                  </a:lnTo>
                  <a:lnTo>
                    <a:pt x="108093" y="30573"/>
                  </a:lnTo>
                  <a:lnTo>
                    <a:pt x="106014" y="34022"/>
                  </a:lnTo>
                  <a:lnTo>
                    <a:pt x="89788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6" y="17288"/>
                  </a:lnTo>
                  <a:lnTo>
                    <a:pt x="117470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7050089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7" name="object 57"/>
          <p:cNvGrpSpPr/>
          <p:nvPr/>
        </p:nvGrpSpPr>
        <p:grpSpPr>
          <a:xfrm>
            <a:off x="6614710" y="2295151"/>
            <a:ext cx="306705" cy="221615"/>
            <a:chOff x="6614710" y="2295151"/>
            <a:chExt cx="306705" cy="221615"/>
          </a:xfrm>
        </p:grpSpPr>
        <p:pic>
          <p:nvPicPr>
            <p:cNvPr id="58" name="object 5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716310" y="2295151"/>
              <a:ext cx="204638" cy="221038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6759172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6759172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614710" y="2295151"/>
              <a:ext cx="204638" cy="221038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6657572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6657572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6683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Systems</a:t>
            </a:r>
            <a:r>
              <a:rPr spc="10" dirty="0"/>
              <a:t> </a:t>
            </a:r>
            <a:r>
              <a:rPr dirty="0"/>
              <a:t>of</a:t>
            </a:r>
            <a:r>
              <a:rPr spc="15" dirty="0"/>
              <a:t> </a:t>
            </a:r>
            <a:r>
              <a:rPr spc="-5" dirty="0"/>
              <a:t>equations</a:t>
            </a:r>
            <a:endParaRPr spc="-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29309" y="1300113"/>
          <a:ext cx="7049770" cy="15944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8055"/>
                <a:gridCol w="2768599"/>
                <a:gridCol w="2063114"/>
              </a:tblGrid>
              <a:tr h="302517">
                <a:tc>
                  <a:txBody>
                    <a:bodyPr/>
                    <a:lstStyle/>
                    <a:p>
                      <a:pPr marL="31750">
                        <a:lnSpc>
                          <a:spcPts val="1545"/>
                        </a:lnSpc>
                      </a:pP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4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37235">
                        <a:lnSpc>
                          <a:spcPts val="1545"/>
                        </a:lnSpc>
                      </a:pP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4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92175">
                        <a:lnSpc>
                          <a:spcPts val="1545"/>
                        </a:lnSpc>
                      </a:pP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4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406400">
                <a:tc>
                  <a:txBody>
                    <a:bodyPr/>
                    <a:lstStyle/>
                    <a:p>
                      <a:pPr marL="172085" indent="-14097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172720" algn="l"/>
                          <a:tab pos="572135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 +	b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10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975995" indent="-239395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975360" algn="l"/>
                          <a:tab pos="976630" algn="l"/>
                          <a:tab pos="1376680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 +	b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10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1130935" indent="-239395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1130935" algn="l"/>
                          <a:tab pos="1131570" algn="l"/>
                          <a:tab pos="1531620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 +	b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10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</a:tr>
              <a:tr h="885164">
                <a:tc>
                  <a:txBody>
                    <a:bodyPr/>
                    <a:lstStyle/>
                    <a:p>
                      <a:pPr marL="172085" indent="-14097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172720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2b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12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78105">
                        <a:lnSpc>
                          <a:spcPts val="1595"/>
                        </a:lnSpc>
                        <a:spcBef>
                          <a:spcPts val="1180"/>
                        </a:spcBef>
                      </a:pP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Unique</a:t>
                      </a:r>
                      <a:r>
                        <a:rPr sz="1400" b="1" spc="-3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solution: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877570" indent="-14097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878205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2a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2b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1032510" indent="-14097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1032510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2a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2b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24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51763" y="1865400"/>
            <a:ext cx="204638" cy="22103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9863" y="1880509"/>
            <a:ext cx="127892" cy="14445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9332" y="1865400"/>
            <a:ext cx="213307" cy="22103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87432" y="1880438"/>
            <a:ext cx="137107" cy="144793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751763" y="2295151"/>
            <a:ext cx="205104" cy="221615"/>
            <a:chOff x="751763" y="2295151"/>
            <a:chExt cx="205104" cy="221615"/>
          </a:xfrm>
        </p:grpSpPr>
        <p:pic>
          <p:nvPicPr>
            <p:cNvPr id="9" name="object 9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51763" y="2295151"/>
              <a:ext cx="204638" cy="22103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863" y="2310260"/>
              <a:ext cx="127892" cy="144452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1080778" y="2295151"/>
            <a:ext cx="281940" cy="221615"/>
            <a:chOff x="1080778" y="2295151"/>
            <a:chExt cx="281940" cy="22161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9332" y="2295151"/>
              <a:ext cx="213307" cy="22103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92195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192195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0778" y="2295151"/>
              <a:ext cx="213307" cy="221038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118878" y="2310190"/>
            <a:ext cx="137160" cy="145415"/>
            <a:chOff x="1118878" y="2310190"/>
            <a:chExt cx="137160" cy="145415"/>
          </a:xfrm>
        </p:grpSpPr>
        <p:sp>
          <p:nvSpPr>
            <p:cNvPr id="17" name="object 17"/>
            <p:cNvSpPr/>
            <p:nvPr/>
          </p:nvSpPr>
          <p:spPr>
            <a:xfrm>
              <a:off x="1123641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123641" y="2314952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9" name="object 19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746736" y="1865400"/>
            <a:ext cx="204638" cy="221038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4836" y="1880509"/>
            <a:ext cx="127892" cy="144452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44305" y="1865400"/>
            <a:ext cx="213307" cy="22103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82405" y="1880438"/>
            <a:ext cx="137107" cy="144793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4075752" y="2295151"/>
            <a:ext cx="281940" cy="221615"/>
            <a:chOff x="4075752" y="2295151"/>
            <a:chExt cx="281940" cy="221615"/>
          </a:xfrm>
        </p:grpSpPr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4306" y="2295151"/>
              <a:ext cx="213307" cy="22103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187168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187168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75752" y="2295151"/>
              <a:ext cx="213307" cy="221038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4113852" y="2310190"/>
            <a:ext cx="137160" cy="145415"/>
            <a:chOff x="4113852" y="2310190"/>
            <a:chExt cx="137160" cy="145415"/>
          </a:xfrm>
        </p:grpSpPr>
        <p:sp>
          <p:nvSpPr>
            <p:cNvPr id="29" name="object 29"/>
            <p:cNvSpPr/>
            <p:nvPr/>
          </p:nvSpPr>
          <p:spPr>
            <a:xfrm>
              <a:off x="4118615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118615" y="2314952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/>
          <p:cNvGrpSpPr/>
          <p:nvPr/>
        </p:nvGrpSpPr>
        <p:grpSpPr>
          <a:xfrm>
            <a:off x="3683236" y="2295151"/>
            <a:ext cx="306705" cy="221615"/>
            <a:chOff x="3683236" y="2295151"/>
            <a:chExt cx="306705" cy="221615"/>
          </a:xfrm>
        </p:grpSpPr>
        <p:pic>
          <p:nvPicPr>
            <p:cNvPr id="32" name="object 3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784836" y="2295151"/>
              <a:ext cx="204638" cy="22103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8276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8276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683236" y="2295151"/>
              <a:ext cx="204638" cy="221038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3721336" y="2310260"/>
            <a:ext cx="128270" cy="144780"/>
            <a:chOff x="3721336" y="2310260"/>
            <a:chExt cx="128270" cy="144780"/>
          </a:xfrm>
        </p:grpSpPr>
        <p:sp>
          <p:nvSpPr>
            <p:cNvPr id="37" name="object 37"/>
            <p:cNvSpPr/>
            <p:nvPr/>
          </p:nvSpPr>
          <p:spPr>
            <a:xfrm>
              <a:off x="37260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7260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9" name="object 39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678210" y="1865400"/>
            <a:ext cx="204638" cy="221038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16310" y="1880509"/>
            <a:ext cx="127892" cy="144452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75778" y="1865400"/>
            <a:ext cx="213307" cy="221038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13878" y="1880438"/>
            <a:ext cx="137107" cy="144793"/>
          </a:xfrm>
          <a:prstGeom prst="rect">
            <a:avLst/>
          </a:prstGeom>
        </p:spPr>
      </p:pic>
      <p:grpSp>
        <p:nvGrpSpPr>
          <p:cNvPr id="43" name="object 43"/>
          <p:cNvGrpSpPr/>
          <p:nvPr/>
        </p:nvGrpSpPr>
        <p:grpSpPr>
          <a:xfrm>
            <a:off x="7007226" y="2295151"/>
            <a:ext cx="281940" cy="221615"/>
            <a:chOff x="7007226" y="2295151"/>
            <a:chExt cx="281940" cy="221615"/>
          </a:xfrm>
        </p:grpSpPr>
        <p:pic>
          <p:nvPicPr>
            <p:cNvPr id="44" name="object 4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5778" y="2295151"/>
              <a:ext cx="213307" cy="221038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7118641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90" y="55119"/>
                  </a:lnTo>
                  <a:lnTo>
                    <a:pt x="77378" y="72226"/>
                  </a:lnTo>
                  <a:lnTo>
                    <a:pt x="58529" y="87722"/>
                  </a:lnTo>
                  <a:lnTo>
                    <a:pt x="22990" y="103986"/>
                  </a:lnTo>
                  <a:lnTo>
                    <a:pt x="14635" y="107609"/>
                  </a:lnTo>
                  <a:lnTo>
                    <a:pt x="8045" y="111919"/>
                  </a:lnTo>
                  <a:lnTo>
                    <a:pt x="3181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1" y="135268"/>
                  </a:lnTo>
                  <a:lnTo>
                    <a:pt x="43815" y="133192"/>
                  </a:lnTo>
                  <a:lnTo>
                    <a:pt x="72378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9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7118641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7226" y="2295151"/>
              <a:ext cx="213307" cy="221038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7045326" y="2310190"/>
            <a:ext cx="137160" cy="145415"/>
            <a:chOff x="7045326" y="2310190"/>
            <a:chExt cx="137160" cy="145415"/>
          </a:xfrm>
        </p:grpSpPr>
        <p:sp>
          <p:nvSpPr>
            <p:cNvPr id="49" name="object 49"/>
            <p:cNvSpPr/>
            <p:nvPr/>
          </p:nvSpPr>
          <p:spPr>
            <a:xfrm>
              <a:off x="7050089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4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7" y="24978"/>
                  </a:lnTo>
                  <a:lnTo>
                    <a:pt x="108093" y="30573"/>
                  </a:lnTo>
                  <a:lnTo>
                    <a:pt x="106014" y="34022"/>
                  </a:lnTo>
                  <a:lnTo>
                    <a:pt x="89788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6" y="17288"/>
                  </a:lnTo>
                  <a:lnTo>
                    <a:pt x="117470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7050089" y="2314952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1" name="object 51"/>
          <p:cNvGrpSpPr/>
          <p:nvPr/>
        </p:nvGrpSpPr>
        <p:grpSpPr>
          <a:xfrm>
            <a:off x="6614710" y="2295151"/>
            <a:ext cx="306705" cy="221615"/>
            <a:chOff x="6614710" y="2295151"/>
            <a:chExt cx="306705" cy="221615"/>
          </a:xfrm>
        </p:grpSpPr>
        <p:pic>
          <p:nvPicPr>
            <p:cNvPr id="52" name="object 5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716310" y="2295151"/>
              <a:ext cx="204638" cy="221038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6759172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6759172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614710" y="2295151"/>
              <a:ext cx="204638" cy="221038"/>
            </a:xfrm>
            <a:prstGeom prst="rect">
              <a:avLst/>
            </a:prstGeom>
          </p:spPr>
        </p:pic>
      </p:grpSp>
      <p:grpSp>
        <p:nvGrpSpPr>
          <p:cNvPr id="56" name="object 56"/>
          <p:cNvGrpSpPr/>
          <p:nvPr/>
        </p:nvGrpSpPr>
        <p:grpSpPr>
          <a:xfrm>
            <a:off x="6652810" y="2310260"/>
            <a:ext cx="128270" cy="144780"/>
            <a:chOff x="6652810" y="2310260"/>
            <a:chExt cx="128270" cy="144780"/>
          </a:xfrm>
        </p:grpSpPr>
        <p:sp>
          <p:nvSpPr>
            <p:cNvPr id="57" name="object 57"/>
            <p:cNvSpPr/>
            <p:nvPr/>
          </p:nvSpPr>
          <p:spPr>
            <a:xfrm>
              <a:off x="6657572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6657572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6683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Systems</a:t>
            </a:r>
            <a:r>
              <a:rPr spc="10" dirty="0"/>
              <a:t> </a:t>
            </a:r>
            <a:r>
              <a:rPr dirty="0"/>
              <a:t>of</a:t>
            </a:r>
            <a:r>
              <a:rPr spc="15" dirty="0"/>
              <a:t> </a:t>
            </a:r>
            <a:r>
              <a:rPr spc="-5" dirty="0"/>
              <a:t>equations</a:t>
            </a:r>
            <a:endParaRPr spc="-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29309" y="1300113"/>
          <a:ext cx="7049770" cy="15944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8055"/>
                <a:gridCol w="2768599"/>
                <a:gridCol w="2063114"/>
              </a:tblGrid>
              <a:tr h="302517">
                <a:tc>
                  <a:txBody>
                    <a:bodyPr/>
                    <a:lstStyle/>
                    <a:p>
                      <a:pPr marL="31750">
                        <a:lnSpc>
                          <a:spcPts val="1545"/>
                        </a:lnSpc>
                      </a:pP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4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37235">
                        <a:lnSpc>
                          <a:spcPts val="1545"/>
                        </a:lnSpc>
                      </a:pP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4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92175">
                        <a:lnSpc>
                          <a:spcPts val="1545"/>
                        </a:lnSpc>
                      </a:pP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4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406400">
                <a:tc>
                  <a:txBody>
                    <a:bodyPr/>
                    <a:lstStyle/>
                    <a:p>
                      <a:pPr marL="172085" indent="-14097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172720" algn="l"/>
                          <a:tab pos="572135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 +	b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10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975995" indent="-239395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975360" algn="l"/>
                          <a:tab pos="976630" algn="l"/>
                          <a:tab pos="1376680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 +	b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10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1130935" indent="-239395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1130935" algn="l"/>
                          <a:tab pos="1131570" algn="l"/>
                          <a:tab pos="1531620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 +	b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10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</a:tr>
              <a:tr h="885164">
                <a:tc>
                  <a:txBody>
                    <a:bodyPr/>
                    <a:lstStyle/>
                    <a:p>
                      <a:pPr marL="172085" indent="-14097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172720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2b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12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78105">
                        <a:lnSpc>
                          <a:spcPts val="1595"/>
                        </a:lnSpc>
                        <a:spcBef>
                          <a:spcPts val="1180"/>
                        </a:spcBef>
                      </a:pP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Unique</a:t>
                      </a:r>
                      <a:r>
                        <a:rPr sz="1400" b="1" spc="-3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solution: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877570" indent="-14097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878205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2a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2b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1032510" indent="-14097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1032510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2a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2b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24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51763" y="1865400"/>
            <a:ext cx="204638" cy="22103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9863" y="1880509"/>
            <a:ext cx="127892" cy="14445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9332" y="1865400"/>
            <a:ext cx="213307" cy="22103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87432" y="1880438"/>
            <a:ext cx="137107" cy="144793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751763" y="2295151"/>
            <a:ext cx="205104" cy="221615"/>
            <a:chOff x="751763" y="2295151"/>
            <a:chExt cx="205104" cy="221615"/>
          </a:xfrm>
        </p:grpSpPr>
        <p:pic>
          <p:nvPicPr>
            <p:cNvPr id="9" name="object 9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51763" y="2295151"/>
              <a:ext cx="204638" cy="22103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863" y="2310260"/>
              <a:ext cx="127892" cy="144452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1080778" y="2295151"/>
            <a:ext cx="281940" cy="221615"/>
            <a:chOff x="1080778" y="2295151"/>
            <a:chExt cx="281940" cy="22161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9332" y="2295151"/>
              <a:ext cx="213307" cy="22103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92195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192195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0778" y="2295151"/>
              <a:ext cx="213307" cy="221038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118878" y="2310190"/>
            <a:ext cx="137160" cy="145415"/>
            <a:chOff x="1118878" y="2310190"/>
            <a:chExt cx="137160" cy="145415"/>
          </a:xfrm>
        </p:grpSpPr>
        <p:sp>
          <p:nvSpPr>
            <p:cNvPr id="17" name="object 17"/>
            <p:cNvSpPr/>
            <p:nvPr/>
          </p:nvSpPr>
          <p:spPr>
            <a:xfrm>
              <a:off x="1123641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123641" y="2314952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9" name="object 19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746736" y="1865400"/>
            <a:ext cx="204638" cy="221038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4836" y="1880509"/>
            <a:ext cx="127892" cy="144452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44305" y="1865400"/>
            <a:ext cx="213307" cy="22103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82405" y="1880438"/>
            <a:ext cx="137107" cy="144793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4075752" y="2295151"/>
            <a:ext cx="281940" cy="221615"/>
            <a:chOff x="4075752" y="2295151"/>
            <a:chExt cx="281940" cy="221615"/>
          </a:xfrm>
        </p:grpSpPr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4306" y="2295151"/>
              <a:ext cx="213307" cy="22103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187168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187168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75752" y="2295151"/>
              <a:ext cx="213307" cy="221038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4113852" y="2310190"/>
            <a:ext cx="137160" cy="145415"/>
            <a:chOff x="4113852" y="2310190"/>
            <a:chExt cx="137160" cy="145415"/>
          </a:xfrm>
        </p:grpSpPr>
        <p:sp>
          <p:nvSpPr>
            <p:cNvPr id="29" name="object 29"/>
            <p:cNvSpPr/>
            <p:nvPr/>
          </p:nvSpPr>
          <p:spPr>
            <a:xfrm>
              <a:off x="4118615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118615" y="2314952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/>
          <p:cNvGrpSpPr/>
          <p:nvPr/>
        </p:nvGrpSpPr>
        <p:grpSpPr>
          <a:xfrm>
            <a:off x="3683236" y="2295151"/>
            <a:ext cx="306705" cy="221615"/>
            <a:chOff x="3683236" y="2295151"/>
            <a:chExt cx="306705" cy="221615"/>
          </a:xfrm>
        </p:grpSpPr>
        <p:pic>
          <p:nvPicPr>
            <p:cNvPr id="32" name="object 3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784836" y="2295151"/>
              <a:ext cx="204638" cy="22103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8276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8276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683236" y="2295151"/>
              <a:ext cx="204638" cy="221038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3721336" y="2310260"/>
            <a:ext cx="128270" cy="144780"/>
            <a:chOff x="3721336" y="2310260"/>
            <a:chExt cx="128270" cy="144780"/>
          </a:xfrm>
        </p:grpSpPr>
        <p:sp>
          <p:nvSpPr>
            <p:cNvPr id="37" name="object 37"/>
            <p:cNvSpPr/>
            <p:nvPr/>
          </p:nvSpPr>
          <p:spPr>
            <a:xfrm>
              <a:off x="37260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7260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9" name="object 39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678210" y="1865400"/>
            <a:ext cx="204638" cy="221038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16310" y="1880509"/>
            <a:ext cx="127892" cy="144452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75778" y="1865400"/>
            <a:ext cx="213307" cy="221038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13878" y="1880438"/>
            <a:ext cx="137107" cy="144793"/>
          </a:xfrm>
          <a:prstGeom prst="rect">
            <a:avLst/>
          </a:prstGeom>
        </p:spPr>
      </p:pic>
      <p:grpSp>
        <p:nvGrpSpPr>
          <p:cNvPr id="43" name="object 43"/>
          <p:cNvGrpSpPr/>
          <p:nvPr/>
        </p:nvGrpSpPr>
        <p:grpSpPr>
          <a:xfrm>
            <a:off x="7007226" y="2295151"/>
            <a:ext cx="281940" cy="221615"/>
            <a:chOff x="7007226" y="2295151"/>
            <a:chExt cx="281940" cy="221615"/>
          </a:xfrm>
        </p:grpSpPr>
        <p:pic>
          <p:nvPicPr>
            <p:cNvPr id="44" name="object 4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5778" y="2295151"/>
              <a:ext cx="213307" cy="221038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7118641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90" y="55119"/>
                  </a:lnTo>
                  <a:lnTo>
                    <a:pt x="77378" y="72226"/>
                  </a:lnTo>
                  <a:lnTo>
                    <a:pt x="58529" y="87722"/>
                  </a:lnTo>
                  <a:lnTo>
                    <a:pt x="22990" y="103986"/>
                  </a:lnTo>
                  <a:lnTo>
                    <a:pt x="14635" y="107609"/>
                  </a:lnTo>
                  <a:lnTo>
                    <a:pt x="8045" y="111919"/>
                  </a:lnTo>
                  <a:lnTo>
                    <a:pt x="3181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1" y="135268"/>
                  </a:lnTo>
                  <a:lnTo>
                    <a:pt x="43815" y="133192"/>
                  </a:lnTo>
                  <a:lnTo>
                    <a:pt x="72378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9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7118641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7226" y="2295151"/>
              <a:ext cx="213307" cy="221038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7045326" y="2310190"/>
            <a:ext cx="137160" cy="145415"/>
            <a:chOff x="7045326" y="2310190"/>
            <a:chExt cx="137160" cy="145415"/>
          </a:xfrm>
        </p:grpSpPr>
        <p:sp>
          <p:nvSpPr>
            <p:cNvPr id="49" name="object 49"/>
            <p:cNvSpPr/>
            <p:nvPr/>
          </p:nvSpPr>
          <p:spPr>
            <a:xfrm>
              <a:off x="7050089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4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7" y="24978"/>
                  </a:lnTo>
                  <a:lnTo>
                    <a:pt x="108093" y="30573"/>
                  </a:lnTo>
                  <a:lnTo>
                    <a:pt x="106014" y="34022"/>
                  </a:lnTo>
                  <a:lnTo>
                    <a:pt x="89788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6" y="17288"/>
                  </a:lnTo>
                  <a:lnTo>
                    <a:pt x="117470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7050089" y="2314952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1" name="object 51"/>
          <p:cNvGrpSpPr/>
          <p:nvPr/>
        </p:nvGrpSpPr>
        <p:grpSpPr>
          <a:xfrm>
            <a:off x="6614710" y="2295151"/>
            <a:ext cx="306705" cy="221615"/>
            <a:chOff x="6614710" y="2295151"/>
            <a:chExt cx="306705" cy="221615"/>
          </a:xfrm>
        </p:grpSpPr>
        <p:pic>
          <p:nvPicPr>
            <p:cNvPr id="52" name="object 5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716310" y="2295151"/>
              <a:ext cx="204638" cy="221038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6759172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6759172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614710" y="2295151"/>
              <a:ext cx="204638" cy="221038"/>
            </a:xfrm>
            <a:prstGeom prst="rect">
              <a:avLst/>
            </a:prstGeom>
          </p:spPr>
        </p:pic>
      </p:grpSp>
      <p:grpSp>
        <p:nvGrpSpPr>
          <p:cNvPr id="56" name="object 56"/>
          <p:cNvGrpSpPr/>
          <p:nvPr/>
        </p:nvGrpSpPr>
        <p:grpSpPr>
          <a:xfrm>
            <a:off x="6652810" y="2310260"/>
            <a:ext cx="128270" cy="144780"/>
            <a:chOff x="6652810" y="2310260"/>
            <a:chExt cx="128270" cy="144780"/>
          </a:xfrm>
        </p:grpSpPr>
        <p:sp>
          <p:nvSpPr>
            <p:cNvPr id="57" name="object 57"/>
            <p:cNvSpPr/>
            <p:nvPr/>
          </p:nvSpPr>
          <p:spPr>
            <a:xfrm>
              <a:off x="6657572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6657572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9" name="object 59"/>
          <p:cNvGrpSpPr/>
          <p:nvPr/>
        </p:nvGrpSpPr>
        <p:grpSpPr>
          <a:xfrm>
            <a:off x="881994" y="3054725"/>
            <a:ext cx="205104" cy="221615"/>
            <a:chOff x="881994" y="3054725"/>
            <a:chExt cx="205104" cy="221615"/>
          </a:xfrm>
        </p:grpSpPr>
        <p:pic>
          <p:nvPicPr>
            <p:cNvPr id="60" name="object 6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81994" y="3054725"/>
              <a:ext cx="204638" cy="22103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0094" y="3069834"/>
              <a:ext cx="127892" cy="144452"/>
            </a:xfrm>
            <a:prstGeom prst="rect">
              <a:avLst/>
            </a:prstGeom>
          </p:spPr>
        </p:pic>
      </p:grpSp>
      <p:grpSp>
        <p:nvGrpSpPr>
          <p:cNvPr id="62" name="object 62"/>
          <p:cNvGrpSpPr/>
          <p:nvPr/>
        </p:nvGrpSpPr>
        <p:grpSpPr>
          <a:xfrm>
            <a:off x="880201" y="3336761"/>
            <a:ext cx="213360" cy="221615"/>
            <a:chOff x="880201" y="3336761"/>
            <a:chExt cx="213360" cy="221615"/>
          </a:xfrm>
        </p:grpSpPr>
        <p:pic>
          <p:nvPicPr>
            <p:cNvPr id="63" name="object 6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0201" y="3336761"/>
              <a:ext cx="213307" cy="22103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8301" y="3351801"/>
              <a:ext cx="137107" cy="144793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1105471" y="2944081"/>
            <a:ext cx="426084" cy="58991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8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6683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Systems</a:t>
            </a:r>
            <a:r>
              <a:rPr spc="10" dirty="0"/>
              <a:t> </a:t>
            </a:r>
            <a:r>
              <a:rPr dirty="0"/>
              <a:t>of</a:t>
            </a:r>
            <a:r>
              <a:rPr spc="15" dirty="0"/>
              <a:t> </a:t>
            </a:r>
            <a:r>
              <a:rPr spc="-5" dirty="0"/>
              <a:t>equations</a:t>
            </a:r>
            <a:endParaRPr spc="-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29309" y="1300113"/>
          <a:ext cx="7049770" cy="15944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8055"/>
                <a:gridCol w="2768599"/>
                <a:gridCol w="2063114"/>
              </a:tblGrid>
              <a:tr h="302517">
                <a:tc>
                  <a:txBody>
                    <a:bodyPr/>
                    <a:lstStyle/>
                    <a:p>
                      <a:pPr marL="31750">
                        <a:lnSpc>
                          <a:spcPts val="1545"/>
                        </a:lnSpc>
                      </a:pP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4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37235">
                        <a:lnSpc>
                          <a:spcPts val="1545"/>
                        </a:lnSpc>
                      </a:pP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4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92175">
                        <a:lnSpc>
                          <a:spcPts val="1545"/>
                        </a:lnSpc>
                      </a:pP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4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406400">
                <a:tc>
                  <a:txBody>
                    <a:bodyPr/>
                    <a:lstStyle/>
                    <a:p>
                      <a:pPr marL="172085" indent="-14097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172720" algn="l"/>
                          <a:tab pos="572135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 +	b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10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975995" indent="-239395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975360" algn="l"/>
                          <a:tab pos="976630" algn="l"/>
                          <a:tab pos="1376680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 +	b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10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1130935" indent="-239395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1130935" algn="l"/>
                          <a:tab pos="1131570" algn="l"/>
                          <a:tab pos="1531620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 +	b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10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</a:tr>
              <a:tr h="885164">
                <a:tc>
                  <a:txBody>
                    <a:bodyPr/>
                    <a:lstStyle/>
                    <a:p>
                      <a:pPr marL="172085" indent="-14097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172720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2b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12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78105">
                        <a:lnSpc>
                          <a:spcPts val="1595"/>
                        </a:lnSpc>
                        <a:spcBef>
                          <a:spcPts val="1180"/>
                        </a:spcBef>
                      </a:pP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Unique</a:t>
                      </a:r>
                      <a:r>
                        <a:rPr sz="1400" b="1" spc="-3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solution: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877570" indent="-14097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878205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2a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2b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1032510" indent="-14097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1032510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2a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2b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24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51763" y="1865400"/>
            <a:ext cx="204638" cy="22103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9863" y="1880509"/>
            <a:ext cx="127892" cy="14445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9332" y="1865400"/>
            <a:ext cx="213307" cy="22103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87432" y="1880438"/>
            <a:ext cx="137107" cy="144793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751763" y="2295151"/>
            <a:ext cx="205104" cy="221615"/>
            <a:chOff x="751763" y="2295151"/>
            <a:chExt cx="205104" cy="221615"/>
          </a:xfrm>
        </p:grpSpPr>
        <p:pic>
          <p:nvPicPr>
            <p:cNvPr id="9" name="object 9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51763" y="2295151"/>
              <a:ext cx="204638" cy="22103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863" y="2310260"/>
              <a:ext cx="127892" cy="144452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1080778" y="2295151"/>
            <a:ext cx="281940" cy="221615"/>
            <a:chOff x="1080778" y="2295151"/>
            <a:chExt cx="281940" cy="22161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9332" y="2295151"/>
              <a:ext cx="213307" cy="22103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92195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192195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0778" y="2295151"/>
              <a:ext cx="213307" cy="221038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118878" y="2310190"/>
            <a:ext cx="137160" cy="145415"/>
            <a:chOff x="1118878" y="2310190"/>
            <a:chExt cx="137160" cy="145415"/>
          </a:xfrm>
        </p:grpSpPr>
        <p:sp>
          <p:nvSpPr>
            <p:cNvPr id="17" name="object 17"/>
            <p:cNvSpPr/>
            <p:nvPr/>
          </p:nvSpPr>
          <p:spPr>
            <a:xfrm>
              <a:off x="1123641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123641" y="2314952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9" name="object 19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746736" y="1865400"/>
            <a:ext cx="204638" cy="221038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4836" y="1880509"/>
            <a:ext cx="127892" cy="144452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44305" y="1865400"/>
            <a:ext cx="213307" cy="22103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82405" y="1880438"/>
            <a:ext cx="137107" cy="144793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4075752" y="2295151"/>
            <a:ext cx="281940" cy="221615"/>
            <a:chOff x="4075752" y="2295151"/>
            <a:chExt cx="281940" cy="221615"/>
          </a:xfrm>
        </p:grpSpPr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4306" y="2295151"/>
              <a:ext cx="213307" cy="22103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187168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187168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75752" y="2295151"/>
              <a:ext cx="213307" cy="221038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4113852" y="2310190"/>
            <a:ext cx="137160" cy="145415"/>
            <a:chOff x="4113852" y="2310190"/>
            <a:chExt cx="137160" cy="145415"/>
          </a:xfrm>
        </p:grpSpPr>
        <p:sp>
          <p:nvSpPr>
            <p:cNvPr id="29" name="object 29"/>
            <p:cNvSpPr/>
            <p:nvPr/>
          </p:nvSpPr>
          <p:spPr>
            <a:xfrm>
              <a:off x="4118615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118615" y="2314952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/>
          <p:cNvGrpSpPr/>
          <p:nvPr/>
        </p:nvGrpSpPr>
        <p:grpSpPr>
          <a:xfrm>
            <a:off x="3683236" y="2295151"/>
            <a:ext cx="306705" cy="221615"/>
            <a:chOff x="3683236" y="2295151"/>
            <a:chExt cx="306705" cy="221615"/>
          </a:xfrm>
        </p:grpSpPr>
        <p:pic>
          <p:nvPicPr>
            <p:cNvPr id="32" name="object 3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784836" y="2295151"/>
              <a:ext cx="204638" cy="22103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8276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8276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683236" y="2295151"/>
              <a:ext cx="204638" cy="221038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3721336" y="2310260"/>
            <a:ext cx="128270" cy="144780"/>
            <a:chOff x="3721336" y="2310260"/>
            <a:chExt cx="128270" cy="144780"/>
          </a:xfrm>
        </p:grpSpPr>
        <p:sp>
          <p:nvSpPr>
            <p:cNvPr id="37" name="object 37"/>
            <p:cNvSpPr/>
            <p:nvPr/>
          </p:nvSpPr>
          <p:spPr>
            <a:xfrm>
              <a:off x="37260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7260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9" name="object 39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678210" y="1865400"/>
            <a:ext cx="204638" cy="221038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16310" y="1880509"/>
            <a:ext cx="127892" cy="144452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75778" y="1865400"/>
            <a:ext cx="213307" cy="221038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13878" y="1880438"/>
            <a:ext cx="137107" cy="144793"/>
          </a:xfrm>
          <a:prstGeom prst="rect">
            <a:avLst/>
          </a:prstGeom>
        </p:spPr>
      </p:pic>
      <p:grpSp>
        <p:nvGrpSpPr>
          <p:cNvPr id="43" name="object 43"/>
          <p:cNvGrpSpPr/>
          <p:nvPr/>
        </p:nvGrpSpPr>
        <p:grpSpPr>
          <a:xfrm>
            <a:off x="7007226" y="2295151"/>
            <a:ext cx="281940" cy="221615"/>
            <a:chOff x="7007226" y="2295151"/>
            <a:chExt cx="281940" cy="221615"/>
          </a:xfrm>
        </p:grpSpPr>
        <p:pic>
          <p:nvPicPr>
            <p:cNvPr id="44" name="object 4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5778" y="2295151"/>
              <a:ext cx="213307" cy="221038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7118641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90" y="55119"/>
                  </a:lnTo>
                  <a:lnTo>
                    <a:pt x="77378" y="72226"/>
                  </a:lnTo>
                  <a:lnTo>
                    <a:pt x="58529" y="87722"/>
                  </a:lnTo>
                  <a:lnTo>
                    <a:pt x="22990" y="103986"/>
                  </a:lnTo>
                  <a:lnTo>
                    <a:pt x="14635" y="107609"/>
                  </a:lnTo>
                  <a:lnTo>
                    <a:pt x="8045" y="111919"/>
                  </a:lnTo>
                  <a:lnTo>
                    <a:pt x="3181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1" y="135268"/>
                  </a:lnTo>
                  <a:lnTo>
                    <a:pt x="43815" y="133192"/>
                  </a:lnTo>
                  <a:lnTo>
                    <a:pt x="72378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9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7118641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7226" y="2295151"/>
              <a:ext cx="213307" cy="221038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7045326" y="2310190"/>
            <a:ext cx="137160" cy="145415"/>
            <a:chOff x="7045326" y="2310190"/>
            <a:chExt cx="137160" cy="145415"/>
          </a:xfrm>
        </p:grpSpPr>
        <p:sp>
          <p:nvSpPr>
            <p:cNvPr id="49" name="object 49"/>
            <p:cNvSpPr/>
            <p:nvPr/>
          </p:nvSpPr>
          <p:spPr>
            <a:xfrm>
              <a:off x="7050089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4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7" y="24978"/>
                  </a:lnTo>
                  <a:lnTo>
                    <a:pt x="108093" y="30573"/>
                  </a:lnTo>
                  <a:lnTo>
                    <a:pt x="106014" y="34022"/>
                  </a:lnTo>
                  <a:lnTo>
                    <a:pt x="89788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6" y="17288"/>
                  </a:lnTo>
                  <a:lnTo>
                    <a:pt x="117470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7050089" y="2314952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1" name="object 51"/>
          <p:cNvGrpSpPr/>
          <p:nvPr/>
        </p:nvGrpSpPr>
        <p:grpSpPr>
          <a:xfrm>
            <a:off x="6614710" y="2295151"/>
            <a:ext cx="306705" cy="221615"/>
            <a:chOff x="6614710" y="2295151"/>
            <a:chExt cx="306705" cy="221615"/>
          </a:xfrm>
        </p:grpSpPr>
        <p:pic>
          <p:nvPicPr>
            <p:cNvPr id="52" name="object 5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716310" y="2295151"/>
              <a:ext cx="204638" cy="221038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6759172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6759172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614710" y="2295151"/>
              <a:ext cx="204638" cy="221038"/>
            </a:xfrm>
            <a:prstGeom prst="rect">
              <a:avLst/>
            </a:prstGeom>
          </p:spPr>
        </p:pic>
      </p:grpSp>
      <p:grpSp>
        <p:nvGrpSpPr>
          <p:cNvPr id="56" name="object 56"/>
          <p:cNvGrpSpPr/>
          <p:nvPr/>
        </p:nvGrpSpPr>
        <p:grpSpPr>
          <a:xfrm>
            <a:off x="6652810" y="2310260"/>
            <a:ext cx="128270" cy="144780"/>
            <a:chOff x="6652810" y="2310260"/>
            <a:chExt cx="128270" cy="144780"/>
          </a:xfrm>
        </p:grpSpPr>
        <p:sp>
          <p:nvSpPr>
            <p:cNvPr id="57" name="object 57"/>
            <p:cNvSpPr/>
            <p:nvPr/>
          </p:nvSpPr>
          <p:spPr>
            <a:xfrm>
              <a:off x="6657572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6657572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9" name="object 59"/>
          <p:cNvGrpSpPr/>
          <p:nvPr/>
        </p:nvGrpSpPr>
        <p:grpSpPr>
          <a:xfrm>
            <a:off x="881994" y="3054725"/>
            <a:ext cx="205104" cy="221615"/>
            <a:chOff x="881994" y="3054725"/>
            <a:chExt cx="205104" cy="221615"/>
          </a:xfrm>
        </p:grpSpPr>
        <p:pic>
          <p:nvPicPr>
            <p:cNvPr id="60" name="object 6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81994" y="3054725"/>
              <a:ext cx="204638" cy="22103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0094" y="3069834"/>
              <a:ext cx="127892" cy="144452"/>
            </a:xfrm>
            <a:prstGeom prst="rect">
              <a:avLst/>
            </a:prstGeom>
          </p:spPr>
        </p:pic>
      </p:grpSp>
      <p:grpSp>
        <p:nvGrpSpPr>
          <p:cNvPr id="62" name="object 62"/>
          <p:cNvGrpSpPr/>
          <p:nvPr/>
        </p:nvGrpSpPr>
        <p:grpSpPr>
          <a:xfrm>
            <a:off x="880201" y="3336761"/>
            <a:ext cx="213360" cy="221615"/>
            <a:chOff x="880201" y="3336761"/>
            <a:chExt cx="213360" cy="221615"/>
          </a:xfrm>
        </p:grpSpPr>
        <p:pic>
          <p:nvPicPr>
            <p:cNvPr id="63" name="object 6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0201" y="3336761"/>
              <a:ext cx="213307" cy="22103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8301" y="3351801"/>
              <a:ext cx="137107" cy="144793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648359" y="2944081"/>
            <a:ext cx="883285" cy="113411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469265">
              <a:lnSpc>
                <a:spcPct val="100000"/>
              </a:lnSpc>
              <a:spcBef>
                <a:spcPts val="64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8</a:t>
            </a:r>
            <a:endParaRPr sz="1400">
              <a:latin typeface="Arial MT"/>
              <a:cs typeface="Arial MT"/>
            </a:endParaRPr>
          </a:p>
          <a:p>
            <a:pPr marL="469265">
              <a:lnSpc>
                <a:spcPct val="100000"/>
              </a:lnSpc>
              <a:spcBef>
                <a:spcPts val="54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Complete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693670" cy="5143500"/>
            <a:chOff x="0" y="0"/>
            <a:chExt cx="2693670" cy="51435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2693237" cy="5143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812" y="1615912"/>
              <a:ext cx="1911676" cy="1911676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3045250" y="2584450"/>
            <a:ext cx="5787390" cy="0"/>
          </a:xfrm>
          <a:custGeom>
            <a:avLst/>
            <a:gdLst/>
            <a:ahLst/>
            <a:cxnLst/>
            <a:rect l="l" t="t" r="r" b="b"/>
            <a:pathLst>
              <a:path w="5787390">
                <a:moveTo>
                  <a:pt x="0" y="0"/>
                </a:moveTo>
                <a:lnTo>
                  <a:pt x="5787024" y="0"/>
                </a:lnTo>
              </a:path>
            </a:pathLst>
          </a:custGeom>
          <a:ln w="25400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528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" dirty="0"/>
              <a:t>Linear</a:t>
            </a:r>
            <a:r>
              <a:rPr spc="25" dirty="0"/>
              <a:t> </a:t>
            </a:r>
            <a:r>
              <a:rPr spc="-5" dirty="0"/>
              <a:t>Equations</a:t>
            </a:r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4016742" y="3202877"/>
            <a:ext cx="38163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System</a:t>
            </a:r>
            <a:r>
              <a:rPr sz="3000" b="1" spc="-3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3000" b="1" spc="-3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sentences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6683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Systems</a:t>
            </a:r>
            <a:r>
              <a:rPr spc="10" dirty="0"/>
              <a:t> </a:t>
            </a:r>
            <a:r>
              <a:rPr dirty="0"/>
              <a:t>of</a:t>
            </a:r>
            <a:r>
              <a:rPr spc="15" dirty="0"/>
              <a:t> </a:t>
            </a:r>
            <a:r>
              <a:rPr spc="-5" dirty="0"/>
              <a:t>equations</a:t>
            </a:r>
            <a:endParaRPr spc="-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29309" y="1300113"/>
          <a:ext cx="7049770" cy="15944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8055"/>
                <a:gridCol w="2768599"/>
                <a:gridCol w="2063114"/>
              </a:tblGrid>
              <a:tr h="302517">
                <a:tc>
                  <a:txBody>
                    <a:bodyPr/>
                    <a:lstStyle/>
                    <a:p>
                      <a:pPr marL="31750">
                        <a:lnSpc>
                          <a:spcPts val="1545"/>
                        </a:lnSpc>
                      </a:pP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4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37235">
                        <a:lnSpc>
                          <a:spcPts val="1545"/>
                        </a:lnSpc>
                      </a:pP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4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92175">
                        <a:lnSpc>
                          <a:spcPts val="1545"/>
                        </a:lnSpc>
                      </a:pP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4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406400">
                <a:tc>
                  <a:txBody>
                    <a:bodyPr/>
                    <a:lstStyle/>
                    <a:p>
                      <a:pPr marL="172085" indent="-14097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172720" algn="l"/>
                          <a:tab pos="572135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 +	b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10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975995" indent="-239395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975360" algn="l"/>
                          <a:tab pos="976630" algn="l"/>
                          <a:tab pos="1376680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 +	b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10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1130935" indent="-239395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1130935" algn="l"/>
                          <a:tab pos="1131570" algn="l"/>
                          <a:tab pos="1531620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 +	b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10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</a:tr>
              <a:tr h="885164">
                <a:tc>
                  <a:txBody>
                    <a:bodyPr/>
                    <a:lstStyle/>
                    <a:p>
                      <a:pPr marL="172085" indent="-14097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172720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2b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12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78105">
                        <a:lnSpc>
                          <a:spcPts val="1595"/>
                        </a:lnSpc>
                        <a:spcBef>
                          <a:spcPts val="1180"/>
                        </a:spcBef>
                      </a:pP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Unique</a:t>
                      </a:r>
                      <a:r>
                        <a:rPr sz="1400" b="1" spc="-3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solution: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877570" indent="-14097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878205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2a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2b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1032510" indent="-14097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1032510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2a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2b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24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51763" y="1865400"/>
            <a:ext cx="204638" cy="22103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9863" y="1880509"/>
            <a:ext cx="127892" cy="14445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9332" y="1865400"/>
            <a:ext cx="213307" cy="22103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87432" y="1880438"/>
            <a:ext cx="137107" cy="144793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751763" y="2295151"/>
            <a:ext cx="205104" cy="221615"/>
            <a:chOff x="751763" y="2295151"/>
            <a:chExt cx="205104" cy="221615"/>
          </a:xfrm>
        </p:grpSpPr>
        <p:pic>
          <p:nvPicPr>
            <p:cNvPr id="9" name="object 9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51763" y="2295151"/>
              <a:ext cx="204638" cy="22103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863" y="2310260"/>
              <a:ext cx="127892" cy="144452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1080778" y="2295151"/>
            <a:ext cx="281940" cy="221615"/>
            <a:chOff x="1080778" y="2295151"/>
            <a:chExt cx="281940" cy="22161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9332" y="2295151"/>
              <a:ext cx="213307" cy="22103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92195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192195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0778" y="2295151"/>
              <a:ext cx="213307" cy="221038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118878" y="2310190"/>
            <a:ext cx="137160" cy="145415"/>
            <a:chOff x="1118878" y="2310190"/>
            <a:chExt cx="137160" cy="145415"/>
          </a:xfrm>
        </p:grpSpPr>
        <p:sp>
          <p:nvSpPr>
            <p:cNvPr id="17" name="object 17"/>
            <p:cNvSpPr/>
            <p:nvPr/>
          </p:nvSpPr>
          <p:spPr>
            <a:xfrm>
              <a:off x="1123641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123641" y="2314952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9" name="object 19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746736" y="1865400"/>
            <a:ext cx="204638" cy="221038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4836" y="1880509"/>
            <a:ext cx="127892" cy="144452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44305" y="1865400"/>
            <a:ext cx="213307" cy="22103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82405" y="1880438"/>
            <a:ext cx="137107" cy="144793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4075752" y="2295151"/>
            <a:ext cx="281940" cy="221615"/>
            <a:chOff x="4075752" y="2295151"/>
            <a:chExt cx="281940" cy="221615"/>
          </a:xfrm>
        </p:grpSpPr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4306" y="2295151"/>
              <a:ext cx="213307" cy="22103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187168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187168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75752" y="2295151"/>
              <a:ext cx="213307" cy="221038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4113852" y="2310190"/>
            <a:ext cx="137160" cy="145415"/>
            <a:chOff x="4113852" y="2310190"/>
            <a:chExt cx="137160" cy="145415"/>
          </a:xfrm>
        </p:grpSpPr>
        <p:sp>
          <p:nvSpPr>
            <p:cNvPr id="29" name="object 29"/>
            <p:cNvSpPr/>
            <p:nvPr/>
          </p:nvSpPr>
          <p:spPr>
            <a:xfrm>
              <a:off x="4118615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118615" y="2314952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/>
          <p:cNvGrpSpPr/>
          <p:nvPr/>
        </p:nvGrpSpPr>
        <p:grpSpPr>
          <a:xfrm>
            <a:off x="3683236" y="2295151"/>
            <a:ext cx="306705" cy="221615"/>
            <a:chOff x="3683236" y="2295151"/>
            <a:chExt cx="306705" cy="221615"/>
          </a:xfrm>
        </p:grpSpPr>
        <p:pic>
          <p:nvPicPr>
            <p:cNvPr id="32" name="object 3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784836" y="2295151"/>
              <a:ext cx="204638" cy="22103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8276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8276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683236" y="2295151"/>
              <a:ext cx="204638" cy="221038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3721336" y="2310260"/>
            <a:ext cx="128270" cy="144780"/>
            <a:chOff x="3721336" y="2310260"/>
            <a:chExt cx="128270" cy="144780"/>
          </a:xfrm>
        </p:grpSpPr>
        <p:sp>
          <p:nvSpPr>
            <p:cNvPr id="37" name="object 37"/>
            <p:cNvSpPr/>
            <p:nvPr/>
          </p:nvSpPr>
          <p:spPr>
            <a:xfrm>
              <a:off x="37260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7260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9" name="object 39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678210" y="1865400"/>
            <a:ext cx="204638" cy="221038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16310" y="1880509"/>
            <a:ext cx="127892" cy="144452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75778" y="1865400"/>
            <a:ext cx="213307" cy="221038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13878" y="1880438"/>
            <a:ext cx="137107" cy="144793"/>
          </a:xfrm>
          <a:prstGeom prst="rect">
            <a:avLst/>
          </a:prstGeom>
        </p:spPr>
      </p:pic>
      <p:grpSp>
        <p:nvGrpSpPr>
          <p:cNvPr id="43" name="object 43"/>
          <p:cNvGrpSpPr/>
          <p:nvPr/>
        </p:nvGrpSpPr>
        <p:grpSpPr>
          <a:xfrm>
            <a:off x="7007226" y="2295151"/>
            <a:ext cx="281940" cy="221615"/>
            <a:chOff x="7007226" y="2295151"/>
            <a:chExt cx="281940" cy="221615"/>
          </a:xfrm>
        </p:grpSpPr>
        <p:pic>
          <p:nvPicPr>
            <p:cNvPr id="44" name="object 4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5778" y="2295151"/>
              <a:ext cx="213307" cy="221038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7118641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90" y="55119"/>
                  </a:lnTo>
                  <a:lnTo>
                    <a:pt x="77378" y="72226"/>
                  </a:lnTo>
                  <a:lnTo>
                    <a:pt x="58529" y="87722"/>
                  </a:lnTo>
                  <a:lnTo>
                    <a:pt x="22990" y="103986"/>
                  </a:lnTo>
                  <a:lnTo>
                    <a:pt x="14635" y="107609"/>
                  </a:lnTo>
                  <a:lnTo>
                    <a:pt x="8045" y="111919"/>
                  </a:lnTo>
                  <a:lnTo>
                    <a:pt x="3181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1" y="135268"/>
                  </a:lnTo>
                  <a:lnTo>
                    <a:pt x="43815" y="133192"/>
                  </a:lnTo>
                  <a:lnTo>
                    <a:pt x="72378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9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7118641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7226" y="2295151"/>
              <a:ext cx="213307" cy="221038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7045326" y="2310190"/>
            <a:ext cx="137160" cy="145415"/>
            <a:chOff x="7045326" y="2310190"/>
            <a:chExt cx="137160" cy="145415"/>
          </a:xfrm>
        </p:grpSpPr>
        <p:sp>
          <p:nvSpPr>
            <p:cNvPr id="49" name="object 49"/>
            <p:cNvSpPr/>
            <p:nvPr/>
          </p:nvSpPr>
          <p:spPr>
            <a:xfrm>
              <a:off x="7050089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4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7" y="24978"/>
                  </a:lnTo>
                  <a:lnTo>
                    <a:pt x="108093" y="30573"/>
                  </a:lnTo>
                  <a:lnTo>
                    <a:pt x="106014" y="34022"/>
                  </a:lnTo>
                  <a:lnTo>
                    <a:pt x="89788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6" y="17288"/>
                  </a:lnTo>
                  <a:lnTo>
                    <a:pt x="117470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7050089" y="2314952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1" name="object 51"/>
          <p:cNvGrpSpPr/>
          <p:nvPr/>
        </p:nvGrpSpPr>
        <p:grpSpPr>
          <a:xfrm>
            <a:off x="6614710" y="2295151"/>
            <a:ext cx="306705" cy="221615"/>
            <a:chOff x="6614710" y="2295151"/>
            <a:chExt cx="306705" cy="221615"/>
          </a:xfrm>
        </p:grpSpPr>
        <p:pic>
          <p:nvPicPr>
            <p:cNvPr id="52" name="object 5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716310" y="2295151"/>
              <a:ext cx="204638" cy="221038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6759172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6759172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614710" y="2295151"/>
              <a:ext cx="204638" cy="221038"/>
            </a:xfrm>
            <a:prstGeom prst="rect">
              <a:avLst/>
            </a:prstGeom>
          </p:spPr>
        </p:pic>
      </p:grpSp>
      <p:grpSp>
        <p:nvGrpSpPr>
          <p:cNvPr id="56" name="object 56"/>
          <p:cNvGrpSpPr/>
          <p:nvPr/>
        </p:nvGrpSpPr>
        <p:grpSpPr>
          <a:xfrm>
            <a:off x="6652810" y="2310260"/>
            <a:ext cx="128270" cy="144780"/>
            <a:chOff x="6652810" y="2310260"/>
            <a:chExt cx="128270" cy="144780"/>
          </a:xfrm>
        </p:grpSpPr>
        <p:sp>
          <p:nvSpPr>
            <p:cNvPr id="57" name="object 57"/>
            <p:cNvSpPr/>
            <p:nvPr/>
          </p:nvSpPr>
          <p:spPr>
            <a:xfrm>
              <a:off x="6657572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6657572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9" name="object 59"/>
          <p:cNvGrpSpPr/>
          <p:nvPr/>
        </p:nvGrpSpPr>
        <p:grpSpPr>
          <a:xfrm>
            <a:off x="881994" y="3054725"/>
            <a:ext cx="205104" cy="221615"/>
            <a:chOff x="881994" y="3054725"/>
            <a:chExt cx="205104" cy="221615"/>
          </a:xfrm>
        </p:grpSpPr>
        <p:pic>
          <p:nvPicPr>
            <p:cNvPr id="60" name="object 6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81994" y="3054725"/>
              <a:ext cx="204638" cy="22103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0094" y="3069834"/>
              <a:ext cx="127892" cy="144452"/>
            </a:xfrm>
            <a:prstGeom prst="rect">
              <a:avLst/>
            </a:prstGeom>
          </p:spPr>
        </p:pic>
      </p:grpSp>
      <p:grpSp>
        <p:nvGrpSpPr>
          <p:cNvPr id="62" name="object 62"/>
          <p:cNvGrpSpPr/>
          <p:nvPr/>
        </p:nvGrpSpPr>
        <p:grpSpPr>
          <a:xfrm>
            <a:off x="880201" y="3336761"/>
            <a:ext cx="213360" cy="221615"/>
            <a:chOff x="880201" y="3336761"/>
            <a:chExt cx="213360" cy="221615"/>
          </a:xfrm>
        </p:grpSpPr>
        <p:pic>
          <p:nvPicPr>
            <p:cNvPr id="63" name="object 6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0201" y="3336761"/>
              <a:ext cx="213307" cy="22103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8301" y="3351801"/>
              <a:ext cx="137107" cy="144793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648359" y="2944081"/>
            <a:ext cx="1122045" cy="144208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469265">
              <a:lnSpc>
                <a:spcPct val="100000"/>
              </a:lnSpc>
              <a:spcBef>
                <a:spcPts val="64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8</a:t>
            </a:r>
            <a:endParaRPr sz="1400">
              <a:latin typeface="Arial MT"/>
              <a:cs typeface="Arial MT"/>
            </a:endParaRPr>
          </a:p>
          <a:p>
            <a:pPr marL="469265">
              <a:lnSpc>
                <a:spcPct val="100000"/>
              </a:lnSpc>
              <a:spcBef>
                <a:spcPts val="54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Arial MT"/>
              <a:cs typeface="Arial MT"/>
            </a:endParaRPr>
          </a:p>
          <a:p>
            <a:pPr marL="12700" marR="5080">
              <a:lnSpc>
                <a:spcPct val="144000"/>
              </a:lnSpc>
              <a:spcBef>
                <a:spcPts val="5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Complete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on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-si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ngu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6683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Systems</a:t>
            </a:r>
            <a:r>
              <a:rPr spc="10" dirty="0"/>
              <a:t> </a:t>
            </a:r>
            <a:r>
              <a:rPr dirty="0"/>
              <a:t>of</a:t>
            </a:r>
            <a:r>
              <a:rPr spc="15" dirty="0"/>
              <a:t> </a:t>
            </a:r>
            <a:r>
              <a:rPr spc="-5" dirty="0"/>
              <a:t>equations</a:t>
            </a:r>
            <a:endParaRPr spc="-5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51763" y="1865400"/>
            <a:ext cx="204638" cy="22103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9863" y="1880509"/>
            <a:ext cx="127892" cy="14445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9332" y="1865400"/>
            <a:ext cx="213307" cy="22103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87432" y="1880438"/>
            <a:ext cx="137107" cy="144793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751763" y="2295151"/>
            <a:ext cx="205104" cy="221615"/>
            <a:chOff x="751763" y="2295151"/>
            <a:chExt cx="205104" cy="221615"/>
          </a:xfrm>
        </p:grpSpPr>
        <p:pic>
          <p:nvPicPr>
            <p:cNvPr id="8" name="object 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51763" y="2295151"/>
              <a:ext cx="204638" cy="2210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863" y="2310260"/>
              <a:ext cx="127892" cy="144452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080778" y="2295151"/>
            <a:ext cx="281940" cy="221615"/>
            <a:chOff x="1080778" y="2295151"/>
            <a:chExt cx="281940" cy="22161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9332" y="2295151"/>
              <a:ext cx="213307" cy="22103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92195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192195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0778" y="2295151"/>
              <a:ext cx="213307" cy="221038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1118878" y="2310190"/>
            <a:ext cx="137160" cy="145415"/>
            <a:chOff x="1118878" y="2310190"/>
            <a:chExt cx="137160" cy="145415"/>
          </a:xfrm>
        </p:grpSpPr>
        <p:sp>
          <p:nvSpPr>
            <p:cNvPr id="16" name="object 16"/>
            <p:cNvSpPr/>
            <p:nvPr/>
          </p:nvSpPr>
          <p:spPr>
            <a:xfrm>
              <a:off x="1123641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23641" y="2314952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8" name="object 18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746736" y="1865400"/>
            <a:ext cx="204638" cy="22103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4836" y="1880509"/>
            <a:ext cx="127892" cy="144452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44305" y="1865400"/>
            <a:ext cx="213307" cy="22103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82405" y="1880438"/>
            <a:ext cx="137107" cy="144793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4075752" y="2295151"/>
            <a:ext cx="281940" cy="221615"/>
            <a:chOff x="4075752" y="2295151"/>
            <a:chExt cx="281940" cy="221615"/>
          </a:xfrm>
        </p:grpSpPr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4306" y="2295151"/>
              <a:ext cx="213307" cy="22103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187168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187168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75752" y="2295151"/>
              <a:ext cx="213307" cy="221038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4113852" y="2310190"/>
            <a:ext cx="137160" cy="145415"/>
            <a:chOff x="4113852" y="2310190"/>
            <a:chExt cx="137160" cy="145415"/>
          </a:xfrm>
        </p:grpSpPr>
        <p:sp>
          <p:nvSpPr>
            <p:cNvPr id="28" name="object 28"/>
            <p:cNvSpPr/>
            <p:nvPr/>
          </p:nvSpPr>
          <p:spPr>
            <a:xfrm>
              <a:off x="4118615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118615" y="2314952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/>
          <p:cNvGrpSpPr/>
          <p:nvPr/>
        </p:nvGrpSpPr>
        <p:grpSpPr>
          <a:xfrm>
            <a:off x="3683236" y="2295151"/>
            <a:ext cx="306705" cy="221615"/>
            <a:chOff x="3683236" y="2295151"/>
            <a:chExt cx="306705" cy="221615"/>
          </a:xfrm>
        </p:grpSpPr>
        <p:pic>
          <p:nvPicPr>
            <p:cNvPr id="31" name="object 3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784836" y="2295151"/>
              <a:ext cx="204638" cy="22103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8276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8276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683236" y="2295151"/>
              <a:ext cx="204638" cy="221038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3721336" y="2310260"/>
            <a:ext cx="128270" cy="144780"/>
            <a:chOff x="3721336" y="2310260"/>
            <a:chExt cx="128270" cy="144780"/>
          </a:xfrm>
        </p:grpSpPr>
        <p:sp>
          <p:nvSpPr>
            <p:cNvPr id="36" name="object 36"/>
            <p:cNvSpPr/>
            <p:nvPr/>
          </p:nvSpPr>
          <p:spPr>
            <a:xfrm>
              <a:off x="37260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7260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8" name="object 38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678210" y="1865400"/>
            <a:ext cx="204638" cy="221038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16310" y="1880509"/>
            <a:ext cx="127892" cy="144452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75778" y="1865400"/>
            <a:ext cx="213307" cy="221038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13878" y="1880438"/>
            <a:ext cx="137107" cy="144793"/>
          </a:xfrm>
          <a:prstGeom prst="rect">
            <a:avLst/>
          </a:prstGeom>
        </p:spPr>
      </p:pic>
      <p:grpSp>
        <p:nvGrpSpPr>
          <p:cNvPr id="42" name="object 42"/>
          <p:cNvGrpSpPr/>
          <p:nvPr/>
        </p:nvGrpSpPr>
        <p:grpSpPr>
          <a:xfrm>
            <a:off x="7007226" y="2295151"/>
            <a:ext cx="281940" cy="221615"/>
            <a:chOff x="7007226" y="2295151"/>
            <a:chExt cx="281940" cy="221615"/>
          </a:xfrm>
        </p:grpSpPr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5778" y="2295151"/>
              <a:ext cx="213307" cy="22103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7118641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90" y="55119"/>
                  </a:lnTo>
                  <a:lnTo>
                    <a:pt x="77378" y="72226"/>
                  </a:lnTo>
                  <a:lnTo>
                    <a:pt x="58529" y="87722"/>
                  </a:lnTo>
                  <a:lnTo>
                    <a:pt x="22990" y="103986"/>
                  </a:lnTo>
                  <a:lnTo>
                    <a:pt x="14635" y="107609"/>
                  </a:lnTo>
                  <a:lnTo>
                    <a:pt x="8045" y="111919"/>
                  </a:lnTo>
                  <a:lnTo>
                    <a:pt x="3181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1" y="135268"/>
                  </a:lnTo>
                  <a:lnTo>
                    <a:pt x="43815" y="133192"/>
                  </a:lnTo>
                  <a:lnTo>
                    <a:pt x="72378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9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7118641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7226" y="2295151"/>
              <a:ext cx="213307" cy="221038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7045326" y="2310190"/>
            <a:ext cx="137160" cy="145415"/>
            <a:chOff x="7045326" y="2310190"/>
            <a:chExt cx="137160" cy="145415"/>
          </a:xfrm>
        </p:grpSpPr>
        <p:sp>
          <p:nvSpPr>
            <p:cNvPr id="48" name="object 48"/>
            <p:cNvSpPr/>
            <p:nvPr/>
          </p:nvSpPr>
          <p:spPr>
            <a:xfrm>
              <a:off x="7050089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4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7" y="24978"/>
                  </a:lnTo>
                  <a:lnTo>
                    <a:pt x="108093" y="30573"/>
                  </a:lnTo>
                  <a:lnTo>
                    <a:pt x="106014" y="34022"/>
                  </a:lnTo>
                  <a:lnTo>
                    <a:pt x="89788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6" y="17288"/>
                  </a:lnTo>
                  <a:lnTo>
                    <a:pt x="117470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7050089" y="2314952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0" name="object 50"/>
          <p:cNvGrpSpPr/>
          <p:nvPr/>
        </p:nvGrpSpPr>
        <p:grpSpPr>
          <a:xfrm>
            <a:off x="6614710" y="2295151"/>
            <a:ext cx="306705" cy="221615"/>
            <a:chOff x="6614710" y="2295151"/>
            <a:chExt cx="306705" cy="221615"/>
          </a:xfrm>
        </p:grpSpPr>
        <p:pic>
          <p:nvPicPr>
            <p:cNvPr id="51" name="object 5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716310" y="2295151"/>
              <a:ext cx="204638" cy="221038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759172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6759172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614710" y="2295151"/>
              <a:ext cx="204638" cy="221038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6652810" y="2310260"/>
            <a:ext cx="128270" cy="144780"/>
            <a:chOff x="6652810" y="2310260"/>
            <a:chExt cx="128270" cy="144780"/>
          </a:xfrm>
        </p:grpSpPr>
        <p:sp>
          <p:nvSpPr>
            <p:cNvPr id="56" name="object 56"/>
            <p:cNvSpPr/>
            <p:nvPr/>
          </p:nvSpPr>
          <p:spPr>
            <a:xfrm>
              <a:off x="6657572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6657572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8" name="object 58"/>
          <p:cNvGrpSpPr/>
          <p:nvPr/>
        </p:nvGrpSpPr>
        <p:grpSpPr>
          <a:xfrm>
            <a:off x="881994" y="3054725"/>
            <a:ext cx="205104" cy="221615"/>
            <a:chOff x="881994" y="3054725"/>
            <a:chExt cx="205104" cy="221615"/>
          </a:xfrm>
        </p:grpSpPr>
        <p:pic>
          <p:nvPicPr>
            <p:cNvPr id="59" name="object 59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81994" y="3054725"/>
              <a:ext cx="204638" cy="22103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0094" y="3069834"/>
              <a:ext cx="127892" cy="144452"/>
            </a:xfrm>
            <a:prstGeom prst="rect">
              <a:avLst/>
            </a:prstGeom>
          </p:spPr>
        </p:pic>
      </p:grpSp>
      <p:grpSp>
        <p:nvGrpSpPr>
          <p:cNvPr id="61" name="object 61"/>
          <p:cNvGrpSpPr/>
          <p:nvPr/>
        </p:nvGrpSpPr>
        <p:grpSpPr>
          <a:xfrm>
            <a:off x="880201" y="3336761"/>
            <a:ext cx="213360" cy="221615"/>
            <a:chOff x="880201" y="3336761"/>
            <a:chExt cx="213360" cy="221615"/>
          </a:xfrm>
        </p:grpSpPr>
        <p:pic>
          <p:nvPicPr>
            <p:cNvPr id="62" name="object 6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0201" y="3336761"/>
              <a:ext cx="213307" cy="221038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8301" y="3351801"/>
              <a:ext cx="137107" cy="144793"/>
            </a:xfrm>
            <a:prstGeom prst="rect">
              <a:avLst/>
            </a:prstGeom>
          </p:spPr>
        </p:pic>
      </p:grpSp>
      <p:sp>
        <p:nvSpPr>
          <p:cNvPr id="64" name="object 64"/>
          <p:cNvSpPr txBox="1"/>
          <p:nvPr/>
        </p:nvSpPr>
        <p:spPr>
          <a:xfrm>
            <a:off x="648359" y="2944081"/>
            <a:ext cx="1122045" cy="144208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469265">
              <a:lnSpc>
                <a:spcPct val="100000"/>
              </a:lnSpc>
              <a:spcBef>
                <a:spcPts val="64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8</a:t>
            </a:r>
            <a:endParaRPr sz="1400">
              <a:latin typeface="Arial MT"/>
              <a:cs typeface="Arial MT"/>
            </a:endParaRPr>
          </a:p>
          <a:p>
            <a:pPr marL="469265">
              <a:lnSpc>
                <a:spcPct val="100000"/>
              </a:lnSpc>
              <a:spcBef>
                <a:spcPts val="54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Arial MT"/>
              <a:cs typeface="Arial MT"/>
            </a:endParaRPr>
          </a:p>
          <a:p>
            <a:pPr marL="12700" marR="5080">
              <a:lnSpc>
                <a:spcPct val="144000"/>
              </a:lnSpc>
              <a:spcBef>
                <a:spcPts val="5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Complete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on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-si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ngu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65" name="object 65"/>
          <p:cNvGraphicFramePr>
            <a:graphicFrameLocks noGrp="1"/>
          </p:cNvGraphicFramePr>
          <p:nvPr/>
        </p:nvGraphicFramePr>
        <p:xfrm>
          <a:off x="629309" y="1300113"/>
          <a:ext cx="7049770" cy="15944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7100"/>
                <a:gridCol w="2910204"/>
                <a:gridCol w="1941829"/>
              </a:tblGrid>
              <a:tr h="302517">
                <a:tc>
                  <a:txBody>
                    <a:bodyPr/>
                    <a:lstStyle/>
                    <a:p>
                      <a:pPr marL="31750">
                        <a:lnSpc>
                          <a:spcPts val="1545"/>
                        </a:lnSpc>
                      </a:pP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4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7555">
                        <a:lnSpc>
                          <a:spcPts val="1545"/>
                        </a:lnSpc>
                      </a:pP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4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70890">
                        <a:lnSpc>
                          <a:spcPts val="1545"/>
                        </a:lnSpc>
                      </a:pP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4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406400">
                <a:tc>
                  <a:txBody>
                    <a:bodyPr/>
                    <a:lstStyle/>
                    <a:p>
                      <a:pPr marL="172085" indent="-14097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172720" algn="l"/>
                          <a:tab pos="572135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 +	b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10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996950" indent="-24003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996950" algn="l"/>
                          <a:tab pos="997585" algn="l"/>
                          <a:tab pos="1397000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 +	b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10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1010285" indent="-24003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1010285" algn="l"/>
                          <a:tab pos="1010285" algn="l"/>
                          <a:tab pos="1410335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 +	b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10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</a:tr>
              <a:tr h="885164">
                <a:tc>
                  <a:txBody>
                    <a:bodyPr/>
                    <a:lstStyle/>
                    <a:p>
                      <a:pPr marL="172085" indent="-14097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172720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2b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12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78105">
                        <a:lnSpc>
                          <a:spcPts val="1595"/>
                        </a:lnSpc>
                        <a:spcBef>
                          <a:spcPts val="1180"/>
                        </a:spcBef>
                      </a:pP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Unique</a:t>
                      </a:r>
                      <a:r>
                        <a:rPr sz="1400" b="1" spc="-3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solution: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897890" indent="-14097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898525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2a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2b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20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716280">
                        <a:lnSpc>
                          <a:spcPts val="1595"/>
                        </a:lnSpc>
                        <a:spcBef>
                          <a:spcPts val="1180"/>
                        </a:spcBef>
                      </a:pP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Infinite</a:t>
                      </a:r>
                      <a:r>
                        <a:rPr sz="1400" b="1" spc="-2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solutions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911225" indent="-14097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911860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2a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2b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24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6683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Systems</a:t>
            </a:r>
            <a:r>
              <a:rPr spc="10" dirty="0"/>
              <a:t> </a:t>
            </a:r>
            <a:r>
              <a:rPr dirty="0"/>
              <a:t>of</a:t>
            </a:r>
            <a:r>
              <a:rPr spc="15" dirty="0"/>
              <a:t> </a:t>
            </a:r>
            <a:r>
              <a:rPr spc="-5" dirty="0"/>
              <a:t>equations</a:t>
            </a:r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751763" y="1865400"/>
            <a:ext cx="205104" cy="221615"/>
            <a:chOff x="751763" y="1865400"/>
            <a:chExt cx="205104" cy="22161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51763" y="1865400"/>
              <a:ext cx="204638" cy="22103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863" y="1880509"/>
              <a:ext cx="127892" cy="144452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149332" y="1865400"/>
            <a:ext cx="213360" cy="221615"/>
            <a:chOff x="1149332" y="1865400"/>
            <a:chExt cx="213360" cy="22161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9332" y="1865400"/>
              <a:ext cx="213307" cy="22103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7432" y="1880439"/>
              <a:ext cx="137107" cy="144793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751763" y="2295151"/>
            <a:ext cx="205104" cy="221615"/>
            <a:chOff x="751763" y="2295151"/>
            <a:chExt cx="205104" cy="221615"/>
          </a:xfrm>
        </p:grpSpPr>
        <p:pic>
          <p:nvPicPr>
            <p:cNvPr id="10" name="object 1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51763" y="2295151"/>
              <a:ext cx="204638" cy="22103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863" y="2310260"/>
              <a:ext cx="127892" cy="144452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1080778" y="2295151"/>
            <a:ext cx="281940" cy="221615"/>
            <a:chOff x="1080778" y="2295151"/>
            <a:chExt cx="281940" cy="22161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9332" y="2295151"/>
              <a:ext cx="213307" cy="22103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192195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192195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0778" y="2295151"/>
              <a:ext cx="213307" cy="221038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1118878" y="2310190"/>
            <a:ext cx="137160" cy="145415"/>
            <a:chOff x="1118878" y="2310190"/>
            <a:chExt cx="137160" cy="145415"/>
          </a:xfrm>
        </p:grpSpPr>
        <p:sp>
          <p:nvSpPr>
            <p:cNvPr id="18" name="object 18"/>
            <p:cNvSpPr/>
            <p:nvPr/>
          </p:nvSpPr>
          <p:spPr>
            <a:xfrm>
              <a:off x="1123641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123641" y="2314952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3746736" y="1865400"/>
            <a:ext cx="205104" cy="221615"/>
            <a:chOff x="3746736" y="1865400"/>
            <a:chExt cx="205104" cy="221615"/>
          </a:xfrm>
        </p:grpSpPr>
        <p:pic>
          <p:nvPicPr>
            <p:cNvPr id="21" name="object 2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746736" y="1865400"/>
              <a:ext cx="204638" cy="22103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4836" y="1880509"/>
              <a:ext cx="127892" cy="144452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4144305" y="1865400"/>
            <a:ext cx="213360" cy="221615"/>
            <a:chOff x="4144305" y="1865400"/>
            <a:chExt cx="213360" cy="221615"/>
          </a:xfrm>
        </p:grpSpPr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4305" y="1865400"/>
              <a:ext cx="213307" cy="22103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2405" y="1880439"/>
              <a:ext cx="137107" cy="144793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4075752" y="2295151"/>
            <a:ext cx="281940" cy="221615"/>
            <a:chOff x="4075752" y="2295151"/>
            <a:chExt cx="281940" cy="221615"/>
          </a:xfrm>
        </p:grpSpPr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4306" y="2295151"/>
              <a:ext cx="213307" cy="22103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187168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187168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75752" y="2295151"/>
              <a:ext cx="213307" cy="221038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4113852" y="2310190"/>
            <a:ext cx="137160" cy="145415"/>
            <a:chOff x="4113852" y="2310190"/>
            <a:chExt cx="137160" cy="145415"/>
          </a:xfrm>
        </p:grpSpPr>
        <p:sp>
          <p:nvSpPr>
            <p:cNvPr id="32" name="object 32"/>
            <p:cNvSpPr/>
            <p:nvPr/>
          </p:nvSpPr>
          <p:spPr>
            <a:xfrm>
              <a:off x="4118615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118615" y="2314952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3683236" y="2295151"/>
            <a:ext cx="306705" cy="221615"/>
            <a:chOff x="3683236" y="2295151"/>
            <a:chExt cx="306705" cy="221615"/>
          </a:xfrm>
        </p:grpSpPr>
        <p:pic>
          <p:nvPicPr>
            <p:cNvPr id="35" name="object 3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784836" y="2295151"/>
              <a:ext cx="204638" cy="22103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38276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8276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683236" y="2295151"/>
              <a:ext cx="204638" cy="221038"/>
            </a:xfrm>
            <a:prstGeom prst="rect">
              <a:avLst/>
            </a:prstGeom>
          </p:spPr>
        </p:pic>
      </p:grpSp>
      <p:grpSp>
        <p:nvGrpSpPr>
          <p:cNvPr id="39" name="object 39"/>
          <p:cNvGrpSpPr/>
          <p:nvPr/>
        </p:nvGrpSpPr>
        <p:grpSpPr>
          <a:xfrm>
            <a:off x="3721336" y="2310260"/>
            <a:ext cx="128270" cy="144780"/>
            <a:chOff x="3721336" y="2310260"/>
            <a:chExt cx="128270" cy="144780"/>
          </a:xfrm>
        </p:grpSpPr>
        <p:sp>
          <p:nvSpPr>
            <p:cNvPr id="40" name="object 40"/>
            <p:cNvSpPr/>
            <p:nvPr/>
          </p:nvSpPr>
          <p:spPr>
            <a:xfrm>
              <a:off x="37260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7260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2" name="object 42"/>
          <p:cNvGrpSpPr/>
          <p:nvPr/>
        </p:nvGrpSpPr>
        <p:grpSpPr>
          <a:xfrm>
            <a:off x="6678210" y="1865400"/>
            <a:ext cx="205104" cy="221615"/>
            <a:chOff x="6678210" y="1865400"/>
            <a:chExt cx="205104" cy="221615"/>
          </a:xfrm>
        </p:grpSpPr>
        <p:pic>
          <p:nvPicPr>
            <p:cNvPr id="43" name="object 4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678210" y="1865400"/>
              <a:ext cx="204638" cy="22103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16310" y="1880509"/>
              <a:ext cx="127892" cy="144452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7075778" y="1865400"/>
            <a:ext cx="213360" cy="221615"/>
            <a:chOff x="7075778" y="1865400"/>
            <a:chExt cx="213360" cy="221615"/>
          </a:xfrm>
        </p:grpSpPr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5778" y="1865400"/>
              <a:ext cx="213307" cy="22103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13878" y="1880439"/>
              <a:ext cx="137107" cy="144793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7007226" y="2295151"/>
            <a:ext cx="281940" cy="221615"/>
            <a:chOff x="7007226" y="2295151"/>
            <a:chExt cx="281940" cy="221615"/>
          </a:xfrm>
        </p:grpSpPr>
        <p:pic>
          <p:nvPicPr>
            <p:cNvPr id="49" name="object 4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5778" y="2295151"/>
              <a:ext cx="213307" cy="221038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7118641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90" y="55119"/>
                  </a:lnTo>
                  <a:lnTo>
                    <a:pt x="77378" y="72226"/>
                  </a:lnTo>
                  <a:lnTo>
                    <a:pt x="58529" y="87722"/>
                  </a:lnTo>
                  <a:lnTo>
                    <a:pt x="22990" y="103986"/>
                  </a:lnTo>
                  <a:lnTo>
                    <a:pt x="14635" y="107609"/>
                  </a:lnTo>
                  <a:lnTo>
                    <a:pt x="8045" y="111919"/>
                  </a:lnTo>
                  <a:lnTo>
                    <a:pt x="3181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1" y="135268"/>
                  </a:lnTo>
                  <a:lnTo>
                    <a:pt x="43815" y="133192"/>
                  </a:lnTo>
                  <a:lnTo>
                    <a:pt x="72378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9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7118641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7226" y="2295151"/>
              <a:ext cx="213307" cy="221038"/>
            </a:xfrm>
            <a:prstGeom prst="rect">
              <a:avLst/>
            </a:prstGeom>
          </p:spPr>
        </p:pic>
      </p:grpSp>
      <p:grpSp>
        <p:nvGrpSpPr>
          <p:cNvPr id="53" name="object 53"/>
          <p:cNvGrpSpPr/>
          <p:nvPr/>
        </p:nvGrpSpPr>
        <p:grpSpPr>
          <a:xfrm>
            <a:off x="7045326" y="2310190"/>
            <a:ext cx="137160" cy="145415"/>
            <a:chOff x="7045326" y="2310190"/>
            <a:chExt cx="137160" cy="145415"/>
          </a:xfrm>
        </p:grpSpPr>
        <p:sp>
          <p:nvSpPr>
            <p:cNvPr id="54" name="object 54"/>
            <p:cNvSpPr/>
            <p:nvPr/>
          </p:nvSpPr>
          <p:spPr>
            <a:xfrm>
              <a:off x="7050089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4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7" y="24978"/>
                  </a:lnTo>
                  <a:lnTo>
                    <a:pt x="108093" y="30573"/>
                  </a:lnTo>
                  <a:lnTo>
                    <a:pt x="106014" y="34022"/>
                  </a:lnTo>
                  <a:lnTo>
                    <a:pt x="89788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6" y="17288"/>
                  </a:lnTo>
                  <a:lnTo>
                    <a:pt x="117470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7050089" y="2314952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6" name="object 56"/>
          <p:cNvGrpSpPr/>
          <p:nvPr/>
        </p:nvGrpSpPr>
        <p:grpSpPr>
          <a:xfrm>
            <a:off x="6614710" y="2295151"/>
            <a:ext cx="306705" cy="221615"/>
            <a:chOff x="6614710" y="2295151"/>
            <a:chExt cx="306705" cy="221615"/>
          </a:xfrm>
        </p:grpSpPr>
        <p:pic>
          <p:nvPicPr>
            <p:cNvPr id="57" name="object 5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716310" y="2295151"/>
              <a:ext cx="204638" cy="221038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6759172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6759172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614710" y="2295151"/>
              <a:ext cx="204638" cy="221038"/>
            </a:xfrm>
            <a:prstGeom prst="rect">
              <a:avLst/>
            </a:prstGeom>
          </p:spPr>
        </p:pic>
      </p:grpSp>
      <p:grpSp>
        <p:nvGrpSpPr>
          <p:cNvPr id="61" name="object 61"/>
          <p:cNvGrpSpPr/>
          <p:nvPr/>
        </p:nvGrpSpPr>
        <p:grpSpPr>
          <a:xfrm>
            <a:off x="6652810" y="2310260"/>
            <a:ext cx="128270" cy="144780"/>
            <a:chOff x="6652810" y="2310260"/>
            <a:chExt cx="128270" cy="144780"/>
          </a:xfrm>
        </p:grpSpPr>
        <p:sp>
          <p:nvSpPr>
            <p:cNvPr id="62" name="object 62"/>
            <p:cNvSpPr/>
            <p:nvPr/>
          </p:nvSpPr>
          <p:spPr>
            <a:xfrm>
              <a:off x="6657572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6657572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/>
          <p:cNvSpPr txBox="1"/>
          <p:nvPr/>
        </p:nvSpPr>
        <p:spPr>
          <a:xfrm>
            <a:off x="648359" y="4147075"/>
            <a:ext cx="11220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Non-singular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65" name="object 65"/>
          <p:cNvGraphicFramePr>
            <a:graphicFrameLocks noGrp="1"/>
          </p:cNvGraphicFramePr>
          <p:nvPr/>
        </p:nvGraphicFramePr>
        <p:xfrm>
          <a:off x="629309" y="1300113"/>
          <a:ext cx="7049770" cy="2767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7100"/>
                <a:gridCol w="2910204"/>
                <a:gridCol w="1941829"/>
              </a:tblGrid>
              <a:tr h="1668134">
                <a:tc>
                  <a:txBody>
                    <a:bodyPr/>
                    <a:lstStyle/>
                    <a:p>
                      <a:pPr marL="31750">
                        <a:lnSpc>
                          <a:spcPts val="1545"/>
                        </a:lnSpc>
                      </a:pP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4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72085" indent="-140970">
                        <a:lnSpc>
                          <a:spcPct val="100000"/>
                        </a:lnSpc>
                        <a:buChar char="•"/>
                        <a:tabLst>
                          <a:tab pos="172720" algn="l"/>
                          <a:tab pos="572135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 +	b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10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  <a:buFont typeface="Arial MT"/>
                        <a:buChar char="•"/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72085" indent="-140970">
                        <a:lnSpc>
                          <a:spcPct val="100000"/>
                        </a:lnSpc>
                        <a:buChar char="•"/>
                        <a:tabLst>
                          <a:tab pos="172720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2b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12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Unique</a:t>
                      </a:r>
                      <a:r>
                        <a:rPr sz="1400" b="1" spc="-3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solution: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7555">
                        <a:lnSpc>
                          <a:spcPts val="1545"/>
                        </a:lnSpc>
                      </a:pP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4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96950" indent="-240030">
                        <a:lnSpc>
                          <a:spcPct val="100000"/>
                        </a:lnSpc>
                        <a:buChar char="•"/>
                        <a:tabLst>
                          <a:tab pos="996950" algn="l"/>
                          <a:tab pos="997585" algn="l"/>
                          <a:tab pos="1397000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 +	b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10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  <a:buFont typeface="Arial MT"/>
                        <a:buChar char="•"/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897890" indent="-140970">
                        <a:lnSpc>
                          <a:spcPct val="100000"/>
                        </a:lnSpc>
                        <a:buChar char="•"/>
                        <a:tabLst>
                          <a:tab pos="898525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2a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2b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20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716280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Infinite</a:t>
                      </a:r>
                      <a:r>
                        <a:rPr sz="1400" b="1" spc="-2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solutions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70890">
                        <a:lnSpc>
                          <a:spcPts val="1545"/>
                        </a:lnSpc>
                      </a:pP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4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010285" indent="-240030">
                        <a:lnSpc>
                          <a:spcPct val="100000"/>
                        </a:lnSpc>
                        <a:buChar char="•"/>
                        <a:tabLst>
                          <a:tab pos="1010285" algn="l"/>
                          <a:tab pos="1010285" algn="l"/>
                          <a:tab pos="1410335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 +	b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10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  <a:buFont typeface="Arial MT"/>
                        <a:buChar char="•"/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11225" indent="-140970">
                        <a:lnSpc>
                          <a:spcPct val="100000"/>
                        </a:lnSpc>
                        <a:buChar char="•"/>
                        <a:tabLst>
                          <a:tab pos="911860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2a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2b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24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</a:tr>
              <a:tr h="727640">
                <a:tc>
                  <a:txBody>
                    <a:bodyPr/>
                    <a:lstStyle/>
                    <a:p>
                      <a:pPr marL="488315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8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 marL="48831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b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7150" marB="0"/>
                </a:tc>
                <a:tc>
                  <a:txBody>
                    <a:bodyPr/>
                    <a:lstStyle/>
                    <a:p>
                      <a:pPr marR="247015"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8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 marR="247015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b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71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  <a:tr h="371552">
                <a:tc>
                  <a:txBody>
                    <a:bodyPr/>
                    <a:lstStyle/>
                    <a:p>
                      <a:pPr marL="31750">
                        <a:lnSpc>
                          <a:spcPts val="1595"/>
                        </a:lnSpc>
                        <a:spcBef>
                          <a:spcPts val="1225"/>
                        </a:spcBef>
                      </a:pP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Complete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555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grpSp>
        <p:nvGrpSpPr>
          <p:cNvPr id="66" name="object 66"/>
          <p:cNvGrpSpPr/>
          <p:nvPr/>
        </p:nvGrpSpPr>
        <p:grpSpPr>
          <a:xfrm>
            <a:off x="881994" y="3054725"/>
            <a:ext cx="205104" cy="221615"/>
            <a:chOff x="881994" y="3054725"/>
            <a:chExt cx="205104" cy="221615"/>
          </a:xfrm>
        </p:grpSpPr>
        <p:pic>
          <p:nvPicPr>
            <p:cNvPr id="67" name="object 6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81994" y="3054725"/>
              <a:ext cx="204638" cy="221038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0094" y="3069834"/>
              <a:ext cx="127892" cy="144452"/>
            </a:xfrm>
            <a:prstGeom prst="rect">
              <a:avLst/>
            </a:prstGeom>
          </p:spPr>
        </p:pic>
      </p:grpSp>
      <p:grpSp>
        <p:nvGrpSpPr>
          <p:cNvPr id="69" name="object 69"/>
          <p:cNvGrpSpPr/>
          <p:nvPr/>
        </p:nvGrpSpPr>
        <p:grpSpPr>
          <a:xfrm>
            <a:off x="880201" y="3336761"/>
            <a:ext cx="213360" cy="221615"/>
            <a:chOff x="880201" y="3336761"/>
            <a:chExt cx="213360" cy="221615"/>
          </a:xfrm>
        </p:grpSpPr>
        <p:pic>
          <p:nvPicPr>
            <p:cNvPr id="70" name="object 7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0201" y="3336761"/>
              <a:ext cx="213307" cy="221038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8301" y="3351801"/>
              <a:ext cx="137107" cy="144793"/>
            </a:xfrm>
            <a:prstGeom prst="rect">
              <a:avLst/>
            </a:prstGeom>
          </p:spPr>
        </p:pic>
      </p:grpSp>
      <p:grpSp>
        <p:nvGrpSpPr>
          <p:cNvPr id="72" name="object 72"/>
          <p:cNvGrpSpPr/>
          <p:nvPr/>
        </p:nvGrpSpPr>
        <p:grpSpPr>
          <a:xfrm>
            <a:off x="3717900" y="3054724"/>
            <a:ext cx="205104" cy="221615"/>
            <a:chOff x="3717900" y="3054724"/>
            <a:chExt cx="205104" cy="221615"/>
          </a:xfrm>
        </p:grpSpPr>
        <p:pic>
          <p:nvPicPr>
            <p:cNvPr id="73" name="object 7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717900" y="3054724"/>
              <a:ext cx="204638" cy="221038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56000" y="3069834"/>
              <a:ext cx="127892" cy="144452"/>
            </a:xfrm>
            <a:prstGeom prst="rect">
              <a:avLst/>
            </a:prstGeom>
          </p:spPr>
        </p:pic>
      </p:grpSp>
      <p:grpSp>
        <p:nvGrpSpPr>
          <p:cNvPr id="75" name="object 75"/>
          <p:cNvGrpSpPr/>
          <p:nvPr/>
        </p:nvGrpSpPr>
        <p:grpSpPr>
          <a:xfrm>
            <a:off x="3716107" y="3336761"/>
            <a:ext cx="213360" cy="221615"/>
            <a:chOff x="3716107" y="3336761"/>
            <a:chExt cx="213360" cy="221615"/>
          </a:xfrm>
        </p:grpSpPr>
        <p:pic>
          <p:nvPicPr>
            <p:cNvPr id="76" name="object 7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6107" y="3336761"/>
              <a:ext cx="213307" cy="221038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54207" y="3351801"/>
              <a:ext cx="137107" cy="1447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6683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Systems</a:t>
            </a:r>
            <a:r>
              <a:rPr spc="10" dirty="0"/>
              <a:t> </a:t>
            </a:r>
            <a:r>
              <a:rPr dirty="0"/>
              <a:t>of</a:t>
            </a:r>
            <a:r>
              <a:rPr spc="15" dirty="0"/>
              <a:t> </a:t>
            </a:r>
            <a:r>
              <a:rPr spc="-5" dirty="0"/>
              <a:t>equations</a:t>
            </a:r>
            <a:endParaRPr spc="-5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51763" y="1865400"/>
            <a:ext cx="204638" cy="22103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9863" y="1880509"/>
            <a:ext cx="127892" cy="14445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9332" y="1865400"/>
            <a:ext cx="213307" cy="22103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87432" y="1880438"/>
            <a:ext cx="137107" cy="144793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751763" y="2295151"/>
            <a:ext cx="205104" cy="221615"/>
            <a:chOff x="751763" y="2295151"/>
            <a:chExt cx="205104" cy="221615"/>
          </a:xfrm>
        </p:grpSpPr>
        <p:pic>
          <p:nvPicPr>
            <p:cNvPr id="8" name="object 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51763" y="2295151"/>
              <a:ext cx="204638" cy="2210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863" y="2310260"/>
              <a:ext cx="127892" cy="144452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080778" y="2295151"/>
            <a:ext cx="281940" cy="221615"/>
            <a:chOff x="1080778" y="2295151"/>
            <a:chExt cx="281940" cy="22161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9332" y="2295151"/>
              <a:ext cx="213307" cy="22103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92195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192195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0778" y="2295151"/>
              <a:ext cx="213307" cy="221038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1118878" y="2310190"/>
            <a:ext cx="137160" cy="145415"/>
            <a:chOff x="1118878" y="2310190"/>
            <a:chExt cx="137160" cy="145415"/>
          </a:xfrm>
        </p:grpSpPr>
        <p:sp>
          <p:nvSpPr>
            <p:cNvPr id="16" name="object 16"/>
            <p:cNvSpPr/>
            <p:nvPr/>
          </p:nvSpPr>
          <p:spPr>
            <a:xfrm>
              <a:off x="1123641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23641" y="2314952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8" name="object 18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746736" y="1865400"/>
            <a:ext cx="204638" cy="22103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4836" y="1880509"/>
            <a:ext cx="127892" cy="144452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44305" y="1865400"/>
            <a:ext cx="213307" cy="22103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82405" y="1880438"/>
            <a:ext cx="137107" cy="144793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4075752" y="2295151"/>
            <a:ext cx="281940" cy="221615"/>
            <a:chOff x="4075752" y="2295151"/>
            <a:chExt cx="281940" cy="221615"/>
          </a:xfrm>
        </p:grpSpPr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4306" y="2295151"/>
              <a:ext cx="213307" cy="22103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187168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187168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75752" y="2295151"/>
              <a:ext cx="213307" cy="221038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4113852" y="2310190"/>
            <a:ext cx="137160" cy="145415"/>
            <a:chOff x="4113852" y="2310190"/>
            <a:chExt cx="137160" cy="145415"/>
          </a:xfrm>
        </p:grpSpPr>
        <p:sp>
          <p:nvSpPr>
            <p:cNvPr id="28" name="object 28"/>
            <p:cNvSpPr/>
            <p:nvPr/>
          </p:nvSpPr>
          <p:spPr>
            <a:xfrm>
              <a:off x="4118615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118615" y="2314952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/>
          <p:cNvGrpSpPr/>
          <p:nvPr/>
        </p:nvGrpSpPr>
        <p:grpSpPr>
          <a:xfrm>
            <a:off x="3683236" y="2295151"/>
            <a:ext cx="306705" cy="221615"/>
            <a:chOff x="3683236" y="2295151"/>
            <a:chExt cx="306705" cy="221615"/>
          </a:xfrm>
        </p:grpSpPr>
        <p:pic>
          <p:nvPicPr>
            <p:cNvPr id="31" name="object 3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784836" y="2295151"/>
              <a:ext cx="204638" cy="22103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8276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8276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683236" y="2295151"/>
              <a:ext cx="204638" cy="221038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3721336" y="2310260"/>
            <a:ext cx="128270" cy="144780"/>
            <a:chOff x="3721336" y="2310260"/>
            <a:chExt cx="128270" cy="144780"/>
          </a:xfrm>
        </p:grpSpPr>
        <p:sp>
          <p:nvSpPr>
            <p:cNvPr id="36" name="object 36"/>
            <p:cNvSpPr/>
            <p:nvPr/>
          </p:nvSpPr>
          <p:spPr>
            <a:xfrm>
              <a:off x="37260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7260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8" name="object 38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678210" y="1865400"/>
            <a:ext cx="204638" cy="221038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16310" y="1880509"/>
            <a:ext cx="127892" cy="144452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75778" y="1865400"/>
            <a:ext cx="213307" cy="221038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13878" y="1880438"/>
            <a:ext cx="137107" cy="144793"/>
          </a:xfrm>
          <a:prstGeom prst="rect">
            <a:avLst/>
          </a:prstGeom>
        </p:spPr>
      </p:pic>
      <p:grpSp>
        <p:nvGrpSpPr>
          <p:cNvPr id="42" name="object 42"/>
          <p:cNvGrpSpPr/>
          <p:nvPr/>
        </p:nvGrpSpPr>
        <p:grpSpPr>
          <a:xfrm>
            <a:off x="7007226" y="2295151"/>
            <a:ext cx="281940" cy="221615"/>
            <a:chOff x="7007226" y="2295151"/>
            <a:chExt cx="281940" cy="221615"/>
          </a:xfrm>
        </p:grpSpPr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5778" y="2295151"/>
              <a:ext cx="213307" cy="22103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7118641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90" y="55119"/>
                  </a:lnTo>
                  <a:lnTo>
                    <a:pt x="77378" y="72226"/>
                  </a:lnTo>
                  <a:lnTo>
                    <a:pt x="58529" y="87722"/>
                  </a:lnTo>
                  <a:lnTo>
                    <a:pt x="22990" y="103986"/>
                  </a:lnTo>
                  <a:lnTo>
                    <a:pt x="14635" y="107609"/>
                  </a:lnTo>
                  <a:lnTo>
                    <a:pt x="8045" y="111919"/>
                  </a:lnTo>
                  <a:lnTo>
                    <a:pt x="3181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1" y="135268"/>
                  </a:lnTo>
                  <a:lnTo>
                    <a:pt x="43815" y="133192"/>
                  </a:lnTo>
                  <a:lnTo>
                    <a:pt x="72378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9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7118641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7226" y="2295151"/>
              <a:ext cx="213307" cy="221038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7045326" y="2310190"/>
            <a:ext cx="137160" cy="145415"/>
            <a:chOff x="7045326" y="2310190"/>
            <a:chExt cx="137160" cy="145415"/>
          </a:xfrm>
        </p:grpSpPr>
        <p:sp>
          <p:nvSpPr>
            <p:cNvPr id="48" name="object 48"/>
            <p:cNvSpPr/>
            <p:nvPr/>
          </p:nvSpPr>
          <p:spPr>
            <a:xfrm>
              <a:off x="7050089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4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7" y="24978"/>
                  </a:lnTo>
                  <a:lnTo>
                    <a:pt x="108093" y="30573"/>
                  </a:lnTo>
                  <a:lnTo>
                    <a:pt x="106014" y="34022"/>
                  </a:lnTo>
                  <a:lnTo>
                    <a:pt x="89788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6" y="17288"/>
                  </a:lnTo>
                  <a:lnTo>
                    <a:pt x="117470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7050089" y="2314952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0" name="object 50"/>
          <p:cNvGrpSpPr/>
          <p:nvPr/>
        </p:nvGrpSpPr>
        <p:grpSpPr>
          <a:xfrm>
            <a:off x="6614710" y="2295151"/>
            <a:ext cx="306705" cy="221615"/>
            <a:chOff x="6614710" y="2295151"/>
            <a:chExt cx="306705" cy="221615"/>
          </a:xfrm>
        </p:grpSpPr>
        <p:pic>
          <p:nvPicPr>
            <p:cNvPr id="51" name="object 5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716310" y="2295151"/>
              <a:ext cx="204638" cy="221038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759172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6759172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614710" y="2295151"/>
              <a:ext cx="204638" cy="221038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6652810" y="2310260"/>
            <a:ext cx="128270" cy="144780"/>
            <a:chOff x="6652810" y="2310260"/>
            <a:chExt cx="128270" cy="144780"/>
          </a:xfrm>
        </p:grpSpPr>
        <p:sp>
          <p:nvSpPr>
            <p:cNvPr id="56" name="object 56"/>
            <p:cNvSpPr/>
            <p:nvPr/>
          </p:nvSpPr>
          <p:spPr>
            <a:xfrm>
              <a:off x="6657572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6657572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648359" y="3744810"/>
            <a:ext cx="1122045" cy="641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4000"/>
              </a:lnSpc>
              <a:spcBef>
                <a:spcPts val="100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Complete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on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-si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ngu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881994" y="3054725"/>
            <a:ext cx="205104" cy="221615"/>
            <a:chOff x="881994" y="3054725"/>
            <a:chExt cx="205104" cy="221615"/>
          </a:xfrm>
        </p:grpSpPr>
        <p:pic>
          <p:nvPicPr>
            <p:cNvPr id="60" name="object 6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81994" y="3054725"/>
              <a:ext cx="204638" cy="22103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0094" y="3069834"/>
              <a:ext cx="127892" cy="144452"/>
            </a:xfrm>
            <a:prstGeom prst="rect">
              <a:avLst/>
            </a:prstGeom>
          </p:spPr>
        </p:pic>
      </p:grpSp>
      <p:grpSp>
        <p:nvGrpSpPr>
          <p:cNvPr id="62" name="object 62"/>
          <p:cNvGrpSpPr/>
          <p:nvPr/>
        </p:nvGrpSpPr>
        <p:grpSpPr>
          <a:xfrm>
            <a:off x="880201" y="3336761"/>
            <a:ext cx="213360" cy="221615"/>
            <a:chOff x="880201" y="3336761"/>
            <a:chExt cx="213360" cy="221615"/>
          </a:xfrm>
        </p:grpSpPr>
        <p:pic>
          <p:nvPicPr>
            <p:cNvPr id="63" name="object 6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0201" y="3336761"/>
              <a:ext cx="213307" cy="22103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8301" y="3351801"/>
              <a:ext cx="137107" cy="144793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1105471" y="2944081"/>
            <a:ext cx="426084" cy="58991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8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66" name="object 66"/>
          <p:cNvGraphicFramePr>
            <a:graphicFrameLocks noGrp="1"/>
          </p:cNvGraphicFramePr>
          <p:nvPr/>
        </p:nvGraphicFramePr>
        <p:xfrm>
          <a:off x="629309" y="1300113"/>
          <a:ext cx="7049770" cy="15944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7100"/>
                <a:gridCol w="2910204"/>
                <a:gridCol w="1941829"/>
              </a:tblGrid>
              <a:tr h="302517">
                <a:tc>
                  <a:txBody>
                    <a:bodyPr/>
                    <a:lstStyle/>
                    <a:p>
                      <a:pPr marL="31750">
                        <a:lnSpc>
                          <a:spcPts val="1545"/>
                        </a:lnSpc>
                      </a:pP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4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7555">
                        <a:lnSpc>
                          <a:spcPts val="1545"/>
                        </a:lnSpc>
                      </a:pP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4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70890">
                        <a:lnSpc>
                          <a:spcPts val="1545"/>
                        </a:lnSpc>
                      </a:pP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4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406400">
                <a:tc>
                  <a:txBody>
                    <a:bodyPr/>
                    <a:lstStyle/>
                    <a:p>
                      <a:pPr marL="172085" indent="-14097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172720" algn="l"/>
                          <a:tab pos="572135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 +	b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10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996950" indent="-24003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996950" algn="l"/>
                          <a:tab pos="997585" algn="l"/>
                          <a:tab pos="1397000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 +	b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10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1010285" indent="-24003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1010285" algn="l"/>
                          <a:tab pos="1010285" algn="l"/>
                          <a:tab pos="1410335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 +	b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10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</a:tr>
              <a:tr h="885164">
                <a:tc>
                  <a:txBody>
                    <a:bodyPr/>
                    <a:lstStyle/>
                    <a:p>
                      <a:pPr marL="172085" indent="-14097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172720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2b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12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78105">
                        <a:lnSpc>
                          <a:spcPts val="1595"/>
                        </a:lnSpc>
                        <a:spcBef>
                          <a:spcPts val="1180"/>
                        </a:spcBef>
                      </a:pP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Unique</a:t>
                      </a:r>
                      <a:r>
                        <a:rPr sz="1400" b="1" spc="-3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solution: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897890" indent="-14097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898525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2a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2b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20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716280">
                        <a:lnSpc>
                          <a:spcPts val="1595"/>
                        </a:lnSpc>
                        <a:spcBef>
                          <a:spcPts val="1180"/>
                        </a:spcBef>
                      </a:pP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Infinite</a:t>
                      </a:r>
                      <a:r>
                        <a:rPr sz="1400" b="1" spc="-2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solutions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911225" indent="-14097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911860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2a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2b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24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</a:tr>
            </a:tbl>
          </a:graphicData>
        </a:graphic>
      </p:graphicFrame>
      <p:grpSp>
        <p:nvGrpSpPr>
          <p:cNvPr id="67" name="object 67"/>
          <p:cNvGrpSpPr/>
          <p:nvPr/>
        </p:nvGrpSpPr>
        <p:grpSpPr>
          <a:xfrm>
            <a:off x="3717900" y="3054724"/>
            <a:ext cx="205104" cy="221615"/>
            <a:chOff x="3717900" y="3054724"/>
            <a:chExt cx="205104" cy="221615"/>
          </a:xfrm>
        </p:grpSpPr>
        <p:pic>
          <p:nvPicPr>
            <p:cNvPr id="68" name="object 6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717900" y="3054724"/>
              <a:ext cx="204638" cy="221038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56000" y="3069834"/>
              <a:ext cx="127892" cy="144452"/>
            </a:xfrm>
            <a:prstGeom prst="rect">
              <a:avLst/>
            </a:prstGeom>
          </p:spPr>
        </p:pic>
      </p:grpSp>
      <p:grpSp>
        <p:nvGrpSpPr>
          <p:cNvPr id="70" name="object 70"/>
          <p:cNvGrpSpPr/>
          <p:nvPr/>
        </p:nvGrpSpPr>
        <p:grpSpPr>
          <a:xfrm>
            <a:off x="3716107" y="3336761"/>
            <a:ext cx="213360" cy="221615"/>
            <a:chOff x="3716107" y="3336761"/>
            <a:chExt cx="213360" cy="221615"/>
          </a:xfrm>
        </p:grpSpPr>
        <p:pic>
          <p:nvPicPr>
            <p:cNvPr id="71" name="object 7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6107" y="3336761"/>
              <a:ext cx="213307" cy="221038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54207" y="3351801"/>
              <a:ext cx="137107" cy="144793"/>
            </a:xfrm>
            <a:prstGeom prst="rect">
              <a:avLst/>
            </a:prstGeom>
          </p:spPr>
        </p:pic>
      </p:grpSp>
      <p:sp>
        <p:nvSpPr>
          <p:cNvPr id="73" name="object 73"/>
          <p:cNvSpPr txBox="1"/>
          <p:nvPr/>
        </p:nvSpPr>
        <p:spPr>
          <a:xfrm>
            <a:off x="3915977" y="2956140"/>
            <a:ext cx="845819" cy="57785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r>
              <a:rPr sz="2100" baseline="2000" dirty="0">
                <a:latin typeface="Arial MT"/>
                <a:cs typeface="Arial MT"/>
              </a:rPr>
              <a:t>a</a:t>
            </a:r>
            <a:r>
              <a:rPr sz="2100" spc="-30" baseline="2000" dirty="0">
                <a:latin typeface="Arial MT"/>
                <a:cs typeface="Arial MT"/>
              </a:rPr>
              <a:t> </a:t>
            </a:r>
            <a:r>
              <a:rPr sz="2100" baseline="2000" dirty="0">
                <a:latin typeface="Arial MT"/>
                <a:cs typeface="Arial MT"/>
              </a:rPr>
              <a:t>=</a:t>
            </a:r>
            <a:r>
              <a:rPr sz="2100" spc="-22" baseline="2000" dirty="0">
                <a:latin typeface="Arial MT"/>
                <a:cs typeface="Arial MT"/>
              </a:rPr>
              <a:t> </a:t>
            </a:r>
            <a:r>
              <a:rPr sz="2100" baseline="2000" dirty="0">
                <a:latin typeface="Arial MT"/>
                <a:cs typeface="Arial MT"/>
              </a:rPr>
              <a:t>8</a:t>
            </a:r>
            <a:r>
              <a:rPr sz="2100" spc="660" baseline="2000" dirty="0">
                <a:latin typeface="Arial MT"/>
                <a:cs typeface="Arial MT"/>
              </a:rPr>
              <a:t> </a:t>
            </a:r>
            <a:r>
              <a:rPr sz="2100" baseline="-20000" dirty="0">
                <a:latin typeface="Arial MT"/>
                <a:cs typeface="Arial MT"/>
              </a:rPr>
              <a:t>,</a:t>
            </a:r>
            <a:r>
              <a:rPr sz="2100" spc="592" baseline="-2000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7</a:t>
            </a:r>
            <a:endParaRPr sz="1400">
              <a:latin typeface="Arial MT"/>
              <a:cs typeface="Arial MT"/>
            </a:endParaRPr>
          </a:p>
          <a:p>
            <a:pPr marL="38100">
              <a:lnSpc>
                <a:spcPct val="100000"/>
              </a:lnSpc>
              <a:spcBef>
                <a:spcPts val="495"/>
              </a:spcBef>
              <a:tabLst>
                <a:tab pos="708025" algn="l"/>
              </a:tabLst>
            </a:pPr>
            <a:r>
              <a:rPr sz="1400" dirty="0">
                <a:latin typeface="Arial MT"/>
                <a:cs typeface="Arial MT"/>
              </a:rPr>
              <a:t>b = 2	</a:t>
            </a:r>
            <a:r>
              <a:rPr sz="2100" baseline="2000" dirty="0">
                <a:latin typeface="Arial MT"/>
                <a:cs typeface="Arial MT"/>
              </a:rPr>
              <a:t>3</a:t>
            </a:r>
            <a:endParaRPr sz="2100" baseline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6683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Systems</a:t>
            </a:r>
            <a:r>
              <a:rPr spc="10" dirty="0"/>
              <a:t> </a:t>
            </a:r>
            <a:r>
              <a:rPr dirty="0"/>
              <a:t>of</a:t>
            </a:r>
            <a:r>
              <a:rPr spc="15" dirty="0"/>
              <a:t> </a:t>
            </a:r>
            <a:r>
              <a:rPr spc="-5" dirty="0"/>
              <a:t>equations</a:t>
            </a:r>
            <a:endParaRPr spc="-5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51763" y="1865400"/>
            <a:ext cx="204638" cy="22103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9863" y="1880509"/>
            <a:ext cx="127892" cy="14445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9332" y="1865400"/>
            <a:ext cx="213307" cy="22103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87432" y="1880438"/>
            <a:ext cx="137107" cy="144793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751763" y="2295151"/>
            <a:ext cx="205104" cy="221615"/>
            <a:chOff x="751763" y="2295151"/>
            <a:chExt cx="205104" cy="221615"/>
          </a:xfrm>
        </p:grpSpPr>
        <p:pic>
          <p:nvPicPr>
            <p:cNvPr id="8" name="object 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51763" y="2295151"/>
              <a:ext cx="204638" cy="2210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863" y="2310260"/>
              <a:ext cx="127892" cy="144452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080778" y="2295151"/>
            <a:ext cx="281940" cy="221615"/>
            <a:chOff x="1080778" y="2295151"/>
            <a:chExt cx="281940" cy="22161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9332" y="2295151"/>
              <a:ext cx="213307" cy="22103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92195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192195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0778" y="2295151"/>
              <a:ext cx="213307" cy="221038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1118878" y="2310190"/>
            <a:ext cx="137160" cy="145415"/>
            <a:chOff x="1118878" y="2310190"/>
            <a:chExt cx="137160" cy="145415"/>
          </a:xfrm>
        </p:grpSpPr>
        <p:sp>
          <p:nvSpPr>
            <p:cNvPr id="16" name="object 16"/>
            <p:cNvSpPr/>
            <p:nvPr/>
          </p:nvSpPr>
          <p:spPr>
            <a:xfrm>
              <a:off x="1123641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23641" y="2314952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8" name="object 18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746736" y="1865400"/>
            <a:ext cx="204638" cy="22103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4836" y="1880509"/>
            <a:ext cx="127892" cy="144452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44305" y="1865400"/>
            <a:ext cx="213307" cy="22103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82405" y="1880438"/>
            <a:ext cx="137107" cy="144793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4075752" y="2295151"/>
            <a:ext cx="281940" cy="221615"/>
            <a:chOff x="4075752" y="2295151"/>
            <a:chExt cx="281940" cy="221615"/>
          </a:xfrm>
        </p:grpSpPr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4306" y="2295151"/>
              <a:ext cx="213307" cy="22103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187168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187168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75752" y="2295151"/>
              <a:ext cx="213307" cy="221038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4113852" y="2310190"/>
            <a:ext cx="137160" cy="145415"/>
            <a:chOff x="4113852" y="2310190"/>
            <a:chExt cx="137160" cy="145415"/>
          </a:xfrm>
        </p:grpSpPr>
        <p:sp>
          <p:nvSpPr>
            <p:cNvPr id="28" name="object 28"/>
            <p:cNvSpPr/>
            <p:nvPr/>
          </p:nvSpPr>
          <p:spPr>
            <a:xfrm>
              <a:off x="4118615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118615" y="2314952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/>
          <p:cNvGrpSpPr/>
          <p:nvPr/>
        </p:nvGrpSpPr>
        <p:grpSpPr>
          <a:xfrm>
            <a:off x="3683236" y="2295151"/>
            <a:ext cx="306705" cy="221615"/>
            <a:chOff x="3683236" y="2295151"/>
            <a:chExt cx="306705" cy="221615"/>
          </a:xfrm>
        </p:grpSpPr>
        <p:pic>
          <p:nvPicPr>
            <p:cNvPr id="31" name="object 3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784836" y="2295151"/>
              <a:ext cx="204638" cy="22103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8276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8276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683236" y="2295151"/>
              <a:ext cx="204638" cy="221038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3721336" y="2310260"/>
            <a:ext cx="128270" cy="144780"/>
            <a:chOff x="3721336" y="2310260"/>
            <a:chExt cx="128270" cy="144780"/>
          </a:xfrm>
        </p:grpSpPr>
        <p:sp>
          <p:nvSpPr>
            <p:cNvPr id="36" name="object 36"/>
            <p:cNvSpPr/>
            <p:nvPr/>
          </p:nvSpPr>
          <p:spPr>
            <a:xfrm>
              <a:off x="37260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7260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8" name="object 38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678210" y="1865400"/>
            <a:ext cx="204638" cy="221038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16310" y="1880509"/>
            <a:ext cx="127892" cy="144452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75778" y="1865400"/>
            <a:ext cx="213307" cy="221038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13878" y="1880438"/>
            <a:ext cx="137107" cy="144793"/>
          </a:xfrm>
          <a:prstGeom prst="rect">
            <a:avLst/>
          </a:prstGeom>
        </p:spPr>
      </p:pic>
      <p:grpSp>
        <p:nvGrpSpPr>
          <p:cNvPr id="42" name="object 42"/>
          <p:cNvGrpSpPr/>
          <p:nvPr/>
        </p:nvGrpSpPr>
        <p:grpSpPr>
          <a:xfrm>
            <a:off x="7007226" y="2295151"/>
            <a:ext cx="281940" cy="221615"/>
            <a:chOff x="7007226" y="2295151"/>
            <a:chExt cx="281940" cy="221615"/>
          </a:xfrm>
        </p:grpSpPr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5778" y="2295151"/>
              <a:ext cx="213307" cy="22103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7118641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90" y="55119"/>
                  </a:lnTo>
                  <a:lnTo>
                    <a:pt x="77378" y="72226"/>
                  </a:lnTo>
                  <a:lnTo>
                    <a:pt x="58529" y="87722"/>
                  </a:lnTo>
                  <a:lnTo>
                    <a:pt x="22990" y="103986"/>
                  </a:lnTo>
                  <a:lnTo>
                    <a:pt x="14635" y="107609"/>
                  </a:lnTo>
                  <a:lnTo>
                    <a:pt x="8045" y="111919"/>
                  </a:lnTo>
                  <a:lnTo>
                    <a:pt x="3181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1" y="135268"/>
                  </a:lnTo>
                  <a:lnTo>
                    <a:pt x="43815" y="133192"/>
                  </a:lnTo>
                  <a:lnTo>
                    <a:pt x="72378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9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7118641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7226" y="2295151"/>
              <a:ext cx="213307" cy="221038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7045326" y="2310190"/>
            <a:ext cx="137160" cy="145415"/>
            <a:chOff x="7045326" y="2310190"/>
            <a:chExt cx="137160" cy="145415"/>
          </a:xfrm>
        </p:grpSpPr>
        <p:sp>
          <p:nvSpPr>
            <p:cNvPr id="48" name="object 48"/>
            <p:cNvSpPr/>
            <p:nvPr/>
          </p:nvSpPr>
          <p:spPr>
            <a:xfrm>
              <a:off x="7050089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4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7" y="24978"/>
                  </a:lnTo>
                  <a:lnTo>
                    <a:pt x="108093" y="30573"/>
                  </a:lnTo>
                  <a:lnTo>
                    <a:pt x="106014" y="34022"/>
                  </a:lnTo>
                  <a:lnTo>
                    <a:pt x="89788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6" y="17288"/>
                  </a:lnTo>
                  <a:lnTo>
                    <a:pt x="117470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7050089" y="2314952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0" name="object 50"/>
          <p:cNvGrpSpPr/>
          <p:nvPr/>
        </p:nvGrpSpPr>
        <p:grpSpPr>
          <a:xfrm>
            <a:off x="6614710" y="2295151"/>
            <a:ext cx="306705" cy="221615"/>
            <a:chOff x="6614710" y="2295151"/>
            <a:chExt cx="306705" cy="221615"/>
          </a:xfrm>
        </p:grpSpPr>
        <p:pic>
          <p:nvPicPr>
            <p:cNvPr id="51" name="object 5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716310" y="2295151"/>
              <a:ext cx="204638" cy="221038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759172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6759172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614710" y="2295151"/>
              <a:ext cx="204638" cy="221038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6652810" y="2310260"/>
            <a:ext cx="128270" cy="144780"/>
            <a:chOff x="6652810" y="2310260"/>
            <a:chExt cx="128270" cy="144780"/>
          </a:xfrm>
        </p:grpSpPr>
        <p:sp>
          <p:nvSpPr>
            <p:cNvPr id="56" name="object 56"/>
            <p:cNvSpPr/>
            <p:nvPr/>
          </p:nvSpPr>
          <p:spPr>
            <a:xfrm>
              <a:off x="6657572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6657572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648359" y="3744810"/>
            <a:ext cx="1122045" cy="641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4000"/>
              </a:lnSpc>
              <a:spcBef>
                <a:spcPts val="100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Complete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on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-si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ngu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881994" y="3054725"/>
            <a:ext cx="205104" cy="221615"/>
            <a:chOff x="881994" y="3054725"/>
            <a:chExt cx="205104" cy="221615"/>
          </a:xfrm>
        </p:grpSpPr>
        <p:pic>
          <p:nvPicPr>
            <p:cNvPr id="60" name="object 6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81994" y="3054725"/>
              <a:ext cx="204638" cy="22103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0094" y="3069834"/>
              <a:ext cx="127892" cy="144452"/>
            </a:xfrm>
            <a:prstGeom prst="rect">
              <a:avLst/>
            </a:prstGeom>
          </p:spPr>
        </p:pic>
      </p:grpSp>
      <p:grpSp>
        <p:nvGrpSpPr>
          <p:cNvPr id="62" name="object 62"/>
          <p:cNvGrpSpPr/>
          <p:nvPr/>
        </p:nvGrpSpPr>
        <p:grpSpPr>
          <a:xfrm>
            <a:off x="880201" y="3336761"/>
            <a:ext cx="213360" cy="221615"/>
            <a:chOff x="880201" y="3336761"/>
            <a:chExt cx="213360" cy="221615"/>
          </a:xfrm>
        </p:grpSpPr>
        <p:pic>
          <p:nvPicPr>
            <p:cNvPr id="63" name="object 6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0201" y="3336761"/>
              <a:ext cx="213307" cy="22103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8301" y="3351801"/>
              <a:ext cx="137107" cy="144793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1105471" y="2944081"/>
            <a:ext cx="426084" cy="58991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8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66" name="object 66"/>
          <p:cNvGraphicFramePr>
            <a:graphicFrameLocks noGrp="1"/>
          </p:cNvGraphicFramePr>
          <p:nvPr/>
        </p:nvGraphicFramePr>
        <p:xfrm>
          <a:off x="629309" y="1300113"/>
          <a:ext cx="7049770" cy="15944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7100"/>
                <a:gridCol w="2910204"/>
                <a:gridCol w="1941829"/>
              </a:tblGrid>
              <a:tr h="302517">
                <a:tc>
                  <a:txBody>
                    <a:bodyPr/>
                    <a:lstStyle/>
                    <a:p>
                      <a:pPr marL="31750">
                        <a:lnSpc>
                          <a:spcPts val="1545"/>
                        </a:lnSpc>
                      </a:pP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4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7555">
                        <a:lnSpc>
                          <a:spcPts val="1545"/>
                        </a:lnSpc>
                      </a:pP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4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70890">
                        <a:lnSpc>
                          <a:spcPts val="1545"/>
                        </a:lnSpc>
                      </a:pP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4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406400">
                <a:tc>
                  <a:txBody>
                    <a:bodyPr/>
                    <a:lstStyle/>
                    <a:p>
                      <a:pPr marL="172085" indent="-14097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172720" algn="l"/>
                          <a:tab pos="572135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 +	b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10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996950" indent="-24003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996950" algn="l"/>
                          <a:tab pos="997585" algn="l"/>
                          <a:tab pos="1397000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 +	b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10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1010285" indent="-24003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1010285" algn="l"/>
                          <a:tab pos="1010285" algn="l"/>
                          <a:tab pos="1410335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 +	b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10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</a:tr>
              <a:tr h="885164">
                <a:tc>
                  <a:txBody>
                    <a:bodyPr/>
                    <a:lstStyle/>
                    <a:p>
                      <a:pPr marL="172085" indent="-14097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172720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2b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12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78105">
                        <a:lnSpc>
                          <a:spcPts val="1595"/>
                        </a:lnSpc>
                        <a:spcBef>
                          <a:spcPts val="1180"/>
                        </a:spcBef>
                      </a:pP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Unique</a:t>
                      </a:r>
                      <a:r>
                        <a:rPr sz="1400" b="1" spc="-3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solution: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897890" indent="-14097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898525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2a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2b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20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716280">
                        <a:lnSpc>
                          <a:spcPts val="1595"/>
                        </a:lnSpc>
                        <a:spcBef>
                          <a:spcPts val="1180"/>
                        </a:spcBef>
                      </a:pP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Infinite</a:t>
                      </a:r>
                      <a:r>
                        <a:rPr sz="1400" b="1" spc="-2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solutions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911225" indent="-14097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911860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2a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2b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24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</a:tr>
            </a:tbl>
          </a:graphicData>
        </a:graphic>
      </p:graphicFrame>
      <p:grpSp>
        <p:nvGrpSpPr>
          <p:cNvPr id="67" name="object 67"/>
          <p:cNvGrpSpPr/>
          <p:nvPr/>
        </p:nvGrpSpPr>
        <p:grpSpPr>
          <a:xfrm>
            <a:off x="3717900" y="3054724"/>
            <a:ext cx="205104" cy="221615"/>
            <a:chOff x="3717900" y="3054724"/>
            <a:chExt cx="205104" cy="221615"/>
          </a:xfrm>
        </p:grpSpPr>
        <p:pic>
          <p:nvPicPr>
            <p:cNvPr id="68" name="object 6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717900" y="3054724"/>
              <a:ext cx="204638" cy="221038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56000" y="3069834"/>
              <a:ext cx="127892" cy="144452"/>
            </a:xfrm>
            <a:prstGeom prst="rect">
              <a:avLst/>
            </a:prstGeom>
          </p:spPr>
        </p:pic>
      </p:grpSp>
      <p:grpSp>
        <p:nvGrpSpPr>
          <p:cNvPr id="70" name="object 70"/>
          <p:cNvGrpSpPr/>
          <p:nvPr/>
        </p:nvGrpSpPr>
        <p:grpSpPr>
          <a:xfrm>
            <a:off x="3716107" y="3336761"/>
            <a:ext cx="213360" cy="221615"/>
            <a:chOff x="3716107" y="3336761"/>
            <a:chExt cx="213360" cy="221615"/>
          </a:xfrm>
        </p:grpSpPr>
        <p:pic>
          <p:nvPicPr>
            <p:cNvPr id="71" name="object 7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6107" y="3336761"/>
              <a:ext cx="213307" cy="221038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54207" y="3351801"/>
              <a:ext cx="137107" cy="144793"/>
            </a:xfrm>
            <a:prstGeom prst="rect">
              <a:avLst/>
            </a:prstGeom>
          </p:spPr>
        </p:pic>
      </p:grpSp>
      <p:sp>
        <p:nvSpPr>
          <p:cNvPr id="73" name="object 73"/>
          <p:cNvSpPr txBox="1"/>
          <p:nvPr/>
        </p:nvSpPr>
        <p:spPr>
          <a:xfrm>
            <a:off x="3903277" y="2956140"/>
            <a:ext cx="1243965" cy="57785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590"/>
              </a:spcBef>
              <a:tabLst>
                <a:tab pos="959485" algn="l"/>
              </a:tabLst>
            </a:pPr>
            <a:r>
              <a:rPr sz="2100" baseline="2000" dirty="0">
                <a:latin typeface="Arial MT"/>
                <a:cs typeface="Arial MT"/>
              </a:rPr>
              <a:t>a = 8</a:t>
            </a:r>
            <a:r>
              <a:rPr sz="2100" spc="705" baseline="2000" dirty="0">
                <a:latin typeface="Arial MT"/>
                <a:cs typeface="Arial MT"/>
              </a:rPr>
              <a:t> </a:t>
            </a:r>
            <a:r>
              <a:rPr sz="2100" baseline="-20000" dirty="0">
                <a:latin typeface="Arial MT"/>
                <a:cs typeface="Arial MT"/>
              </a:rPr>
              <a:t>,</a:t>
            </a:r>
            <a:r>
              <a:rPr sz="2100" spc="644" baseline="-2000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7	</a:t>
            </a:r>
            <a:r>
              <a:rPr sz="2100" baseline="-20000" dirty="0">
                <a:latin typeface="Arial MT"/>
                <a:cs typeface="Arial MT"/>
              </a:rPr>
              <a:t>,</a:t>
            </a:r>
            <a:r>
              <a:rPr sz="2100" spc="172" baseline="-20000" dirty="0">
                <a:latin typeface="Arial MT"/>
                <a:cs typeface="Arial MT"/>
              </a:rPr>
              <a:t> </a:t>
            </a:r>
            <a:r>
              <a:rPr sz="2100" baseline="2000" dirty="0">
                <a:latin typeface="Arial MT"/>
                <a:cs typeface="Arial MT"/>
              </a:rPr>
              <a:t>6</a:t>
            </a:r>
            <a:endParaRPr sz="2100" baseline="2000">
              <a:latin typeface="Arial MT"/>
              <a:cs typeface="Arial MT"/>
            </a:endParaRPr>
          </a:p>
          <a:p>
            <a:pPr marL="50800">
              <a:lnSpc>
                <a:spcPct val="100000"/>
              </a:lnSpc>
              <a:spcBef>
                <a:spcPts val="495"/>
              </a:spcBef>
              <a:tabLst>
                <a:tab pos="720725" algn="l"/>
                <a:tab pos="1093470" algn="l"/>
              </a:tabLst>
            </a:pPr>
            <a:r>
              <a:rPr sz="1400" dirty="0">
                <a:latin typeface="Arial MT"/>
                <a:cs typeface="Arial MT"/>
              </a:rPr>
              <a:t>b = 2	</a:t>
            </a:r>
            <a:r>
              <a:rPr sz="2100" baseline="2000" dirty="0">
                <a:latin typeface="Arial MT"/>
                <a:cs typeface="Arial MT"/>
              </a:rPr>
              <a:t>3	4</a:t>
            </a:r>
            <a:endParaRPr sz="2100" baseline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6683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Systems</a:t>
            </a:r>
            <a:r>
              <a:rPr spc="10" dirty="0"/>
              <a:t> </a:t>
            </a:r>
            <a:r>
              <a:rPr dirty="0"/>
              <a:t>of</a:t>
            </a:r>
            <a:r>
              <a:rPr spc="15" dirty="0"/>
              <a:t> </a:t>
            </a:r>
            <a:r>
              <a:rPr spc="-5" dirty="0"/>
              <a:t>equations</a:t>
            </a:r>
            <a:endParaRPr spc="-5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51763" y="1865400"/>
            <a:ext cx="204638" cy="22103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9863" y="1880509"/>
            <a:ext cx="127892" cy="14445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9332" y="1865400"/>
            <a:ext cx="213307" cy="22103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87432" y="1880438"/>
            <a:ext cx="137107" cy="144793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751763" y="2295151"/>
            <a:ext cx="205104" cy="221615"/>
            <a:chOff x="751763" y="2295151"/>
            <a:chExt cx="205104" cy="221615"/>
          </a:xfrm>
        </p:grpSpPr>
        <p:pic>
          <p:nvPicPr>
            <p:cNvPr id="8" name="object 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51763" y="2295151"/>
              <a:ext cx="204638" cy="2210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863" y="2310260"/>
              <a:ext cx="127892" cy="144452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080778" y="2295151"/>
            <a:ext cx="281940" cy="221615"/>
            <a:chOff x="1080778" y="2295151"/>
            <a:chExt cx="281940" cy="22161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9332" y="2295151"/>
              <a:ext cx="213307" cy="22103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92195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192195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0778" y="2295151"/>
              <a:ext cx="213307" cy="221038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1118878" y="2310190"/>
            <a:ext cx="137160" cy="145415"/>
            <a:chOff x="1118878" y="2310190"/>
            <a:chExt cx="137160" cy="145415"/>
          </a:xfrm>
        </p:grpSpPr>
        <p:sp>
          <p:nvSpPr>
            <p:cNvPr id="16" name="object 16"/>
            <p:cNvSpPr/>
            <p:nvPr/>
          </p:nvSpPr>
          <p:spPr>
            <a:xfrm>
              <a:off x="1123641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23641" y="2314952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8" name="object 18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746736" y="1865400"/>
            <a:ext cx="204638" cy="22103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4836" y="1880509"/>
            <a:ext cx="127892" cy="144452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44305" y="1865400"/>
            <a:ext cx="213307" cy="22103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82405" y="1880438"/>
            <a:ext cx="137107" cy="144793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4075752" y="2295151"/>
            <a:ext cx="281940" cy="221615"/>
            <a:chOff x="4075752" y="2295151"/>
            <a:chExt cx="281940" cy="221615"/>
          </a:xfrm>
        </p:grpSpPr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4306" y="2295151"/>
              <a:ext cx="213307" cy="22103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187168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187168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75752" y="2295151"/>
              <a:ext cx="213307" cy="221038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4113852" y="2310190"/>
            <a:ext cx="137160" cy="145415"/>
            <a:chOff x="4113852" y="2310190"/>
            <a:chExt cx="137160" cy="145415"/>
          </a:xfrm>
        </p:grpSpPr>
        <p:sp>
          <p:nvSpPr>
            <p:cNvPr id="28" name="object 28"/>
            <p:cNvSpPr/>
            <p:nvPr/>
          </p:nvSpPr>
          <p:spPr>
            <a:xfrm>
              <a:off x="4118615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118615" y="2314952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/>
          <p:cNvGrpSpPr/>
          <p:nvPr/>
        </p:nvGrpSpPr>
        <p:grpSpPr>
          <a:xfrm>
            <a:off x="3683236" y="2295151"/>
            <a:ext cx="306705" cy="221615"/>
            <a:chOff x="3683236" y="2295151"/>
            <a:chExt cx="306705" cy="221615"/>
          </a:xfrm>
        </p:grpSpPr>
        <p:pic>
          <p:nvPicPr>
            <p:cNvPr id="31" name="object 3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784836" y="2295151"/>
              <a:ext cx="204638" cy="22103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8276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8276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683236" y="2295151"/>
              <a:ext cx="204638" cy="221038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3721336" y="2310260"/>
            <a:ext cx="128270" cy="144780"/>
            <a:chOff x="3721336" y="2310260"/>
            <a:chExt cx="128270" cy="144780"/>
          </a:xfrm>
        </p:grpSpPr>
        <p:sp>
          <p:nvSpPr>
            <p:cNvPr id="36" name="object 36"/>
            <p:cNvSpPr/>
            <p:nvPr/>
          </p:nvSpPr>
          <p:spPr>
            <a:xfrm>
              <a:off x="37260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7260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8" name="object 38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678210" y="1865400"/>
            <a:ext cx="204638" cy="221038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16310" y="1880509"/>
            <a:ext cx="127892" cy="144452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75778" y="1865400"/>
            <a:ext cx="213307" cy="221038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13878" y="1880438"/>
            <a:ext cx="137107" cy="144793"/>
          </a:xfrm>
          <a:prstGeom prst="rect">
            <a:avLst/>
          </a:prstGeom>
        </p:spPr>
      </p:pic>
      <p:grpSp>
        <p:nvGrpSpPr>
          <p:cNvPr id="42" name="object 42"/>
          <p:cNvGrpSpPr/>
          <p:nvPr/>
        </p:nvGrpSpPr>
        <p:grpSpPr>
          <a:xfrm>
            <a:off x="7007226" y="2295151"/>
            <a:ext cx="281940" cy="221615"/>
            <a:chOff x="7007226" y="2295151"/>
            <a:chExt cx="281940" cy="221615"/>
          </a:xfrm>
        </p:grpSpPr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5778" y="2295151"/>
              <a:ext cx="213307" cy="22103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7118641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90" y="55119"/>
                  </a:lnTo>
                  <a:lnTo>
                    <a:pt x="77378" y="72226"/>
                  </a:lnTo>
                  <a:lnTo>
                    <a:pt x="58529" y="87722"/>
                  </a:lnTo>
                  <a:lnTo>
                    <a:pt x="22990" y="103986"/>
                  </a:lnTo>
                  <a:lnTo>
                    <a:pt x="14635" y="107609"/>
                  </a:lnTo>
                  <a:lnTo>
                    <a:pt x="8045" y="111919"/>
                  </a:lnTo>
                  <a:lnTo>
                    <a:pt x="3181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1" y="135268"/>
                  </a:lnTo>
                  <a:lnTo>
                    <a:pt x="43815" y="133192"/>
                  </a:lnTo>
                  <a:lnTo>
                    <a:pt x="72378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9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7118641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7226" y="2295151"/>
              <a:ext cx="213307" cy="221038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7045326" y="2310190"/>
            <a:ext cx="137160" cy="145415"/>
            <a:chOff x="7045326" y="2310190"/>
            <a:chExt cx="137160" cy="145415"/>
          </a:xfrm>
        </p:grpSpPr>
        <p:sp>
          <p:nvSpPr>
            <p:cNvPr id="48" name="object 48"/>
            <p:cNvSpPr/>
            <p:nvPr/>
          </p:nvSpPr>
          <p:spPr>
            <a:xfrm>
              <a:off x="7050089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4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7" y="24978"/>
                  </a:lnTo>
                  <a:lnTo>
                    <a:pt x="108093" y="30573"/>
                  </a:lnTo>
                  <a:lnTo>
                    <a:pt x="106014" y="34022"/>
                  </a:lnTo>
                  <a:lnTo>
                    <a:pt x="89788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6" y="17288"/>
                  </a:lnTo>
                  <a:lnTo>
                    <a:pt x="117470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7050089" y="2314952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0" name="object 50"/>
          <p:cNvGrpSpPr/>
          <p:nvPr/>
        </p:nvGrpSpPr>
        <p:grpSpPr>
          <a:xfrm>
            <a:off x="6614710" y="2295151"/>
            <a:ext cx="306705" cy="221615"/>
            <a:chOff x="6614710" y="2295151"/>
            <a:chExt cx="306705" cy="221615"/>
          </a:xfrm>
        </p:grpSpPr>
        <p:pic>
          <p:nvPicPr>
            <p:cNvPr id="51" name="object 5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716310" y="2295151"/>
              <a:ext cx="204638" cy="221038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759172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6759172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614710" y="2295151"/>
              <a:ext cx="204638" cy="221038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6652810" y="2310260"/>
            <a:ext cx="128270" cy="144780"/>
            <a:chOff x="6652810" y="2310260"/>
            <a:chExt cx="128270" cy="144780"/>
          </a:xfrm>
        </p:grpSpPr>
        <p:sp>
          <p:nvSpPr>
            <p:cNvPr id="56" name="object 56"/>
            <p:cNvSpPr/>
            <p:nvPr/>
          </p:nvSpPr>
          <p:spPr>
            <a:xfrm>
              <a:off x="6657572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6657572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648359" y="3744810"/>
            <a:ext cx="1122045" cy="641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4000"/>
              </a:lnSpc>
              <a:spcBef>
                <a:spcPts val="100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Complete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on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-si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ngu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881994" y="3054725"/>
            <a:ext cx="205104" cy="221615"/>
            <a:chOff x="881994" y="3054725"/>
            <a:chExt cx="205104" cy="221615"/>
          </a:xfrm>
        </p:grpSpPr>
        <p:pic>
          <p:nvPicPr>
            <p:cNvPr id="60" name="object 6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81994" y="3054725"/>
              <a:ext cx="204638" cy="22103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0094" y="3069834"/>
              <a:ext cx="127892" cy="144452"/>
            </a:xfrm>
            <a:prstGeom prst="rect">
              <a:avLst/>
            </a:prstGeom>
          </p:spPr>
        </p:pic>
      </p:grpSp>
      <p:grpSp>
        <p:nvGrpSpPr>
          <p:cNvPr id="62" name="object 62"/>
          <p:cNvGrpSpPr/>
          <p:nvPr/>
        </p:nvGrpSpPr>
        <p:grpSpPr>
          <a:xfrm>
            <a:off x="880201" y="3336761"/>
            <a:ext cx="213360" cy="221615"/>
            <a:chOff x="880201" y="3336761"/>
            <a:chExt cx="213360" cy="221615"/>
          </a:xfrm>
        </p:grpSpPr>
        <p:pic>
          <p:nvPicPr>
            <p:cNvPr id="63" name="object 6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0201" y="3336761"/>
              <a:ext cx="213307" cy="22103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8301" y="3351801"/>
              <a:ext cx="137107" cy="144793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1105471" y="2944081"/>
            <a:ext cx="426084" cy="58991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8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66" name="object 66"/>
          <p:cNvGraphicFramePr>
            <a:graphicFrameLocks noGrp="1"/>
          </p:cNvGraphicFramePr>
          <p:nvPr/>
        </p:nvGraphicFramePr>
        <p:xfrm>
          <a:off x="629309" y="1300113"/>
          <a:ext cx="7049770" cy="15944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7100"/>
                <a:gridCol w="2910204"/>
                <a:gridCol w="1941829"/>
              </a:tblGrid>
              <a:tr h="302517">
                <a:tc>
                  <a:txBody>
                    <a:bodyPr/>
                    <a:lstStyle/>
                    <a:p>
                      <a:pPr marL="31750">
                        <a:lnSpc>
                          <a:spcPts val="1545"/>
                        </a:lnSpc>
                      </a:pP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4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7555">
                        <a:lnSpc>
                          <a:spcPts val="1545"/>
                        </a:lnSpc>
                      </a:pP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4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70890">
                        <a:lnSpc>
                          <a:spcPts val="1545"/>
                        </a:lnSpc>
                      </a:pP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4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406400">
                <a:tc>
                  <a:txBody>
                    <a:bodyPr/>
                    <a:lstStyle/>
                    <a:p>
                      <a:pPr marL="172085" indent="-14097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172720" algn="l"/>
                          <a:tab pos="572135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 +	b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10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996950" indent="-24003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996950" algn="l"/>
                          <a:tab pos="997585" algn="l"/>
                          <a:tab pos="1397000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 +	b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10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1010285" indent="-24003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1010285" algn="l"/>
                          <a:tab pos="1010285" algn="l"/>
                          <a:tab pos="1410335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 +	b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10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</a:tr>
              <a:tr h="885164">
                <a:tc>
                  <a:txBody>
                    <a:bodyPr/>
                    <a:lstStyle/>
                    <a:p>
                      <a:pPr marL="172085" indent="-14097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172720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2b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12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78105">
                        <a:lnSpc>
                          <a:spcPts val="1595"/>
                        </a:lnSpc>
                        <a:spcBef>
                          <a:spcPts val="1180"/>
                        </a:spcBef>
                      </a:pP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Unique</a:t>
                      </a:r>
                      <a:r>
                        <a:rPr sz="1400" b="1" spc="-3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solution: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897890" indent="-14097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898525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2a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2b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20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716280">
                        <a:lnSpc>
                          <a:spcPts val="1595"/>
                        </a:lnSpc>
                        <a:spcBef>
                          <a:spcPts val="1180"/>
                        </a:spcBef>
                      </a:pP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Infinite</a:t>
                      </a:r>
                      <a:r>
                        <a:rPr sz="1400" b="1" spc="-2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solutions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911225" indent="-14097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911860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2a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2b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24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</a:tr>
            </a:tbl>
          </a:graphicData>
        </a:graphic>
      </p:graphicFrame>
      <p:grpSp>
        <p:nvGrpSpPr>
          <p:cNvPr id="67" name="object 67"/>
          <p:cNvGrpSpPr/>
          <p:nvPr/>
        </p:nvGrpSpPr>
        <p:grpSpPr>
          <a:xfrm>
            <a:off x="3717900" y="3054724"/>
            <a:ext cx="205104" cy="221615"/>
            <a:chOff x="3717900" y="3054724"/>
            <a:chExt cx="205104" cy="221615"/>
          </a:xfrm>
        </p:grpSpPr>
        <p:pic>
          <p:nvPicPr>
            <p:cNvPr id="68" name="object 6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717900" y="3054724"/>
              <a:ext cx="204638" cy="221038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56000" y="3069834"/>
              <a:ext cx="127892" cy="144452"/>
            </a:xfrm>
            <a:prstGeom prst="rect">
              <a:avLst/>
            </a:prstGeom>
          </p:spPr>
        </p:pic>
      </p:grpSp>
      <p:grpSp>
        <p:nvGrpSpPr>
          <p:cNvPr id="70" name="object 70"/>
          <p:cNvGrpSpPr/>
          <p:nvPr/>
        </p:nvGrpSpPr>
        <p:grpSpPr>
          <a:xfrm>
            <a:off x="3716107" y="3336761"/>
            <a:ext cx="213360" cy="221615"/>
            <a:chOff x="3716107" y="3336761"/>
            <a:chExt cx="213360" cy="221615"/>
          </a:xfrm>
        </p:grpSpPr>
        <p:pic>
          <p:nvPicPr>
            <p:cNvPr id="71" name="object 7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6107" y="3336761"/>
              <a:ext cx="213307" cy="221038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54207" y="3351801"/>
              <a:ext cx="137107" cy="144793"/>
            </a:xfrm>
            <a:prstGeom prst="rect">
              <a:avLst/>
            </a:prstGeom>
          </p:spPr>
        </p:pic>
      </p:grpSp>
      <p:sp>
        <p:nvSpPr>
          <p:cNvPr id="73" name="object 73"/>
          <p:cNvSpPr txBox="1"/>
          <p:nvPr/>
        </p:nvSpPr>
        <p:spPr>
          <a:xfrm>
            <a:off x="5250539" y="3084750"/>
            <a:ext cx="2032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…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3890577" y="2956140"/>
            <a:ext cx="1256665" cy="57785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590"/>
              </a:spcBef>
              <a:tabLst>
                <a:tab pos="972185" algn="l"/>
              </a:tabLst>
            </a:pPr>
            <a:r>
              <a:rPr sz="2100" baseline="2000" dirty="0">
                <a:latin typeface="Arial MT"/>
                <a:cs typeface="Arial MT"/>
              </a:rPr>
              <a:t>a = 8</a:t>
            </a:r>
            <a:r>
              <a:rPr sz="2100" spc="705" baseline="2000" dirty="0">
                <a:latin typeface="Arial MT"/>
                <a:cs typeface="Arial MT"/>
              </a:rPr>
              <a:t> </a:t>
            </a:r>
            <a:r>
              <a:rPr sz="2100" baseline="-20000" dirty="0">
                <a:latin typeface="Arial MT"/>
                <a:cs typeface="Arial MT"/>
              </a:rPr>
              <a:t>,</a:t>
            </a:r>
            <a:r>
              <a:rPr sz="2100" spc="644" baseline="-2000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7	</a:t>
            </a:r>
            <a:r>
              <a:rPr sz="2100" baseline="-20000" dirty="0">
                <a:latin typeface="Arial MT"/>
                <a:cs typeface="Arial MT"/>
              </a:rPr>
              <a:t>,</a:t>
            </a:r>
            <a:r>
              <a:rPr sz="2100" spc="172" baseline="-20000" dirty="0">
                <a:latin typeface="Arial MT"/>
                <a:cs typeface="Arial MT"/>
              </a:rPr>
              <a:t> </a:t>
            </a:r>
            <a:r>
              <a:rPr sz="2100" baseline="2000" dirty="0">
                <a:latin typeface="Arial MT"/>
                <a:cs typeface="Arial MT"/>
              </a:rPr>
              <a:t>6</a:t>
            </a:r>
            <a:endParaRPr sz="2100" baseline="2000">
              <a:latin typeface="Arial MT"/>
              <a:cs typeface="Arial MT"/>
            </a:endParaRPr>
          </a:p>
          <a:p>
            <a:pPr marL="63500">
              <a:lnSpc>
                <a:spcPct val="100000"/>
              </a:lnSpc>
              <a:spcBef>
                <a:spcPts val="495"/>
              </a:spcBef>
              <a:tabLst>
                <a:tab pos="733425" algn="l"/>
                <a:tab pos="1106170" algn="l"/>
              </a:tabLst>
            </a:pPr>
            <a:r>
              <a:rPr sz="1400" dirty="0">
                <a:latin typeface="Arial MT"/>
                <a:cs typeface="Arial MT"/>
              </a:rPr>
              <a:t>b = 2	</a:t>
            </a:r>
            <a:r>
              <a:rPr sz="2100" baseline="2000" dirty="0">
                <a:latin typeface="Arial MT"/>
                <a:cs typeface="Arial MT"/>
              </a:rPr>
              <a:t>3	4</a:t>
            </a:r>
            <a:endParaRPr sz="2100" baseline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6683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Systems</a:t>
            </a:r>
            <a:r>
              <a:rPr spc="10" dirty="0"/>
              <a:t> </a:t>
            </a:r>
            <a:r>
              <a:rPr dirty="0"/>
              <a:t>of</a:t>
            </a:r>
            <a:r>
              <a:rPr spc="15" dirty="0"/>
              <a:t> </a:t>
            </a:r>
            <a:r>
              <a:rPr spc="-5" dirty="0"/>
              <a:t>equations</a:t>
            </a:r>
            <a:endParaRPr spc="-5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51763" y="1865400"/>
            <a:ext cx="204638" cy="22103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9863" y="1880509"/>
            <a:ext cx="127892" cy="14445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9332" y="1865400"/>
            <a:ext cx="213307" cy="22103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87432" y="1880438"/>
            <a:ext cx="137107" cy="144793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751763" y="2295151"/>
            <a:ext cx="205104" cy="221615"/>
            <a:chOff x="751763" y="2295151"/>
            <a:chExt cx="205104" cy="221615"/>
          </a:xfrm>
        </p:grpSpPr>
        <p:pic>
          <p:nvPicPr>
            <p:cNvPr id="8" name="object 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51763" y="2295151"/>
              <a:ext cx="204638" cy="2210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863" y="2310260"/>
              <a:ext cx="127892" cy="144452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080778" y="2295151"/>
            <a:ext cx="281940" cy="221615"/>
            <a:chOff x="1080778" y="2295151"/>
            <a:chExt cx="281940" cy="22161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9332" y="2295151"/>
              <a:ext cx="213307" cy="22103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92195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192195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0778" y="2295151"/>
              <a:ext cx="213307" cy="221038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1118878" y="2310190"/>
            <a:ext cx="137160" cy="145415"/>
            <a:chOff x="1118878" y="2310190"/>
            <a:chExt cx="137160" cy="145415"/>
          </a:xfrm>
        </p:grpSpPr>
        <p:sp>
          <p:nvSpPr>
            <p:cNvPr id="16" name="object 16"/>
            <p:cNvSpPr/>
            <p:nvPr/>
          </p:nvSpPr>
          <p:spPr>
            <a:xfrm>
              <a:off x="1123641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23641" y="2314952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8" name="object 18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746736" y="1865400"/>
            <a:ext cx="204638" cy="22103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4836" y="1880509"/>
            <a:ext cx="127892" cy="144452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44305" y="1865400"/>
            <a:ext cx="213307" cy="22103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82405" y="1880438"/>
            <a:ext cx="137107" cy="144793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4075752" y="2295151"/>
            <a:ext cx="281940" cy="221615"/>
            <a:chOff x="4075752" y="2295151"/>
            <a:chExt cx="281940" cy="221615"/>
          </a:xfrm>
        </p:grpSpPr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4306" y="2295151"/>
              <a:ext cx="213307" cy="22103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187168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187168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75752" y="2295151"/>
              <a:ext cx="213307" cy="221038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4113852" y="2310190"/>
            <a:ext cx="137160" cy="145415"/>
            <a:chOff x="4113852" y="2310190"/>
            <a:chExt cx="137160" cy="145415"/>
          </a:xfrm>
        </p:grpSpPr>
        <p:sp>
          <p:nvSpPr>
            <p:cNvPr id="28" name="object 28"/>
            <p:cNvSpPr/>
            <p:nvPr/>
          </p:nvSpPr>
          <p:spPr>
            <a:xfrm>
              <a:off x="4118615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118615" y="2314952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/>
          <p:cNvGrpSpPr/>
          <p:nvPr/>
        </p:nvGrpSpPr>
        <p:grpSpPr>
          <a:xfrm>
            <a:off x="3683236" y="2295151"/>
            <a:ext cx="306705" cy="221615"/>
            <a:chOff x="3683236" y="2295151"/>
            <a:chExt cx="306705" cy="221615"/>
          </a:xfrm>
        </p:grpSpPr>
        <p:pic>
          <p:nvPicPr>
            <p:cNvPr id="31" name="object 3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784836" y="2295151"/>
              <a:ext cx="204638" cy="22103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8276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8276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683236" y="2295151"/>
              <a:ext cx="204638" cy="221038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3721336" y="2310260"/>
            <a:ext cx="128270" cy="144780"/>
            <a:chOff x="3721336" y="2310260"/>
            <a:chExt cx="128270" cy="144780"/>
          </a:xfrm>
        </p:grpSpPr>
        <p:sp>
          <p:nvSpPr>
            <p:cNvPr id="36" name="object 36"/>
            <p:cNvSpPr/>
            <p:nvPr/>
          </p:nvSpPr>
          <p:spPr>
            <a:xfrm>
              <a:off x="37260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7260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8" name="object 38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678210" y="1865400"/>
            <a:ext cx="204638" cy="221038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16310" y="1880509"/>
            <a:ext cx="127892" cy="144452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75778" y="1865400"/>
            <a:ext cx="213307" cy="221038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13878" y="1880438"/>
            <a:ext cx="137107" cy="144793"/>
          </a:xfrm>
          <a:prstGeom prst="rect">
            <a:avLst/>
          </a:prstGeom>
        </p:spPr>
      </p:pic>
      <p:grpSp>
        <p:nvGrpSpPr>
          <p:cNvPr id="42" name="object 42"/>
          <p:cNvGrpSpPr/>
          <p:nvPr/>
        </p:nvGrpSpPr>
        <p:grpSpPr>
          <a:xfrm>
            <a:off x="7007226" y="2295151"/>
            <a:ext cx="281940" cy="221615"/>
            <a:chOff x="7007226" y="2295151"/>
            <a:chExt cx="281940" cy="221615"/>
          </a:xfrm>
        </p:grpSpPr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5778" y="2295151"/>
              <a:ext cx="213307" cy="22103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7118641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90" y="55119"/>
                  </a:lnTo>
                  <a:lnTo>
                    <a:pt x="77378" y="72226"/>
                  </a:lnTo>
                  <a:lnTo>
                    <a:pt x="58529" y="87722"/>
                  </a:lnTo>
                  <a:lnTo>
                    <a:pt x="22990" y="103986"/>
                  </a:lnTo>
                  <a:lnTo>
                    <a:pt x="14635" y="107609"/>
                  </a:lnTo>
                  <a:lnTo>
                    <a:pt x="8045" y="111919"/>
                  </a:lnTo>
                  <a:lnTo>
                    <a:pt x="3181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1" y="135268"/>
                  </a:lnTo>
                  <a:lnTo>
                    <a:pt x="43815" y="133192"/>
                  </a:lnTo>
                  <a:lnTo>
                    <a:pt x="72378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9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7118641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7226" y="2295151"/>
              <a:ext cx="213307" cy="221038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7045326" y="2310190"/>
            <a:ext cx="137160" cy="145415"/>
            <a:chOff x="7045326" y="2310190"/>
            <a:chExt cx="137160" cy="145415"/>
          </a:xfrm>
        </p:grpSpPr>
        <p:sp>
          <p:nvSpPr>
            <p:cNvPr id="48" name="object 48"/>
            <p:cNvSpPr/>
            <p:nvPr/>
          </p:nvSpPr>
          <p:spPr>
            <a:xfrm>
              <a:off x="7050089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4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7" y="24978"/>
                  </a:lnTo>
                  <a:lnTo>
                    <a:pt x="108093" y="30573"/>
                  </a:lnTo>
                  <a:lnTo>
                    <a:pt x="106014" y="34022"/>
                  </a:lnTo>
                  <a:lnTo>
                    <a:pt x="89788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6" y="17288"/>
                  </a:lnTo>
                  <a:lnTo>
                    <a:pt x="117470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7050089" y="2314952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0" name="object 50"/>
          <p:cNvGrpSpPr/>
          <p:nvPr/>
        </p:nvGrpSpPr>
        <p:grpSpPr>
          <a:xfrm>
            <a:off x="6614710" y="2295151"/>
            <a:ext cx="306705" cy="221615"/>
            <a:chOff x="6614710" y="2295151"/>
            <a:chExt cx="306705" cy="221615"/>
          </a:xfrm>
        </p:grpSpPr>
        <p:pic>
          <p:nvPicPr>
            <p:cNvPr id="51" name="object 5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716310" y="2295151"/>
              <a:ext cx="204638" cy="221038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759172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6759172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614710" y="2295151"/>
              <a:ext cx="204638" cy="221038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6652810" y="2310260"/>
            <a:ext cx="128270" cy="144780"/>
            <a:chOff x="6652810" y="2310260"/>
            <a:chExt cx="128270" cy="144780"/>
          </a:xfrm>
        </p:grpSpPr>
        <p:sp>
          <p:nvSpPr>
            <p:cNvPr id="56" name="object 56"/>
            <p:cNvSpPr/>
            <p:nvPr/>
          </p:nvSpPr>
          <p:spPr>
            <a:xfrm>
              <a:off x="6657572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6657572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3571935" y="3839263"/>
            <a:ext cx="9544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Redundant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48359" y="3744810"/>
            <a:ext cx="1122045" cy="641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4000"/>
              </a:lnSpc>
              <a:spcBef>
                <a:spcPts val="100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Complete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on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-si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ngu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881994" y="3054725"/>
            <a:ext cx="205104" cy="221615"/>
            <a:chOff x="881994" y="3054725"/>
            <a:chExt cx="205104" cy="221615"/>
          </a:xfrm>
        </p:grpSpPr>
        <p:pic>
          <p:nvPicPr>
            <p:cNvPr id="61" name="object 6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81994" y="3054725"/>
              <a:ext cx="204638" cy="221038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0094" y="3069834"/>
              <a:ext cx="127892" cy="144452"/>
            </a:xfrm>
            <a:prstGeom prst="rect">
              <a:avLst/>
            </a:prstGeom>
          </p:spPr>
        </p:pic>
      </p:grpSp>
      <p:grpSp>
        <p:nvGrpSpPr>
          <p:cNvPr id="63" name="object 63"/>
          <p:cNvGrpSpPr/>
          <p:nvPr/>
        </p:nvGrpSpPr>
        <p:grpSpPr>
          <a:xfrm>
            <a:off x="880201" y="3336761"/>
            <a:ext cx="213360" cy="221615"/>
            <a:chOff x="880201" y="3336761"/>
            <a:chExt cx="213360" cy="221615"/>
          </a:xfrm>
        </p:grpSpPr>
        <p:pic>
          <p:nvPicPr>
            <p:cNvPr id="64" name="object 6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0201" y="3336761"/>
              <a:ext cx="213307" cy="221038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8301" y="3351801"/>
              <a:ext cx="137107" cy="144793"/>
            </a:xfrm>
            <a:prstGeom prst="rect">
              <a:avLst/>
            </a:prstGeom>
          </p:spPr>
        </p:pic>
      </p:grpSp>
      <p:sp>
        <p:nvSpPr>
          <p:cNvPr id="66" name="object 66"/>
          <p:cNvSpPr txBox="1"/>
          <p:nvPr/>
        </p:nvSpPr>
        <p:spPr>
          <a:xfrm>
            <a:off x="1105471" y="2944081"/>
            <a:ext cx="426084" cy="58991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8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67" name="object 67"/>
          <p:cNvGraphicFramePr>
            <a:graphicFrameLocks noGrp="1"/>
          </p:cNvGraphicFramePr>
          <p:nvPr/>
        </p:nvGraphicFramePr>
        <p:xfrm>
          <a:off x="629309" y="1300113"/>
          <a:ext cx="7049770" cy="15944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7100"/>
                <a:gridCol w="2910204"/>
                <a:gridCol w="1941829"/>
              </a:tblGrid>
              <a:tr h="302517">
                <a:tc>
                  <a:txBody>
                    <a:bodyPr/>
                    <a:lstStyle/>
                    <a:p>
                      <a:pPr marL="31750">
                        <a:lnSpc>
                          <a:spcPts val="1545"/>
                        </a:lnSpc>
                      </a:pP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4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7555">
                        <a:lnSpc>
                          <a:spcPts val="1545"/>
                        </a:lnSpc>
                      </a:pP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4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70890">
                        <a:lnSpc>
                          <a:spcPts val="1545"/>
                        </a:lnSpc>
                      </a:pP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4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406400">
                <a:tc>
                  <a:txBody>
                    <a:bodyPr/>
                    <a:lstStyle/>
                    <a:p>
                      <a:pPr marL="172085" indent="-14097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172720" algn="l"/>
                          <a:tab pos="572135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 +	b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10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996950" indent="-24003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996950" algn="l"/>
                          <a:tab pos="997585" algn="l"/>
                          <a:tab pos="1397000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 +	b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10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1010285" indent="-24003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1010285" algn="l"/>
                          <a:tab pos="1010285" algn="l"/>
                          <a:tab pos="1410335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 +	b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10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</a:tr>
              <a:tr h="885164">
                <a:tc>
                  <a:txBody>
                    <a:bodyPr/>
                    <a:lstStyle/>
                    <a:p>
                      <a:pPr marL="172085" indent="-14097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172720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2b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12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78105">
                        <a:lnSpc>
                          <a:spcPts val="1595"/>
                        </a:lnSpc>
                        <a:spcBef>
                          <a:spcPts val="1180"/>
                        </a:spcBef>
                      </a:pP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Unique</a:t>
                      </a:r>
                      <a:r>
                        <a:rPr sz="1400" b="1" spc="-3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solution: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897890" indent="-14097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898525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2a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2b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20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716280">
                        <a:lnSpc>
                          <a:spcPts val="1595"/>
                        </a:lnSpc>
                        <a:spcBef>
                          <a:spcPts val="1180"/>
                        </a:spcBef>
                      </a:pP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Infinite</a:t>
                      </a:r>
                      <a:r>
                        <a:rPr sz="1400" b="1" spc="-2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solutions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911225" indent="-14097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911860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2a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2b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24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</a:tr>
            </a:tbl>
          </a:graphicData>
        </a:graphic>
      </p:graphicFrame>
      <p:grpSp>
        <p:nvGrpSpPr>
          <p:cNvPr id="68" name="object 68"/>
          <p:cNvGrpSpPr/>
          <p:nvPr/>
        </p:nvGrpSpPr>
        <p:grpSpPr>
          <a:xfrm>
            <a:off x="3717900" y="3054724"/>
            <a:ext cx="205104" cy="221615"/>
            <a:chOff x="3717900" y="3054724"/>
            <a:chExt cx="205104" cy="221615"/>
          </a:xfrm>
        </p:grpSpPr>
        <p:pic>
          <p:nvPicPr>
            <p:cNvPr id="69" name="object 69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717900" y="3054724"/>
              <a:ext cx="204638" cy="221038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56000" y="3069834"/>
              <a:ext cx="127892" cy="144452"/>
            </a:xfrm>
            <a:prstGeom prst="rect">
              <a:avLst/>
            </a:prstGeom>
          </p:spPr>
        </p:pic>
      </p:grpSp>
      <p:grpSp>
        <p:nvGrpSpPr>
          <p:cNvPr id="71" name="object 71"/>
          <p:cNvGrpSpPr/>
          <p:nvPr/>
        </p:nvGrpSpPr>
        <p:grpSpPr>
          <a:xfrm>
            <a:off x="3716107" y="3336761"/>
            <a:ext cx="213360" cy="221615"/>
            <a:chOff x="3716107" y="3336761"/>
            <a:chExt cx="213360" cy="221615"/>
          </a:xfrm>
        </p:grpSpPr>
        <p:pic>
          <p:nvPicPr>
            <p:cNvPr id="72" name="object 7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6107" y="3336761"/>
              <a:ext cx="213307" cy="221038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54207" y="3351801"/>
              <a:ext cx="137107" cy="144793"/>
            </a:xfrm>
            <a:prstGeom prst="rect">
              <a:avLst/>
            </a:prstGeom>
          </p:spPr>
        </p:pic>
      </p:grpSp>
      <p:sp>
        <p:nvSpPr>
          <p:cNvPr id="74" name="object 74"/>
          <p:cNvSpPr txBox="1"/>
          <p:nvPr/>
        </p:nvSpPr>
        <p:spPr>
          <a:xfrm>
            <a:off x="5250539" y="3084750"/>
            <a:ext cx="2032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…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3890577" y="2956140"/>
            <a:ext cx="1256665" cy="57785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590"/>
              </a:spcBef>
              <a:tabLst>
                <a:tab pos="972185" algn="l"/>
              </a:tabLst>
            </a:pPr>
            <a:r>
              <a:rPr sz="2100" baseline="2000" dirty="0">
                <a:latin typeface="Arial MT"/>
                <a:cs typeface="Arial MT"/>
              </a:rPr>
              <a:t>a = 8</a:t>
            </a:r>
            <a:r>
              <a:rPr sz="2100" spc="705" baseline="2000" dirty="0">
                <a:latin typeface="Arial MT"/>
                <a:cs typeface="Arial MT"/>
              </a:rPr>
              <a:t> </a:t>
            </a:r>
            <a:r>
              <a:rPr sz="2100" baseline="-20000" dirty="0">
                <a:latin typeface="Arial MT"/>
                <a:cs typeface="Arial MT"/>
              </a:rPr>
              <a:t>,</a:t>
            </a:r>
            <a:r>
              <a:rPr sz="2100" spc="644" baseline="-2000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7	</a:t>
            </a:r>
            <a:r>
              <a:rPr sz="2100" baseline="-20000" dirty="0">
                <a:latin typeface="Arial MT"/>
                <a:cs typeface="Arial MT"/>
              </a:rPr>
              <a:t>,</a:t>
            </a:r>
            <a:r>
              <a:rPr sz="2100" spc="172" baseline="-20000" dirty="0">
                <a:latin typeface="Arial MT"/>
                <a:cs typeface="Arial MT"/>
              </a:rPr>
              <a:t> </a:t>
            </a:r>
            <a:r>
              <a:rPr sz="2100" baseline="2000" dirty="0">
                <a:latin typeface="Arial MT"/>
                <a:cs typeface="Arial MT"/>
              </a:rPr>
              <a:t>6</a:t>
            </a:r>
            <a:endParaRPr sz="2100" baseline="2000">
              <a:latin typeface="Arial MT"/>
              <a:cs typeface="Arial MT"/>
            </a:endParaRPr>
          </a:p>
          <a:p>
            <a:pPr marL="63500">
              <a:lnSpc>
                <a:spcPct val="100000"/>
              </a:lnSpc>
              <a:spcBef>
                <a:spcPts val="495"/>
              </a:spcBef>
              <a:tabLst>
                <a:tab pos="733425" algn="l"/>
                <a:tab pos="1106170" algn="l"/>
              </a:tabLst>
            </a:pPr>
            <a:r>
              <a:rPr sz="1400" dirty="0">
                <a:latin typeface="Arial MT"/>
                <a:cs typeface="Arial MT"/>
              </a:rPr>
              <a:t>b = 2	</a:t>
            </a:r>
            <a:r>
              <a:rPr sz="2100" baseline="2000" dirty="0">
                <a:latin typeface="Arial MT"/>
                <a:cs typeface="Arial MT"/>
              </a:rPr>
              <a:t>3	4</a:t>
            </a:r>
            <a:endParaRPr sz="2100" baseline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6683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Systems</a:t>
            </a:r>
            <a:r>
              <a:rPr spc="10" dirty="0"/>
              <a:t> </a:t>
            </a:r>
            <a:r>
              <a:rPr dirty="0"/>
              <a:t>of</a:t>
            </a:r>
            <a:r>
              <a:rPr spc="15" dirty="0"/>
              <a:t> </a:t>
            </a:r>
            <a:r>
              <a:rPr spc="-5" dirty="0"/>
              <a:t>equations</a:t>
            </a:r>
            <a:endParaRPr spc="-5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51763" y="1865400"/>
            <a:ext cx="204638" cy="22103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9863" y="1880509"/>
            <a:ext cx="127892" cy="14445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9332" y="1865400"/>
            <a:ext cx="213307" cy="22103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87432" y="1880438"/>
            <a:ext cx="137107" cy="144793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751763" y="2295151"/>
            <a:ext cx="205104" cy="221615"/>
            <a:chOff x="751763" y="2295151"/>
            <a:chExt cx="205104" cy="221615"/>
          </a:xfrm>
        </p:grpSpPr>
        <p:pic>
          <p:nvPicPr>
            <p:cNvPr id="8" name="object 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51763" y="2295151"/>
              <a:ext cx="204638" cy="2210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863" y="2310260"/>
              <a:ext cx="127892" cy="144452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080778" y="2295151"/>
            <a:ext cx="281940" cy="221615"/>
            <a:chOff x="1080778" y="2295151"/>
            <a:chExt cx="281940" cy="22161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9332" y="2295151"/>
              <a:ext cx="213307" cy="22103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92195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192195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0778" y="2295151"/>
              <a:ext cx="213307" cy="221038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1118878" y="2310190"/>
            <a:ext cx="137160" cy="145415"/>
            <a:chOff x="1118878" y="2310190"/>
            <a:chExt cx="137160" cy="145415"/>
          </a:xfrm>
        </p:grpSpPr>
        <p:sp>
          <p:nvSpPr>
            <p:cNvPr id="16" name="object 16"/>
            <p:cNvSpPr/>
            <p:nvPr/>
          </p:nvSpPr>
          <p:spPr>
            <a:xfrm>
              <a:off x="1123641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23641" y="2314952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8" name="object 18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746736" y="1865400"/>
            <a:ext cx="204638" cy="22103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4836" y="1880509"/>
            <a:ext cx="127892" cy="144452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44305" y="1865400"/>
            <a:ext cx="213307" cy="22103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82405" y="1880438"/>
            <a:ext cx="137107" cy="144793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4075752" y="2295151"/>
            <a:ext cx="281940" cy="221615"/>
            <a:chOff x="4075752" y="2295151"/>
            <a:chExt cx="281940" cy="221615"/>
          </a:xfrm>
        </p:grpSpPr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4306" y="2295151"/>
              <a:ext cx="213307" cy="22103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187168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187168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75752" y="2295151"/>
              <a:ext cx="213307" cy="221038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4113852" y="2310190"/>
            <a:ext cx="137160" cy="145415"/>
            <a:chOff x="4113852" y="2310190"/>
            <a:chExt cx="137160" cy="145415"/>
          </a:xfrm>
        </p:grpSpPr>
        <p:sp>
          <p:nvSpPr>
            <p:cNvPr id="28" name="object 28"/>
            <p:cNvSpPr/>
            <p:nvPr/>
          </p:nvSpPr>
          <p:spPr>
            <a:xfrm>
              <a:off x="4118615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118615" y="2314952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/>
          <p:cNvGrpSpPr/>
          <p:nvPr/>
        </p:nvGrpSpPr>
        <p:grpSpPr>
          <a:xfrm>
            <a:off x="3683236" y="2295151"/>
            <a:ext cx="306705" cy="221615"/>
            <a:chOff x="3683236" y="2295151"/>
            <a:chExt cx="306705" cy="221615"/>
          </a:xfrm>
        </p:grpSpPr>
        <p:pic>
          <p:nvPicPr>
            <p:cNvPr id="31" name="object 3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784836" y="2295151"/>
              <a:ext cx="204638" cy="22103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8276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8276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683236" y="2295151"/>
              <a:ext cx="204638" cy="221038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3721336" y="2310260"/>
            <a:ext cx="128270" cy="144780"/>
            <a:chOff x="3721336" y="2310260"/>
            <a:chExt cx="128270" cy="144780"/>
          </a:xfrm>
        </p:grpSpPr>
        <p:sp>
          <p:nvSpPr>
            <p:cNvPr id="36" name="object 36"/>
            <p:cNvSpPr/>
            <p:nvPr/>
          </p:nvSpPr>
          <p:spPr>
            <a:xfrm>
              <a:off x="37260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7260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8" name="object 38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678210" y="1865400"/>
            <a:ext cx="204638" cy="221038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16310" y="1880509"/>
            <a:ext cx="127892" cy="144452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75778" y="1865400"/>
            <a:ext cx="213307" cy="221038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13878" y="1880438"/>
            <a:ext cx="137107" cy="144793"/>
          </a:xfrm>
          <a:prstGeom prst="rect">
            <a:avLst/>
          </a:prstGeom>
        </p:spPr>
      </p:pic>
      <p:grpSp>
        <p:nvGrpSpPr>
          <p:cNvPr id="42" name="object 42"/>
          <p:cNvGrpSpPr/>
          <p:nvPr/>
        </p:nvGrpSpPr>
        <p:grpSpPr>
          <a:xfrm>
            <a:off x="7007226" y="2295151"/>
            <a:ext cx="281940" cy="221615"/>
            <a:chOff x="7007226" y="2295151"/>
            <a:chExt cx="281940" cy="221615"/>
          </a:xfrm>
        </p:grpSpPr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5778" y="2295151"/>
              <a:ext cx="213307" cy="22103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7118641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90" y="55119"/>
                  </a:lnTo>
                  <a:lnTo>
                    <a:pt x="77378" y="72226"/>
                  </a:lnTo>
                  <a:lnTo>
                    <a:pt x="58529" y="87722"/>
                  </a:lnTo>
                  <a:lnTo>
                    <a:pt x="22990" y="103986"/>
                  </a:lnTo>
                  <a:lnTo>
                    <a:pt x="14635" y="107609"/>
                  </a:lnTo>
                  <a:lnTo>
                    <a:pt x="8045" y="111919"/>
                  </a:lnTo>
                  <a:lnTo>
                    <a:pt x="3181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1" y="135268"/>
                  </a:lnTo>
                  <a:lnTo>
                    <a:pt x="43815" y="133192"/>
                  </a:lnTo>
                  <a:lnTo>
                    <a:pt x="72378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9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7118641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7226" y="2295151"/>
              <a:ext cx="213307" cy="221038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7045326" y="2310190"/>
            <a:ext cx="137160" cy="145415"/>
            <a:chOff x="7045326" y="2310190"/>
            <a:chExt cx="137160" cy="145415"/>
          </a:xfrm>
        </p:grpSpPr>
        <p:sp>
          <p:nvSpPr>
            <p:cNvPr id="48" name="object 48"/>
            <p:cNvSpPr/>
            <p:nvPr/>
          </p:nvSpPr>
          <p:spPr>
            <a:xfrm>
              <a:off x="7050089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4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7" y="24978"/>
                  </a:lnTo>
                  <a:lnTo>
                    <a:pt x="108093" y="30573"/>
                  </a:lnTo>
                  <a:lnTo>
                    <a:pt x="106014" y="34022"/>
                  </a:lnTo>
                  <a:lnTo>
                    <a:pt x="89788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6" y="17288"/>
                  </a:lnTo>
                  <a:lnTo>
                    <a:pt x="117470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7050089" y="2314952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0" name="object 50"/>
          <p:cNvGrpSpPr/>
          <p:nvPr/>
        </p:nvGrpSpPr>
        <p:grpSpPr>
          <a:xfrm>
            <a:off x="6614710" y="2295151"/>
            <a:ext cx="306705" cy="221615"/>
            <a:chOff x="6614710" y="2295151"/>
            <a:chExt cx="306705" cy="221615"/>
          </a:xfrm>
        </p:grpSpPr>
        <p:pic>
          <p:nvPicPr>
            <p:cNvPr id="51" name="object 5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716310" y="2295151"/>
              <a:ext cx="204638" cy="221038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759172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6759172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614710" y="2295151"/>
              <a:ext cx="204638" cy="221038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6652810" y="2310260"/>
            <a:ext cx="128270" cy="144780"/>
            <a:chOff x="6652810" y="2310260"/>
            <a:chExt cx="128270" cy="144780"/>
          </a:xfrm>
        </p:grpSpPr>
        <p:sp>
          <p:nvSpPr>
            <p:cNvPr id="56" name="object 56"/>
            <p:cNvSpPr/>
            <p:nvPr/>
          </p:nvSpPr>
          <p:spPr>
            <a:xfrm>
              <a:off x="6657572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6657572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648359" y="3744810"/>
            <a:ext cx="1122045" cy="641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4000"/>
              </a:lnSpc>
              <a:spcBef>
                <a:spcPts val="100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Complete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on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-si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ngu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571935" y="3744810"/>
            <a:ext cx="954405" cy="641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4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Redundant 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Singular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881994" y="3054725"/>
            <a:ext cx="205104" cy="221615"/>
            <a:chOff x="881994" y="3054725"/>
            <a:chExt cx="205104" cy="221615"/>
          </a:xfrm>
        </p:grpSpPr>
        <p:pic>
          <p:nvPicPr>
            <p:cNvPr id="61" name="object 6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81994" y="3054725"/>
              <a:ext cx="204638" cy="221038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0094" y="3069834"/>
              <a:ext cx="127892" cy="144452"/>
            </a:xfrm>
            <a:prstGeom prst="rect">
              <a:avLst/>
            </a:prstGeom>
          </p:spPr>
        </p:pic>
      </p:grpSp>
      <p:grpSp>
        <p:nvGrpSpPr>
          <p:cNvPr id="63" name="object 63"/>
          <p:cNvGrpSpPr/>
          <p:nvPr/>
        </p:nvGrpSpPr>
        <p:grpSpPr>
          <a:xfrm>
            <a:off x="880201" y="3336761"/>
            <a:ext cx="213360" cy="221615"/>
            <a:chOff x="880201" y="3336761"/>
            <a:chExt cx="213360" cy="221615"/>
          </a:xfrm>
        </p:grpSpPr>
        <p:pic>
          <p:nvPicPr>
            <p:cNvPr id="64" name="object 6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0201" y="3336761"/>
              <a:ext cx="213307" cy="221038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8301" y="3351801"/>
              <a:ext cx="137107" cy="144793"/>
            </a:xfrm>
            <a:prstGeom prst="rect">
              <a:avLst/>
            </a:prstGeom>
          </p:spPr>
        </p:pic>
      </p:grpSp>
      <p:sp>
        <p:nvSpPr>
          <p:cNvPr id="66" name="object 66"/>
          <p:cNvSpPr txBox="1"/>
          <p:nvPr/>
        </p:nvSpPr>
        <p:spPr>
          <a:xfrm>
            <a:off x="1105471" y="2944081"/>
            <a:ext cx="426084" cy="58991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8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67" name="object 67"/>
          <p:cNvGraphicFramePr>
            <a:graphicFrameLocks noGrp="1"/>
          </p:cNvGraphicFramePr>
          <p:nvPr/>
        </p:nvGraphicFramePr>
        <p:xfrm>
          <a:off x="629309" y="1300113"/>
          <a:ext cx="7049770" cy="15944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7100"/>
                <a:gridCol w="2910204"/>
                <a:gridCol w="1941829"/>
              </a:tblGrid>
              <a:tr h="302517">
                <a:tc>
                  <a:txBody>
                    <a:bodyPr/>
                    <a:lstStyle/>
                    <a:p>
                      <a:pPr marL="31750">
                        <a:lnSpc>
                          <a:spcPts val="1545"/>
                        </a:lnSpc>
                      </a:pP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4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7555">
                        <a:lnSpc>
                          <a:spcPts val="1545"/>
                        </a:lnSpc>
                      </a:pP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4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70890">
                        <a:lnSpc>
                          <a:spcPts val="1545"/>
                        </a:lnSpc>
                      </a:pP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4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406400">
                <a:tc>
                  <a:txBody>
                    <a:bodyPr/>
                    <a:lstStyle/>
                    <a:p>
                      <a:pPr marL="172085" indent="-14097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172720" algn="l"/>
                          <a:tab pos="572135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 +	b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10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996950" indent="-24003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996950" algn="l"/>
                          <a:tab pos="997585" algn="l"/>
                          <a:tab pos="1397000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 +	b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10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1010285" indent="-24003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1010285" algn="l"/>
                          <a:tab pos="1010285" algn="l"/>
                          <a:tab pos="1410335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 +	b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10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</a:tr>
              <a:tr h="885164">
                <a:tc>
                  <a:txBody>
                    <a:bodyPr/>
                    <a:lstStyle/>
                    <a:p>
                      <a:pPr marL="172085" indent="-14097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172720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2b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12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78105">
                        <a:lnSpc>
                          <a:spcPts val="1595"/>
                        </a:lnSpc>
                        <a:spcBef>
                          <a:spcPts val="1180"/>
                        </a:spcBef>
                      </a:pP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Unique</a:t>
                      </a:r>
                      <a:r>
                        <a:rPr sz="1400" b="1" spc="-3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solution: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897890" indent="-14097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898525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2a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2b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20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716280">
                        <a:lnSpc>
                          <a:spcPts val="1595"/>
                        </a:lnSpc>
                        <a:spcBef>
                          <a:spcPts val="1180"/>
                        </a:spcBef>
                      </a:pP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Infinite</a:t>
                      </a:r>
                      <a:r>
                        <a:rPr sz="1400" b="1" spc="-2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solutions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911225" indent="-14097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911860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2a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2b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24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</a:tr>
            </a:tbl>
          </a:graphicData>
        </a:graphic>
      </p:graphicFrame>
      <p:grpSp>
        <p:nvGrpSpPr>
          <p:cNvPr id="68" name="object 68"/>
          <p:cNvGrpSpPr/>
          <p:nvPr/>
        </p:nvGrpSpPr>
        <p:grpSpPr>
          <a:xfrm>
            <a:off x="3717900" y="3054724"/>
            <a:ext cx="205104" cy="221615"/>
            <a:chOff x="3717900" y="3054724"/>
            <a:chExt cx="205104" cy="221615"/>
          </a:xfrm>
        </p:grpSpPr>
        <p:pic>
          <p:nvPicPr>
            <p:cNvPr id="69" name="object 69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717900" y="3054724"/>
              <a:ext cx="204638" cy="221038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56000" y="3069834"/>
              <a:ext cx="127892" cy="144452"/>
            </a:xfrm>
            <a:prstGeom prst="rect">
              <a:avLst/>
            </a:prstGeom>
          </p:spPr>
        </p:pic>
      </p:grpSp>
      <p:grpSp>
        <p:nvGrpSpPr>
          <p:cNvPr id="71" name="object 71"/>
          <p:cNvGrpSpPr/>
          <p:nvPr/>
        </p:nvGrpSpPr>
        <p:grpSpPr>
          <a:xfrm>
            <a:off x="3716107" y="3336761"/>
            <a:ext cx="213360" cy="221615"/>
            <a:chOff x="3716107" y="3336761"/>
            <a:chExt cx="213360" cy="221615"/>
          </a:xfrm>
        </p:grpSpPr>
        <p:pic>
          <p:nvPicPr>
            <p:cNvPr id="72" name="object 7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6107" y="3336761"/>
              <a:ext cx="213307" cy="221038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54207" y="3351801"/>
              <a:ext cx="137107" cy="144793"/>
            </a:xfrm>
            <a:prstGeom prst="rect">
              <a:avLst/>
            </a:prstGeom>
          </p:spPr>
        </p:pic>
      </p:grpSp>
      <p:sp>
        <p:nvSpPr>
          <p:cNvPr id="74" name="object 74"/>
          <p:cNvSpPr txBox="1"/>
          <p:nvPr/>
        </p:nvSpPr>
        <p:spPr>
          <a:xfrm>
            <a:off x="5250539" y="3084750"/>
            <a:ext cx="2032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…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3890577" y="2956140"/>
            <a:ext cx="1256665" cy="57785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590"/>
              </a:spcBef>
              <a:tabLst>
                <a:tab pos="972185" algn="l"/>
              </a:tabLst>
            </a:pPr>
            <a:r>
              <a:rPr sz="2100" baseline="2000" dirty="0">
                <a:latin typeface="Arial MT"/>
                <a:cs typeface="Arial MT"/>
              </a:rPr>
              <a:t>a = 8</a:t>
            </a:r>
            <a:r>
              <a:rPr sz="2100" spc="705" baseline="2000" dirty="0">
                <a:latin typeface="Arial MT"/>
                <a:cs typeface="Arial MT"/>
              </a:rPr>
              <a:t> </a:t>
            </a:r>
            <a:r>
              <a:rPr sz="2100" baseline="-20000" dirty="0">
                <a:latin typeface="Arial MT"/>
                <a:cs typeface="Arial MT"/>
              </a:rPr>
              <a:t>,</a:t>
            </a:r>
            <a:r>
              <a:rPr sz="2100" spc="644" baseline="-2000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7	</a:t>
            </a:r>
            <a:r>
              <a:rPr sz="2100" baseline="-20000" dirty="0">
                <a:latin typeface="Arial MT"/>
                <a:cs typeface="Arial MT"/>
              </a:rPr>
              <a:t>,</a:t>
            </a:r>
            <a:r>
              <a:rPr sz="2100" spc="172" baseline="-20000" dirty="0">
                <a:latin typeface="Arial MT"/>
                <a:cs typeface="Arial MT"/>
              </a:rPr>
              <a:t> </a:t>
            </a:r>
            <a:r>
              <a:rPr sz="2100" baseline="2000" dirty="0">
                <a:latin typeface="Arial MT"/>
                <a:cs typeface="Arial MT"/>
              </a:rPr>
              <a:t>6</a:t>
            </a:r>
            <a:endParaRPr sz="2100" baseline="2000">
              <a:latin typeface="Arial MT"/>
              <a:cs typeface="Arial MT"/>
            </a:endParaRPr>
          </a:p>
          <a:p>
            <a:pPr marL="63500">
              <a:lnSpc>
                <a:spcPct val="100000"/>
              </a:lnSpc>
              <a:spcBef>
                <a:spcPts val="495"/>
              </a:spcBef>
              <a:tabLst>
                <a:tab pos="733425" algn="l"/>
                <a:tab pos="1106170" algn="l"/>
              </a:tabLst>
            </a:pPr>
            <a:r>
              <a:rPr sz="1400" dirty="0">
                <a:latin typeface="Arial MT"/>
                <a:cs typeface="Arial MT"/>
              </a:rPr>
              <a:t>b = 2	</a:t>
            </a:r>
            <a:r>
              <a:rPr sz="2100" baseline="2000" dirty="0">
                <a:latin typeface="Arial MT"/>
                <a:cs typeface="Arial MT"/>
              </a:rPr>
              <a:t>3	4</a:t>
            </a:r>
            <a:endParaRPr sz="2100" baseline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6683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Systems</a:t>
            </a:r>
            <a:r>
              <a:rPr spc="10" dirty="0"/>
              <a:t> </a:t>
            </a:r>
            <a:r>
              <a:rPr dirty="0"/>
              <a:t>of</a:t>
            </a:r>
            <a:r>
              <a:rPr spc="15" dirty="0"/>
              <a:t> </a:t>
            </a:r>
            <a:r>
              <a:rPr spc="-5" dirty="0"/>
              <a:t>equations</a:t>
            </a:r>
            <a:endParaRPr spc="-5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51763" y="1865400"/>
            <a:ext cx="204638" cy="22103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9863" y="1880509"/>
            <a:ext cx="127892" cy="14445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9332" y="1865400"/>
            <a:ext cx="213307" cy="22103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87432" y="1880438"/>
            <a:ext cx="137107" cy="144793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751763" y="2295151"/>
            <a:ext cx="205104" cy="221615"/>
            <a:chOff x="751763" y="2295151"/>
            <a:chExt cx="205104" cy="221615"/>
          </a:xfrm>
        </p:grpSpPr>
        <p:pic>
          <p:nvPicPr>
            <p:cNvPr id="8" name="object 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51763" y="2295151"/>
              <a:ext cx="204638" cy="2210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863" y="2310260"/>
              <a:ext cx="127892" cy="144452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080778" y="2295151"/>
            <a:ext cx="281940" cy="221615"/>
            <a:chOff x="1080778" y="2295151"/>
            <a:chExt cx="281940" cy="22161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9332" y="2295151"/>
              <a:ext cx="213307" cy="22103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92195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192195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0778" y="2295151"/>
              <a:ext cx="213307" cy="221038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1118878" y="2310190"/>
            <a:ext cx="137160" cy="145415"/>
            <a:chOff x="1118878" y="2310190"/>
            <a:chExt cx="137160" cy="145415"/>
          </a:xfrm>
        </p:grpSpPr>
        <p:sp>
          <p:nvSpPr>
            <p:cNvPr id="16" name="object 16"/>
            <p:cNvSpPr/>
            <p:nvPr/>
          </p:nvSpPr>
          <p:spPr>
            <a:xfrm>
              <a:off x="1123641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23641" y="2314952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8" name="object 18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746736" y="1865400"/>
            <a:ext cx="204638" cy="22103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4836" y="1880509"/>
            <a:ext cx="127892" cy="144452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44305" y="1865400"/>
            <a:ext cx="213307" cy="22103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82405" y="1880438"/>
            <a:ext cx="137107" cy="144793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4075752" y="2295151"/>
            <a:ext cx="281940" cy="221615"/>
            <a:chOff x="4075752" y="2295151"/>
            <a:chExt cx="281940" cy="221615"/>
          </a:xfrm>
        </p:grpSpPr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4306" y="2295151"/>
              <a:ext cx="213307" cy="22103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187168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187168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75752" y="2295151"/>
              <a:ext cx="213307" cy="221038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4113852" y="2310190"/>
            <a:ext cx="137160" cy="145415"/>
            <a:chOff x="4113852" y="2310190"/>
            <a:chExt cx="137160" cy="145415"/>
          </a:xfrm>
        </p:grpSpPr>
        <p:sp>
          <p:nvSpPr>
            <p:cNvPr id="28" name="object 28"/>
            <p:cNvSpPr/>
            <p:nvPr/>
          </p:nvSpPr>
          <p:spPr>
            <a:xfrm>
              <a:off x="4118615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118615" y="2314952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/>
          <p:cNvGrpSpPr/>
          <p:nvPr/>
        </p:nvGrpSpPr>
        <p:grpSpPr>
          <a:xfrm>
            <a:off x="3683236" y="2295151"/>
            <a:ext cx="306705" cy="221615"/>
            <a:chOff x="3683236" y="2295151"/>
            <a:chExt cx="306705" cy="221615"/>
          </a:xfrm>
        </p:grpSpPr>
        <p:pic>
          <p:nvPicPr>
            <p:cNvPr id="31" name="object 3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784836" y="2295151"/>
              <a:ext cx="204638" cy="22103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8276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8276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683236" y="2295151"/>
              <a:ext cx="204638" cy="221038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3721336" y="2310260"/>
            <a:ext cx="128270" cy="144780"/>
            <a:chOff x="3721336" y="2310260"/>
            <a:chExt cx="128270" cy="144780"/>
          </a:xfrm>
        </p:grpSpPr>
        <p:sp>
          <p:nvSpPr>
            <p:cNvPr id="36" name="object 36"/>
            <p:cNvSpPr/>
            <p:nvPr/>
          </p:nvSpPr>
          <p:spPr>
            <a:xfrm>
              <a:off x="37260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7260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8" name="object 38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678210" y="1865400"/>
            <a:ext cx="204638" cy="221038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16310" y="1880509"/>
            <a:ext cx="127892" cy="144452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75778" y="1865400"/>
            <a:ext cx="213307" cy="221038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13878" y="1880438"/>
            <a:ext cx="137107" cy="144793"/>
          </a:xfrm>
          <a:prstGeom prst="rect">
            <a:avLst/>
          </a:prstGeom>
        </p:spPr>
      </p:pic>
      <p:grpSp>
        <p:nvGrpSpPr>
          <p:cNvPr id="42" name="object 42"/>
          <p:cNvGrpSpPr/>
          <p:nvPr/>
        </p:nvGrpSpPr>
        <p:grpSpPr>
          <a:xfrm>
            <a:off x="7007226" y="2295151"/>
            <a:ext cx="281940" cy="221615"/>
            <a:chOff x="7007226" y="2295151"/>
            <a:chExt cx="281940" cy="221615"/>
          </a:xfrm>
        </p:grpSpPr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5778" y="2295151"/>
              <a:ext cx="213307" cy="22103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7118641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90" y="55119"/>
                  </a:lnTo>
                  <a:lnTo>
                    <a:pt x="77378" y="72226"/>
                  </a:lnTo>
                  <a:lnTo>
                    <a:pt x="58529" y="87722"/>
                  </a:lnTo>
                  <a:lnTo>
                    <a:pt x="22990" y="103986"/>
                  </a:lnTo>
                  <a:lnTo>
                    <a:pt x="14635" y="107609"/>
                  </a:lnTo>
                  <a:lnTo>
                    <a:pt x="8045" y="111919"/>
                  </a:lnTo>
                  <a:lnTo>
                    <a:pt x="3181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1" y="135268"/>
                  </a:lnTo>
                  <a:lnTo>
                    <a:pt x="43815" y="133192"/>
                  </a:lnTo>
                  <a:lnTo>
                    <a:pt x="72378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9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7118641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7226" y="2295151"/>
              <a:ext cx="213307" cy="221038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7045326" y="2310190"/>
            <a:ext cx="137160" cy="145415"/>
            <a:chOff x="7045326" y="2310190"/>
            <a:chExt cx="137160" cy="145415"/>
          </a:xfrm>
        </p:grpSpPr>
        <p:sp>
          <p:nvSpPr>
            <p:cNvPr id="48" name="object 48"/>
            <p:cNvSpPr/>
            <p:nvPr/>
          </p:nvSpPr>
          <p:spPr>
            <a:xfrm>
              <a:off x="7050089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4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7" y="24978"/>
                  </a:lnTo>
                  <a:lnTo>
                    <a:pt x="108093" y="30573"/>
                  </a:lnTo>
                  <a:lnTo>
                    <a:pt x="106014" y="34022"/>
                  </a:lnTo>
                  <a:lnTo>
                    <a:pt x="89788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6" y="17288"/>
                  </a:lnTo>
                  <a:lnTo>
                    <a:pt x="117470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7050089" y="2314952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0" name="object 50"/>
          <p:cNvGrpSpPr/>
          <p:nvPr/>
        </p:nvGrpSpPr>
        <p:grpSpPr>
          <a:xfrm>
            <a:off x="6614710" y="2295151"/>
            <a:ext cx="306705" cy="221615"/>
            <a:chOff x="6614710" y="2295151"/>
            <a:chExt cx="306705" cy="221615"/>
          </a:xfrm>
        </p:grpSpPr>
        <p:pic>
          <p:nvPicPr>
            <p:cNvPr id="51" name="object 5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716310" y="2295151"/>
              <a:ext cx="204638" cy="221038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759172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6759172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614710" y="2295151"/>
              <a:ext cx="204638" cy="221038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6652810" y="2310260"/>
            <a:ext cx="128270" cy="144780"/>
            <a:chOff x="6652810" y="2310260"/>
            <a:chExt cx="128270" cy="144780"/>
          </a:xfrm>
        </p:grpSpPr>
        <p:sp>
          <p:nvSpPr>
            <p:cNvPr id="56" name="object 56"/>
            <p:cNvSpPr/>
            <p:nvPr/>
          </p:nvSpPr>
          <p:spPr>
            <a:xfrm>
              <a:off x="6657572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6657572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648359" y="3744810"/>
            <a:ext cx="1122045" cy="641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4000"/>
              </a:lnSpc>
              <a:spcBef>
                <a:spcPts val="100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Complete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on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-si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ngu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571935" y="3744810"/>
            <a:ext cx="954405" cy="641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4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Redundant 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Singular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881994" y="3054725"/>
            <a:ext cx="205104" cy="221615"/>
            <a:chOff x="881994" y="3054725"/>
            <a:chExt cx="205104" cy="221615"/>
          </a:xfrm>
        </p:grpSpPr>
        <p:pic>
          <p:nvPicPr>
            <p:cNvPr id="61" name="object 6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81994" y="3054725"/>
              <a:ext cx="204638" cy="221038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0094" y="3069834"/>
              <a:ext cx="127892" cy="144452"/>
            </a:xfrm>
            <a:prstGeom prst="rect">
              <a:avLst/>
            </a:prstGeom>
          </p:spPr>
        </p:pic>
      </p:grpSp>
      <p:grpSp>
        <p:nvGrpSpPr>
          <p:cNvPr id="63" name="object 63"/>
          <p:cNvGrpSpPr/>
          <p:nvPr/>
        </p:nvGrpSpPr>
        <p:grpSpPr>
          <a:xfrm>
            <a:off x="880201" y="3336761"/>
            <a:ext cx="213360" cy="221615"/>
            <a:chOff x="880201" y="3336761"/>
            <a:chExt cx="213360" cy="221615"/>
          </a:xfrm>
        </p:grpSpPr>
        <p:pic>
          <p:nvPicPr>
            <p:cNvPr id="64" name="object 6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0201" y="3336761"/>
              <a:ext cx="213307" cy="221038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8301" y="3351801"/>
              <a:ext cx="137107" cy="144793"/>
            </a:xfrm>
            <a:prstGeom prst="rect">
              <a:avLst/>
            </a:prstGeom>
          </p:spPr>
        </p:pic>
      </p:grpSp>
      <p:sp>
        <p:nvSpPr>
          <p:cNvPr id="66" name="object 66"/>
          <p:cNvSpPr txBox="1"/>
          <p:nvPr/>
        </p:nvSpPr>
        <p:spPr>
          <a:xfrm>
            <a:off x="1105471" y="2944081"/>
            <a:ext cx="426084" cy="58991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8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3717900" y="3054724"/>
            <a:ext cx="205104" cy="221615"/>
            <a:chOff x="3717900" y="3054724"/>
            <a:chExt cx="205104" cy="221615"/>
          </a:xfrm>
        </p:grpSpPr>
        <p:pic>
          <p:nvPicPr>
            <p:cNvPr id="68" name="object 6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717900" y="3054724"/>
              <a:ext cx="204638" cy="221038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56000" y="3069834"/>
              <a:ext cx="127892" cy="144452"/>
            </a:xfrm>
            <a:prstGeom prst="rect">
              <a:avLst/>
            </a:prstGeom>
          </p:spPr>
        </p:pic>
      </p:grpSp>
      <p:grpSp>
        <p:nvGrpSpPr>
          <p:cNvPr id="70" name="object 70"/>
          <p:cNvGrpSpPr/>
          <p:nvPr/>
        </p:nvGrpSpPr>
        <p:grpSpPr>
          <a:xfrm>
            <a:off x="3716107" y="3336761"/>
            <a:ext cx="213360" cy="221615"/>
            <a:chOff x="3716107" y="3336761"/>
            <a:chExt cx="213360" cy="221615"/>
          </a:xfrm>
        </p:grpSpPr>
        <p:pic>
          <p:nvPicPr>
            <p:cNvPr id="71" name="object 7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6107" y="3336761"/>
              <a:ext cx="213307" cy="221038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54207" y="3351801"/>
              <a:ext cx="137107" cy="144793"/>
            </a:xfrm>
            <a:prstGeom prst="rect">
              <a:avLst/>
            </a:prstGeom>
          </p:spPr>
        </p:pic>
      </p:grpSp>
      <p:sp>
        <p:nvSpPr>
          <p:cNvPr id="73" name="object 73"/>
          <p:cNvSpPr txBox="1"/>
          <p:nvPr/>
        </p:nvSpPr>
        <p:spPr>
          <a:xfrm>
            <a:off x="5250539" y="3084750"/>
            <a:ext cx="2032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…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3890577" y="2956140"/>
            <a:ext cx="1256665" cy="57785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590"/>
              </a:spcBef>
              <a:tabLst>
                <a:tab pos="972185" algn="l"/>
              </a:tabLst>
            </a:pPr>
            <a:r>
              <a:rPr sz="2100" baseline="2000" dirty="0">
                <a:latin typeface="Arial MT"/>
                <a:cs typeface="Arial MT"/>
              </a:rPr>
              <a:t>a = 8</a:t>
            </a:r>
            <a:r>
              <a:rPr sz="2100" spc="705" baseline="2000" dirty="0">
                <a:latin typeface="Arial MT"/>
                <a:cs typeface="Arial MT"/>
              </a:rPr>
              <a:t> </a:t>
            </a:r>
            <a:r>
              <a:rPr sz="2100" baseline="-20000" dirty="0">
                <a:latin typeface="Arial MT"/>
                <a:cs typeface="Arial MT"/>
              </a:rPr>
              <a:t>,</a:t>
            </a:r>
            <a:r>
              <a:rPr sz="2100" spc="644" baseline="-2000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7	</a:t>
            </a:r>
            <a:r>
              <a:rPr sz="2100" baseline="-20000" dirty="0">
                <a:latin typeface="Arial MT"/>
                <a:cs typeface="Arial MT"/>
              </a:rPr>
              <a:t>,</a:t>
            </a:r>
            <a:r>
              <a:rPr sz="2100" spc="172" baseline="-20000" dirty="0">
                <a:latin typeface="Arial MT"/>
                <a:cs typeface="Arial MT"/>
              </a:rPr>
              <a:t> </a:t>
            </a:r>
            <a:r>
              <a:rPr sz="2100" baseline="2000" dirty="0">
                <a:latin typeface="Arial MT"/>
                <a:cs typeface="Arial MT"/>
              </a:rPr>
              <a:t>6</a:t>
            </a:r>
            <a:endParaRPr sz="2100" baseline="2000">
              <a:latin typeface="Arial MT"/>
              <a:cs typeface="Arial MT"/>
            </a:endParaRPr>
          </a:p>
          <a:p>
            <a:pPr marL="63500">
              <a:lnSpc>
                <a:spcPct val="100000"/>
              </a:lnSpc>
              <a:spcBef>
                <a:spcPts val="495"/>
              </a:spcBef>
              <a:tabLst>
                <a:tab pos="733425" algn="l"/>
                <a:tab pos="1106170" algn="l"/>
              </a:tabLst>
            </a:pPr>
            <a:r>
              <a:rPr sz="1400" dirty="0">
                <a:latin typeface="Arial MT"/>
                <a:cs typeface="Arial MT"/>
              </a:rPr>
              <a:t>b = 2	</a:t>
            </a:r>
            <a:r>
              <a:rPr sz="2100" baseline="2000" dirty="0">
                <a:latin typeface="Arial MT"/>
                <a:cs typeface="Arial MT"/>
              </a:rPr>
              <a:t>3	4</a:t>
            </a:r>
            <a:endParaRPr sz="2100" baseline="2000">
              <a:latin typeface="Arial MT"/>
              <a:cs typeface="Arial MT"/>
            </a:endParaRPr>
          </a:p>
        </p:txBody>
      </p:sp>
      <p:graphicFrame>
        <p:nvGraphicFramePr>
          <p:cNvPr id="75" name="object 75"/>
          <p:cNvGraphicFramePr>
            <a:graphicFrameLocks noGrp="1"/>
          </p:cNvGraphicFramePr>
          <p:nvPr/>
        </p:nvGraphicFramePr>
        <p:xfrm>
          <a:off x="629309" y="1300113"/>
          <a:ext cx="7049770" cy="15944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7100"/>
                <a:gridCol w="2910204"/>
                <a:gridCol w="1941829"/>
              </a:tblGrid>
              <a:tr h="302517">
                <a:tc>
                  <a:txBody>
                    <a:bodyPr/>
                    <a:lstStyle/>
                    <a:p>
                      <a:pPr marL="31750">
                        <a:lnSpc>
                          <a:spcPts val="1545"/>
                        </a:lnSpc>
                      </a:pP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4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7555">
                        <a:lnSpc>
                          <a:spcPts val="1545"/>
                        </a:lnSpc>
                      </a:pP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4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70890">
                        <a:lnSpc>
                          <a:spcPts val="1545"/>
                        </a:lnSpc>
                      </a:pP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4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406400">
                <a:tc>
                  <a:txBody>
                    <a:bodyPr/>
                    <a:lstStyle/>
                    <a:p>
                      <a:pPr marL="172085" indent="-14097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172720" algn="l"/>
                          <a:tab pos="572135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 +	b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10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996950" indent="-24003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996950" algn="l"/>
                          <a:tab pos="997585" algn="l"/>
                          <a:tab pos="1397000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 +	b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10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1010285" indent="-24003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1010285" algn="l"/>
                          <a:tab pos="1010285" algn="l"/>
                          <a:tab pos="1410335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 +	b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10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</a:tr>
              <a:tr h="494522">
                <a:tc>
                  <a:txBody>
                    <a:bodyPr/>
                    <a:lstStyle/>
                    <a:p>
                      <a:pPr marL="172085" indent="-14097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172720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2b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12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897890" indent="-14097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898525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2a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2b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911225" indent="-14097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911860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2a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2b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24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</a:tr>
              <a:tr h="3906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78105">
                        <a:lnSpc>
                          <a:spcPts val="1595"/>
                        </a:lnSpc>
                      </a:pP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Unique</a:t>
                      </a:r>
                      <a:r>
                        <a:rPr sz="1400" b="1" spc="-3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solution: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716280">
                        <a:lnSpc>
                          <a:spcPts val="1595"/>
                        </a:lnSpc>
                      </a:pP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Infinite</a:t>
                      </a:r>
                      <a:r>
                        <a:rPr sz="1400" b="1" spc="-2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solutions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822960">
                        <a:lnSpc>
                          <a:spcPts val="1595"/>
                        </a:lnSpc>
                      </a:pP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r>
                        <a:rPr sz="1400" b="1" spc="-4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solution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6985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6683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Systems</a:t>
            </a:r>
            <a:r>
              <a:rPr spc="10" dirty="0"/>
              <a:t> </a:t>
            </a:r>
            <a:r>
              <a:rPr dirty="0"/>
              <a:t>of</a:t>
            </a:r>
            <a:r>
              <a:rPr spc="15" dirty="0"/>
              <a:t> </a:t>
            </a:r>
            <a:r>
              <a:rPr spc="-5" dirty="0"/>
              <a:t>equations</a:t>
            </a:r>
            <a:endParaRPr spc="-5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51763" y="1865400"/>
            <a:ext cx="204638" cy="22103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9863" y="1880509"/>
            <a:ext cx="127892" cy="14445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9332" y="1865400"/>
            <a:ext cx="213307" cy="22103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87432" y="1880438"/>
            <a:ext cx="137107" cy="144793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751763" y="2295151"/>
            <a:ext cx="205104" cy="221615"/>
            <a:chOff x="751763" y="2295151"/>
            <a:chExt cx="205104" cy="221615"/>
          </a:xfrm>
        </p:grpSpPr>
        <p:pic>
          <p:nvPicPr>
            <p:cNvPr id="8" name="object 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51763" y="2295151"/>
              <a:ext cx="204638" cy="2210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863" y="2310260"/>
              <a:ext cx="127892" cy="144452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080778" y="2295151"/>
            <a:ext cx="281940" cy="221615"/>
            <a:chOff x="1080778" y="2295151"/>
            <a:chExt cx="281940" cy="22161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9332" y="2295151"/>
              <a:ext cx="213307" cy="22103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92195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192195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0778" y="2295151"/>
              <a:ext cx="213307" cy="221038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1118878" y="2310190"/>
            <a:ext cx="137160" cy="145415"/>
            <a:chOff x="1118878" y="2310190"/>
            <a:chExt cx="137160" cy="145415"/>
          </a:xfrm>
        </p:grpSpPr>
        <p:sp>
          <p:nvSpPr>
            <p:cNvPr id="16" name="object 16"/>
            <p:cNvSpPr/>
            <p:nvPr/>
          </p:nvSpPr>
          <p:spPr>
            <a:xfrm>
              <a:off x="1123641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23641" y="2314952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8" name="object 18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746736" y="1865400"/>
            <a:ext cx="204638" cy="22103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4836" y="1880509"/>
            <a:ext cx="127892" cy="144452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44305" y="1865400"/>
            <a:ext cx="213307" cy="22103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82405" y="1880438"/>
            <a:ext cx="137107" cy="144793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4075752" y="2295151"/>
            <a:ext cx="281940" cy="221615"/>
            <a:chOff x="4075752" y="2295151"/>
            <a:chExt cx="281940" cy="221615"/>
          </a:xfrm>
        </p:grpSpPr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4306" y="2295151"/>
              <a:ext cx="213307" cy="22103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187168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187168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75752" y="2295151"/>
              <a:ext cx="213307" cy="221038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4113852" y="2310190"/>
            <a:ext cx="137160" cy="145415"/>
            <a:chOff x="4113852" y="2310190"/>
            <a:chExt cx="137160" cy="145415"/>
          </a:xfrm>
        </p:grpSpPr>
        <p:sp>
          <p:nvSpPr>
            <p:cNvPr id="28" name="object 28"/>
            <p:cNvSpPr/>
            <p:nvPr/>
          </p:nvSpPr>
          <p:spPr>
            <a:xfrm>
              <a:off x="4118615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118615" y="2314952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/>
          <p:cNvGrpSpPr/>
          <p:nvPr/>
        </p:nvGrpSpPr>
        <p:grpSpPr>
          <a:xfrm>
            <a:off x="3683236" y="2295151"/>
            <a:ext cx="306705" cy="221615"/>
            <a:chOff x="3683236" y="2295151"/>
            <a:chExt cx="306705" cy="221615"/>
          </a:xfrm>
        </p:grpSpPr>
        <p:pic>
          <p:nvPicPr>
            <p:cNvPr id="31" name="object 3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784836" y="2295151"/>
              <a:ext cx="204638" cy="22103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8276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8276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683236" y="2295151"/>
              <a:ext cx="204638" cy="221038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3721336" y="2310260"/>
            <a:ext cx="128270" cy="144780"/>
            <a:chOff x="3721336" y="2310260"/>
            <a:chExt cx="128270" cy="144780"/>
          </a:xfrm>
        </p:grpSpPr>
        <p:sp>
          <p:nvSpPr>
            <p:cNvPr id="36" name="object 36"/>
            <p:cNvSpPr/>
            <p:nvPr/>
          </p:nvSpPr>
          <p:spPr>
            <a:xfrm>
              <a:off x="37260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7260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8" name="object 38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678210" y="1865400"/>
            <a:ext cx="204638" cy="221038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16310" y="1880509"/>
            <a:ext cx="127892" cy="144452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75778" y="1865400"/>
            <a:ext cx="213307" cy="221038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13878" y="1880438"/>
            <a:ext cx="137107" cy="144793"/>
          </a:xfrm>
          <a:prstGeom prst="rect">
            <a:avLst/>
          </a:prstGeom>
        </p:spPr>
      </p:pic>
      <p:grpSp>
        <p:nvGrpSpPr>
          <p:cNvPr id="42" name="object 42"/>
          <p:cNvGrpSpPr/>
          <p:nvPr/>
        </p:nvGrpSpPr>
        <p:grpSpPr>
          <a:xfrm>
            <a:off x="7007226" y="2295151"/>
            <a:ext cx="281940" cy="221615"/>
            <a:chOff x="7007226" y="2295151"/>
            <a:chExt cx="281940" cy="221615"/>
          </a:xfrm>
        </p:grpSpPr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5778" y="2295151"/>
              <a:ext cx="213307" cy="22103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7118641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90" y="55119"/>
                  </a:lnTo>
                  <a:lnTo>
                    <a:pt x="77378" y="72226"/>
                  </a:lnTo>
                  <a:lnTo>
                    <a:pt x="58529" y="87722"/>
                  </a:lnTo>
                  <a:lnTo>
                    <a:pt x="22990" y="103986"/>
                  </a:lnTo>
                  <a:lnTo>
                    <a:pt x="14635" y="107609"/>
                  </a:lnTo>
                  <a:lnTo>
                    <a:pt x="8045" y="111919"/>
                  </a:lnTo>
                  <a:lnTo>
                    <a:pt x="3181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1" y="135268"/>
                  </a:lnTo>
                  <a:lnTo>
                    <a:pt x="43815" y="133192"/>
                  </a:lnTo>
                  <a:lnTo>
                    <a:pt x="72378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9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7118641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7226" y="2295151"/>
              <a:ext cx="213307" cy="221038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7045326" y="2310190"/>
            <a:ext cx="137160" cy="145415"/>
            <a:chOff x="7045326" y="2310190"/>
            <a:chExt cx="137160" cy="145415"/>
          </a:xfrm>
        </p:grpSpPr>
        <p:sp>
          <p:nvSpPr>
            <p:cNvPr id="48" name="object 48"/>
            <p:cNvSpPr/>
            <p:nvPr/>
          </p:nvSpPr>
          <p:spPr>
            <a:xfrm>
              <a:off x="7050089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4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7" y="24978"/>
                  </a:lnTo>
                  <a:lnTo>
                    <a:pt x="108093" y="30573"/>
                  </a:lnTo>
                  <a:lnTo>
                    <a:pt x="106014" y="34022"/>
                  </a:lnTo>
                  <a:lnTo>
                    <a:pt x="89788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6" y="17288"/>
                  </a:lnTo>
                  <a:lnTo>
                    <a:pt x="117470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7050089" y="2314952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0" name="object 50"/>
          <p:cNvGrpSpPr/>
          <p:nvPr/>
        </p:nvGrpSpPr>
        <p:grpSpPr>
          <a:xfrm>
            <a:off x="6614710" y="2295151"/>
            <a:ext cx="306705" cy="221615"/>
            <a:chOff x="6614710" y="2295151"/>
            <a:chExt cx="306705" cy="221615"/>
          </a:xfrm>
        </p:grpSpPr>
        <p:pic>
          <p:nvPicPr>
            <p:cNvPr id="51" name="object 5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716310" y="2295151"/>
              <a:ext cx="204638" cy="221038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759172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6759172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614710" y="2295151"/>
              <a:ext cx="204638" cy="221038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6652810" y="2310260"/>
            <a:ext cx="128270" cy="144780"/>
            <a:chOff x="6652810" y="2310260"/>
            <a:chExt cx="128270" cy="144780"/>
          </a:xfrm>
        </p:grpSpPr>
        <p:sp>
          <p:nvSpPr>
            <p:cNvPr id="56" name="object 56"/>
            <p:cNvSpPr/>
            <p:nvPr/>
          </p:nvSpPr>
          <p:spPr>
            <a:xfrm>
              <a:off x="6657572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6657572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6495513" y="3839263"/>
            <a:ext cx="11912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Contradictory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48359" y="3744810"/>
            <a:ext cx="1122045" cy="641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4000"/>
              </a:lnSpc>
              <a:spcBef>
                <a:spcPts val="100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Complete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on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-si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ngu</a:t>
            </a:r>
            <a:r>
              <a:rPr sz="1400" b="1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571935" y="3744810"/>
            <a:ext cx="954405" cy="641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4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Redundant  </a:t>
            </a: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Singular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881994" y="3054725"/>
            <a:ext cx="205104" cy="221615"/>
            <a:chOff x="881994" y="3054725"/>
            <a:chExt cx="205104" cy="221615"/>
          </a:xfrm>
        </p:grpSpPr>
        <p:pic>
          <p:nvPicPr>
            <p:cNvPr id="62" name="object 6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81994" y="3054725"/>
              <a:ext cx="204638" cy="221038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0094" y="3069834"/>
              <a:ext cx="127892" cy="144452"/>
            </a:xfrm>
            <a:prstGeom prst="rect">
              <a:avLst/>
            </a:prstGeom>
          </p:spPr>
        </p:pic>
      </p:grpSp>
      <p:grpSp>
        <p:nvGrpSpPr>
          <p:cNvPr id="64" name="object 64"/>
          <p:cNvGrpSpPr/>
          <p:nvPr/>
        </p:nvGrpSpPr>
        <p:grpSpPr>
          <a:xfrm>
            <a:off x="880201" y="3336761"/>
            <a:ext cx="213360" cy="221615"/>
            <a:chOff x="880201" y="3336761"/>
            <a:chExt cx="213360" cy="221615"/>
          </a:xfrm>
        </p:grpSpPr>
        <p:pic>
          <p:nvPicPr>
            <p:cNvPr id="65" name="object 6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0201" y="3336761"/>
              <a:ext cx="213307" cy="221038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8301" y="3351801"/>
              <a:ext cx="137107" cy="144793"/>
            </a:xfrm>
            <a:prstGeom prst="rect">
              <a:avLst/>
            </a:prstGeom>
          </p:spPr>
        </p:pic>
      </p:grpSp>
      <p:sp>
        <p:nvSpPr>
          <p:cNvPr id="67" name="object 67"/>
          <p:cNvSpPr txBox="1"/>
          <p:nvPr/>
        </p:nvSpPr>
        <p:spPr>
          <a:xfrm>
            <a:off x="1105471" y="2944081"/>
            <a:ext cx="426084" cy="58991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8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3717900" y="3054724"/>
            <a:ext cx="205104" cy="221615"/>
            <a:chOff x="3717900" y="3054724"/>
            <a:chExt cx="205104" cy="221615"/>
          </a:xfrm>
        </p:grpSpPr>
        <p:pic>
          <p:nvPicPr>
            <p:cNvPr id="69" name="object 69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717900" y="3054724"/>
              <a:ext cx="204638" cy="221038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56000" y="3069834"/>
              <a:ext cx="127892" cy="144452"/>
            </a:xfrm>
            <a:prstGeom prst="rect">
              <a:avLst/>
            </a:prstGeom>
          </p:spPr>
        </p:pic>
      </p:grpSp>
      <p:grpSp>
        <p:nvGrpSpPr>
          <p:cNvPr id="71" name="object 71"/>
          <p:cNvGrpSpPr/>
          <p:nvPr/>
        </p:nvGrpSpPr>
        <p:grpSpPr>
          <a:xfrm>
            <a:off x="3716107" y="3336761"/>
            <a:ext cx="213360" cy="221615"/>
            <a:chOff x="3716107" y="3336761"/>
            <a:chExt cx="213360" cy="221615"/>
          </a:xfrm>
        </p:grpSpPr>
        <p:pic>
          <p:nvPicPr>
            <p:cNvPr id="72" name="object 7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6107" y="3336761"/>
              <a:ext cx="213307" cy="221038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54207" y="3351801"/>
              <a:ext cx="137107" cy="144793"/>
            </a:xfrm>
            <a:prstGeom prst="rect">
              <a:avLst/>
            </a:prstGeom>
          </p:spPr>
        </p:pic>
      </p:grpSp>
      <p:sp>
        <p:nvSpPr>
          <p:cNvPr id="74" name="object 74"/>
          <p:cNvSpPr txBox="1"/>
          <p:nvPr/>
        </p:nvSpPr>
        <p:spPr>
          <a:xfrm>
            <a:off x="5250539" y="3084750"/>
            <a:ext cx="2032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…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3890577" y="2956140"/>
            <a:ext cx="1256665" cy="57785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590"/>
              </a:spcBef>
              <a:tabLst>
                <a:tab pos="972185" algn="l"/>
              </a:tabLst>
            </a:pPr>
            <a:r>
              <a:rPr sz="2100" baseline="2000" dirty="0">
                <a:latin typeface="Arial MT"/>
                <a:cs typeface="Arial MT"/>
              </a:rPr>
              <a:t>a = 8</a:t>
            </a:r>
            <a:r>
              <a:rPr sz="2100" spc="705" baseline="2000" dirty="0">
                <a:latin typeface="Arial MT"/>
                <a:cs typeface="Arial MT"/>
              </a:rPr>
              <a:t> </a:t>
            </a:r>
            <a:r>
              <a:rPr sz="2100" baseline="-20000" dirty="0">
                <a:latin typeface="Arial MT"/>
                <a:cs typeface="Arial MT"/>
              </a:rPr>
              <a:t>,</a:t>
            </a:r>
            <a:r>
              <a:rPr sz="2100" spc="644" baseline="-2000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7	</a:t>
            </a:r>
            <a:r>
              <a:rPr sz="2100" baseline="-20000" dirty="0">
                <a:latin typeface="Arial MT"/>
                <a:cs typeface="Arial MT"/>
              </a:rPr>
              <a:t>,</a:t>
            </a:r>
            <a:r>
              <a:rPr sz="2100" spc="172" baseline="-20000" dirty="0">
                <a:latin typeface="Arial MT"/>
                <a:cs typeface="Arial MT"/>
              </a:rPr>
              <a:t> </a:t>
            </a:r>
            <a:r>
              <a:rPr sz="2100" baseline="2000" dirty="0">
                <a:latin typeface="Arial MT"/>
                <a:cs typeface="Arial MT"/>
              </a:rPr>
              <a:t>6</a:t>
            </a:r>
            <a:endParaRPr sz="2100" baseline="2000">
              <a:latin typeface="Arial MT"/>
              <a:cs typeface="Arial MT"/>
            </a:endParaRPr>
          </a:p>
          <a:p>
            <a:pPr marL="63500">
              <a:lnSpc>
                <a:spcPct val="100000"/>
              </a:lnSpc>
              <a:spcBef>
                <a:spcPts val="495"/>
              </a:spcBef>
              <a:tabLst>
                <a:tab pos="733425" algn="l"/>
                <a:tab pos="1106170" algn="l"/>
              </a:tabLst>
            </a:pPr>
            <a:r>
              <a:rPr sz="1400" dirty="0">
                <a:latin typeface="Arial MT"/>
                <a:cs typeface="Arial MT"/>
              </a:rPr>
              <a:t>b = 2	</a:t>
            </a:r>
            <a:r>
              <a:rPr sz="2100" baseline="2000" dirty="0">
                <a:latin typeface="Arial MT"/>
                <a:cs typeface="Arial MT"/>
              </a:rPr>
              <a:t>3	4</a:t>
            </a:r>
            <a:endParaRPr sz="2100" baseline="2000">
              <a:latin typeface="Arial MT"/>
              <a:cs typeface="Arial MT"/>
            </a:endParaRPr>
          </a:p>
        </p:txBody>
      </p:sp>
      <p:graphicFrame>
        <p:nvGraphicFramePr>
          <p:cNvPr id="76" name="object 76"/>
          <p:cNvGraphicFramePr>
            <a:graphicFrameLocks noGrp="1"/>
          </p:cNvGraphicFramePr>
          <p:nvPr/>
        </p:nvGraphicFramePr>
        <p:xfrm>
          <a:off x="629309" y="1300113"/>
          <a:ext cx="7049770" cy="15944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7100"/>
                <a:gridCol w="2910204"/>
                <a:gridCol w="1941829"/>
              </a:tblGrid>
              <a:tr h="302517">
                <a:tc>
                  <a:txBody>
                    <a:bodyPr/>
                    <a:lstStyle/>
                    <a:p>
                      <a:pPr marL="31750">
                        <a:lnSpc>
                          <a:spcPts val="1545"/>
                        </a:lnSpc>
                      </a:pP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4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7555">
                        <a:lnSpc>
                          <a:spcPts val="1545"/>
                        </a:lnSpc>
                      </a:pP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4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70890">
                        <a:lnSpc>
                          <a:spcPts val="1545"/>
                        </a:lnSpc>
                      </a:pP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4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406400">
                <a:tc>
                  <a:txBody>
                    <a:bodyPr/>
                    <a:lstStyle/>
                    <a:p>
                      <a:pPr marL="172085" indent="-14097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172720" algn="l"/>
                          <a:tab pos="572135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 +	b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10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996950" indent="-24003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996950" algn="l"/>
                          <a:tab pos="997585" algn="l"/>
                          <a:tab pos="1397000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 +	b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10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1010285" indent="-24003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1010285" algn="l"/>
                          <a:tab pos="1010285" algn="l"/>
                          <a:tab pos="1410335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 +	b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10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</a:tr>
              <a:tr h="494522">
                <a:tc>
                  <a:txBody>
                    <a:bodyPr/>
                    <a:lstStyle/>
                    <a:p>
                      <a:pPr marL="172085" indent="-14097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172720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2b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12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897890" indent="-14097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898525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2a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2b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911225" indent="-14097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911860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2a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2b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24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</a:tr>
              <a:tr h="3906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78105">
                        <a:lnSpc>
                          <a:spcPts val="1595"/>
                        </a:lnSpc>
                      </a:pP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Unique</a:t>
                      </a:r>
                      <a:r>
                        <a:rPr sz="1400" b="1" spc="-3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solution: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716280">
                        <a:lnSpc>
                          <a:spcPts val="1595"/>
                        </a:lnSpc>
                      </a:pP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Infinite</a:t>
                      </a:r>
                      <a:r>
                        <a:rPr sz="1400" b="1" spc="-2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solutions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822960">
                        <a:lnSpc>
                          <a:spcPts val="1595"/>
                        </a:lnSpc>
                      </a:pP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r>
                        <a:rPr sz="1400" b="1" spc="-4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solution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6985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7528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Systems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" dirty="0"/>
              <a:t>sentences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648359" y="2584568"/>
            <a:ext cx="7867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343434"/>
                </a:solidFill>
                <a:latin typeface="Microsoft Sans Serif" panose="020B0604020202020204"/>
                <a:cs typeface="Microsoft Sans Serif" panose="020B0604020202020204"/>
              </a:rPr>
              <a:t>Complete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71935" y="2584568"/>
            <a:ext cx="8959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343434"/>
                </a:solidFill>
                <a:latin typeface="Microsoft Sans Serif" panose="020B0604020202020204"/>
                <a:cs typeface="Microsoft Sans Serif" panose="020B0604020202020204"/>
              </a:rPr>
              <a:t>Redundant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95513" y="2584568"/>
            <a:ext cx="10833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343434"/>
                </a:solidFill>
                <a:latin typeface="Microsoft Sans Serif" panose="020B0604020202020204"/>
                <a:cs typeface="Microsoft Sans Serif" panose="020B0604020202020204"/>
              </a:rPr>
              <a:t>Contradictory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8359" y="3019380"/>
            <a:ext cx="11220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Non-singular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71935" y="3019380"/>
            <a:ext cx="7372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Singular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95513" y="3019380"/>
            <a:ext cx="7372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56AC3"/>
                </a:solidFill>
                <a:latin typeface="Arial" panose="020B0604020202020204"/>
                <a:cs typeface="Arial" panose="020B0604020202020204"/>
              </a:rPr>
              <a:t>Singular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71935" y="1285876"/>
            <a:ext cx="8064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System</a:t>
            </a:r>
            <a:r>
              <a:rPr sz="1400" b="1" spc="-8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71935" y="1717676"/>
            <a:ext cx="1360170" cy="4546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400" spc="-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dog</a:t>
            </a:r>
            <a:r>
              <a:rPr sz="1400" spc="-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spc="-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400" spc="-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spc="-5" dirty="0">
                <a:latin typeface="Arial" panose="020B0604020202020204"/>
                <a:cs typeface="Arial" panose="020B0604020202020204"/>
              </a:rPr>
              <a:t>black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4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400" spc="-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spc="-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dog</a:t>
            </a:r>
            <a:r>
              <a:rPr sz="1400" spc="-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400" spc="-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spc="-5" dirty="0">
                <a:latin typeface="Arial" panose="020B0604020202020204"/>
                <a:cs typeface="Arial" panose="020B0604020202020204"/>
              </a:rPr>
              <a:t>black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172574" y="1661209"/>
            <a:ext cx="409575" cy="535940"/>
            <a:chOff x="3172574" y="1661209"/>
            <a:chExt cx="409575" cy="535940"/>
          </a:xfrm>
        </p:grpSpPr>
        <p:pic>
          <p:nvPicPr>
            <p:cNvPr id="12" name="object 1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172574" y="1661209"/>
              <a:ext cx="409204" cy="29794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215436" y="1681010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5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3" y="146418"/>
                  </a:lnTo>
                  <a:lnTo>
                    <a:pt x="44118" y="165483"/>
                  </a:lnTo>
                  <a:lnTo>
                    <a:pt x="46231" y="185635"/>
                  </a:lnTo>
                  <a:lnTo>
                    <a:pt x="49048" y="200384"/>
                  </a:lnTo>
                  <a:lnTo>
                    <a:pt x="51460" y="209247"/>
                  </a:lnTo>
                  <a:lnTo>
                    <a:pt x="52503" y="212279"/>
                  </a:lnTo>
                  <a:lnTo>
                    <a:pt x="71394" y="212279"/>
                  </a:lnTo>
                  <a:lnTo>
                    <a:pt x="69241" y="204569"/>
                  </a:lnTo>
                  <a:lnTo>
                    <a:pt x="61822" y="200384"/>
                  </a:lnTo>
                  <a:lnTo>
                    <a:pt x="61242" y="194020"/>
                  </a:lnTo>
                  <a:lnTo>
                    <a:pt x="61132" y="189358"/>
                  </a:lnTo>
                  <a:lnTo>
                    <a:pt x="61114" y="174221"/>
                  </a:lnTo>
                  <a:lnTo>
                    <a:pt x="68626" y="172085"/>
                  </a:lnTo>
                  <a:lnTo>
                    <a:pt x="77605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8" y="143539"/>
                  </a:lnTo>
                  <a:lnTo>
                    <a:pt x="121725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5" h="212725">
                  <a:moveTo>
                    <a:pt x="96547" y="165987"/>
                  </a:moveTo>
                  <a:lnTo>
                    <a:pt x="77605" y="165987"/>
                  </a:lnTo>
                  <a:lnTo>
                    <a:pt x="79999" y="184221"/>
                  </a:lnTo>
                  <a:lnTo>
                    <a:pt x="82752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5" y="212279"/>
                  </a:lnTo>
                  <a:lnTo>
                    <a:pt x="105764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5" h="212725">
                  <a:moveTo>
                    <a:pt x="249422" y="128106"/>
                  </a:moveTo>
                  <a:lnTo>
                    <a:pt x="121725" y="128106"/>
                  </a:lnTo>
                  <a:lnTo>
                    <a:pt x="124872" y="128388"/>
                  </a:lnTo>
                  <a:lnTo>
                    <a:pt x="128016" y="128987"/>
                  </a:lnTo>
                  <a:lnTo>
                    <a:pt x="131044" y="129419"/>
                  </a:lnTo>
                  <a:lnTo>
                    <a:pt x="139555" y="131432"/>
                  </a:lnTo>
                  <a:lnTo>
                    <a:pt x="153870" y="135050"/>
                  </a:lnTo>
                  <a:lnTo>
                    <a:pt x="172170" y="138789"/>
                  </a:lnTo>
                  <a:lnTo>
                    <a:pt x="192639" y="141163"/>
                  </a:lnTo>
                  <a:lnTo>
                    <a:pt x="191357" y="149983"/>
                  </a:lnTo>
                  <a:lnTo>
                    <a:pt x="189610" y="160304"/>
                  </a:lnTo>
                  <a:lnTo>
                    <a:pt x="187439" y="170839"/>
                  </a:lnTo>
                  <a:lnTo>
                    <a:pt x="184886" y="180306"/>
                  </a:lnTo>
                  <a:lnTo>
                    <a:pt x="187543" y="191081"/>
                  </a:lnTo>
                  <a:lnTo>
                    <a:pt x="189162" y="201369"/>
                  </a:lnTo>
                  <a:lnTo>
                    <a:pt x="189993" y="209247"/>
                  </a:lnTo>
                  <a:lnTo>
                    <a:pt x="190215" y="212279"/>
                  </a:lnTo>
                  <a:lnTo>
                    <a:pt x="209232" y="212279"/>
                  </a:lnTo>
                  <a:lnTo>
                    <a:pt x="210760" y="206465"/>
                  </a:lnTo>
                  <a:lnTo>
                    <a:pt x="202010" y="201899"/>
                  </a:lnTo>
                  <a:lnTo>
                    <a:pt x="201808" y="194020"/>
                  </a:lnTo>
                  <a:lnTo>
                    <a:pt x="201749" y="189358"/>
                  </a:lnTo>
                  <a:lnTo>
                    <a:pt x="203754" y="176100"/>
                  </a:lnTo>
                  <a:lnTo>
                    <a:pt x="209111" y="160071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5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7" y="153167"/>
                  </a:lnTo>
                  <a:lnTo>
                    <a:pt x="224667" y="167593"/>
                  </a:lnTo>
                  <a:lnTo>
                    <a:pt x="226637" y="181874"/>
                  </a:lnTo>
                  <a:lnTo>
                    <a:pt x="226834" y="194020"/>
                  </a:lnTo>
                  <a:lnTo>
                    <a:pt x="235966" y="207717"/>
                  </a:lnTo>
                  <a:lnTo>
                    <a:pt x="235673" y="212279"/>
                  </a:lnTo>
                  <a:lnTo>
                    <a:pt x="257417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4" y="190840"/>
                  </a:lnTo>
                  <a:lnTo>
                    <a:pt x="242021" y="173899"/>
                  </a:lnTo>
                  <a:lnTo>
                    <a:pt x="244173" y="151248"/>
                  </a:lnTo>
                  <a:lnTo>
                    <a:pt x="246593" y="140582"/>
                  </a:lnTo>
                  <a:close/>
                </a:path>
                <a:path w="324485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8" y="128209"/>
                  </a:lnTo>
                  <a:lnTo>
                    <a:pt x="28355" y="128151"/>
                  </a:lnTo>
                  <a:lnTo>
                    <a:pt x="36896" y="125909"/>
                  </a:lnTo>
                  <a:lnTo>
                    <a:pt x="47281" y="118806"/>
                  </a:lnTo>
                  <a:lnTo>
                    <a:pt x="49934" y="115310"/>
                  </a:lnTo>
                  <a:lnTo>
                    <a:pt x="27663" y="115310"/>
                  </a:lnTo>
                  <a:lnTo>
                    <a:pt x="0" y="114115"/>
                  </a:lnTo>
                  <a:close/>
                </a:path>
                <a:path w="324485" h="212725">
                  <a:moveTo>
                    <a:pt x="118117" y="53289"/>
                  </a:moveTo>
                  <a:lnTo>
                    <a:pt x="85670" y="56648"/>
                  </a:lnTo>
                  <a:lnTo>
                    <a:pt x="61998" y="67318"/>
                  </a:lnTo>
                  <a:lnTo>
                    <a:pt x="50171" y="85170"/>
                  </a:lnTo>
                  <a:lnTo>
                    <a:pt x="41556" y="103415"/>
                  </a:lnTo>
                  <a:lnTo>
                    <a:pt x="27663" y="115310"/>
                  </a:lnTo>
                  <a:lnTo>
                    <a:pt x="49934" y="115310"/>
                  </a:lnTo>
                  <a:lnTo>
                    <a:pt x="54918" y="108743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2" y="78490"/>
                  </a:lnTo>
                  <a:lnTo>
                    <a:pt x="269552" y="71365"/>
                  </a:lnTo>
                  <a:lnTo>
                    <a:pt x="273378" y="62349"/>
                  </a:lnTo>
                  <a:lnTo>
                    <a:pt x="276999" y="55525"/>
                  </a:lnTo>
                  <a:lnTo>
                    <a:pt x="173093" y="55525"/>
                  </a:lnTo>
                  <a:lnTo>
                    <a:pt x="150277" y="53997"/>
                  </a:lnTo>
                  <a:lnTo>
                    <a:pt x="118117" y="53289"/>
                  </a:lnTo>
                  <a:close/>
                </a:path>
                <a:path w="324485" h="212725">
                  <a:moveTo>
                    <a:pt x="265318" y="0"/>
                  </a:moveTo>
                  <a:lnTo>
                    <a:pt x="226269" y="32036"/>
                  </a:lnTo>
                  <a:lnTo>
                    <a:pt x="215520" y="47848"/>
                  </a:lnTo>
                  <a:lnTo>
                    <a:pt x="211726" y="49208"/>
                  </a:lnTo>
                  <a:lnTo>
                    <a:pt x="201868" y="52114"/>
                  </a:lnTo>
                  <a:lnTo>
                    <a:pt x="188229" y="54807"/>
                  </a:lnTo>
                  <a:lnTo>
                    <a:pt x="173093" y="55525"/>
                  </a:lnTo>
                  <a:lnTo>
                    <a:pt x="276999" y="55525"/>
                  </a:lnTo>
                  <a:lnTo>
                    <a:pt x="277924" y="53783"/>
                  </a:lnTo>
                  <a:lnTo>
                    <a:pt x="279723" y="50918"/>
                  </a:lnTo>
                  <a:lnTo>
                    <a:pt x="283146" y="49641"/>
                  </a:lnTo>
                  <a:lnTo>
                    <a:pt x="304225" y="49641"/>
                  </a:lnTo>
                  <a:lnTo>
                    <a:pt x="312323" y="46368"/>
                  </a:lnTo>
                  <a:lnTo>
                    <a:pt x="319306" y="39850"/>
                  </a:lnTo>
                  <a:lnTo>
                    <a:pt x="323155" y="33705"/>
                  </a:lnTo>
                  <a:lnTo>
                    <a:pt x="323996" y="31982"/>
                  </a:lnTo>
                  <a:lnTo>
                    <a:pt x="323134" y="29919"/>
                  </a:lnTo>
                  <a:lnTo>
                    <a:pt x="316927" y="27645"/>
                  </a:lnTo>
                  <a:lnTo>
                    <a:pt x="308776" y="24571"/>
                  </a:lnTo>
                  <a:lnTo>
                    <a:pt x="297548" y="19494"/>
                  </a:lnTo>
                  <a:lnTo>
                    <a:pt x="296045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1" y="5361"/>
                  </a:lnTo>
                  <a:lnTo>
                    <a:pt x="279619" y="2843"/>
                  </a:lnTo>
                  <a:lnTo>
                    <a:pt x="269013" y="650"/>
                  </a:lnTo>
                  <a:lnTo>
                    <a:pt x="265318" y="0"/>
                  </a:lnTo>
                  <a:close/>
                </a:path>
                <a:path w="324485" h="212725">
                  <a:moveTo>
                    <a:pt x="304225" y="49641"/>
                  </a:moveTo>
                  <a:lnTo>
                    <a:pt x="283146" y="49641"/>
                  </a:lnTo>
                  <a:lnTo>
                    <a:pt x="286459" y="50322"/>
                  </a:lnTo>
                  <a:lnTo>
                    <a:pt x="301582" y="50710"/>
                  </a:lnTo>
                  <a:lnTo>
                    <a:pt x="304225" y="49641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215436" y="1681010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5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172574" y="1898827"/>
              <a:ext cx="409204" cy="29794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215436" y="1918628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5" h="212725">
                  <a:moveTo>
                    <a:pt x="264023" y="95855"/>
                  </a:moveTo>
                  <a:lnTo>
                    <a:pt x="61241" y="95855"/>
                  </a:lnTo>
                  <a:lnTo>
                    <a:pt x="62686" y="104006"/>
                  </a:lnTo>
                  <a:lnTo>
                    <a:pt x="63666" y="123392"/>
                  </a:lnTo>
                  <a:lnTo>
                    <a:pt x="59153" y="146417"/>
                  </a:lnTo>
                  <a:lnTo>
                    <a:pt x="44118" y="165482"/>
                  </a:lnTo>
                  <a:lnTo>
                    <a:pt x="46231" y="185634"/>
                  </a:lnTo>
                  <a:lnTo>
                    <a:pt x="49048" y="200384"/>
                  </a:lnTo>
                  <a:lnTo>
                    <a:pt x="51460" y="209247"/>
                  </a:lnTo>
                  <a:lnTo>
                    <a:pt x="52503" y="212279"/>
                  </a:lnTo>
                  <a:lnTo>
                    <a:pt x="71394" y="212279"/>
                  </a:lnTo>
                  <a:lnTo>
                    <a:pt x="69241" y="204567"/>
                  </a:lnTo>
                  <a:lnTo>
                    <a:pt x="61822" y="200384"/>
                  </a:lnTo>
                  <a:lnTo>
                    <a:pt x="61242" y="194019"/>
                  </a:lnTo>
                  <a:lnTo>
                    <a:pt x="61132" y="189357"/>
                  </a:lnTo>
                  <a:lnTo>
                    <a:pt x="61114" y="174219"/>
                  </a:lnTo>
                  <a:lnTo>
                    <a:pt x="68626" y="172083"/>
                  </a:lnTo>
                  <a:lnTo>
                    <a:pt x="77605" y="165987"/>
                  </a:lnTo>
                  <a:lnTo>
                    <a:pt x="96546" y="165987"/>
                  </a:lnTo>
                  <a:lnTo>
                    <a:pt x="98321" y="163879"/>
                  </a:lnTo>
                  <a:lnTo>
                    <a:pt x="104568" y="155795"/>
                  </a:lnTo>
                  <a:lnTo>
                    <a:pt x="112928" y="143538"/>
                  </a:lnTo>
                  <a:lnTo>
                    <a:pt x="121725" y="128106"/>
                  </a:lnTo>
                  <a:lnTo>
                    <a:pt x="249422" y="128106"/>
                  </a:lnTo>
                  <a:lnTo>
                    <a:pt x="250447" y="123584"/>
                  </a:lnTo>
                  <a:lnTo>
                    <a:pt x="259403" y="109705"/>
                  </a:lnTo>
                  <a:lnTo>
                    <a:pt x="263999" y="96009"/>
                  </a:lnTo>
                  <a:lnTo>
                    <a:pt x="264023" y="95855"/>
                  </a:lnTo>
                  <a:close/>
                </a:path>
                <a:path w="324485" h="212725">
                  <a:moveTo>
                    <a:pt x="96546" y="165987"/>
                  </a:moveTo>
                  <a:lnTo>
                    <a:pt x="77605" y="165987"/>
                  </a:lnTo>
                  <a:lnTo>
                    <a:pt x="79999" y="184221"/>
                  </a:lnTo>
                  <a:lnTo>
                    <a:pt x="82752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5" y="212279"/>
                  </a:lnTo>
                  <a:lnTo>
                    <a:pt x="105764" y="204188"/>
                  </a:lnTo>
                  <a:lnTo>
                    <a:pt x="97204" y="200384"/>
                  </a:lnTo>
                  <a:lnTo>
                    <a:pt x="93544" y="189357"/>
                  </a:lnTo>
                  <a:lnTo>
                    <a:pt x="93467" y="178453"/>
                  </a:lnTo>
                  <a:lnTo>
                    <a:pt x="94924" y="170117"/>
                  </a:lnTo>
                  <a:lnTo>
                    <a:pt x="95865" y="166795"/>
                  </a:lnTo>
                  <a:lnTo>
                    <a:pt x="96546" y="165987"/>
                  </a:lnTo>
                  <a:close/>
                </a:path>
                <a:path w="324485" h="212725">
                  <a:moveTo>
                    <a:pt x="249422" y="128106"/>
                  </a:moveTo>
                  <a:lnTo>
                    <a:pt x="121725" y="128106"/>
                  </a:lnTo>
                  <a:lnTo>
                    <a:pt x="124872" y="128388"/>
                  </a:lnTo>
                  <a:lnTo>
                    <a:pt x="128016" y="128986"/>
                  </a:lnTo>
                  <a:lnTo>
                    <a:pt x="131044" y="129419"/>
                  </a:lnTo>
                  <a:lnTo>
                    <a:pt x="139555" y="131431"/>
                  </a:lnTo>
                  <a:lnTo>
                    <a:pt x="153870" y="135049"/>
                  </a:lnTo>
                  <a:lnTo>
                    <a:pt x="172170" y="138788"/>
                  </a:lnTo>
                  <a:lnTo>
                    <a:pt x="192639" y="141161"/>
                  </a:lnTo>
                  <a:lnTo>
                    <a:pt x="191357" y="149983"/>
                  </a:lnTo>
                  <a:lnTo>
                    <a:pt x="189610" y="160303"/>
                  </a:lnTo>
                  <a:lnTo>
                    <a:pt x="187439" y="170839"/>
                  </a:lnTo>
                  <a:lnTo>
                    <a:pt x="184886" y="180306"/>
                  </a:lnTo>
                  <a:lnTo>
                    <a:pt x="187543" y="191080"/>
                  </a:lnTo>
                  <a:lnTo>
                    <a:pt x="189162" y="201368"/>
                  </a:lnTo>
                  <a:lnTo>
                    <a:pt x="189993" y="209247"/>
                  </a:lnTo>
                  <a:lnTo>
                    <a:pt x="190215" y="212279"/>
                  </a:lnTo>
                  <a:lnTo>
                    <a:pt x="209232" y="212279"/>
                  </a:lnTo>
                  <a:lnTo>
                    <a:pt x="210760" y="206463"/>
                  </a:lnTo>
                  <a:lnTo>
                    <a:pt x="202010" y="201899"/>
                  </a:lnTo>
                  <a:lnTo>
                    <a:pt x="201808" y="194019"/>
                  </a:lnTo>
                  <a:lnTo>
                    <a:pt x="201749" y="189357"/>
                  </a:lnTo>
                  <a:lnTo>
                    <a:pt x="203754" y="176099"/>
                  </a:lnTo>
                  <a:lnTo>
                    <a:pt x="209111" y="160070"/>
                  </a:lnTo>
                  <a:lnTo>
                    <a:pt x="218702" y="140581"/>
                  </a:lnTo>
                  <a:lnTo>
                    <a:pt x="246593" y="140581"/>
                  </a:lnTo>
                  <a:lnTo>
                    <a:pt x="249422" y="128106"/>
                  </a:lnTo>
                  <a:close/>
                </a:path>
                <a:path w="324485" h="212725">
                  <a:moveTo>
                    <a:pt x="246593" y="140581"/>
                  </a:moveTo>
                  <a:lnTo>
                    <a:pt x="218702" y="140581"/>
                  </a:lnTo>
                  <a:lnTo>
                    <a:pt x="221747" y="153166"/>
                  </a:lnTo>
                  <a:lnTo>
                    <a:pt x="224667" y="167593"/>
                  </a:lnTo>
                  <a:lnTo>
                    <a:pt x="226637" y="181873"/>
                  </a:lnTo>
                  <a:lnTo>
                    <a:pt x="226834" y="194019"/>
                  </a:lnTo>
                  <a:lnTo>
                    <a:pt x="235966" y="207716"/>
                  </a:lnTo>
                  <a:lnTo>
                    <a:pt x="235673" y="212279"/>
                  </a:lnTo>
                  <a:lnTo>
                    <a:pt x="257417" y="212279"/>
                  </a:lnTo>
                  <a:lnTo>
                    <a:pt x="259873" y="204792"/>
                  </a:lnTo>
                  <a:lnTo>
                    <a:pt x="246937" y="201368"/>
                  </a:lnTo>
                  <a:lnTo>
                    <a:pt x="243204" y="190839"/>
                  </a:lnTo>
                  <a:lnTo>
                    <a:pt x="242021" y="173899"/>
                  </a:lnTo>
                  <a:lnTo>
                    <a:pt x="244173" y="151247"/>
                  </a:lnTo>
                  <a:lnTo>
                    <a:pt x="246593" y="140581"/>
                  </a:lnTo>
                  <a:close/>
                </a:path>
                <a:path w="324485" h="212725">
                  <a:moveTo>
                    <a:pt x="0" y="114114"/>
                  </a:moveTo>
                  <a:lnTo>
                    <a:pt x="8496" y="124167"/>
                  </a:lnTo>
                  <a:lnTo>
                    <a:pt x="18418" y="128208"/>
                  </a:lnTo>
                  <a:lnTo>
                    <a:pt x="28355" y="128150"/>
                  </a:lnTo>
                  <a:lnTo>
                    <a:pt x="36896" y="125909"/>
                  </a:lnTo>
                  <a:lnTo>
                    <a:pt x="47281" y="118805"/>
                  </a:lnTo>
                  <a:lnTo>
                    <a:pt x="49934" y="115309"/>
                  </a:lnTo>
                  <a:lnTo>
                    <a:pt x="27663" y="115309"/>
                  </a:lnTo>
                  <a:lnTo>
                    <a:pt x="0" y="114114"/>
                  </a:lnTo>
                  <a:close/>
                </a:path>
                <a:path w="324485" h="212725">
                  <a:moveTo>
                    <a:pt x="118117" y="53289"/>
                  </a:moveTo>
                  <a:lnTo>
                    <a:pt x="85670" y="56648"/>
                  </a:lnTo>
                  <a:lnTo>
                    <a:pt x="61998" y="67318"/>
                  </a:lnTo>
                  <a:lnTo>
                    <a:pt x="50171" y="85170"/>
                  </a:lnTo>
                  <a:lnTo>
                    <a:pt x="41556" y="103414"/>
                  </a:lnTo>
                  <a:lnTo>
                    <a:pt x="27663" y="115309"/>
                  </a:lnTo>
                  <a:lnTo>
                    <a:pt x="49934" y="115309"/>
                  </a:lnTo>
                  <a:lnTo>
                    <a:pt x="54918" y="108742"/>
                  </a:lnTo>
                  <a:lnTo>
                    <a:pt x="59631" y="99749"/>
                  </a:lnTo>
                  <a:lnTo>
                    <a:pt x="61241" y="95855"/>
                  </a:lnTo>
                  <a:lnTo>
                    <a:pt x="264023" y="95855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2" y="78490"/>
                  </a:lnTo>
                  <a:lnTo>
                    <a:pt x="269552" y="71364"/>
                  </a:lnTo>
                  <a:lnTo>
                    <a:pt x="273378" y="62348"/>
                  </a:lnTo>
                  <a:lnTo>
                    <a:pt x="276999" y="55524"/>
                  </a:lnTo>
                  <a:lnTo>
                    <a:pt x="173093" y="55524"/>
                  </a:lnTo>
                  <a:lnTo>
                    <a:pt x="150277" y="53997"/>
                  </a:lnTo>
                  <a:lnTo>
                    <a:pt x="118117" y="53289"/>
                  </a:lnTo>
                  <a:close/>
                </a:path>
                <a:path w="324485" h="212725">
                  <a:moveTo>
                    <a:pt x="265318" y="0"/>
                  </a:moveTo>
                  <a:lnTo>
                    <a:pt x="226269" y="32034"/>
                  </a:lnTo>
                  <a:lnTo>
                    <a:pt x="215520" y="47847"/>
                  </a:lnTo>
                  <a:lnTo>
                    <a:pt x="211726" y="49207"/>
                  </a:lnTo>
                  <a:lnTo>
                    <a:pt x="201868" y="52113"/>
                  </a:lnTo>
                  <a:lnTo>
                    <a:pt x="188229" y="54806"/>
                  </a:lnTo>
                  <a:lnTo>
                    <a:pt x="173093" y="55524"/>
                  </a:lnTo>
                  <a:lnTo>
                    <a:pt x="276999" y="55524"/>
                  </a:lnTo>
                  <a:lnTo>
                    <a:pt x="277924" y="53781"/>
                  </a:lnTo>
                  <a:lnTo>
                    <a:pt x="279723" y="50916"/>
                  </a:lnTo>
                  <a:lnTo>
                    <a:pt x="283146" y="49640"/>
                  </a:lnTo>
                  <a:lnTo>
                    <a:pt x="304228" y="49640"/>
                  </a:lnTo>
                  <a:lnTo>
                    <a:pt x="312323" y="46368"/>
                  </a:lnTo>
                  <a:lnTo>
                    <a:pt x="319306" y="39849"/>
                  </a:lnTo>
                  <a:lnTo>
                    <a:pt x="323155" y="33704"/>
                  </a:lnTo>
                  <a:lnTo>
                    <a:pt x="323996" y="31981"/>
                  </a:lnTo>
                  <a:lnTo>
                    <a:pt x="323134" y="29918"/>
                  </a:lnTo>
                  <a:lnTo>
                    <a:pt x="316927" y="27644"/>
                  </a:lnTo>
                  <a:lnTo>
                    <a:pt x="308776" y="24571"/>
                  </a:lnTo>
                  <a:lnTo>
                    <a:pt x="297548" y="19493"/>
                  </a:lnTo>
                  <a:lnTo>
                    <a:pt x="296045" y="16137"/>
                  </a:lnTo>
                  <a:lnTo>
                    <a:pt x="295337" y="10671"/>
                  </a:lnTo>
                  <a:lnTo>
                    <a:pt x="293439" y="8305"/>
                  </a:lnTo>
                  <a:lnTo>
                    <a:pt x="286341" y="5360"/>
                  </a:lnTo>
                  <a:lnTo>
                    <a:pt x="279619" y="2842"/>
                  </a:lnTo>
                  <a:lnTo>
                    <a:pt x="269013" y="648"/>
                  </a:lnTo>
                  <a:lnTo>
                    <a:pt x="265318" y="0"/>
                  </a:lnTo>
                  <a:close/>
                </a:path>
                <a:path w="324485" h="212725">
                  <a:moveTo>
                    <a:pt x="304228" y="49640"/>
                  </a:moveTo>
                  <a:lnTo>
                    <a:pt x="283146" y="49640"/>
                  </a:lnTo>
                  <a:lnTo>
                    <a:pt x="286459" y="50322"/>
                  </a:lnTo>
                  <a:lnTo>
                    <a:pt x="301582" y="50710"/>
                  </a:lnTo>
                  <a:lnTo>
                    <a:pt x="304228" y="4964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215436" y="1918627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5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6495513" y="1285876"/>
            <a:ext cx="8064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System</a:t>
            </a:r>
            <a:r>
              <a:rPr sz="1400" b="1" spc="-8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495513" y="1717676"/>
            <a:ext cx="1360170" cy="4546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400" spc="-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dog</a:t>
            </a:r>
            <a:r>
              <a:rPr sz="1400" spc="-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spc="-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400" spc="-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spc="-5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black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400" spc="-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4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dog</a:t>
            </a:r>
            <a:r>
              <a:rPr sz="14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spc="-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is </a:t>
            </a:r>
            <a:r>
              <a:rPr sz="1400" b="1" spc="-5" dirty="0">
                <a:solidFill>
                  <a:srgbClr val="CDCDCD"/>
                </a:solidFill>
                <a:latin typeface="Arial" panose="020B0604020202020204"/>
                <a:cs typeface="Arial" panose="020B0604020202020204"/>
              </a:rPr>
              <a:t>white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096151" y="1665415"/>
            <a:ext cx="409575" cy="535940"/>
            <a:chOff x="6096151" y="1665415"/>
            <a:chExt cx="409575" cy="535940"/>
          </a:xfrm>
        </p:grpSpPr>
        <p:pic>
          <p:nvPicPr>
            <p:cNvPr id="21" name="object 2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096151" y="1665415"/>
              <a:ext cx="409204" cy="29794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139013" y="1685216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5" h="212725">
                  <a:moveTo>
                    <a:pt x="264023" y="95855"/>
                  </a:moveTo>
                  <a:lnTo>
                    <a:pt x="61241" y="95855"/>
                  </a:lnTo>
                  <a:lnTo>
                    <a:pt x="62686" y="104006"/>
                  </a:lnTo>
                  <a:lnTo>
                    <a:pt x="63666" y="123392"/>
                  </a:lnTo>
                  <a:lnTo>
                    <a:pt x="59154" y="146416"/>
                  </a:lnTo>
                  <a:lnTo>
                    <a:pt x="44119" y="165482"/>
                  </a:lnTo>
                  <a:lnTo>
                    <a:pt x="46232" y="185634"/>
                  </a:lnTo>
                  <a:lnTo>
                    <a:pt x="49049" y="200383"/>
                  </a:lnTo>
                  <a:lnTo>
                    <a:pt x="51461" y="209246"/>
                  </a:lnTo>
                  <a:lnTo>
                    <a:pt x="52504" y="212277"/>
                  </a:lnTo>
                  <a:lnTo>
                    <a:pt x="71394" y="212277"/>
                  </a:lnTo>
                  <a:lnTo>
                    <a:pt x="69242" y="204567"/>
                  </a:lnTo>
                  <a:lnTo>
                    <a:pt x="61823" y="200383"/>
                  </a:lnTo>
                  <a:lnTo>
                    <a:pt x="61243" y="194019"/>
                  </a:lnTo>
                  <a:lnTo>
                    <a:pt x="61132" y="189357"/>
                  </a:lnTo>
                  <a:lnTo>
                    <a:pt x="61116" y="174219"/>
                  </a:lnTo>
                  <a:lnTo>
                    <a:pt x="68626" y="172083"/>
                  </a:lnTo>
                  <a:lnTo>
                    <a:pt x="77607" y="165987"/>
                  </a:lnTo>
                  <a:lnTo>
                    <a:pt x="96546" y="165987"/>
                  </a:lnTo>
                  <a:lnTo>
                    <a:pt x="98321" y="163879"/>
                  </a:lnTo>
                  <a:lnTo>
                    <a:pt x="104568" y="155795"/>
                  </a:lnTo>
                  <a:lnTo>
                    <a:pt x="112929" y="143538"/>
                  </a:lnTo>
                  <a:lnTo>
                    <a:pt x="121726" y="128104"/>
                  </a:lnTo>
                  <a:lnTo>
                    <a:pt x="249422" y="128104"/>
                  </a:lnTo>
                  <a:lnTo>
                    <a:pt x="250447" y="123584"/>
                  </a:lnTo>
                  <a:lnTo>
                    <a:pt x="259403" y="109705"/>
                  </a:lnTo>
                  <a:lnTo>
                    <a:pt x="263999" y="96009"/>
                  </a:lnTo>
                  <a:lnTo>
                    <a:pt x="264023" y="95855"/>
                  </a:lnTo>
                  <a:close/>
                </a:path>
                <a:path w="324485" h="212725">
                  <a:moveTo>
                    <a:pt x="96546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1"/>
                  </a:lnTo>
                  <a:lnTo>
                    <a:pt x="85022" y="208712"/>
                  </a:lnTo>
                  <a:lnTo>
                    <a:pt x="85966" y="212277"/>
                  </a:lnTo>
                  <a:lnTo>
                    <a:pt x="106776" y="212277"/>
                  </a:lnTo>
                  <a:lnTo>
                    <a:pt x="105765" y="204188"/>
                  </a:lnTo>
                  <a:lnTo>
                    <a:pt x="97204" y="200383"/>
                  </a:lnTo>
                  <a:lnTo>
                    <a:pt x="93544" y="189357"/>
                  </a:lnTo>
                  <a:lnTo>
                    <a:pt x="93467" y="178453"/>
                  </a:lnTo>
                  <a:lnTo>
                    <a:pt x="94924" y="170117"/>
                  </a:lnTo>
                  <a:lnTo>
                    <a:pt x="95865" y="166795"/>
                  </a:lnTo>
                  <a:lnTo>
                    <a:pt x="96546" y="165987"/>
                  </a:lnTo>
                  <a:close/>
                </a:path>
                <a:path w="324485" h="212725">
                  <a:moveTo>
                    <a:pt x="249422" y="128104"/>
                  </a:moveTo>
                  <a:lnTo>
                    <a:pt x="121726" y="128104"/>
                  </a:lnTo>
                  <a:lnTo>
                    <a:pt x="124874" y="128388"/>
                  </a:lnTo>
                  <a:lnTo>
                    <a:pt x="128015" y="128986"/>
                  </a:lnTo>
                  <a:lnTo>
                    <a:pt x="131044" y="129419"/>
                  </a:lnTo>
                  <a:lnTo>
                    <a:pt x="139555" y="131431"/>
                  </a:lnTo>
                  <a:lnTo>
                    <a:pt x="153870" y="135049"/>
                  </a:lnTo>
                  <a:lnTo>
                    <a:pt x="172171" y="138788"/>
                  </a:lnTo>
                  <a:lnTo>
                    <a:pt x="192641" y="141161"/>
                  </a:lnTo>
                  <a:lnTo>
                    <a:pt x="191358" y="149982"/>
                  </a:lnTo>
                  <a:lnTo>
                    <a:pt x="189611" y="160302"/>
                  </a:lnTo>
                  <a:lnTo>
                    <a:pt x="187440" y="170838"/>
                  </a:lnTo>
                  <a:lnTo>
                    <a:pt x="184887" y="180305"/>
                  </a:lnTo>
                  <a:lnTo>
                    <a:pt x="187544" y="191079"/>
                  </a:lnTo>
                  <a:lnTo>
                    <a:pt x="189164" y="201368"/>
                  </a:lnTo>
                  <a:lnTo>
                    <a:pt x="189994" y="209246"/>
                  </a:lnTo>
                  <a:lnTo>
                    <a:pt x="190216" y="212277"/>
                  </a:lnTo>
                  <a:lnTo>
                    <a:pt x="209233" y="212277"/>
                  </a:lnTo>
                  <a:lnTo>
                    <a:pt x="210761" y="206463"/>
                  </a:lnTo>
                  <a:lnTo>
                    <a:pt x="202010" y="201898"/>
                  </a:lnTo>
                  <a:lnTo>
                    <a:pt x="201809" y="194019"/>
                  </a:lnTo>
                  <a:lnTo>
                    <a:pt x="201750" y="189357"/>
                  </a:lnTo>
                  <a:lnTo>
                    <a:pt x="203755" y="176099"/>
                  </a:lnTo>
                  <a:lnTo>
                    <a:pt x="209113" y="160070"/>
                  </a:lnTo>
                  <a:lnTo>
                    <a:pt x="218704" y="140581"/>
                  </a:lnTo>
                  <a:lnTo>
                    <a:pt x="246593" y="140581"/>
                  </a:lnTo>
                  <a:lnTo>
                    <a:pt x="249422" y="128104"/>
                  </a:lnTo>
                  <a:close/>
                </a:path>
                <a:path w="324485" h="212725">
                  <a:moveTo>
                    <a:pt x="246593" y="140581"/>
                  </a:moveTo>
                  <a:lnTo>
                    <a:pt x="218704" y="140581"/>
                  </a:lnTo>
                  <a:lnTo>
                    <a:pt x="221748" y="153166"/>
                  </a:lnTo>
                  <a:lnTo>
                    <a:pt x="224668" y="167593"/>
                  </a:lnTo>
                  <a:lnTo>
                    <a:pt x="226638" y="181873"/>
                  </a:lnTo>
                  <a:lnTo>
                    <a:pt x="226835" y="194019"/>
                  </a:lnTo>
                  <a:lnTo>
                    <a:pt x="235967" y="207716"/>
                  </a:lnTo>
                  <a:lnTo>
                    <a:pt x="235673" y="212277"/>
                  </a:lnTo>
                  <a:lnTo>
                    <a:pt x="257418" y="212277"/>
                  </a:lnTo>
                  <a:lnTo>
                    <a:pt x="259873" y="204792"/>
                  </a:lnTo>
                  <a:lnTo>
                    <a:pt x="246937" y="201368"/>
                  </a:lnTo>
                  <a:lnTo>
                    <a:pt x="243205" y="190838"/>
                  </a:lnTo>
                  <a:lnTo>
                    <a:pt x="242022" y="173898"/>
                  </a:lnTo>
                  <a:lnTo>
                    <a:pt x="244174" y="151247"/>
                  </a:lnTo>
                  <a:lnTo>
                    <a:pt x="246593" y="140581"/>
                  </a:lnTo>
                  <a:close/>
                </a:path>
                <a:path w="324485" h="212725">
                  <a:moveTo>
                    <a:pt x="0" y="114114"/>
                  </a:moveTo>
                  <a:lnTo>
                    <a:pt x="8496" y="124167"/>
                  </a:lnTo>
                  <a:lnTo>
                    <a:pt x="18419" y="128207"/>
                  </a:lnTo>
                  <a:lnTo>
                    <a:pt x="28356" y="128150"/>
                  </a:lnTo>
                  <a:lnTo>
                    <a:pt x="36897" y="125907"/>
                  </a:lnTo>
                  <a:lnTo>
                    <a:pt x="47281" y="118804"/>
                  </a:lnTo>
                  <a:lnTo>
                    <a:pt x="49934" y="115309"/>
                  </a:lnTo>
                  <a:lnTo>
                    <a:pt x="27664" y="115309"/>
                  </a:lnTo>
                  <a:lnTo>
                    <a:pt x="0" y="114114"/>
                  </a:lnTo>
                  <a:close/>
                </a:path>
                <a:path w="324485" h="212725">
                  <a:moveTo>
                    <a:pt x="118117" y="53289"/>
                  </a:moveTo>
                  <a:lnTo>
                    <a:pt x="85671" y="56647"/>
                  </a:lnTo>
                  <a:lnTo>
                    <a:pt x="62000" y="67317"/>
                  </a:lnTo>
                  <a:lnTo>
                    <a:pt x="50172" y="85169"/>
                  </a:lnTo>
                  <a:lnTo>
                    <a:pt x="41558" y="103413"/>
                  </a:lnTo>
                  <a:lnTo>
                    <a:pt x="27664" y="115309"/>
                  </a:lnTo>
                  <a:lnTo>
                    <a:pt x="49934" y="115309"/>
                  </a:lnTo>
                  <a:lnTo>
                    <a:pt x="54918" y="108742"/>
                  </a:lnTo>
                  <a:lnTo>
                    <a:pt x="59631" y="99748"/>
                  </a:lnTo>
                  <a:lnTo>
                    <a:pt x="61241" y="95855"/>
                  </a:lnTo>
                  <a:lnTo>
                    <a:pt x="264023" y="95855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4"/>
                  </a:lnTo>
                  <a:lnTo>
                    <a:pt x="273379" y="62348"/>
                  </a:lnTo>
                  <a:lnTo>
                    <a:pt x="277000" y="55524"/>
                  </a:lnTo>
                  <a:lnTo>
                    <a:pt x="173094" y="55524"/>
                  </a:lnTo>
                  <a:lnTo>
                    <a:pt x="150278" y="53996"/>
                  </a:lnTo>
                  <a:lnTo>
                    <a:pt x="118117" y="53289"/>
                  </a:lnTo>
                  <a:close/>
                </a:path>
                <a:path w="324485" h="212725">
                  <a:moveTo>
                    <a:pt x="265319" y="0"/>
                  </a:moveTo>
                  <a:lnTo>
                    <a:pt x="226270" y="32034"/>
                  </a:lnTo>
                  <a:lnTo>
                    <a:pt x="215521" y="47847"/>
                  </a:lnTo>
                  <a:lnTo>
                    <a:pt x="211727" y="49207"/>
                  </a:lnTo>
                  <a:lnTo>
                    <a:pt x="201869" y="52113"/>
                  </a:lnTo>
                  <a:lnTo>
                    <a:pt x="188230" y="54805"/>
                  </a:lnTo>
                  <a:lnTo>
                    <a:pt x="173094" y="55524"/>
                  </a:lnTo>
                  <a:lnTo>
                    <a:pt x="277000" y="55524"/>
                  </a:lnTo>
                  <a:lnTo>
                    <a:pt x="277925" y="53781"/>
                  </a:lnTo>
                  <a:lnTo>
                    <a:pt x="279725" y="50916"/>
                  </a:lnTo>
                  <a:lnTo>
                    <a:pt x="283146" y="49640"/>
                  </a:lnTo>
                  <a:lnTo>
                    <a:pt x="304228" y="49640"/>
                  </a:lnTo>
                  <a:lnTo>
                    <a:pt x="312324" y="46367"/>
                  </a:lnTo>
                  <a:lnTo>
                    <a:pt x="319307" y="39849"/>
                  </a:lnTo>
                  <a:lnTo>
                    <a:pt x="323155" y="33704"/>
                  </a:lnTo>
                  <a:lnTo>
                    <a:pt x="323997" y="31981"/>
                  </a:lnTo>
                  <a:lnTo>
                    <a:pt x="323136" y="29918"/>
                  </a:lnTo>
                  <a:lnTo>
                    <a:pt x="316928" y="27644"/>
                  </a:lnTo>
                  <a:lnTo>
                    <a:pt x="308777" y="24570"/>
                  </a:lnTo>
                  <a:lnTo>
                    <a:pt x="297549" y="19493"/>
                  </a:lnTo>
                  <a:lnTo>
                    <a:pt x="296047" y="16137"/>
                  </a:lnTo>
                  <a:lnTo>
                    <a:pt x="295337" y="10671"/>
                  </a:lnTo>
                  <a:lnTo>
                    <a:pt x="293439" y="8305"/>
                  </a:lnTo>
                  <a:lnTo>
                    <a:pt x="286343" y="5360"/>
                  </a:lnTo>
                  <a:lnTo>
                    <a:pt x="279620" y="2842"/>
                  </a:lnTo>
                  <a:lnTo>
                    <a:pt x="269013" y="648"/>
                  </a:lnTo>
                  <a:lnTo>
                    <a:pt x="265319" y="0"/>
                  </a:lnTo>
                  <a:close/>
                </a:path>
                <a:path w="324485" h="212725">
                  <a:moveTo>
                    <a:pt x="304228" y="49640"/>
                  </a:moveTo>
                  <a:lnTo>
                    <a:pt x="283146" y="49640"/>
                  </a:lnTo>
                  <a:lnTo>
                    <a:pt x="286461" y="50322"/>
                  </a:lnTo>
                  <a:lnTo>
                    <a:pt x="301583" y="50709"/>
                  </a:lnTo>
                  <a:lnTo>
                    <a:pt x="304228" y="4964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139013" y="1685215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5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096151" y="1903032"/>
              <a:ext cx="409204" cy="29794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139013" y="1922833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5" h="212725">
                  <a:moveTo>
                    <a:pt x="264024" y="95855"/>
                  </a:moveTo>
                  <a:lnTo>
                    <a:pt x="61241" y="95855"/>
                  </a:lnTo>
                  <a:lnTo>
                    <a:pt x="62686" y="104006"/>
                  </a:lnTo>
                  <a:lnTo>
                    <a:pt x="63666" y="123392"/>
                  </a:lnTo>
                  <a:lnTo>
                    <a:pt x="59154" y="146417"/>
                  </a:lnTo>
                  <a:lnTo>
                    <a:pt x="44119" y="165482"/>
                  </a:lnTo>
                  <a:lnTo>
                    <a:pt x="46232" y="185634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3" y="200384"/>
                  </a:lnTo>
                  <a:lnTo>
                    <a:pt x="61243" y="194020"/>
                  </a:lnTo>
                  <a:lnTo>
                    <a:pt x="61132" y="189357"/>
                  </a:lnTo>
                  <a:lnTo>
                    <a:pt x="61116" y="174219"/>
                  </a:lnTo>
                  <a:lnTo>
                    <a:pt x="68626" y="172083"/>
                  </a:lnTo>
                  <a:lnTo>
                    <a:pt x="77607" y="165987"/>
                  </a:lnTo>
                  <a:lnTo>
                    <a:pt x="96546" y="165987"/>
                  </a:lnTo>
                  <a:lnTo>
                    <a:pt x="98321" y="163879"/>
                  </a:lnTo>
                  <a:lnTo>
                    <a:pt x="104568" y="155795"/>
                  </a:lnTo>
                  <a:lnTo>
                    <a:pt x="112929" y="143538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4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4" y="95855"/>
                  </a:lnTo>
                  <a:close/>
                </a:path>
                <a:path w="324485" h="212725">
                  <a:moveTo>
                    <a:pt x="96546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6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7"/>
                  </a:lnTo>
                  <a:lnTo>
                    <a:pt x="93467" y="178453"/>
                  </a:lnTo>
                  <a:lnTo>
                    <a:pt x="94924" y="170117"/>
                  </a:lnTo>
                  <a:lnTo>
                    <a:pt x="95865" y="166795"/>
                  </a:lnTo>
                  <a:lnTo>
                    <a:pt x="96546" y="165987"/>
                  </a:lnTo>
                  <a:close/>
                </a:path>
                <a:path w="324485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4" y="128388"/>
                  </a:lnTo>
                  <a:lnTo>
                    <a:pt x="128015" y="128986"/>
                  </a:lnTo>
                  <a:lnTo>
                    <a:pt x="131044" y="129419"/>
                  </a:lnTo>
                  <a:lnTo>
                    <a:pt x="139555" y="131431"/>
                  </a:lnTo>
                  <a:lnTo>
                    <a:pt x="153870" y="135049"/>
                  </a:lnTo>
                  <a:lnTo>
                    <a:pt x="172171" y="138788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1" y="160303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0"/>
                  </a:lnTo>
                  <a:lnTo>
                    <a:pt x="189163" y="201368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3" y="212279"/>
                  </a:lnTo>
                  <a:lnTo>
                    <a:pt x="210761" y="206463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7"/>
                  </a:lnTo>
                  <a:lnTo>
                    <a:pt x="203755" y="176099"/>
                  </a:lnTo>
                  <a:lnTo>
                    <a:pt x="209113" y="160070"/>
                  </a:lnTo>
                  <a:lnTo>
                    <a:pt x="218704" y="140581"/>
                  </a:lnTo>
                  <a:lnTo>
                    <a:pt x="246593" y="140581"/>
                  </a:lnTo>
                  <a:lnTo>
                    <a:pt x="249422" y="128106"/>
                  </a:lnTo>
                  <a:close/>
                </a:path>
                <a:path w="324485" h="212725">
                  <a:moveTo>
                    <a:pt x="246593" y="140581"/>
                  </a:moveTo>
                  <a:lnTo>
                    <a:pt x="218704" y="140581"/>
                  </a:lnTo>
                  <a:lnTo>
                    <a:pt x="221748" y="153166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7" y="207716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2"/>
                  </a:lnTo>
                  <a:lnTo>
                    <a:pt x="246937" y="201368"/>
                  </a:lnTo>
                  <a:lnTo>
                    <a:pt x="243205" y="190839"/>
                  </a:lnTo>
                  <a:lnTo>
                    <a:pt x="242022" y="173899"/>
                  </a:lnTo>
                  <a:lnTo>
                    <a:pt x="244174" y="151247"/>
                  </a:lnTo>
                  <a:lnTo>
                    <a:pt x="246593" y="140581"/>
                  </a:lnTo>
                  <a:close/>
                </a:path>
                <a:path w="324485" h="212725">
                  <a:moveTo>
                    <a:pt x="0" y="114114"/>
                  </a:moveTo>
                  <a:lnTo>
                    <a:pt x="8496" y="124167"/>
                  </a:lnTo>
                  <a:lnTo>
                    <a:pt x="18419" y="128208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5"/>
                  </a:lnTo>
                  <a:lnTo>
                    <a:pt x="49934" y="115309"/>
                  </a:lnTo>
                  <a:lnTo>
                    <a:pt x="27664" y="115309"/>
                  </a:lnTo>
                  <a:lnTo>
                    <a:pt x="0" y="114114"/>
                  </a:lnTo>
                  <a:close/>
                </a:path>
                <a:path w="324485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8" y="103414"/>
                  </a:lnTo>
                  <a:lnTo>
                    <a:pt x="27664" y="115309"/>
                  </a:lnTo>
                  <a:lnTo>
                    <a:pt x="49934" y="115309"/>
                  </a:lnTo>
                  <a:lnTo>
                    <a:pt x="54918" y="108742"/>
                  </a:lnTo>
                  <a:lnTo>
                    <a:pt x="59631" y="99749"/>
                  </a:lnTo>
                  <a:lnTo>
                    <a:pt x="61241" y="95855"/>
                  </a:lnTo>
                  <a:lnTo>
                    <a:pt x="264024" y="95855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4"/>
                  </a:lnTo>
                  <a:lnTo>
                    <a:pt x="273379" y="62348"/>
                  </a:lnTo>
                  <a:lnTo>
                    <a:pt x="277000" y="55524"/>
                  </a:lnTo>
                  <a:lnTo>
                    <a:pt x="173094" y="55524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5" h="212725">
                  <a:moveTo>
                    <a:pt x="265319" y="0"/>
                  </a:moveTo>
                  <a:lnTo>
                    <a:pt x="226270" y="32034"/>
                  </a:lnTo>
                  <a:lnTo>
                    <a:pt x="215521" y="47847"/>
                  </a:lnTo>
                  <a:lnTo>
                    <a:pt x="211727" y="49207"/>
                  </a:lnTo>
                  <a:lnTo>
                    <a:pt x="201869" y="52113"/>
                  </a:lnTo>
                  <a:lnTo>
                    <a:pt x="188230" y="54806"/>
                  </a:lnTo>
                  <a:lnTo>
                    <a:pt x="173094" y="55524"/>
                  </a:lnTo>
                  <a:lnTo>
                    <a:pt x="277000" y="55524"/>
                  </a:lnTo>
                  <a:lnTo>
                    <a:pt x="277925" y="53781"/>
                  </a:lnTo>
                  <a:lnTo>
                    <a:pt x="279725" y="50916"/>
                  </a:lnTo>
                  <a:lnTo>
                    <a:pt x="283146" y="49641"/>
                  </a:lnTo>
                  <a:lnTo>
                    <a:pt x="304227" y="49641"/>
                  </a:lnTo>
                  <a:lnTo>
                    <a:pt x="312324" y="46368"/>
                  </a:lnTo>
                  <a:lnTo>
                    <a:pt x="319307" y="39849"/>
                  </a:lnTo>
                  <a:lnTo>
                    <a:pt x="323155" y="33704"/>
                  </a:lnTo>
                  <a:lnTo>
                    <a:pt x="323997" y="31981"/>
                  </a:lnTo>
                  <a:lnTo>
                    <a:pt x="323136" y="29918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9" y="19494"/>
                  </a:lnTo>
                  <a:lnTo>
                    <a:pt x="296047" y="16137"/>
                  </a:lnTo>
                  <a:lnTo>
                    <a:pt x="295337" y="10671"/>
                  </a:lnTo>
                  <a:lnTo>
                    <a:pt x="293439" y="8307"/>
                  </a:lnTo>
                  <a:lnTo>
                    <a:pt x="286343" y="5360"/>
                  </a:lnTo>
                  <a:lnTo>
                    <a:pt x="279620" y="2843"/>
                  </a:lnTo>
                  <a:lnTo>
                    <a:pt x="269013" y="648"/>
                  </a:lnTo>
                  <a:lnTo>
                    <a:pt x="265319" y="0"/>
                  </a:lnTo>
                  <a:close/>
                </a:path>
                <a:path w="324485" h="212725">
                  <a:moveTo>
                    <a:pt x="304227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7" y="496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139013" y="1922832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5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648359" y="1285876"/>
            <a:ext cx="8064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System</a:t>
            </a:r>
            <a:r>
              <a:rPr sz="1400" b="1" spc="-8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48359" y="1717676"/>
            <a:ext cx="1438910" cy="4546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4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dog</a:t>
            </a:r>
            <a:r>
              <a:rPr sz="1400" spc="-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is </a:t>
            </a:r>
            <a:r>
              <a:rPr sz="1400" b="1" spc="-5" dirty="0">
                <a:latin typeface="Arial" panose="020B0604020202020204"/>
                <a:cs typeface="Arial" panose="020B0604020202020204"/>
              </a:rPr>
              <a:t>black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400" spc="-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400" spc="-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cat</a:t>
            </a:r>
            <a:r>
              <a:rPr sz="14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spc="-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4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spc="-5" dirty="0">
                <a:solidFill>
                  <a:srgbClr val="CC8933"/>
                </a:solidFill>
                <a:latin typeface="Arial" panose="020B0604020202020204"/>
                <a:cs typeface="Arial" panose="020B0604020202020204"/>
              </a:rPr>
              <a:t>orange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10779" y="1661209"/>
            <a:ext cx="409575" cy="528320"/>
            <a:chOff x="310779" y="1661209"/>
            <a:chExt cx="409575" cy="528320"/>
          </a:xfrm>
        </p:grpSpPr>
        <p:pic>
          <p:nvPicPr>
            <p:cNvPr id="30" name="object 3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10779" y="1661209"/>
              <a:ext cx="409204" cy="29794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53642" y="1681010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3" y="146418"/>
                  </a:lnTo>
                  <a:lnTo>
                    <a:pt x="44119" y="165483"/>
                  </a:lnTo>
                  <a:lnTo>
                    <a:pt x="46232" y="185635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3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2" y="200384"/>
                  </a:lnTo>
                  <a:lnTo>
                    <a:pt x="61242" y="194020"/>
                  </a:lnTo>
                  <a:lnTo>
                    <a:pt x="61132" y="189358"/>
                  </a:lnTo>
                  <a:lnTo>
                    <a:pt x="61115" y="174221"/>
                  </a:lnTo>
                  <a:lnTo>
                    <a:pt x="68626" y="172085"/>
                  </a:lnTo>
                  <a:lnTo>
                    <a:pt x="77606" y="165987"/>
                  </a:lnTo>
                  <a:lnTo>
                    <a:pt x="96546" y="165987"/>
                  </a:lnTo>
                  <a:lnTo>
                    <a:pt x="98320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6" y="165987"/>
                  </a:moveTo>
                  <a:lnTo>
                    <a:pt x="77606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5" y="212279"/>
                  </a:lnTo>
                  <a:lnTo>
                    <a:pt x="106775" y="212279"/>
                  </a:lnTo>
                  <a:lnTo>
                    <a:pt x="105764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6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3" y="128388"/>
                  </a:lnTo>
                  <a:lnTo>
                    <a:pt x="128016" y="128987"/>
                  </a:lnTo>
                  <a:lnTo>
                    <a:pt x="131045" y="129419"/>
                  </a:lnTo>
                  <a:lnTo>
                    <a:pt x="139555" y="131432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0" y="141163"/>
                  </a:lnTo>
                  <a:lnTo>
                    <a:pt x="191358" y="149983"/>
                  </a:lnTo>
                  <a:lnTo>
                    <a:pt x="189610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3" y="191081"/>
                  </a:lnTo>
                  <a:lnTo>
                    <a:pt x="189163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0" y="206465"/>
                  </a:lnTo>
                  <a:lnTo>
                    <a:pt x="202010" y="201899"/>
                  </a:lnTo>
                  <a:lnTo>
                    <a:pt x="201808" y="194020"/>
                  </a:lnTo>
                  <a:lnTo>
                    <a:pt x="201750" y="189358"/>
                  </a:lnTo>
                  <a:lnTo>
                    <a:pt x="203755" y="176100"/>
                  </a:lnTo>
                  <a:lnTo>
                    <a:pt x="209112" y="160071"/>
                  </a:lnTo>
                  <a:lnTo>
                    <a:pt x="218703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3" y="140582"/>
                  </a:lnTo>
                  <a:lnTo>
                    <a:pt x="221748" y="153167"/>
                  </a:lnTo>
                  <a:lnTo>
                    <a:pt x="224667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6" y="207717"/>
                  </a:lnTo>
                  <a:lnTo>
                    <a:pt x="235674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4" y="190840"/>
                  </a:lnTo>
                  <a:lnTo>
                    <a:pt x="242021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8" y="128209"/>
                  </a:lnTo>
                  <a:lnTo>
                    <a:pt x="28355" y="128151"/>
                  </a:lnTo>
                  <a:lnTo>
                    <a:pt x="36896" y="125909"/>
                  </a:lnTo>
                  <a:lnTo>
                    <a:pt x="47281" y="118806"/>
                  </a:lnTo>
                  <a:lnTo>
                    <a:pt x="49934" y="115310"/>
                  </a:lnTo>
                  <a:lnTo>
                    <a:pt x="27663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1999" y="67318"/>
                  </a:lnTo>
                  <a:lnTo>
                    <a:pt x="50172" y="85170"/>
                  </a:lnTo>
                  <a:lnTo>
                    <a:pt x="41557" y="103415"/>
                  </a:lnTo>
                  <a:lnTo>
                    <a:pt x="27663" y="115310"/>
                  </a:lnTo>
                  <a:lnTo>
                    <a:pt x="49934" y="115310"/>
                  </a:lnTo>
                  <a:lnTo>
                    <a:pt x="54918" y="108743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8" y="85550"/>
                  </a:lnTo>
                  <a:lnTo>
                    <a:pt x="265928" y="81385"/>
                  </a:lnTo>
                  <a:lnTo>
                    <a:pt x="266912" y="78490"/>
                  </a:lnTo>
                  <a:lnTo>
                    <a:pt x="269552" y="71365"/>
                  </a:lnTo>
                  <a:lnTo>
                    <a:pt x="273379" y="62349"/>
                  </a:lnTo>
                  <a:lnTo>
                    <a:pt x="277000" y="55525"/>
                  </a:lnTo>
                  <a:lnTo>
                    <a:pt x="173093" y="55525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69" y="32036"/>
                  </a:lnTo>
                  <a:lnTo>
                    <a:pt x="215521" y="47848"/>
                  </a:lnTo>
                  <a:lnTo>
                    <a:pt x="211727" y="49208"/>
                  </a:lnTo>
                  <a:lnTo>
                    <a:pt x="201868" y="52114"/>
                  </a:lnTo>
                  <a:lnTo>
                    <a:pt x="188229" y="54807"/>
                  </a:lnTo>
                  <a:lnTo>
                    <a:pt x="173093" y="55525"/>
                  </a:lnTo>
                  <a:lnTo>
                    <a:pt x="277000" y="55525"/>
                  </a:lnTo>
                  <a:lnTo>
                    <a:pt x="277924" y="53783"/>
                  </a:lnTo>
                  <a:lnTo>
                    <a:pt x="279724" y="50918"/>
                  </a:lnTo>
                  <a:lnTo>
                    <a:pt x="283146" y="49641"/>
                  </a:lnTo>
                  <a:lnTo>
                    <a:pt x="304226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6" y="31982"/>
                  </a:lnTo>
                  <a:lnTo>
                    <a:pt x="323135" y="29919"/>
                  </a:lnTo>
                  <a:lnTo>
                    <a:pt x="316927" y="27645"/>
                  </a:lnTo>
                  <a:lnTo>
                    <a:pt x="308777" y="24571"/>
                  </a:lnTo>
                  <a:lnTo>
                    <a:pt x="297548" y="19494"/>
                  </a:lnTo>
                  <a:lnTo>
                    <a:pt x="296046" y="16139"/>
                  </a:lnTo>
                  <a:lnTo>
                    <a:pt x="295336" y="10673"/>
                  </a:lnTo>
                  <a:lnTo>
                    <a:pt x="293439" y="8307"/>
                  </a:lnTo>
                  <a:lnTo>
                    <a:pt x="286342" y="5361"/>
                  </a:lnTo>
                  <a:lnTo>
                    <a:pt x="279619" y="2843"/>
                  </a:lnTo>
                  <a:lnTo>
                    <a:pt x="269014" y="650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6" y="49641"/>
                  </a:moveTo>
                  <a:lnTo>
                    <a:pt x="283146" y="49641"/>
                  </a:lnTo>
                  <a:lnTo>
                    <a:pt x="286460" y="50322"/>
                  </a:lnTo>
                  <a:lnTo>
                    <a:pt x="301583" y="50710"/>
                  </a:lnTo>
                  <a:lnTo>
                    <a:pt x="304226" y="49641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53642" y="1681010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779" y="1891096"/>
              <a:ext cx="367942" cy="29794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53809" y="1910960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0137" y="154910"/>
                  </a:moveTo>
                  <a:lnTo>
                    <a:pt x="207310" y="154910"/>
                  </a:lnTo>
                  <a:lnTo>
                    <a:pt x="212144" y="159340"/>
                  </a:lnTo>
                  <a:lnTo>
                    <a:pt x="216214" y="171149"/>
                  </a:lnTo>
                  <a:lnTo>
                    <a:pt x="221316" y="185337"/>
                  </a:lnTo>
                  <a:lnTo>
                    <a:pt x="229250" y="196902"/>
                  </a:lnTo>
                  <a:lnTo>
                    <a:pt x="233105" y="200230"/>
                  </a:lnTo>
                  <a:lnTo>
                    <a:pt x="230942" y="204891"/>
                  </a:lnTo>
                  <a:lnTo>
                    <a:pt x="239194" y="205700"/>
                  </a:lnTo>
                  <a:lnTo>
                    <a:pt x="238613" y="207197"/>
                  </a:lnTo>
                  <a:lnTo>
                    <a:pt x="241426" y="212722"/>
                  </a:lnTo>
                  <a:lnTo>
                    <a:pt x="258462" y="213469"/>
                  </a:lnTo>
                  <a:lnTo>
                    <a:pt x="262390" y="205811"/>
                  </a:lnTo>
                  <a:lnTo>
                    <a:pt x="260434" y="201989"/>
                  </a:lnTo>
                  <a:lnTo>
                    <a:pt x="252143" y="199290"/>
                  </a:lnTo>
                  <a:lnTo>
                    <a:pt x="249895" y="198390"/>
                  </a:lnTo>
                  <a:lnTo>
                    <a:pt x="248858" y="196192"/>
                  </a:lnTo>
                  <a:lnTo>
                    <a:pt x="241013" y="172003"/>
                  </a:lnTo>
                  <a:lnTo>
                    <a:pt x="240137" y="154910"/>
                  </a:lnTo>
                  <a:close/>
                </a:path>
                <a:path w="283209" h="213994">
                  <a:moveTo>
                    <a:pt x="107920" y="211580"/>
                  </a:moveTo>
                  <a:lnTo>
                    <a:pt x="99788" y="211580"/>
                  </a:lnTo>
                  <a:lnTo>
                    <a:pt x="107943" y="211828"/>
                  </a:lnTo>
                  <a:lnTo>
                    <a:pt x="107920" y="211580"/>
                  </a:lnTo>
                  <a:close/>
                </a:path>
                <a:path w="283209" h="213994">
                  <a:moveTo>
                    <a:pt x="108840" y="155576"/>
                  </a:moveTo>
                  <a:lnTo>
                    <a:pt x="62503" y="155576"/>
                  </a:lnTo>
                  <a:lnTo>
                    <a:pt x="61246" y="163523"/>
                  </a:lnTo>
                  <a:lnTo>
                    <a:pt x="57904" y="175080"/>
                  </a:lnTo>
                  <a:lnTo>
                    <a:pt x="60993" y="179715"/>
                  </a:lnTo>
                  <a:lnTo>
                    <a:pt x="74353" y="200192"/>
                  </a:lnTo>
                  <a:lnTo>
                    <a:pt x="84839" y="209362"/>
                  </a:lnTo>
                  <a:lnTo>
                    <a:pt x="93100" y="211675"/>
                  </a:lnTo>
                  <a:lnTo>
                    <a:pt x="99788" y="211580"/>
                  </a:lnTo>
                  <a:lnTo>
                    <a:pt x="107920" y="211580"/>
                  </a:lnTo>
                  <a:lnTo>
                    <a:pt x="107737" y="209599"/>
                  </a:lnTo>
                  <a:lnTo>
                    <a:pt x="107693" y="203197"/>
                  </a:lnTo>
                  <a:lnTo>
                    <a:pt x="101923" y="200722"/>
                  </a:lnTo>
                  <a:lnTo>
                    <a:pt x="96324" y="200722"/>
                  </a:lnTo>
                  <a:lnTo>
                    <a:pt x="91912" y="198336"/>
                  </a:lnTo>
                  <a:lnTo>
                    <a:pt x="87156" y="192198"/>
                  </a:lnTo>
                  <a:lnTo>
                    <a:pt x="84763" y="184948"/>
                  </a:lnTo>
                  <a:lnTo>
                    <a:pt x="87441" y="179226"/>
                  </a:lnTo>
                  <a:lnTo>
                    <a:pt x="93543" y="173645"/>
                  </a:lnTo>
                  <a:lnTo>
                    <a:pt x="101355" y="164788"/>
                  </a:lnTo>
                  <a:lnTo>
                    <a:pt x="108840" y="155576"/>
                  </a:lnTo>
                  <a:close/>
                </a:path>
                <a:path w="283209" h="213994">
                  <a:moveTo>
                    <a:pt x="240487" y="146801"/>
                  </a:moveTo>
                  <a:lnTo>
                    <a:pt x="120702" y="146801"/>
                  </a:lnTo>
                  <a:lnTo>
                    <a:pt x="125757" y="147165"/>
                  </a:lnTo>
                  <a:lnTo>
                    <a:pt x="130277" y="148337"/>
                  </a:lnTo>
                  <a:lnTo>
                    <a:pt x="136487" y="149703"/>
                  </a:lnTo>
                  <a:lnTo>
                    <a:pt x="143851" y="150932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25" y="161441"/>
                  </a:lnTo>
                  <a:lnTo>
                    <a:pt x="160113" y="169500"/>
                  </a:lnTo>
                  <a:lnTo>
                    <a:pt x="159296" y="177103"/>
                  </a:lnTo>
                  <a:lnTo>
                    <a:pt x="157990" y="182424"/>
                  </a:lnTo>
                  <a:lnTo>
                    <a:pt x="155303" y="188756"/>
                  </a:lnTo>
                  <a:lnTo>
                    <a:pt x="156512" y="194405"/>
                  </a:lnTo>
                  <a:lnTo>
                    <a:pt x="157697" y="197924"/>
                  </a:lnTo>
                  <a:lnTo>
                    <a:pt x="157762" y="199678"/>
                  </a:lnTo>
                  <a:lnTo>
                    <a:pt x="155217" y="211580"/>
                  </a:lnTo>
                  <a:lnTo>
                    <a:pt x="174387" y="211580"/>
                  </a:lnTo>
                  <a:lnTo>
                    <a:pt x="177677" y="209599"/>
                  </a:lnTo>
                  <a:lnTo>
                    <a:pt x="176630" y="204425"/>
                  </a:lnTo>
                  <a:lnTo>
                    <a:pt x="175095" y="203313"/>
                  </a:lnTo>
                  <a:lnTo>
                    <a:pt x="171873" y="201799"/>
                  </a:lnTo>
                  <a:lnTo>
                    <a:pt x="171017" y="200192"/>
                  </a:lnTo>
                  <a:lnTo>
                    <a:pt x="194319" y="155110"/>
                  </a:lnTo>
                  <a:lnTo>
                    <a:pt x="206055" y="155110"/>
                  </a:lnTo>
                  <a:lnTo>
                    <a:pt x="207310" y="154910"/>
                  </a:lnTo>
                  <a:lnTo>
                    <a:pt x="240137" y="154910"/>
                  </a:lnTo>
                  <a:lnTo>
                    <a:pt x="240037" y="152956"/>
                  </a:lnTo>
                  <a:lnTo>
                    <a:pt x="240117" y="150932"/>
                  </a:lnTo>
                  <a:lnTo>
                    <a:pt x="240487" y="146801"/>
                  </a:lnTo>
                  <a:close/>
                </a:path>
                <a:path w="283209" h="213994">
                  <a:moveTo>
                    <a:pt x="24842" y="0"/>
                  </a:moveTo>
                  <a:lnTo>
                    <a:pt x="0" y="25935"/>
                  </a:lnTo>
                  <a:lnTo>
                    <a:pt x="5304" y="52430"/>
                  </a:lnTo>
                  <a:lnTo>
                    <a:pt x="30327" y="86737"/>
                  </a:lnTo>
                  <a:lnTo>
                    <a:pt x="35241" y="92812"/>
                  </a:lnTo>
                  <a:lnTo>
                    <a:pt x="36340" y="98822"/>
                  </a:lnTo>
                  <a:lnTo>
                    <a:pt x="35454" y="104352"/>
                  </a:lnTo>
                  <a:lnTo>
                    <a:pt x="34413" y="108988"/>
                  </a:lnTo>
                  <a:lnTo>
                    <a:pt x="33593" y="112245"/>
                  </a:lnTo>
                  <a:lnTo>
                    <a:pt x="33148" y="115684"/>
                  </a:lnTo>
                  <a:lnTo>
                    <a:pt x="14501" y="148504"/>
                  </a:lnTo>
                  <a:lnTo>
                    <a:pt x="13752" y="149920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1016" y="169500"/>
                  </a:lnTo>
                  <a:lnTo>
                    <a:pt x="10964" y="182424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8"/>
                  </a:lnTo>
                  <a:lnTo>
                    <a:pt x="7604" y="198890"/>
                  </a:lnTo>
                  <a:lnTo>
                    <a:pt x="12229" y="207383"/>
                  </a:lnTo>
                  <a:lnTo>
                    <a:pt x="15204" y="211536"/>
                  </a:lnTo>
                  <a:lnTo>
                    <a:pt x="25012" y="206597"/>
                  </a:lnTo>
                  <a:lnTo>
                    <a:pt x="23868" y="200192"/>
                  </a:lnTo>
                  <a:lnTo>
                    <a:pt x="23943" y="197924"/>
                  </a:lnTo>
                  <a:lnTo>
                    <a:pt x="40075" y="160928"/>
                  </a:lnTo>
                  <a:lnTo>
                    <a:pt x="62503" y="155576"/>
                  </a:lnTo>
                  <a:lnTo>
                    <a:pt x="108840" y="155576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2" y="146801"/>
                  </a:lnTo>
                  <a:lnTo>
                    <a:pt x="240487" y="146801"/>
                  </a:lnTo>
                  <a:lnTo>
                    <a:pt x="241511" y="135375"/>
                  </a:lnTo>
                  <a:lnTo>
                    <a:pt x="241366" y="127073"/>
                  </a:lnTo>
                  <a:lnTo>
                    <a:pt x="241288" y="114887"/>
                  </a:lnTo>
                  <a:lnTo>
                    <a:pt x="243929" y="109889"/>
                  </a:lnTo>
                  <a:lnTo>
                    <a:pt x="250323" y="104774"/>
                  </a:lnTo>
                  <a:lnTo>
                    <a:pt x="261626" y="99395"/>
                  </a:lnTo>
                  <a:lnTo>
                    <a:pt x="273892" y="99395"/>
                  </a:lnTo>
                  <a:lnTo>
                    <a:pt x="277629" y="93464"/>
                  </a:lnTo>
                  <a:lnTo>
                    <a:pt x="278903" y="89757"/>
                  </a:lnTo>
                  <a:lnTo>
                    <a:pt x="280481" y="88522"/>
                  </a:lnTo>
                  <a:lnTo>
                    <a:pt x="282766" y="84569"/>
                  </a:lnTo>
                  <a:lnTo>
                    <a:pt x="281834" y="83828"/>
                  </a:lnTo>
                  <a:lnTo>
                    <a:pt x="280180" y="82840"/>
                  </a:lnTo>
                  <a:lnTo>
                    <a:pt x="275397" y="78074"/>
                  </a:lnTo>
                  <a:lnTo>
                    <a:pt x="57177" y="78074"/>
                  </a:lnTo>
                  <a:lnTo>
                    <a:pt x="47270" y="75878"/>
                  </a:lnTo>
                  <a:lnTo>
                    <a:pt x="31350" y="64019"/>
                  </a:lnTo>
                  <a:lnTo>
                    <a:pt x="19694" y="45282"/>
                  </a:lnTo>
                  <a:lnTo>
                    <a:pt x="16251" y="26376"/>
                  </a:lnTo>
                  <a:lnTo>
                    <a:pt x="24975" y="14011"/>
                  </a:lnTo>
                  <a:lnTo>
                    <a:pt x="30555" y="13289"/>
                  </a:lnTo>
                  <a:lnTo>
                    <a:pt x="41781" y="13289"/>
                  </a:lnTo>
                  <a:lnTo>
                    <a:pt x="42074" y="13079"/>
                  </a:lnTo>
                  <a:lnTo>
                    <a:pt x="42290" y="9558"/>
                  </a:lnTo>
                  <a:lnTo>
                    <a:pt x="39451" y="5206"/>
                  </a:lnTo>
                  <a:lnTo>
                    <a:pt x="33615" y="1521"/>
                  </a:lnTo>
                  <a:lnTo>
                    <a:pt x="24842" y="0"/>
                  </a:lnTo>
                  <a:close/>
                </a:path>
                <a:path w="283209" h="213994">
                  <a:moveTo>
                    <a:pt x="100772" y="200228"/>
                  </a:moveTo>
                  <a:lnTo>
                    <a:pt x="96324" y="200722"/>
                  </a:lnTo>
                  <a:lnTo>
                    <a:pt x="101923" y="200722"/>
                  </a:lnTo>
                  <a:lnTo>
                    <a:pt x="100772" y="200228"/>
                  </a:lnTo>
                  <a:close/>
                </a:path>
                <a:path w="283209" h="213994">
                  <a:moveTo>
                    <a:pt x="206055" y="155110"/>
                  </a:moveTo>
                  <a:lnTo>
                    <a:pt x="194319" y="155110"/>
                  </a:lnTo>
                  <a:lnTo>
                    <a:pt x="200580" y="155279"/>
                  </a:lnTo>
                  <a:lnTo>
                    <a:pt x="205320" y="155227"/>
                  </a:lnTo>
                  <a:lnTo>
                    <a:pt x="206055" y="155110"/>
                  </a:lnTo>
                  <a:close/>
                </a:path>
                <a:path w="283209" h="213994">
                  <a:moveTo>
                    <a:pt x="273892" y="99395"/>
                  </a:moveTo>
                  <a:lnTo>
                    <a:pt x="261626" y="99395"/>
                  </a:lnTo>
                  <a:lnTo>
                    <a:pt x="272024" y="102360"/>
                  </a:lnTo>
                  <a:lnTo>
                    <a:pt x="273892" y="99395"/>
                  </a:lnTo>
                  <a:close/>
                </a:path>
                <a:path w="283209" h="213994">
                  <a:moveTo>
                    <a:pt x="73429" y="76166"/>
                  </a:moveTo>
                  <a:lnTo>
                    <a:pt x="71281" y="76838"/>
                  </a:lnTo>
                  <a:lnTo>
                    <a:pt x="65523" y="77934"/>
                  </a:lnTo>
                  <a:lnTo>
                    <a:pt x="57177" y="78074"/>
                  </a:lnTo>
                  <a:lnTo>
                    <a:pt x="275397" y="78074"/>
                  </a:lnTo>
                  <a:lnTo>
                    <a:pt x="274472" y="77152"/>
                  </a:lnTo>
                  <a:lnTo>
                    <a:pt x="197015" y="77152"/>
                  </a:lnTo>
                  <a:lnTo>
                    <a:pt x="190214" y="76433"/>
                  </a:lnTo>
                  <a:lnTo>
                    <a:pt x="73140" y="76433"/>
                  </a:lnTo>
                  <a:lnTo>
                    <a:pt x="73429" y="76166"/>
                  </a:lnTo>
                  <a:close/>
                </a:path>
                <a:path w="283209" h="213994">
                  <a:moveTo>
                    <a:pt x="255386" y="40593"/>
                  </a:moveTo>
                  <a:lnTo>
                    <a:pt x="248646" y="42487"/>
                  </a:lnTo>
                  <a:lnTo>
                    <a:pt x="243559" y="56154"/>
                  </a:lnTo>
                  <a:lnTo>
                    <a:pt x="240308" y="56648"/>
                  </a:lnTo>
                  <a:lnTo>
                    <a:pt x="236410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8" y="69505"/>
                  </a:lnTo>
                  <a:lnTo>
                    <a:pt x="212071" y="73976"/>
                  </a:lnTo>
                  <a:lnTo>
                    <a:pt x="204783" y="76440"/>
                  </a:lnTo>
                  <a:lnTo>
                    <a:pt x="197015" y="77152"/>
                  </a:lnTo>
                  <a:lnTo>
                    <a:pt x="274472" y="77152"/>
                  </a:lnTo>
                  <a:lnTo>
                    <a:pt x="272254" y="74942"/>
                  </a:lnTo>
                  <a:lnTo>
                    <a:pt x="265211" y="61475"/>
                  </a:lnTo>
                  <a:lnTo>
                    <a:pt x="263668" y="60186"/>
                  </a:lnTo>
                  <a:lnTo>
                    <a:pt x="257263" y="58300"/>
                  </a:lnTo>
                  <a:lnTo>
                    <a:pt x="256311" y="56648"/>
                  </a:lnTo>
                  <a:lnTo>
                    <a:pt x="256259" y="56154"/>
                  </a:lnTo>
                  <a:lnTo>
                    <a:pt x="257611" y="49714"/>
                  </a:lnTo>
                  <a:lnTo>
                    <a:pt x="256881" y="44361"/>
                  </a:lnTo>
                  <a:lnTo>
                    <a:pt x="255386" y="40593"/>
                  </a:lnTo>
                  <a:close/>
                </a:path>
                <a:path w="283209" h="213994">
                  <a:moveTo>
                    <a:pt x="135099" y="70660"/>
                  </a:moveTo>
                  <a:lnTo>
                    <a:pt x="101688" y="71243"/>
                  </a:lnTo>
                  <a:lnTo>
                    <a:pt x="73140" y="76433"/>
                  </a:lnTo>
                  <a:lnTo>
                    <a:pt x="190214" y="76433"/>
                  </a:lnTo>
                  <a:lnTo>
                    <a:pt x="189590" y="76367"/>
                  </a:lnTo>
                  <a:lnTo>
                    <a:pt x="166643" y="72948"/>
                  </a:lnTo>
                  <a:lnTo>
                    <a:pt x="135099" y="70660"/>
                  </a:lnTo>
                  <a:close/>
                </a:path>
                <a:path w="283209" h="213994">
                  <a:moveTo>
                    <a:pt x="41781" y="13289"/>
                  </a:move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1781" y="13289"/>
                  </a:lnTo>
                  <a:close/>
                </a:path>
              </a:pathLst>
            </a:custGeom>
            <a:solidFill>
              <a:srgbClr val="CC89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53809" y="1910960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842" y="0"/>
                  </a:moveTo>
                  <a:lnTo>
                    <a:pt x="0" y="25935"/>
                  </a:lnTo>
                  <a:lnTo>
                    <a:pt x="5304" y="52429"/>
                  </a:lnTo>
                  <a:lnTo>
                    <a:pt x="30327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2"/>
                  </a:lnTo>
                  <a:lnTo>
                    <a:pt x="34413" y="108987"/>
                  </a:lnTo>
                  <a:lnTo>
                    <a:pt x="33593" y="112245"/>
                  </a:lnTo>
                  <a:lnTo>
                    <a:pt x="33148" y="115683"/>
                  </a:lnTo>
                  <a:lnTo>
                    <a:pt x="14501" y="148504"/>
                  </a:lnTo>
                  <a:lnTo>
                    <a:pt x="13752" y="149921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0876" y="171517"/>
                  </a:lnTo>
                  <a:lnTo>
                    <a:pt x="10871" y="180463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9"/>
                  </a:lnTo>
                  <a:lnTo>
                    <a:pt x="7604" y="198891"/>
                  </a:lnTo>
                  <a:lnTo>
                    <a:pt x="12229" y="207383"/>
                  </a:lnTo>
                  <a:lnTo>
                    <a:pt x="15204" y="211536"/>
                  </a:lnTo>
                  <a:lnTo>
                    <a:pt x="25012" y="206597"/>
                  </a:lnTo>
                  <a:lnTo>
                    <a:pt x="23776" y="199678"/>
                  </a:lnTo>
                  <a:lnTo>
                    <a:pt x="24585" y="191190"/>
                  </a:lnTo>
                  <a:lnTo>
                    <a:pt x="46225" y="158468"/>
                  </a:lnTo>
                  <a:lnTo>
                    <a:pt x="62503" y="155576"/>
                  </a:lnTo>
                  <a:lnTo>
                    <a:pt x="61246" y="163523"/>
                  </a:lnTo>
                  <a:lnTo>
                    <a:pt x="57904" y="175080"/>
                  </a:lnTo>
                  <a:lnTo>
                    <a:pt x="60993" y="179714"/>
                  </a:lnTo>
                  <a:lnTo>
                    <a:pt x="74353" y="200192"/>
                  </a:lnTo>
                  <a:lnTo>
                    <a:pt x="84839" y="209362"/>
                  </a:lnTo>
                  <a:lnTo>
                    <a:pt x="93100" y="211674"/>
                  </a:lnTo>
                  <a:lnTo>
                    <a:pt x="99788" y="211580"/>
                  </a:lnTo>
                  <a:lnTo>
                    <a:pt x="107942" y="211827"/>
                  </a:lnTo>
                  <a:lnTo>
                    <a:pt x="107693" y="209127"/>
                  </a:lnTo>
                  <a:lnTo>
                    <a:pt x="107693" y="206162"/>
                  </a:lnTo>
                  <a:lnTo>
                    <a:pt x="107693" y="203196"/>
                  </a:lnTo>
                  <a:lnTo>
                    <a:pt x="100772" y="200227"/>
                  </a:lnTo>
                  <a:lnTo>
                    <a:pt x="96323" y="200721"/>
                  </a:lnTo>
                  <a:lnTo>
                    <a:pt x="91912" y="198335"/>
                  </a:lnTo>
                  <a:lnTo>
                    <a:pt x="87156" y="192197"/>
                  </a:lnTo>
                  <a:lnTo>
                    <a:pt x="84763" y="184947"/>
                  </a:lnTo>
                  <a:lnTo>
                    <a:pt x="87441" y="179226"/>
                  </a:lnTo>
                  <a:lnTo>
                    <a:pt x="93543" y="173644"/>
                  </a:lnTo>
                  <a:lnTo>
                    <a:pt x="101355" y="164787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2" y="146801"/>
                  </a:lnTo>
                  <a:lnTo>
                    <a:pt x="125757" y="147164"/>
                  </a:lnTo>
                  <a:lnTo>
                    <a:pt x="130277" y="148337"/>
                  </a:lnTo>
                  <a:lnTo>
                    <a:pt x="136487" y="149702"/>
                  </a:lnTo>
                  <a:lnTo>
                    <a:pt x="143851" y="150931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47" y="161007"/>
                  </a:lnTo>
                  <a:lnTo>
                    <a:pt x="160113" y="169499"/>
                  </a:lnTo>
                  <a:lnTo>
                    <a:pt x="159299" y="177087"/>
                  </a:lnTo>
                  <a:lnTo>
                    <a:pt x="157990" y="182423"/>
                  </a:lnTo>
                  <a:lnTo>
                    <a:pt x="155303" y="188756"/>
                  </a:lnTo>
                  <a:lnTo>
                    <a:pt x="156512" y="194404"/>
                  </a:lnTo>
                  <a:lnTo>
                    <a:pt x="157390" y="197013"/>
                  </a:lnTo>
                  <a:lnTo>
                    <a:pt x="157782" y="198176"/>
                  </a:lnTo>
                  <a:lnTo>
                    <a:pt x="157810" y="199451"/>
                  </a:lnTo>
                  <a:lnTo>
                    <a:pt x="157546" y="200699"/>
                  </a:lnTo>
                  <a:lnTo>
                    <a:pt x="156518" y="205547"/>
                  </a:lnTo>
                  <a:lnTo>
                    <a:pt x="155217" y="211580"/>
                  </a:lnTo>
                  <a:lnTo>
                    <a:pt x="164008" y="211580"/>
                  </a:lnTo>
                  <a:lnTo>
                    <a:pt x="174387" y="211580"/>
                  </a:lnTo>
                  <a:lnTo>
                    <a:pt x="177677" y="209599"/>
                  </a:lnTo>
                  <a:lnTo>
                    <a:pt x="176976" y="206140"/>
                  </a:lnTo>
                  <a:lnTo>
                    <a:pt x="176630" y="204425"/>
                  </a:lnTo>
                  <a:lnTo>
                    <a:pt x="175095" y="203312"/>
                  </a:lnTo>
                  <a:lnTo>
                    <a:pt x="173645" y="202631"/>
                  </a:lnTo>
                  <a:lnTo>
                    <a:pt x="171873" y="201798"/>
                  </a:lnTo>
                  <a:lnTo>
                    <a:pt x="170882" y="199938"/>
                  </a:lnTo>
                  <a:lnTo>
                    <a:pt x="171136" y="197923"/>
                  </a:lnTo>
                  <a:lnTo>
                    <a:pt x="172845" y="188929"/>
                  </a:lnTo>
                  <a:lnTo>
                    <a:pt x="176774" y="177102"/>
                  </a:lnTo>
                  <a:lnTo>
                    <a:pt x="183680" y="164983"/>
                  </a:lnTo>
                  <a:lnTo>
                    <a:pt x="194319" y="155110"/>
                  </a:lnTo>
                  <a:lnTo>
                    <a:pt x="200580" y="155279"/>
                  </a:lnTo>
                  <a:lnTo>
                    <a:pt x="205320" y="155227"/>
                  </a:lnTo>
                  <a:lnTo>
                    <a:pt x="207310" y="154910"/>
                  </a:lnTo>
                  <a:lnTo>
                    <a:pt x="212144" y="159340"/>
                  </a:lnTo>
                  <a:lnTo>
                    <a:pt x="216214" y="171149"/>
                  </a:lnTo>
                  <a:lnTo>
                    <a:pt x="221316" y="185336"/>
                  </a:lnTo>
                  <a:lnTo>
                    <a:pt x="229250" y="196902"/>
                  </a:lnTo>
                  <a:lnTo>
                    <a:pt x="233105" y="200230"/>
                  </a:lnTo>
                  <a:lnTo>
                    <a:pt x="230942" y="204891"/>
                  </a:lnTo>
                  <a:lnTo>
                    <a:pt x="236200" y="205407"/>
                  </a:lnTo>
                  <a:lnTo>
                    <a:pt x="239194" y="205700"/>
                  </a:lnTo>
                  <a:lnTo>
                    <a:pt x="238613" y="207197"/>
                  </a:lnTo>
                  <a:lnTo>
                    <a:pt x="240020" y="209959"/>
                  </a:lnTo>
                  <a:lnTo>
                    <a:pt x="241426" y="212721"/>
                  </a:lnTo>
                  <a:lnTo>
                    <a:pt x="258462" y="213468"/>
                  </a:lnTo>
                  <a:lnTo>
                    <a:pt x="260649" y="209204"/>
                  </a:lnTo>
                  <a:lnTo>
                    <a:pt x="262390" y="205811"/>
                  </a:lnTo>
                  <a:lnTo>
                    <a:pt x="260434" y="201989"/>
                  </a:lnTo>
                  <a:lnTo>
                    <a:pt x="240000" y="152234"/>
                  </a:lnTo>
                  <a:lnTo>
                    <a:pt x="241511" y="135375"/>
                  </a:lnTo>
                  <a:lnTo>
                    <a:pt x="241241" y="119913"/>
                  </a:lnTo>
                  <a:lnTo>
                    <a:pt x="241288" y="114887"/>
                  </a:lnTo>
                  <a:lnTo>
                    <a:pt x="243930" y="109889"/>
                  </a:lnTo>
                  <a:lnTo>
                    <a:pt x="250324" y="104774"/>
                  </a:lnTo>
                  <a:lnTo>
                    <a:pt x="261626" y="99394"/>
                  </a:lnTo>
                  <a:lnTo>
                    <a:pt x="272024" y="102360"/>
                  </a:lnTo>
                  <a:lnTo>
                    <a:pt x="277629" y="93463"/>
                  </a:lnTo>
                  <a:lnTo>
                    <a:pt x="278903" y="89757"/>
                  </a:lnTo>
                  <a:lnTo>
                    <a:pt x="280481" y="88522"/>
                  </a:lnTo>
                  <a:lnTo>
                    <a:pt x="282766" y="84569"/>
                  </a:lnTo>
                  <a:lnTo>
                    <a:pt x="281834" y="83828"/>
                  </a:lnTo>
                  <a:lnTo>
                    <a:pt x="280180" y="82839"/>
                  </a:lnTo>
                  <a:lnTo>
                    <a:pt x="272254" y="74942"/>
                  </a:lnTo>
                  <a:lnTo>
                    <a:pt x="268377" y="67529"/>
                  </a:lnTo>
                  <a:lnTo>
                    <a:pt x="265211" y="61474"/>
                  </a:lnTo>
                  <a:lnTo>
                    <a:pt x="263668" y="60186"/>
                  </a:lnTo>
                  <a:lnTo>
                    <a:pt x="259117" y="58846"/>
                  </a:lnTo>
                  <a:lnTo>
                    <a:pt x="257263" y="58299"/>
                  </a:lnTo>
                  <a:lnTo>
                    <a:pt x="256197" y="56449"/>
                  </a:lnTo>
                  <a:lnTo>
                    <a:pt x="256608" y="54493"/>
                  </a:lnTo>
                  <a:lnTo>
                    <a:pt x="257611" y="49713"/>
                  </a:lnTo>
                  <a:lnTo>
                    <a:pt x="256881" y="44361"/>
                  </a:lnTo>
                  <a:lnTo>
                    <a:pt x="255386" y="40592"/>
                  </a:lnTo>
                  <a:lnTo>
                    <a:pt x="248646" y="42487"/>
                  </a:lnTo>
                  <a:lnTo>
                    <a:pt x="243559" y="56153"/>
                  </a:lnTo>
                  <a:lnTo>
                    <a:pt x="240308" y="56647"/>
                  </a:lnTo>
                  <a:lnTo>
                    <a:pt x="236410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8" y="69505"/>
                  </a:lnTo>
                  <a:lnTo>
                    <a:pt x="212071" y="73976"/>
                  </a:lnTo>
                  <a:lnTo>
                    <a:pt x="204783" y="76440"/>
                  </a:lnTo>
                  <a:lnTo>
                    <a:pt x="197015" y="77152"/>
                  </a:lnTo>
                  <a:lnTo>
                    <a:pt x="189590" y="76367"/>
                  </a:lnTo>
                  <a:lnTo>
                    <a:pt x="166643" y="72948"/>
                  </a:lnTo>
                  <a:lnTo>
                    <a:pt x="135099" y="70660"/>
                  </a:lnTo>
                  <a:lnTo>
                    <a:pt x="101688" y="71242"/>
                  </a:lnTo>
                  <a:lnTo>
                    <a:pt x="73140" y="76433"/>
                  </a:lnTo>
                  <a:lnTo>
                    <a:pt x="73429" y="76167"/>
                  </a:lnTo>
                  <a:lnTo>
                    <a:pt x="71281" y="76839"/>
                  </a:lnTo>
                  <a:lnTo>
                    <a:pt x="65523" y="77934"/>
                  </a:lnTo>
                  <a:lnTo>
                    <a:pt x="57177" y="78074"/>
                  </a:lnTo>
                  <a:lnTo>
                    <a:pt x="47270" y="75878"/>
                  </a:lnTo>
                  <a:lnTo>
                    <a:pt x="31350" y="64019"/>
                  </a:lnTo>
                  <a:lnTo>
                    <a:pt x="19694" y="45282"/>
                  </a:lnTo>
                  <a:lnTo>
                    <a:pt x="16251" y="26376"/>
                  </a:lnTo>
                  <a:lnTo>
                    <a:pt x="24975" y="14012"/>
                  </a:ln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2074" y="13079"/>
                  </a:lnTo>
                  <a:lnTo>
                    <a:pt x="42290" y="9557"/>
                  </a:lnTo>
                  <a:lnTo>
                    <a:pt x="39451" y="5205"/>
                  </a:lnTo>
                  <a:lnTo>
                    <a:pt x="33615" y="1520"/>
                  </a:lnTo>
                  <a:lnTo>
                    <a:pt x="24842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" name="object 36"/>
          <p:cNvGrpSpPr/>
          <p:nvPr/>
        </p:nvGrpSpPr>
        <p:grpSpPr>
          <a:xfrm>
            <a:off x="881664" y="3204213"/>
            <a:ext cx="1412875" cy="487680"/>
            <a:chOff x="881664" y="3204213"/>
            <a:chExt cx="1412875" cy="487680"/>
          </a:xfrm>
        </p:grpSpPr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1664" y="3430214"/>
              <a:ext cx="407088" cy="15049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2249" y="3204213"/>
              <a:ext cx="962240" cy="487586"/>
            </a:xfrm>
            <a:prstGeom prst="rect">
              <a:avLst/>
            </a:prstGeom>
          </p:spPr>
        </p:pic>
      </p:grpSp>
      <p:pic>
        <p:nvPicPr>
          <p:cNvPr id="39" name="object 3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2800" y="3297139"/>
            <a:ext cx="416640" cy="211932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65884" y="3150742"/>
            <a:ext cx="1169628" cy="467230"/>
          </a:xfrm>
          <a:prstGeom prst="rect">
            <a:avLst/>
          </a:prstGeom>
        </p:spPr>
      </p:pic>
      <p:grpSp>
        <p:nvGrpSpPr>
          <p:cNvPr id="41" name="object 41"/>
          <p:cNvGrpSpPr/>
          <p:nvPr/>
        </p:nvGrpSpPr>
        <p:grpSpPr>
          <a:xfrm>
            <a:off x="6658629" y="3095560"/>
            <a:ext cx="1569720" cy="505459"/>
            <a:chOff x="6658629" y="3095560"/>
            <a:chExt cx="1569720" cy="505459"/>
          </a:xfrm>
        </p:grpSpPr>
        <p:sp>
          <p:nvSpPr>
            <p:cNvPr id="42" name="object 42"/>
            <p:cNvSpPr/>
            <p:nvPr/>
          </p:nvSpPr>
          <p:spPr>
            <a:xfrm>
              <a:off x="6668154" y="3316278"/>
              <a:ext cx="389255" cy="158115"/>
            </a:xfrm>
            <a:custGeom>
              <a:avLst/>
              <a:gdLst/>
              <a:ahLst/>
              <a:cxnLst/>
              <a:rect l="l" t="t" r="r" b="b"/>
              <a:pathLst>
                <a:path w="389254" h="158114">
                  <a:moveTo>
                    <a:pt x="6965" y="108911"/>
                  </a:moveTo>
                  <a:lnTo>
                    <a:pt x="6749" y="108911"/>
                  </a:lnTo>
                  <a:lnTo>
                    <a:pt x="6172" y="108695"/>
                  </a:lnTo>
                  <a:lnTo>
                    <a:pt x="5670" y="108911"/>
                  </a:lnTo>
                  <a:lnTo>
                    <a:pt x="5167" y="109127"/>
                  </a:lnTo>
                  <a:lnTo>
                    <a:pt x="4507" y="109487"/>
                  </a:lnTo>
                  <a:lnTo>
                    <a:pt x="3947" y="110206"/>
                  </a:lnTo>
                  <a:lnTo>
                    <a:pt x="3385" y="110925"/>
                  </a:lnTo>
                  <a:lnTo>
                    <a:pt x="600" y="119661"/>
                  </a:lnTo>
                  <a:lnTo>
                    <a:pt x="77" y="121721"/>
                  </a:lnTo>
                  <a:lnTo>
                    <a:pt x="37" y="123873"/>
                  </a:lnTo>
                  <a:lnTo>
                    <a:pt x="0" y="126026"/>
                  </a:lnTo>
                  <a:lnTo>
                    <a:pt x="177" y="128609"/>
                  </a:lnTo>
                  <a:lnTo>
                    <a:pt x="16136" y="145988"/>
                  </a:lnTo>
                  <a:lnTo>
                    <a:pt x="18528" y="147020"/>
                  </a:lnTo>
                  <a:lnTo>
                    <a:pt x="20956" y="147078"/>
                  </a:lnTo>
                  <a:lnTo>
                    <a:pt x="23385" y="147135"/>
                  </a:lnTo>
                  <a:lnTo>
                    <a:pt x="25964" y="146467"/>
                  </a:lnTo>
                  <a:lnTo>
                    <a:pt x="28545" y="145458"/>
                  </a:lnTo>
                  <a:lnTo>
                    <a:pt x="31126" y="144450"/>
                  </a:lnTo>
                  <a:lnTo>
                    <a:pt x="33793" y="143044"/>
                  </a:lnTo>
                  <a:lnTo>
                    <a:pt x="36443" y="141026"/>
                  </a:lnTo>
                  <a:lnTo>
                    <a:pt x="39094" y="139008"/>
                  </a:lnTo>
                  <a:lnTo>
                    <a:pt x="41782" y="136393"/>
                  </a:lnTo>
                  <a:lnTo>
                    <a:pt x="44449" y="133351"/>
                  </a:lnTo>
                  <a:lnTo>
                    <a:pt x="47116" y="130307"/>
                  </a:lnTo>
                  <a:lnTo>
                    <a:pt x="49789" y="126885"/>
                  </a:lnTo>
                  <a:lnTo>
                    <a:pt x="52443" y="122767"/>
                  </a:lnTo>
                  <a:lnTo>
                    <a:pt x="55095" y="118649"/>
                  </a:lnTo>
                  <a:lnTo>
                    <a:pt x="57956" y="113894"/>
                  </a:lnTo>
                  <a:lnTo>
                    <a:pt x="60366" y="108643"/>
                  </a:lnTo>
                  <a:lnTo>
                    <a:pt x="62778" y="103392"/>
                  </a:lnTo>
                  <a:lnTo>
                    <a:pt x="71649" y="71324"/>
                  </a:lnTo>
                  <a:lnTo>
                    <a:pt x="72944" y="64597"/>
                  </a:lnTo>
                  <a:lnTo>
                    <a:pt x="73898" y="57604"/>
                  </a:lnTo>
                  <a:lnTo>
                    <a:pt x="74680" y="50904"/>
                  </a:lnTo>
                  <a:lnTo>
                    <a:pt x="75463" y="44204"/>
                  </a:lnTo>
                  <a:lnTo>
                    <a:pt x="75950" y="37319"/>
                  </a:lnTo>
                  <a:lnTo>
                    <a:pt x="76344" y="31124"/>
                  </a:lnTo>
                  <a:lnTo>
                    <a:pt x="76737" y="24929"/>
                  </a:lnTo>
                  <a:lnTo>
                    <a:pt x="76907" y="18405"/>
                  </a:lnTo>
                  <a:lnTo>
                    <a:pt x="77039" y="13731"/>
                  </a:lnTo>
                  <a:lnTo>
                    <a:pt x="77171" y="9057"/>
                  </a:lnTo>
                  <a:lnTo>
                    <a:pt x="77370" y="5335"/>
                  </a:lnTo>
                  <a:lnTo>
                    <a:pt x="77133" y="3080"/>
                  </a:lnTo>
                  <a:lnTo>
                    <a:pt x="76896" y="825"/>
                  </a:lnTo>
                  <a:lnTo>
                    <a:pt x="76212" y="0"/>
                  </a:lnTo>
                  <a:lnTo>
                    <a:pt x="75614" y="201"/>
                  </a:lnTo>
                  <a:lnTo>
                    <a:pt x="72375" y="10779"/>
                  </a:lnTo>
                  <a:lnTo>
                    <a:pt x="71559" y="15049"/>
                  </a:lnTo>
                  <a:lnTo>
                    <a:pt x="70742" y="19320"/>
                  </a:lnTo>
                  <a:lnTo>
                    <a:pt x="69615" y="24388"/>
                  </a:lnTo>
                  <a:lnTo>
                    <a:pt x="68651" y="29910"/>
                  </a:lnTo>
                  <a:lnTo>
                    <a:pt x="63412" y="67638"/>
                  </a:lnTo>
                  <a:lnTo>
                    <a:pt x="62731" y="74104"/>
                  </a:lnTo>
                  <a:lnTo>
                    <a:pt x="61952" y="80656"/>
                  </a:lnTo>
                  <a:lnTo>
                    <a:pt x="61700" y="86975"/>
                  </a:lnTo>
                  <a:lnTo>
                    <a:pt x="61448" y="93294"/>
                  </a:lnTo>
                  <a:lnTo>
                    <a:pt x="61466" y="99734"/>
                  </a:lnTo>
                  <a:lnTo>
                    <a:pt x="61903" y="105554"/>
                  </a:lnTo>
                  <a:lnTo>
                    <a:pt x="62340" y="111373"/>
                  </a:lnTo>
                  <a:lnTo>
                    <a:pt x="63184" y="116879"/>
                  </a:lnTo>
                  <a:lnTo>
                    <a:pt x="64323" y="121891"/>
                  </a:lnTo>
                  <a:lnTo>
                    <a:pt x="65461" y="126903"/>
                  </a:lnTo>
                  <a:lnTo>
                    <a:pt x="67008" y="131653"/>
                  </a:lnTo>
                  <a:lnTo>
                    <a:pt x="68736" y="135625"/>
                  </a:lnTo>
                  <a:lnTo>
                    <a:pt x="70464" y="139598"/>
                  </a:lnTo>
                  <a:lnTo>
                    <a:pt x="72314" y="142947"/>
                  </a:lnTo>
                  <a:lnTo>
                    <a:pt x="74691" y="145724"/>
                  </a:lnTo>
                  <a:lnTo>
                    <a:pt x="77068" y="148501"/>
                  </a:lnTo>
                  <a:lnTo>
                    <a:pt x="103249" y="157579"/>
                  </a:lnTo>
                  <a:lnTo>
                    <a:pt x="106914" y="157683"/>
                  </a:lnTo>
                  <a:lnTo>
                    <a:pt x="110729" y="157324"/>
                  </a:lnTo>
                  <a:lnTo>
                    <a:pt x="114348" y="156590"/>
                  </a:lnTo>
                  <a:lnTo>
                    <a:pt x="117966" y="155855"/>
                  </a:lnTo>
                  <a:lnTo>
                    <a:pt x="121548" y="154847"/>
                  </a:lnTo>
                  <a:lnTo>
                    <a:pt x="124959" y="153170"/>
                  </a:lnTo>
                  <a:lnTo>
                    <a:pt x="128372" y="151494"/>
                  </a:lnTo>
                  <a:lnTo>
                    <a:pt x="131874" y="149254"/>
                  </a:lnTo>
                  <a:lnTo>
                    <a:pt x="134818" y="146528"/>
                  </a:lnTo>
                  <a:lnTo>
                    <a:pt x="137763" y="143801"/>
                  </a:lnTo>
                  <a:lnTo>
                    <a:pt x="140416" y="140463"/>
                  </a:lnTo>
                  <a:lnTo>
                    <a:pt x="142626" y="136811"/>
                  </a:lnTo>
                  <a:lnTo>
                    <a:pt x="144836" y="133160"/>
                  </a:lnTo>
                  <a:lnTo>
                    <a:pt x="151430" y="110671"/>
                  </a:lnTo>
                  <a:lnTo>
                    <a:pt x="152276" y="105839"/>
                  </a:lnTo>
                  <a:lnTo>
                    <a:pt x="153782" y="81293"/>
                  </a:lnTo>
                  <a:lnTo>
                    <a:pt x="153881" y="76766"/>
                  </a:lnTo>
                  <a:lnTo>
                    <a:pt x="154029" y="72249"/>
                  </a:lnTo>
                  <a:lnTo>
                    <a:pt x="153747" y="68459"/>
                  </a:lnTo>
                  <a:lnTo>
                    <a:pt x="153467" y="64669"/>
                  </a:lnTo>
                  <a:lnTo>
                    <a:pt x="147405" y="53816"/>
                  </a:lnTo>
                  <a:lnTo>
                    <a:pt x="146005" y="54047"/>
                  </a:lnTo>
                  <a:lnTo>
                    <a:pt x="139001" y="70423"/>
                  </a:lnTo>
                  <a:lnTo>
                    <a:pt x="138303" y="74155"/>
                  </a:lnTo>
                  <a:lnTo>
                    <a:pt x="137766" y="78563"/>
                  </a:lnTo>
                  <a:lnTo>
                    <a:pt x="137324" y="83114"/>
                  </a:lnTo>
                  <a:lnTo>
                    <a:pt x="136881" y="87665"/>
                  </a:lnTo>
                  <a:lnTo>
                    <a:pt x="136369" y="92897"/>
                  </a:lnTo>
                  <a:lnTo>
                    <a:pt x="136345" y="97731"/>
                  </a:lnTo>
                  <a:lnTo>
                    <a:pt x="136321" y="102566"/>
                  </a:lnTo>
                  <a:lnTo>
                    <a:pt x="140072" y="125248"/>
                  </a:lnTo>
                  <a:lnTo>
                    <a:pt x="141558" y="129147"/>
                  </a:lnTo>
                  <a:lnTo>
                    <a:pt x="143780" y="132620"/>
                  </a:lnTo>
                  <a:lnTo>
                    <a:pt x="146094" y="135511"/>
                  </a:lnTo>
                  <a:lnTo>
                    <a:pt x="148407" y="138403"/>
                  </a:lnTo>
                  <a:lnTo>
                    <a:pt x="163983" y="146891"/>
                  </a:lnTo>
                  <a:lnTo>
                    <a:pt x="167439" y="147968"/>
                  </a:lnTo>
                  <a:lnTo>
                    <a:pt x="170936" y="148574"/>
                  </a:lnTo>
                  <a:lnTo>
                    <a:pt x="174690" y="149058"/>
                  </a:lnTo>
                  <a:lnTo>
                    <a:pt x="178444" y="149542"/>
                  </a:lnTo>
                  <a:lnTo>
                    <a:pt x="182594" y="149904"/>
                  </a:lnTo>
                  <a:lnTo>
                    <a:pt x="186506" y="149793"/>
                  </a:lnTo>
                  <a:lnTo>
                    <a:pt x="190418" y="149683"/>
                  </a:lnTo>
                  <a:lnTo>
                    <a:pt x="194621" y="149214"/>
                  </a:lnTo>
                  <a:lnTo>
                    <a:pt x="198163" y="148393"/>
                  </a:lnTo>
                  <a:lnTo>
                    <a:pt x="201706" y="147572"/>
                  </a:lnTo>
                  <a:lnTo>
                    <a:pt x="204789" y="146551"/>
                  </a:lnTo>
                  <a:lnTo>
                    <a:pt x="207760" y="144867"/>
                  </a:lnTo>
                  <a:lnTo>
                    <a:pt x="210731" y="143182"/>
                  </a:lnTo>
                  <a:lnTo>
                    <a:pt x="222136" y="128707"/>
                  </a:lnTo>
                  <a:lnTo>
                    <a:pt x="224054" y="124888"/>
                  </a:lnTo>
                  <a:lnTo>
                    <a:pt x="225925" y="120183"/>
                  </a:lnTo>
                  <a:lnTo>
                    <a:pt x="227493" y="115370"/>
                  </a:lnTo>
                  <a:lnTo>
                    <a:pt x="229061" y="110558"/>
                  </a:lnTo>
                  <a:lnTo>
                    <a:pt x="234252" y="83242"/>
                  </a:lnTo>
                  <a:lnTo>
                    <a:pt x="234967" y="77663"/>
                  </a:lnTo>
                  <a:lnTo>
                    <a:pt x="235227" y="71748"/>
                  </a:lnTo>
                  <a:lnTo>
                    <a:pt x="235830" y="66357"/>
                  </a:lnTo>
                  <a:lnTo>
                    <a:pt x="236432" y="60967"/>
                  </a:lnTo>
                  <a:lnTo>
                    <a:pt x="241088" y="38783"/>
                  </a:lnTo>
                  <a:lnTo>
                    <a:pt x="242383" y="35366"/>
                  </a:lnTo>
                  <a:lnTo>
                    <a:pt x="251391" y="25302"/>
                  </a:lnTo>
                  <a:lnTo>
                    <a:pt x="253458" y="24238"/>
                  </a:lnTo>
                  <a:lnTo>
                    <a:pt x="255727" y="23874"/>
                  </a:lnTo>
                  <a:lnTo>
                    <a:pt x="258050" y="24014"/>
                  </a:lnTo>
                  <a:lnTo>
                    <a:pt x="260374" y="24155"/>
                  </a:lnTo>
                  <a:lnTo>
                    <a:pt x="287390" y="54126"/>
                  </a:lnTo>
                  <a:lnTo>
                    <a:pt x="289296" y="58542"/>
                  </a:lnTo>
                  <a:lnTo>
                    <a:pt x="290903" y="63393"/>
                  </a:lnTo>
                  <a:lnTo>
                    <a:pt x="292236" y="68304"/>
                  </a:lnTo>
                  <a:lnTo>
                    <a:pt x="293569" y="73215"/>
                  </a:lnTo>
                  <a:lnTo>
                    <a:pt x="294784" y="78620"/>
                  </a:lnTo>
                  <a:lnTo>
                    <a:pt x="295388" y="83591"/>
                  </a:lnTo>
                  <a:lnTo>
                    <a:pt x="295992" y="88562"/>
                  </a:lnTo>
                  <a:lnTo>
                    <a:pt x="296157" y="93326"/>
                  </a:lnTo>
                  <a:lnTo>
                    <a:pt x="295862" y="98130"/>
                  </a:lnTo>
                  <a:lnTo>
                    <a:pt x="295568" y="102934"/>
                  </a:lnTo>
                  <a:lnTo>
                    <a:pt x="294963" y="107863"/>
                  </a:lnTo>
                  <a:lnTo>
                    <a:pt x="293621" y="112414"/>
                  </a:lnTo>
                  <a:lnTo>
                    <a:pt x="292279" y="116965"/>
                  </a:lnTo>
                  <a:lnTo>
                    <a:pt x="279912" y="135616"/>
                  </a:lnTo>
                  <a:lnTo>
                    <a:pt x="276897" y="138700"/>
                  </a:lnTo>
                  <a:lnTo>
                    <a:pt x="248116" y="153708"/>
                  </a:lnTo>
                  <a:lnTo>
                    <a:pt x="244654" y="154682"/>
                  </a:lnTo>
                  <a:lnTo>
                    <a:pt x="241062" y="155495"/>
                  </a:lnTo>
                  <a:lnTo>
                    <a:pt x="238042" y="155760"/>
                  </a:lnTo>
                  <a:lnTo>
                    <a:pt x="235021" y="156025"/>
                  </a:lnTo>
                  <a:lnTo>
                    <a:pt x="232495" y="155865"/>
                  </a:lnTo>
                  <a:lnTo>
                    <a:pt x="229993" y="155299"/>
                  </a:lnTo>
                  <a:lnTo>
                    <a:pt x="227491" y="154733"/>
                  </a:lnTo>
                  <a:lnTo>
                    <a:pt x="217792" y="147395"/>
                  </a:lnTo>
                  <a:lnTo>
                    <a:pt x="216339" y="145279"/>
                  </a:lnTo>
                  <a:lnTo>
                    <a:pt x="215225" y="142468"/>
                  </a:lnTo>
                  <a:lnTo>
                    <a:pt x="214309" y="139664"/>
                  </a:lnTo>
                  <a:lnTo>
                    <a:pt x="213393" y="136860"/>
                  </a:lnTo>
                  <a:lnTo>
                    <a:pt x="211162" y="117890"/>
                  </a:lnTo>
                  <a:lnTo>
                    <a:pt x="210917" y="114493"/>
                  </a:lnTo>
                  <a:lnTo>
                    <a:pt x="214606" y="99550"/>
                  </a:lnTo>
                  <a:lnTo>
                    <a:pt x="215494" y="98952"/>
                  </a:lnTo>
                  <a:lnTo>
                    <a:pt x="216355" y="99419"/>
                  </a:lnTo>
                  <a:lnTo>
                    <a:pt x="217894" y="100277"/>
                  </a:lnTo>
                  <a:lnTo>
                    <a:pt x="219433" y="101136"/>
                  </a:lnTo>
                  <a:lnTo>
                    <a:pt x="221588" y="102827"/>
                  </a:lnTo>
                  <a:lnTo>
                    <a:pt x="223838" y="104700"/>
                  </a:lnTo>
                  <a:lnTo>
                    <a:pt x="226088" y="106572"/>
                  </a:lnTo>
                  <a:lnTo>
                    <a:pt x="245543" y="125673"/>
                  </a:lnTo>
                  <a:lnTo>
                    <a:pt x="248422" y="128381"/>
                  </a:lnTo>
                  <a:lnTo>
                    <a:pt x="273670" y="145313"/>
                  </a:lnTo>
                  <a:lnTo>
                    <a:pt x="276583" y="146299"/>
                  </a:lnTo>
                  <a:lnTo>
                    <a:pt x="279813" y="146950"/>
                  </a:lnTo>
                  <a:lnTo>
                    <a:pt x="282950" y="147478"/>
                  </a:lnTo>
                  <a:lnTo>
                    <a:pt x="286087" y="148006"/>
                  </a:lnTo>
                  <a:lnTo>
                    <a:pt x="289342" y="148272"/>
                  </a:lnTo>
                  <a:lnTo>
                    <a:pt x="292489" y="148481"/>
                  </a:lnTo>
                  <a:lnTo>
                    <a:pt x="295636" y="148690"/>
                  </a:lnTo>
                  <a:lnTo>
                    <a:pt x="298782" y="149150"/>
                  </a:lnTo>
                  <a:lnTo>
                    <a:pt x="301831" y="148732"/>
                  </a:lnTo>
                  <a:lnTo>
                    <a:pt x="304879" y="148315"/>
                  </a:lnTo>
                  <a:lnTo>
                    <a:pt x="324455" y="132905"/>
                  </a:lnTo>
                  <a:lnTo>
                    <a:pt x="326353" y="129799"/>
                  </a:lnTo>
                  <a:lnTo>
                    <a:pt x="327803" y="126152"/>
                  </a:lnTo>
                  <a:lnTo>
                    <a:pt x="329403" y="122246"/>
                  </a:lnTo>
                  <a:lnTo>
                    <a:pt x="331006" y="118339"/>
                  </a:lnTo>
                  <a:lnTo>
                    <a:pt x="332665" y="113973"/>
                  </a:lnTo>
                  <a:lnTo>
                    <a:pt x="334061" y="109467"/>
                  </a:lnTo>
                  <a:lnTo>
                    <a:pt x="335458" y="104961"/>
                  </a:lnTo>
                  <a:lnTo>
                    <a:pt x="336725" y="100114"/>
                  </a:lnTo>
                  <a:lnTo>
                    <a:pt x="337781" y="95211"/>
                  </a:lnTo>
                  <a:lnTo>
                    <a:pt x="338838" y="90308"/>
                  </a:lnTo>
                  <a:lnTo>
                    <a:pt x="339693" y="84964"/>
                  </a:lnTo>
                  <a:lnTo>
                    <a:pt x="342462" y="56705"/>
                  </a:lnTo>
                  <a:lnTo>
                    <a:pt x="342872" y="52938"/>
                  </a:lnTo>
                  <a:lnTo>
                    <a:pt x="347502" y="36429"/>
                  </a:lnTo>
                  <a:lnTo>
                    <a:pt x="348755" y="34653"/>
                  </a:lnTo>
                  <a:lnTo>
                    <a:pt x="350291" y="33442"/>
                  </a:lnTo>
                  <a:lnTo>
                    <a:pt x="352003" y="32456"/>
                  </a:lnTo>
                  <a:lnTo>
                    <a:pt x="353715" y="31470"/>
                  </a:lnTo>
                  <a:lnTo>
                    <a:pt x="355909" y="30720"/>
                  </a:lnTo>
                  <a:lnTo>
                    <a:pt x="357776" y="30513"/>
                  </a:lnTo>
                  <a:lnTo>
                    <a:pt x="359643" y="30305"/>
                  </a:lnTo>
                  <a:lnTo>
                    <a:pt x="361361" y="30346"/>
                  </a:lnTo>
                  <a:lnTo>
                    <a:pt x="363204" y="31210"/>
                  </a:lnTo>
                  <a:lnTo>
                    <a:pt x="365046" y="32075"/>
                  </a:lnTo>
                  <a:lnTo>
                    <a:pt x="366883" y="33799"/>
                  </a:lnTo>
                  <a:lnTo>
                    <a:pt x="368831" y="35700"/>
                  </a:lnTo>
                  <a:lnTo>
                    <a:pt x="370781" y="37602"/>
                  </a:lnTo>
                  <a:lnTo>
                    <a:pt x="380153" y="52166"/>
                  </a:lnTo>
                  <a:lnTo>
                    <a:pt x="381688" y="55729"/>
                  </a:lnTo>
                  <a:lnTo>
                    <a:pt x="383010" y="59981"/>
                  </a:lnTo>
                  <a:lnTo>
                    <a:pt x="384108" y="63996"/>
                  </a:lnTo>
                  <a:lnTo>
                    <a:pt x="385206" y="68009"/>
                  </a:lnTo>
                  <a:lnTo>
                    <a:pt x="389044" y="96242"/>
                  </a:lnTo>
                  <a:lnTo>
                    <a:pt x="388977" y="99928"/>
                  </a:lnTo>
                  <a:lnTo>
                    <a:pt x="388910" y="103613"/>
                  </a:lnTo>
                  <a:lnTo>
                    <a:pt x="388572" y="106899"/>
                  </a:lnTo>
                  <a:lnTo>
                    <a:pt x="387865" y="110044"/>
                  </a:lnTo>
                  <a:lnTo>
                    <a:pt x="387158" y="113189"/>
                  </a:lnTo>
                  <a:lnTo>
                    <a:pt x="386074" y="116025"/>
                  </a:lnTo>
                  <a:lnTo>
                    <a:pt x="384735" y="118796"/>
                  </a:lnTo>
                  <a:lnTo>
                    <a:pt x="383397" y="121568"/>
                  </a:lnTo>
                  <a:lnTo>
                    <a:pt x="381692" y="124343"/>
                  </a:lnTo>
                  <a:lnTo>
                    <a:pt x="379833" y="126673"/>
                  </a:lnTo>
                  <a:lnTo>
                    <a:pt x="377975" y="129002"/>
                  </a:lnTo>
                  <a:lnTo>
                    <a:pt x="375818" y="131061"/>
                  </a:lnTo>
                  <a:lnTo>
                    <a:pt x="373583" y="132774"/>
                  </a:lnTo>
                  <a:lnTo>
                    <a:pt x="371348" y="134486"/>
                  </a:lnTo>
                  <a:lnTo>
                    <a:pt x="368900" y="135836"/>
                  </a:lnTo>
                  <a:lnTo>
                    <a:pt x="366426" y="136949"/>
                  </a:lnTo>
                  <a:lnTo>
                    <a:pt x="363952" y="138062"/>
                  </a:lnTo>
                  <a:lnTo>
                    <a:pt x="361342" y="139043"/>
                  </a:lnTo>
                  <a:lnTo>
                    <a:pt x="358737" y="139451"/>
                  </a:lnTo>
                  <a:lnTo>
                    <a:pt x="356131" y="139860"/>
                  </a:lnTo>
                  <a:lnTo>
                    <a:pt x="334029" y="118415"/>
                  </a:lnTo>
                  <a:lnTo>
                    <a:pt x="333587" y="116104"/>
                  </a:lnTo>
                  <a:lnTo>
                    <a:pt x="333350" y="112945"/>
                  </a:lnTo>
                  <a:lnTo>
                    <a:pt x="333213" y="111851"/>
                  </a:lnTo>
                </a:path>
              </a:pathLst>
            </a:custGeom>
            <a:ln w="19050">
              <a:solidFill>
                <a:srgbClr val="E61B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08209" y="3095560"/>
              <a:ext cx="1119958" cy="5048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6683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Systems</a:t>
            </a:r>
            <a:r>
              <a:rPr spc="10" dirty="0"/>
              <a:t> </a:t>
            </a:r>
            <a:r>
              <a:rPr dirty="0"/>
              <a:t>of</a:t>
            </a:r>
            <a:r>
              <a:rPr spc="15" dirty="0"/>
              <a:t> </a:t>
            </a:r>
            <a:r>
              <a:rPr spc="-5" dirty="0"/>
              <a:t>equations</a:t>
            </a:r>
            <a:endParaRPr spc="-5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51763" y="1865400"/>
            <a:ext cx="204638" cy="22103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9863" y="1880509"/>
            <a:ext cx="127892" cy="14445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9332" y="1865400"/>
            <a:ext cx="213307" cy="22103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87432" y="1880438"/>
            <a:ext cx="137107" cy="144793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751763" y="2295151"/>
            <a:ext cx="205104" cy="221615"/>
            <a:chOff x="751763" y="2295151"/>
            <a:chExt cx="205104" cy="221615"/>
          </a:xfrm>
        </p:grpSpPr>
        <p:pic>
          <p:nvPicPr>
            <p:cNvPr id="8" name="object 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51763" y="2295151"/>
              <a:ext cx="204638" cy="2210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863" y="2310260"/>
              <a:ext cx="127892" cy="144452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080778" y="2295151"/>
            <a:ext cx="281940" cy="221615"/>
            <a:chOff x="1080778" y="2295151"/>
            <a:chExt cx="281940" cy="22161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9332" y="2295151"/>
              <a:ext cx="213307" cy="22103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92195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192195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0778" y="2295151"/>
              <a:ext cx="213307" cy="221038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1118878" y="2310190"/>
            <a:ext cx="137160" cy="145415"/>
            <a:chOff x="1118878" y="2310190"/>
            <a:chExt cx="137160" cy="145415"/>
          </a:xfrm>
        </p:grpSpPr>
        <p:sp>
          <p:nvSpPr>
            <p:cNvPr id="16" name="object 16"/>
            <p:cNvSpPr/>
            <p:nvPr/>
          </p:nvSpPr>
          <p:spPr>
            <a:xfrm>
              <a:off x="1123641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3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4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23641" y="2314952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8" name="object 18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746736" y="1865400"/>
            <a:ext cx="204638" cy="22103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4836" y="1880509"/>
            <a:ext cx="127892" cy="144452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44305" y="1865400"/>
            <a:ext cx="213307" cy="22103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82405" y="1880438"/>
            <a:ext cx="137107" cy="144793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4075752" y="2295151"/>
            <a:ext cx="281940" cy="221615"/>
            <a:chOff x="4075752" y="2295151"/>
            <a:chExt cx="281940" cy="221615"/>
          </a:xfrm>
        </p:grpSpPr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4306" y="2295151"/>
              <a:ext cx="213307" cy="22103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187168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8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5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187168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75752" y="2295151"/>
              <a:ext cx="213307" cy="221038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4113852" y="2310190"/>
            <a:ext cx="137160" cy="145415"/>
            <a:chOff x="4113852" y="2310190"/>
            <a:chExt cx="137160" cy="145415"/>
          </a:xfrm>
        </p:grpSpPr>
        <p:sp>
          <p:nvSpPr>
            <p:cNvPr id="28" name="object 28"/>
            <p:cNvSpPr/>
            <p:nvPr/>
          </p:nvSpPr>
          <p:spPr>
            <a:xfrm>
              <a:off x="4118615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89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118615" y="2314952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5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/>
          <p:cNvGrpSpPr/>
          <p:nvPr/>
        </p:nvGrpSpPr>
        <p:grpSpPr>
          <a:xfrm>
            <a:off x="3683236" y="2295151"/>
            <a:ext cx="306705" cy="221615"/>
            <a:chOff x="3683236" y="2295151"/>
            <a:chExt cx="306705" cy="221615"/>
          </a:xfrm>
        </p:grpSpPr>
        <p:pic>
          <p:nvPicPr>
            <p:cNvPr id="31" name="object 3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784836" y="2295151"/>
              <a:ext cx="204638" cy="22103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8276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8276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683236" y="2295151"/>
              <a:ext cx="204638" cy="221038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3721336" y="2310260"/>
            <a:ext cx="128270" cy="144780"/>
            <a:chOff x="3721336" y="2310260"/>
            <a:chExt cx="128270" cy="144780"/>
          </a:xfrm>
        </p:grpSpPr>
        <p:sp>
          <p:nvSpPr>
            <p:cNvPr id="36" name="object 36"/>
            <p:cNvSpPr/>
            <p:nvPr/>
          </p:nvSpPr>
          <p:spPr>
            <a:xfrm>
              <a:off x="37260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4" y="34189"/>
                  </a:lnTo>
                  <a:lnTo>
                    <a:pt x="10730" y="43944"/>
                  </a:lnTo>
                  <a:lnTo>
                    <a:pt x="480" y="65676"/>
                  </a:lnTo>
                  <a:lnTo>
                    <a:pt x="3268" y="89771"/>
                  </a:lnTo>
                  <a:lnTo>
                    <a:pt x="24123" y="125840"/>
                  </a:lnTo>
                  <a:lnTo>
                    <a:pt x="51846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3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6" y="134574"/>
                  </a:lnTo>
                  <a:lnTo>
                    <a:pt x="79412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5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5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3" y="28394"/>
                  </a:lnTo>
                  <a:lnTo>
                    <a:pt x="59569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1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1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9" y="28394"/>
                  </a:lnTo>
                  <a:lnTo>
                    <a:pt x="65633" y="28394"/>
                  </a:lnTo>
                  <a:lnTo>
                    <a:pt x="68134" y="23989"/>
                  </a:lnTo>
                  <a:lnTo>
                    <a:pt x="73712" y="17560"/>
                  </a:lnTo>
                  <a:lnTo>
                    <a:pt x="80796" y="11924"/>
                  </a:lnTo>
                  <a:lnTo>
                    <a:pt x="82826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80" y="23440"/>
                  </a:lnTo>
                  <a:lnTo>
                    <a:pt x="36356" y="25334"/>
                  </a:lnTo>
                  <a:lnTo>
                    <a:pt x="47655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2" y="15090"/>
                  </a:lnTo>
                  <a:lnTo>
                    <a:pt x="43530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726098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8" name="object 38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678210" y="1865400"/>
            <a:ext cx="204638" cy="221038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16310" y="1880509"/>
            <a:ext cx="127892" cy="144452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75778" y="1865400"/>
            <a:ext cx="213307" cy="221038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13878" y="1880438"/>
            <a:ext cx="137107" cy="144793"/>
          </a:xfrm>
          <a:prstGeom prst="rect">
            <a:avLst/>
          </a:prstGeom>
        </p:spPr>
      </p:pic>
      <p:grpSp>
        <p:nvGrpSpPr>
          <p:cNvPr id="42" name="object 42"/>
          <p:cNvGrpSpPr/>
          <p:nvPr/>
        </p:nvGrpSpPr>
        <p:grpSpPr>
          <a:xfrm>
            <a:off x="7007226" y="2295151"/>
            <a:ext cx="281940" cy="221615"/>
            <a:chOff x="7007226" y="2295151"/>
            <a:chExt cx="281940" cy="221615"/>
          </a:xfrm>
        </p:grpSpPr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5778" y="2295151"/>
              <a:ext cx="213307" cy="22103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7118641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3" y="0"/>
                  </a:moveTo>
                  <a:lnTo>
                    <a:pt x="111084" y="179"/>
                  </a:lnTo>
                  <a:lnTo>
                    <a:pt x="107755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8" y="24978"/>
                  </a:lnTo>
                  <a:lnTo>
                    <a:pt x="108094" y="30573"/>
                  </a:lnTo>
                  <a:lnTo>
                    <a:pt x="106015" y="34022"/>
                  </a:lnTo>
                  <a:lnTo>
                    <a:pt x="89790" y="55119"/>
                  </a:lnTo>
                  <a:lnTo>
                    <a:pt x="77378" y="72226"/>
                  </a:lnTo>
                  <a:lnTo>
                    <a:pt x="58529" y="87722"/>
                  </a:lnTo>
                  <a:lnTo>
                    <a:pt x="22990" y="103986"/>
                  </a:lnTo>
                  <a:lnTo>
                    <a:pt x="14635" y="107609"/>
                  </a:lnTo>
                  <a:lnTo>
                    <a:pt x="8045" y="111919"/>
                  </a:lnTo>
                  <a:lnTo>
                    <a:pt x="3181" y="117035"/>
                  </a:lnTo>
                  <a:lnTo>
                    <a:pt x="0" y="123080"/>
                  </a:lnTo>
                  <a:lnTo>
                    <a:pt x="1598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1" y="135268"/>
                  </a:lnTo>
                  <a:lnTo>
                    <a:pt x="43815" y="133192"/>
                  </a:lnTo>
                  <a:lnTo>
                    <a:pt x="72378" y="121610"/>
                  </a:lnTo>
                  <a:lnTo>
                    <a:pt x="101370" y="101050"/>
                  </a:lnTo>
                  <a:lnTo>
                    <a:pt x="120583" y="77805"/>
                  </a:lnTo>
                  <a:lnTo>
                    <a:pt x="127582" y="53098"/>
                  </a:lnTo>
                  <a:lnTo>
                    <a:pt x="119934" y="28148"/>
                  </a:lnTo>
                  <a:lnTo>
                    <a:pt x="118557" y="17288"/>
                  </a:lnTo>
                  <a:lnTo>
                    <a:pt x="117471" y="8477"/>
                  </a:lnTo>
                  <a:lnTo>
                    <a:pt x="116559" y="422"/>
                  </a:lnTo>
                  <a:lnTo>
                    <a:pt x="115253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7118641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7226" y="2295151"/>
              <a:ext cx="213307" cy="221038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7045326" y="2310190"/>
            <a:ext cx="137160" cy="145415"/>
            <a:chOff x="7045326" y="2310190"/>
            <a:chExt cx="137160" cy="145415"/>
          </a:xfrm>
        </p:grpSpPr>
        <p:sp>
          <p:nvSpPr>
            <p:cNvPr id="48" name="object 48"/>
            <p:cNvSpPr/>
            <p:nvPr/>
          </p:nvSpPr>
          <p:spPr>
            <a:xfrm>
              <a:off x="7050089" y="2314953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5252" y="0"/>
                  </a:moveTo>
                  <a:lnTo>
                    <a:pt x="111083" y="179"/>
                  </a:lnTo>
                  <a:lnTo>
                    <a:pt x="107754" y="1658"/>
                  </a:lnTo>
                  <a:lnTo>
                    <a:pt x="107952" y="3125"/>
                  </a:lnTo>
                  <a:lnTo>
                    <a:pt x="109285" y="16181"/>
                  </a:lnTo>
                  <a:lnTo>
                    <a:pt x="109257" y="24978"/>
                  </a:lnTo>
                  <a:lnTo>
                    <a:pt x="108093" y="30573"/>
                  </a:lnTo>
                  <a:lnTo>
                    <a:pt x="106014" y="34022"/>
                  </a:lnTo>
                  <a:lnTo>
                    <a:pt x="89788" y="55119"/>
                  </a:lnTo>
                  <a:lnTo>
                    <a:pt x="77377" y="72226"/>
                  </a:lnTo>
                  <a:lnTo>
                    <a:pt x="58528" y="87722"/>
                  </a:lnTo>
                  <a:lnTo>
                    <a:pt x="22989" y="103986"/>
                  </a:lnTo>
                  <a:lnTo>
                    <a:pt x="14634" y="107609"/>
                  </a:lnTo>
                  <a:lnTo>
                    <a:pt x="8044" y="111919"/>
                  </a:lnTo>
                  <a:lnTo>
                    <a:pt x="3180" y="117035"/>
                  </a:lnTo>
                  <a:lnTo>
                    <a:pt x="0" y="123080"/>
                  </a:lnTo>
                  <a:lnTo>
                    <a:pt x="1597" y="128099"/>
                  </a:lnTo>
                  <a:lnTo>
                    <a:pt x="3514" y="130924"/>
                  </a:lnTo>
                  <a:lnTo>
                    <a:pt x="8339" y="132844"/>
                  </a:lnTo>
                  <a:lnTo>
                    <a:pt x="22120" y="135268"/>
                  </a:lnTo>
                  <a:lnTo>
                    <a:pt x="43813" y="133192"/>
                  </a:lnTo>
                  <a:lnTo>
                    <a:pt x="72377" y="121610"/>
                  </a:lnTo>
                  <a:lnTo>
                    <a:pt x="101370" y="101050"/>
                  </a:lnTo>
                  <a:lnTo>
                    <a:pt x="120582" y="77805"/>
                  </a:lnTo>
                  <a:lnTo>
                    <a:pt x="127581" y="53098"/>
                  </a:lnTo>
                  <a:lnTo>
                    <a:pt x="119933" y="28148"/>
                  </a:lnTo>
                  <a:lnTo>
                    <a:pt x="118556" y="17288"/>
                  </a:lnTo>
                  <a:lnTo>
                    <a:pt x="117470" y="8477"/>
                  </a:lnTo>
                  <a:lnTo>
                    <a:pt x="116558" y="422"/>
                  </a:lnTo>
                  <a:lnTo>
                    <a:pt x="115252" y="0"/>
                  </a:lnTo>
                  <a:close/>
                </a:path>
              </a:pathLst>
            </a:custGeom>
            <a:solidFill>
              <a:srgbClr val="BEC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7050089" y="2314952"/>
              <a:ext cx="127635" cy="135890"/>
            </a:xfrm>
            <a:custGeom>
              <a:avLst/>
              <a:gdLst/>
              <a:ahLst/>
              <a:cxnLst/>
              <a:rect l="l" t="t" r="r" b="b"/>
              <a:pathLst>
                <a:path w="127634" h="135889">
                  <a:moveTo>
                    <a:pt x="113689" y="6"/>
                  </a:moveTo>
                  <a:lnTo>
                    <a:pt x="111083" y="118"/>
                  </a:lnTo>
                  <a:lnTo>
                    <a:pt x="107755" y="1598"/>
                  </a:lnTo>
                  <a:lnTo>
                    <a:pt x="107952" y="3065"/>
                  </a:lnTo>
                  <a:lnTo>
                    <a:pt x="109285" y="16121"/>
                  </a:lnTo>
                  <a:lnTo>
                    <a:pt x="109258" y="24918"/>
                  </a:lnTo>
                  <a:lnTo>
                    <a:pt x="108093" y="30513"/>
                  </a:lnTo>
                  <a:lnTo>
                    <a:pt x="106015" y="33962"/>
                  </a:lnTo>
                  <a:lnTo>
                    <a:pt x="89789" y="55059"/>
                  </a:lnTo>
                  <a:lnTo>
                    <a:pt x="77377" y="72167"/>
                  </a:lnTo>
                  <a:lnTo>
                    <a:pt x="58528" y="87663"/>
                  </a:lnTo>
                  <a:lnTo>
                    <a:pt x="22989" y="103926"/>
                  </a:lnTo>
                  <a:lnTo>
                    <a:pt x="14634" y="107550"/>
                  </a:lnTo>
                  <a:lnTo>
                    <a:pt x="8045" y="111859"/>
                  </a:lnTo>
                  <a:lnTo>
                    <a:pt x="3180" y="116975"/>
                  </a:lnTo>
                  <a:lnTo>
                    <a:pt x="0" y="123021"/>
                  </a:lnTo>
                  <a:lnTo>
                    <a:pt x="1598" y="128040"/>
                  </a:lnTo>
                  <a:lnTo>
                    <a:pt x="3514" y="130864"/>
                  </a:lnTo>
                  <a:lnTo>
                    <a:pt x="8339" y="132784"/>
                  </a:lnTo>
                  <a:lnTo>
                    <a:pt x="22120" y="135208"/>
                  </a:lnTo>
                  <a:lnTo>
                    <a:pt x="43814" y="133132"/>
                  </a:lnTo>
                  <a:lnTo>
                    <a:pt x="72377" y="121549"/>
                  </a:lnTo>
                  <a:lnTo>
                    <a:pt x="101370" y="100989"/>
                  </a:lnTo>
                  <a:lnTo>
                    <a:pt x="120582" y="77745"/>
                  </a:lnTo>
                  <a:lnTo>
                    <a:pt x="127582" y="53037"/>
                  </a:lnTo>
                  <a:lnTo>
                    <a:pt x="119934" y="28087"/>
                  </a:lnTo>
                  <a:lnTo>
                    <a:pt x="119519" y="24843"/>
                  </a:lnTo>
                  <a:lnTo>
                    <a:pt x="118557" y="17228"/>
                  </a:lnTo>
                  <a:lnTo>
                    <a:pt x="117471" y="8417"/>
                  </a:lnTo>
                  <a:lnTo>
                    <a:pt x="116684" y="1583"/>
                  </a:lnTo>
                  <a:lnTo>
                    <a:pt x="116558" y="362"/>
                  </a:lnTo>
                  <a:lnTo>
                    <a:pt x="115252" y="-60"/>
                  </a:lnTo>
                  <a:lnTo>
                    <a:pt x="113689" y="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0" name="object 50"/>
          <p:cNvGrpSpPr/>
          <p:nvPr/>
        </p:nvGrpSpPr>
        <p:grpSpPr>
          <a:xfrm>
            <a:off x="6614710" y="2295151"/>
            <a:ext cx="306705" cy="221615"/>
            <a:chOff x="6614710" y="2295151"/>
            <a:chExt cx="306705" cy="221615"/>
          </a:xfrm>
        </p:grpSpPr>
        <p:pic>
          <p:nvPicPr>
            <p:cNvPr id="51" name="object 5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716310" y="2295151"/>
              <a:ext cx="204638" cy="221038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759172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6759172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614710" y="2295151"/>
              <a:ext cx="204638" cy="221038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6652810" y="2310260"/>
            <a:ext cx="128270" cy="144780"/>
            <a:chOff x="6652810" y="2310260"/>
            <a:chExt cx="128270" cy="144780"/>
          </a:xfrm>
        </p:grpSpPr>
        <p:sp>
          <p:nvSpPr>
            <p:cNvPr id="56" name="object 56"/>
            <p:cNvSpPr/>
            <p:nvPr/>
          </p:nvSpPr>
          <p:spPr>
            <a:xfrm>
              <a:off x="6657572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38123" y="32272"/>
                  </a:moveTo>
                  <a:lnTo>
                    <a:pt x="25013" y="34189"/>
                  </a:lnTo>
                  <a:lnTo>
                    <a:pt x="10728" y="43944"/>
                  </a:lnTo>
                  <a:lnTo>
                    <a:pt x="479" y="65676"/>
                  </a:lnTo>
                  <a:lnTo>
                    <a:pt x="3267" y="89771"/>
                  </a:lnTo>
                  <a:lnTo>
                    <a:pt x="24123" y="125840"/>
                  </a:lnTo>
                  <a:lnTo>
                    <a:pt x="51845" y="134927"/>
                  </a:lnTo>
                  <a:lnTo>
                    <a:pt x="60752" y="131834"/>
                  </a:lnTo>
                  <a:lnTo>
                    <a:pt x="85846" y="131834"/>
                  </a:lnTo>
                  <a:lnTo>
                    <a:pt x="116532" y="87532"/>
                  </a:lnTo>
                  <a:lnTo>
                    <a:pt x="118367" y="63342"/>
                  </a:lnTo>
                  <a:lnTo>
                    <a:pt x="107266" y="42031"/>
                  </a:lnTo>
                  <a:lnTo>
                    <a:pt x="103473" y="39631"/>
                  </a:lnTo>
                  <a:lnTo>
                    <a:pt x="56968" y="39631"/>
                  </a:lnTo>
                  <a:lnTo>
                    <a:pt x="49095" y="35112"/>
                  </a:lnTo>
                  <a:lnTo>
                    <a:pt x="38123" y="32272"/>
                  </a:lnTo>
                  <a:close/>
                </a:path>
                <a:path w="118745" h="135255">
                  <a:moveTo>
                    <a:pt x="85846" y="131834"/>
                  </a:moveTo>
                  <a:lnTo>
                    <a:pt x="60752" y="131834"/>
                  </a:lnTo>
                  <a:lnTo>
                    <a:pt x="69775" y="134574"/>
                  </a:lnTo>
                  <a:lnTo>
                    <a:pt x="79411" y="134179"/>
                  </a:lnTo>
                  <a:lnTo>
                    <a:pt x="85846" y="131834"/>
                  </a:lnTo>
                  <a:close/>
                </a:path>
                <a:path w="118745" h="135255">
                  <a:moveTo>
                    <a:pt x="53771" y="22189"/>
                  </a:moveTo>
                  <a:lnTo>
                    <a:pt x="47654" y="22189"/>
                  </a:lnTo>
                  <a:lnTo>
                    <a:pt x="49864" y="23440"/>
                  </a:lnTo>
                  <a:lnTo>
                    <a:pt x="55050" y="26728"/>
                  </a:lnTo>
                  <a:lnTo>
                    <a:pt x="58394" y="32052"/>
                  </a:lnTo>
                  <a:lnTo>
                    <a:pt x="57740" y="34465"/>
                  </a:lnTo>
                  <a:lnTo>
                    <a:pt x="57280" y="36983"/>
                  </a:lnTo>
                  <a:lnTo>
                    <a:pt x="56968" y="39631"/>
                  </a:lnTo>
                  <a:lnTo>
                    <a:pt x="103473" y="39631"/>
                  </a:lnTo>
                  <a:lnTo>
                    <a:pt x="102672" y="39124"/>
                  </a:lnTo>
                  <a:lnTo>
                    <a:pt x="61440" y="39124"/>
                  </a:lnTo>
                  <a:lnTo>
                    <a:pt x="64048" y="31185"/>
                  </a:lnTo>
                  <a:lnTo>
                    <a:pt x="65632" y="28394"/>
                  </a:lnTo>
                  <a:lnTo>
                    <a:pt x="59568" y="28394"/>
                  </a:lnTo>
                  <a:lnTo>
                    <a:pt x="55679" y="23319"/>
                  </a:lnTo>
                  <a:lnTo>
                    <a:pt x="53771" y="22189"/>
                  </a:lnTo>
                  <a:close/>
                </a:path>
                <a:path w="118745" h="135255">
                  <a:moveTo>
                    <a:pt x="79990" y="31389"/>
                  </a:moveTo>
                  <a:lnTo>
                    <a:pt x="69232" y="34412"/>
                  </a:lnTo>
                  <a:lnTo>
                    <a:pt x="61440" y="39124"/>
                  </a:lnTo>
                  <a:lnTo>
                    <a:pt x="102672" y="39124"/>
                  </a:lnTo>
                  <a:lnTo>
                    <a:pt x="92930" y="32960"/>
                  </a:lnTo>
                  <a:lnTo>
                    <a:pt x="79990" y="31389"/>
                  </a:lnTo>
                  <a:close/>
                </a:path>
                <a:path w="118745" h="135255">
                  <a:moveTo>
                    <a:pt x="78059" y="6367"/>
                  </a:moveTo>
                  <a:lnTo>
                    <a:pt x="59568" y="28394"/>
                  </a:lnTo>
                  <a:lnTo>
                    <a:pt x="65632" y="28394"/>
                  </a:lnTo>
                  <a:lnTo>
                    <a:pt x="68133" y="23989"/>
                  </a:lnTo>
                  <a:lnTo>
                    <a:pt x="73711" y="17560"/>
                  </a:lnTo>
                  <a:lnTo>
                    <a:pt x="80796" y="11924"/>
                  </a:lnTo>
                  <a:lnTo>
                    <a:pt x="82825" y="10525"/>
                  </a:lnTo>
                  <a:lnTo>
                    <a:pt x="78059" y="6367"/>
                  </a:lnTo>
                  <a:close/>
                </a:path>
                <a:path w="118745" h="135255">
                  <a:moveTo>
                    <a:pt x="0" y="0"/>
                  </a:moveTo>
                  <a:lnTo>
                    <a:pt x="9877" y="15372"/>
                  </a:lnTo>
                  <a:lnTo>
                    <a:pt x="22879" y="23440"/>
                  </a:lnTo>
                  <a:lnTo>
                    <a:pt x="36355" y="25334"/>
                  </a:lnTo>
                  <a:lnTo>
                    <a:pt x="47654" y="22189"/>
                  </a:lnTo>
                  <a:lnTo>
                    <a:pt x="53771" y="22189"/>
                  </a:lnTo>
                  <a:lnTo>
                    <a:pt x="50584" y="20300"/>
                  </a:lnTo>
                  <a:lnTo>
                    <a:pt x="48743" y="19314"/>
                  </a:lnTo>
                  <a:lnTo>
                    <a:pt x="47481" y="15090"/>
                  </a:lnTo>
                  <a:lnTo>
                    <a:pt x="43529" y="4954"/>
                  </a:lnTo>
                  <a:lnTo>
                    <a:pt x="35854" y="2245"/>
                  </a:lnTo>
                  <a:lnTo>
                    <a:pt x="10060" y="2245"/>
                  </a:lnTo>
                  <a:lnTo>
                    <a:pt x="0" y="0"/>
                  </a:lnTo>
                  <a:close/>
                </a:path>
                <a:path w="118745" h="135255">
                  <a:moveTo>
                    <a:pt x="24606" y="9"/>
                  </a:moveTo>
                  <a:lnTo>
                    <a:pt x="17447" y="1238"/>
                  </a:lnTo>
                  <a:lnTo>
                    <a:pt x="10060" y="2245"/>
                  </a:lnTo>
                  <a:lnTo>
                    <a:pt x="35854" y="2245"/>
                  </a:lnTo>
                  <a:lnTo>
                    <a:pt x="33986" y="1586"/>
                  </a:lnTo>
                  <a:lnTo>
                    <a:pt x="24606" y="9"/>
                  </a:lnTo>
                  <a:close/>
                </a:path>
              </a:pathLst>
            </a:custGeom>
            <a:solidFill>
              <a:srgbClr val="D6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6657572" y="2315023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5">
                  <a:moveTo>
                    <a:pt x="0" y="9"/>
                  </a:moveTo>
                  <a:lnTo>
                    <a:pt x="9877" y="15382"/>
                  </a:lnTo>
                  <a:lnTo>
                    <a:pt x="22880" y="23449"/>
                  </a:lnTo>
                  <a:lnTo>
                    <a:pt x="36356" y="25344"/>
                  </a:lnTo>
                  <a:lnTo>
                    <a:pt x="47655" y="22198"/>
                  </a:lnTo>
                  <a:lnTo>
                    <a:pt x="49762" y="23385"/>
                  </a:lnTo>
                  <a:lnTo>
                    <a:pt x="55051" y="26738"/>
                  </a:lnTo>
                  <a:lnTo>
                    <a:pt x="58395" y="32061"/>
                  </a:lnTo>
                  <a:lnTo>
                    <a:pt x="57740" y="34475"/>
                  </a:lnTo>
                  <a:lnTo>
                    <a:pt x="57280" y="36993"/>
                  </a:lnTo>
                  <a:lnTo>
                    <a:pt x="56968" y="39641"/>
                  </a:lnTo>
                  <a:lnTo>
                    <a:pt x="49096" y="35122"/>
                  </a:lnTo>
                  <a:lnTo>
                    <a:pt x="38123" y="32281"/>
                  </a:lnTo>
                  <a:lnTo>
                    <a:pt x="25014" y="34198"/>
                  </a:lnTo>
                  <a:lnTo>
                    <a:pt x="10729" y="43954"/>
                  </a:lnTo>
                  <a:lnTo>
                    <a:pt x="479" y="65686"/>
                  </a:lnTo>
                  <a:lnTo>
                    <a:pt x="3267" y="89781"/>
                  </a:lnTo>
                  <a:lnTo>
                    <a:pt x="24123" y="125850"/>
                  </a:lnTo>
                  <a:lnTo>
                    <a:pt x="51845" y="134936"/>
                  </a:lnTo>
                  <a:lnTo>
                    <a:pt x="60753" y="131844"/>
                  </a:lnTo>
                  <a:lnTo>
                    <a:pt x="69775" y="134583"/>
                  </a:lnTo>
                  <a:lnTo>
                    <a:pt x="107528" y="109573"/>
                  </a:lnTo>
                  <a:lnTo>
                    <a:pt x="118367" y="63352"/>
                  </a:lnTo>
                  <a:lnTo>
                    <a:pt x="107266" y="42041"/>
                  </a:lnTo>
                  <a:lnTo>
                    <a:pt x="92930" y="32970"/>
                  </a:lnTo>
                  <a:lnTo>
                    <a:pt x="79991" y="31398"/>
                  </a:lnTo>
                  <a:lnTo>
                    <a:pt x="69232" y="34422"/>
                  </a:lnTo>
                  <a:lnTo>
                    <a:pt x="61440" y="39134"/>
                  </a:lnTo>
                  <a:lnTo>
                    <a:pt x="64048" y="31195"/>
                  </a:lnTo>
                  <a:lnTo>
                    <a:pt x="68134" y="23999"/>
                  </a:lnTo>
                  <a:lnTo>
                    <a:pt x="73711" y="17570"/>
                  </a:lnTo>
                  <a:lnTo>
                    <a:pt x="80796" y="11934"/>
                  </a:lnTo>
                  <a:lnTo>
                    <a:pt x="82826" y="10535"/>
                  </a:lnTo>
                  <a:lnTo>
                    <a:pt x="78059" y="6377"/>
                  </a:lnTo>
                  <a:lnTo>
                    <a:pt x="59569" y="28404"/>
                  </a:lnTo>
                  <a:lnTo>
                    <a:pt x="55679" y="23330"/>
                  </a:lnTo>
                  <a:lnTo>
                    <a:pt x="50584" y="20310"/>
                  </a:lnTo>
                  <a:lnTo>
                    <a:pt x="48744" y="19323"/>
                  </a:lnTo>
                  <a:lnTo>
                    <a:pt x="47481" y="15099"/>
                  </a:lnTo>
                  <a:lnTo>
                    <a:pt x="43529" y="4963"/>
                  </a:lnTo>
                  <a:lnTo>
                    <a:pt x="33986" y="1595"/>
                  </a:lnTo>
                  <a:lnTo>
                    <a:pt x="24607" y="18"/>
                  </a:lnTo>
                  <a:lnTo>
                    <a:pt x="17447" y="1248"/>
                  </a:lnTo>
                  <a:lnTo>
                    <a:pt x="10060" y="2255"/>
                  </a:lnTo>
                  <a:lnTo>
                    <a:pt x="0" y="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58" name="object 58"/>
          <p:cNvGraphicFramePr>
            <a:graphicFrameLocks noGrp="1"/>
          </p:cNvGraphicFramePr>
          <p:nvPr/>
        </p:nvGraphicFramePr>
        <p:xfrm>
          <a:off x="629309" y="3868805"/>
          <a:ext cx="7076440" cy="5251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1525"/>
                <a:gridCol w="2839085"/>
                <a:gridCol w="2194560"/>
              </a:tblGrid>
              <a:tr h="253224">
                <a:tc>
                  <a:txBody>
                    <a:bodyPr/>
                    <a:lstStyle/>
                    <a:p>
                      <a:pPr marL="31750">
                        <a:lnSpc>
                          <a:spcPts val="1545"/>
                        </a:lnSpc>
                      </a:pP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Complete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13130">
                        <a:lnSpc>
                          <a:spcPts val="1545"/>
                        </a:lnSpc>
                      </a:pP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Redundant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6950">
                        <a:lnSpc>
                          <a:spcPts val="1545"/>
                        </a:lnSpc>
                      </a:pP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Contradictory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27174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b="1" spc="-5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Non-singular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7465" marB="0"/>
                </a:tc>
                <a:tc>
                  <a:txBody>
                    <a:bodyPr/>
                    <a:lstStyle/>
                    <a:p>
                      <a:pPr marL="91313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b="1" spc="-5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Singular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7465" marB="0"/>
                </a:tc>
                <a:tc>
                  <a:txBody>
                    <a:bodyPr/>
                    <a:lstStyle/>
                    <a:p>
                      <a:pPr marL="996950">
                        <a:lnSpc>
                          <a:spcPts val="1620"/>
                        </a:lnSpc>
                        <a:spcBef>
                          <a:spcPts val="415"/>
                        </a:spcBef>
                      </a:pPr>
                      <a:r>
                        <a:rPr sz="1400" b="1" spc="-5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Singular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2705" marB="0"/>
                </a:tc>
              </a:tr>
            </a:tbl>
          </a:graphicData>
        </a:graphic>
      </p:graphicFrame>
      <p:grpSp>
        <p:nvGrpSpPr>
          <p:cNvPr id="59" name="object 59"/>
          <p:cNvGrpSpPr/>
          <p:nvPr/>
        </p:nvGrpSpPr>
        <p:grpSpPr>
          <a:xfrm>
            <a:off x="881994" y="3054725"/>
            <a:ext cx="205104" cy="221615"/>
            <a:chOff x="881994" y="3054725"/>
            <a:chExt cx="205104" cy="221615"/>
          </a:xfrm>
        </p:grpSpPr>
        <p:pic>
          <p:nvPicPr>
            <p:cNvPr id="60" name="object 6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81994" y="3054725"/>
              <a:ext cx="204638" cy="22103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0094" y="3069834"/>
              <a:ext cx="127892" cy="144452"/>
            </a:xfrm>
            <a:prstGeom prst="rect">
              <a:avLst/>
            </a:prstGeom>
          </p:spPr>
        </p:pic>
      </p:grpSp>
      <p:grpSp>
        <p:nvGrpSpPr>
          <p:cNvPr id="62" name="object 62"/>
          <p:cNvGrpSpPr/>
          <p:nvPr/>
        </p:nvGrpSpPr>
        <p:grpSpPr>
          <a:xfrm>
            <a:off x="880201" y="3336761"/>
            <a:ext cx="213360" cy="221615"/>
            <a:chOff x="880201" y="3336761"/>
            <a:chExt cx="213360" cy="221615"/>
          </a:xfrm>
        </p:grpSpPr>
        <p:pic>
          <p:nvPicPr>
            <p:cNvPr id="63" name="object 6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0201" y="3336761"/>
              <a:ext cx="213307" cy="22103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8301" y="3351801"/>
              <a:ext cx="137107" cy="144793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1105471" y="2944081"/>
            <a:ext cx="426084" cy="58991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8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3717900" y="3054724"/>
            <a:ext cx="205104" cy="221615"/>
            <a:chOff x="3717900" y="3054724"/>
            <a:chExt cx="205104" cy="221615"/>
          </a:xfrm>
        </p:grpSpPr>
        <p:pic>
          <p:nvPicPr>
            <p:cNvPr id="67" name="object 6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717900" y="3054724"/>
              <a:ext cx="204638" cy="221038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56000" y="3069834"/>
              <a:ext cx="127892" cy="144452"/>
            </a:xfrm>
            <a:prstGeom prst="rect">
              <a:avLst/>
            </a:prstGeom>
          </p:spPr>
        </p:pic>
      </p:grpSp>
      <p:grpSp>
        <p:nvGrpSpPr>
          <p:cNvPr id="69" name="object 69"/>
          <p:cNvGrpSpPr/>
          <p:nvPr/>
        </p:nvGrpSpPr>
        <p:grpSpPr>
          <a:xfrm>
            <a:off x="3716107" y="3336761"/>
            <a:ext cx="213360" cy="221615"/>
            <a:chOff x="3716107" y="3336761"/>
            <a:chExt cx="213360" cy="221615"/>
          </a:xfrm>
        </p:grpSpPr>
        <p:pic>
          <p:nvPicPr>
            <p:cNvPr id="70" name="object 7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6107" y="3336761"/>
              <a:ext cx="213307" cy="221038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54207" y="3351801"/>
              <a:ext cx="137107" cy="144793"/>
            </a:xfrm>
            <a:prstGeom prst="rect">
              <a:avLst/>
            </a:prstGeom>
          </p:spPr>
        </p:pic>
      </p:grpSp>
      <p:sp>
        <p:nvSpPr>
          <p:cNvPr id="72" name="object 72"/>
          <p:cNvSpPr txBox="1"/>
          <p:nvPr/>
        </p:nvSpPr>
        <p:spPr>
          <a:xfrm>
            <a:off x="5250539" y="3084750"/>
            <a:ext cx="2032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…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3890577" y="2956140"/>
            <a:ext cx="1256665" cy="57785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590"/>
              </a:spcBef>
              <a:tabLst>
                <a:tab pos="972185" algn="l"/>
              </a:tabLst>
            </a:pPr>
            <a:r>
              <a:rPr sz="2100" baseline="2000" dirty="0">
                <a:latin typeface="Arial MT"/>
                <a:cs typeface="Arial MT"/>
              </a:rPr>
              <a:t>a = 8</a:t>
            </a:r>
            <a:r>
              <a:rPr sz="2100" spc="705" baseline="2000" dirty="0">
                <a:latin typeface="Arial MT"/>
                <a:cs typeface="Arial MT"/>
              </a:rPr>
              <a:t> </a:t>
            </a:r>
            <a:r>
              <a:rPr sz="2100" baseline="-20000" dirty="0">
                <a:latin typeface="Arial MT"/>
                <a:cs typeface="Arial MT"/>
              </a:rPr>
              <a:t>,</a:t>
            </a:r>
            <a:r>
              <a:rPr sz="2100" spc="644" baseline="-2000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7	</a:t>
            </a:r>
            <a:r>
              <a:rPr sz="2100" baseline="-20000" dirty="0">
                <a:latin typeface="Arial MT"/>
                <a:cs typeface="Arial MT"/>
              </a:rPr>
              <a:t>,</a:t>
            </a:r>
            <a:r>
              <a:rPr sz="2100" spc="172" baseline="-20000" dirty="0">
                <a:latin typeface="Arial MT"/>
                <a:cs typeface="Arial MT"/>
              </a:rPr>
              <a:t> </a:t>
            </a:r>
            <a:r>
              <a:rPr sz="2100" baseline="2000" dirty="0">
                <a:latin typeface="Arial MT"/>
                <a:cs typeface="Arial MT"/>
              </a:rPr>
              <a:t>6</a:t>
            </a:r>
            <a:endParaRPr sz="2100" baseline="2000">
              <a:latin typeface="Arial MT"/>
              <a:cs typeface="Arial MT"/>
            </a:endParaRPr>
          </a:p>
          <a:p>
            <a:pPr marL="63500">
              <a:lnSpc>
                <a:spcPct val="100000"/>
              </a:lnSpc>
              <a:spcBef>
                <a:spcPts val="495"/>
              </a:spcBef>
              <a:tabLst>
                <a:tab pos="733425" algn="l"/>
                <a:tab pos="1106170" algn="l"/>
              </a:tabLst>
            </a:pPr>
            <a:r>
              <a:rPr sz="1400" dirty="0">
                <a:latin typeface="Arial MT"/>
                <a:cs typeface="Arial MT"/>
              </a:rPr>
              <a:t>b = 2	</a:t>
            </a:r>
            <a:r>
              <a:rPr sz="2100" baseline="2000" dirty="0">
                <a:latin typeface="Arial MT"/>
                <a:cs typeface="Arial MT"/>
              </a:rPr>
              <a:t>3	4</a:t>
            </a:r>
            <a:endParaRPr sz="2100" baseline="2000">
              <a:latin typeface="Arial MT"/>
              <a:cs typeface="Arial MT"/>
            </a:endParaRPr>
          </a:p>
        </p:txBody>
      </p:sp>
      <p:graphicFrame>
        <p:nvGraphicFramePr>
          <p:cNvPr id="74" name="object 74"/>
          <p:cNvGraphicFramePr>
            <a:graphicFrameLocks noGrp="1"/>
          </p:cNvGraphicFramePr>
          <p:nvPr/>
        </p:nvGraphicFramePr>
        <p:xfrm>
          <a:off x="629309" y="1300113"/>
          <a:ext cx="7049770" cy="15944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7100"/>
                <a:gridCol w="2910204"/>
                <a:gridCol w="1941829"/>
              </a:tblGrid>
              <a:tr h="302517">
                <a:tc>
                  <a:txBody>
                    <a:bodyPr/>
                    <a:lstStyle/>
                    <a:p>
                      <a:pPr marL="31750">
                        <a:lnSpc>
                          <a:spcPts val="1545"/>
                        </a:lnSpc>
                      </a:pP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4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7555">
                        <a:lnSpc>
                          <a:spcPts val="1545"/>
                        </a:lnSpc>
                      </a:pP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4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70890">
                        <a:lnSpc>
                          <a:spcPts val="1545"/>
                        </a:lnSpc>
                      </a:pP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4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406400">
                <a:tc>
                  <a:txBody>
                    <a:bodyPr/>
                    <a:lstStyle/>
                    <a:p>
                      <a:pPr marL="172085" indent="-14097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172720" algn="l"/>
                          <a:tab pos="572135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 +	b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10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996950" indent="-24003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996950" algn="l"/>
                          <a:tab pos="997585" algn="l"/>
                          <a:tab pos="1397000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 +	b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10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1010285" indent="-24003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1010285" algn="l"/>
                          <a:tab pos="1010285" algn="l"/>
                          <a:tab pos="1410335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 +	b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10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</a:tr>
              <a:tr h="494522">
                <a:tc>
                  <a:txBody>
                    <a:bodyPr/>
                    <a:lstStyle/>
                    <a:p>
                      <a:pPr marL="172085" indent="-14097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172720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2b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12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897890" indent="-14097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898525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2a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2b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911225" indent="-140970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•"/>
                        <a:tabLst>
                          <a:tab pos="911860" algn="l"/>
                        </a:tabLst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2a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2b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24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/>
                </a:tc>
              </a:tr>
              <a:tr h="3906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78105">
                        <a:lnSpc>
                          <a:spcPts val="1595"/>
                        </a:lnSpc>
                      </a:pP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Unique</a:t>
                      </a:r>
                      <a:r>
                        <a:rPr sz="1400" b="1" spc="-3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solution: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716280">
                        <a:lnSpc>
                          <a:spcPts val="1595"/>
                        </a:lnSpc>
                      </a:pP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Infinite</a:t>
                      </a:r>
                      <a:r>
                        <a:rPr sz="1400" b="1" spc="-2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solutions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822960">
                        <a:lnSpc>
                          <a:spcPts val="1595"/>
                        </a:lnSpc>
                      </a:pP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r>
                        <a:rPr sz="1400" b="1" spc="-4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solution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6985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4431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What</a:t>
            </a:r>
            <a:r>
              <a:rPr spc="25" dirty="0"/>
              <a:t> </a:t>
            </a:r>
            <a:r>
              <a:rPr spc="-10" dirty="0"/>
              <a:t>is</a:t>
            </a:r>
            <a:r>
              <a:rPr spc="25" dirty="0"/>
              <a:t> </a:t>
            </a:r>
            <a:r>
              <a:rPr dirty="0"/>
              <a:t>a</a:t>
            </a:r>
            <a:r>
              <a:rPr spc="25" dirty="0"/>
              <a:t> </a:t>
            </a:r>
            <a:r>
              <a:rPr spc="-10" dirty="0"/>
              <a:t>linear</a:t>
            </a:r>
            <a:r>
              <a:rPr spc="30" dirty="0"/>
              <a:t> </a:t>
            </a:r>
            <a:r>
              <a:rPr spc="-5" dirty="0"/>
              <a:t>equation?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412706" y="1441881"/>
            <a:ext cx="5594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Linear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99847" y="1441881"/>
            <a:ext cx="9048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Non-linear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55565" y="1430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9050">
            <a:solidFill>
              <a:srgbClr val="3C00B8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4431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What</a:t>
            </a:r>
            <a:r>
              <a:rPr spc="25" dirty="0"/>
              <a:t> </a:t>
            </a:r>
            <a:r>
              <a:rPr spc="-10" dirty="0"/>
              <a:t>is</a:t>
            </a:r>
            <a:r>
              <a:rPr spc="25" dirty="0"/>
              <a:t> </a:t>
            </a:r>
            <a:r>
              <a:rPr dirty="0"/>
              <a:t>a</a:t>
            </a:r>
            <a:r>
              <a:rPr spc="25" dirty="0"/>
              <a:t> </a:t>
            </a:r>
            <a:r>
              <a:rPr spc="-10" dirty="0"/>
              <a:t>linear</a:t>
            </a:r>
            <a:r>
              <a:rPr spc="30" dirty="0"/>
              <a:t> </a:t>
            </a:r>
            <a:r>
              <a:rPr spc="-5" dirty="0"/>
              <a:t>equation?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412706" y="1441881"/>
            <a:ext cx="559435" cy="650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Linear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321310" algn="l"/>
              </a:tabLst>
            </a:pPr>
            <a:r>
              <a:rPr sz="1450" i="1" spc="15" dirty="0">
                <a:latin typeface="Times New Roman" panose="02020603050405020304"/>
                <a:cs typeface="Times New Roman" panose="02020603050405020304"/>
              </a:rPr>
              <a:t>a	b</a:t>
            </a:r>
            <a:endParaRPr sz="14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99847" y="1441881"/>
            <a:ext cx="9048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Non-linear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4431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What</a:t>
            </a:r>
            <a:r>
              <a:rPr spc="25" dirty="0"/>
              <a:t> </a:t>
            </a:r>
            <a:r>
              <a:rPr spc="-10" dirty="0"/>
              <a:t>is</a:t>
            </a:r>
            <a:r>
              <a:rPr spc="25" dirty="0"/>
              <a:t> </a:t>
            </a:r>
            <a:r>
              <a:rPr dirty="0"/>
              <a:t>a</a:t>
            </a:r>
            <a:r>
              <a:rPr spc="25" dirty="0"/>
              <a:t> </a:t>
            </a:r>
            <a:r>
              <a:rPr spc="-10" dirty="0"/>
              <a:t>linear</a:t>
            </a:r>
            <a:r>
              <a:rPr spc="30" dirty="0"/>
              <a:t> </a:t>
            </a:r>
            <a:r>
              <a:rPr spc="-5" dirty="0"/>
              <a:t>equation?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517388" y="2250412"/>
            <a:ext cx="56324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47675" algn="l"/>
              </a:tabLst>
            </a:pPr>
            <a:r>
              <a:rPr sz="1600" i="1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600" i="1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600" i="1" dirty="0">
                <a:latin typeface="Times New Roman" panose="02020603050405020304"/>
                <a:cs typeface="Times New Roman" panose="02020603050405020304"/>
              </a:rPr>
              <a:t>b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12706" y="1441881"/>
            <a:ext cx="559435" cy="650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Linear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321310" algn="l"/>
              </a:tabLst>
            </a:pPr>
            <a:r>
              <a:rPr sz="1450" i="1" spc="15" dirty="0">
                <a:latin typeface="Times New Roman" panose="02020603050405020304"/>
                <a:cs typeface="Times New Roman" panose="02020603050405020304"/>
              </a:rPr>
              <a:t>a	b</a:t>
            </a:r>
            <a:endParaRPr sz="14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9847" y="1441881"/>
            <a:ext cx="9048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Non-linear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4431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What</a:t>
            </a:r>
            <a:r>
              <a:rPr spc="25" dirty="0"/>
              <a:t> </a:t>
            </a:r>
            <a:r>
              <a:rPr spc="-10" dirty="0"/>
              <a:t>is</a:t>
            </a:r>
            <a:r>
              <a:rPr spc="25" dirty="0"/>
              <a:t> </a:t>
            </a:r>
            <a:r>
              <a:rPr dirty="0"/>
              <a:t>a</a:t>
            </a:r>
            <a:r>
              <a:rPr spc="25" dirty="0"/>
              <a:t> </a:t>
            </a:r>
            <a:r>
              <a:rPr spc="-10" dirty="0"/>
              <a:t>linear</a:t>
            </a:r>
            <a:r>
              <a:rPr spc="30" dirty="0"/>
              <a:t> </a:t>
            </a:r>
            <a:r>
              <a:rPr spc="-5" dirty="0"/>
              <a:t>equation?</a:t>
            </a:r>
            <a:endParaRPr spc="-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393656" y="1471424"/>
          <a:ext cx="4930140" cy="1492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8325"/>
                <a:gridCol w="308609"/>
                <a:gridCol w="476250"/>
                <a:gridCol w="3576320"/>
              </a:tblGrid>
              <a:tr h="287900">
                <a:tc>
                  <a:txBody>
                    <a:bodyPr/>
                    <a:lstStyle/>
                    <a:p>
                      <a:pPr marL="31750">
                        <a:lnSpc>
                          <a:spcPts val="1545"/>
                        </a:lnSpc>
                      </a:pP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Linear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545"/>
                        </a:lnSpc>
                      </a:pP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Non-linear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851333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70"/>
                        </a:spcBef>
                        <a:tabLst>
                          <a:tab pos="340360" algn="l"/>
                        </a:tabLst>
                      </a:pPr>
                      <a:r>
                        <a:rPr sz="1450" i="1" spc="15" dirty="0">
                          <a:latin typeface="Times New Roman" panose="02020603050405020304"/>
                          <a:cs typeface="Times New Roman" panose="02020603050405020304"/>
                        </a:rPr>
                        <a:t>a	b</a:t>
                      </a:r>
                      <a:endParaRPr sz="14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35890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sz="1600" i="1" dirty="0">
                          <a:latin typeface="Times New Roman" panose="02020603050405020304"/>
                          <a:cs typeface="Times New Roman" panose="02020603050405020304"/>
                        </a:rPr>
                        <a:t>a</a:t>
                      </a: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9779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175">
                        <a:lnSpc>
                          <a:spcPct val="100000"/>
                        </a:lnSpc>
                        <a:spcBef>
                          <a:spcPts val="1555"/>
                        </a:spcBef>
                      </a:pPr>
                      <a:r>
                        <a:rPr sz="1600" i="1" dirty="0">
                          <a:latin typeface="Times New Roman" panose="02020603050405020304"/>
                          <a:cs typeface="Times New Roman" panose="02020603050405020304"/>
                        </a:rPr>
                        <a:t>b</a:t>
                      </a: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  <a:tr h="352674">
                <a:tc>
                  <a:txBody>
                    <a:bodyPr/>
                    <a:lstStyle/>
                    <a:p>
                      <a:pPr marL="28829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600" i="1" dirty="0">
                          <a:latin typeface="Times New Roman" panose="02020603050405020304"/>
                          <a:cs typeface="Times New Roman" panose="02020603050405020304"/>
                        </a:rPr>
                        <a:t>a</a:t>
                      </a: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38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600" i="1" dirty="0">
                          <a:latin typeface="Times New Roman" panose="02020603050405020304"/>
                          <a:cs typeface="Times New Roman" panose="02020603050405020304"/>
                        </a:rPr>
                        <a:t>b</a:t>
                      </a: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86995" marB="0"/>
                </a:tc>
                <a:tc>
                  <a:txBody>
                    <a:bodyPr/>
                    <a:lstStyle/>
                    <a:p>
                      <a:pPr marL="17018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600" i="1" dirty="0">
                          <a:latin typeface="Times New Roman" panose="02020603050405020304"/>
                          <a:cs typeface="Times New Roman" panose="02020603050405020304"/>
                        </a:rPr>
                        <a:t>c</a:t>
                      </a: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86995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4431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What</a:t>
            </a:r>
            <a:r>
              <a:rPr spc="25" dirty="0"/>
              <a:t> </a:t>
            </a:r>
            <a:r>
              <a:rPr spc="-10" dirty="0"/>
              <a:t>is</a:t>
            </a:r>
            <a:r>
              <a:rPr spc="25" dirty="0"/>
              <a:t> </a:t>
            </a:r>
            <a:r>
              <a:rPr dirty="0"/>
              <a:t>a</a:t>
            </a:r>
            <a:r>
              <a:rPr spc="25" dirty="0"/>
              <a:t> </a:t>
            </a:r>
            <a:r>
              <a:rPr spc="-10" dirty="0"/>
              <a:t>linear</a:t>
            </a:r>
            <a:r>
              <a:rPr spc="30" dirty="0"/>
              <a:t> </a:t>
            </a:r>
            <a:r>
              <a:rPr spc="-5" dirty="0"/>
              <a:t>equation?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517388" y="2250412"/>
            <a:ext cx="56324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47675" algn="l"/>
              </a:tabLst>
            </a:pPr>
            <a:r>
              <a:rPr sz="1600" i="1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600" i="1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600" i="1" dirty="0">
                <a:latin typeface="Times New Roman" panose="02020603050405020304"/>
                <a:cs typeface="Times New Roman" panose="02020603050405020304"/>
              </a:rPr>
              <a:t>b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69683" y="2684229"/>
            <a:ext cx="12827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i="1" spc="5" dirty="0">
                <a:latin typeface="Times New Roman" panose="02020603050405020304"/>
                <a:cs typeface="Times New Roman" panose="02020603050405020304"/>
              </a:rPr>
              <a:t>a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61836" y="2684229"/>
            <a:ext cx="55943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55930" algn="l"/>
              </a:tabLst>
            </a:pPr>
            <a:r>
              <a:rPr sz="1600" i="1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1600" i="1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600" i="1" dirty="0">
                <a:latin typeface="Times New Roman" panose="02020603050405020304"/>
                <a:cs typeface="Times New Roman" panose="02020603050405020304"/>
              </a:rPr>
              <a:t>c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12706" y="1441881"/>
            <a:ext cx="559435" cy="650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Linear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321310" algn="l"/>
              </a:tabLst>
            </a:pPr>
            <a:r>
              <a:rPr sz="1450" i="1" spc="15" dirty="0">
                <a:latin typeface="Times New Roman" panose="02020603050405020304"/>
                <a:cs typeface="Times New Roman" panose="02020603050405020304"/>
              </a:rPr>
              <a:t>a	b</a:t>
            </a:r>
            <a:endParaRPr sz="14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99847" y="1441881"/>
            <a:ext cx="9048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Non-linear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306200" y="2642746"/>
            <a:ext cx="1701164" cy="416559"/>
            <a:chOff x="1306200" y="2642746"/>
            <a:chExt cx="1701164" cy="416559"/>
          </a:xfrm>
        </p:grpSpPr>
        <p:pic>
          <p:nvPicPr>
            <p:cNvPr id="9" name="object 9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306200" y="2650541"/>
              <a:ext cx="486279" cy="40830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57000" y="2678342"/>
              <a:ext cx="384810" cy="306705"/>
            </a:xfrm>
            <a:custGeom>
              <a:avLst/>
              <a:gdLst/>
              <a:ahLst/>
              <a:cxnLst/>
              <a:rect l="l" t="t" r="r" b="b"/>
              <a:pathLst>
                <a:path w="384810" h="306705">
                  <a:moveTo>
                    <a:pt x="70326" y="0"/>
                  </a:moveTo>
                  <a:lnTo>
                    <a:pt x="314353" y="0"/>
                  </a:lnTo>
                  <a:lnTo>
                    <a:pt x="328347" y="53"/>
                  </a:lnTo>
                  <a:lnTo>
                    <a:pt x="371268" y="13410"/>
                  </a:lnTo>
                  <a:lnTo>
                    <a:pt x="384625" y="56332"/>
                  </a:lnTo>
                  <a:lnTo>
                    <a:pt x="384679" y="70326"/>
                  </a:lnTo>
                  <a:lnTo>
                    <a:pt x="384679" y="236375"/>
                  </a:lnTo>
                  <a:lnTo>
                    <a:pt x="381233" y="277650"/>
                  </a:lnTo>
                  <a:lnTo>
                    <a:pt x="348598" y="305248"/>
                  </a:lnTo>
                  <a:lnTo>
                    <a:pt x="314353" y="306702"/>
                  </a:lnTo>
                  <a:lnTo>
                    <a:pt x="70326" y="306702"/>
                  </a:lnTo>
                  <a:lnTo>
                    <a:pt x="29052" y="303256"/>
                  </a:lnTo>
                  <a:lnTo>
                    <a:pt x="1453" y="270620"/>
                  </a:lnTo>
                  <a:lnTo>
                    <a:pt x="0" y="236375"/>
                  </a:lnTo>
                  <a:lnTo>
                    <a:pt x="0" y="70326"/>
                  </a:lnTo>
                  <a:lnTo>
                    <a:pt x="3446" y="29052"/>
                  </a:lnTo>
                  <a:lnTo>
                    <a:pt x="36081" y="1453"/>
                  </a:lnTo>
                  <a:lnTo>
                    <a:pt x="70326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66600" y="2642746"/>
              <a:ext cx="647848" cy="40830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017400" y="2670547"/>
              <a:ext cx="546735" cy="306705"/>
            </a:xfrm>
            <a:custGeom>
              <a:avLst/>
              <a:gdLst/>
              <a:ahLst/>
              <a:cxnLst/>
              <a:rect l="l" t="t" r="r" b="b"/>
              <a:pathLst>
                <a:path w="546735" h="306705">
                  <a:moveTo>
                    <a:pt x="70326" y="0"/>
                  </a:moveTo>
                  <a:lnTo>
                    <a:pt x="475921" y="0"/>
                  </a:lnTo>
                  <a:lnTo>
                    <a:pt x="489916" y="53"/>
                  </a:lnTo>
                  <a:lnTo>
                    <a:pt x="532837" y="13410"/>
                  </a:lnTo>
                  <a:lnTo>
                    <a:pt x="546194" y="56332"/>
                  </a:lnTo>
                  <a:lnTo>
                    <a:pt x="546248" y="70326"/>
                  </a:lnTo>
                  <a:lnTo>
                    <a:pt x="546248" y="236375"/>
                  </a:lnTo>
                  <a:lnTo>
                    <a:pt x="542801" y="277650"/>
                  </a:lnTo>
                  <a:lnTo>
                    <a:pt x="510166" y="305248"/>
                  </a:lnTo>
                  <a:lnTo>
                    <a:pt x="475921" y="306702"/>
                  </a:lnTo>
                  <a:lnTo>
                    <a:pt x="70326" y="306702"/>
                  </a:lnTo>
                  <a:lnTo>
                    <a:pt x="29052" y="303256"/>
                  </a:lnTo>
                  <a:lnTo>
                    <a:pt x="1453" y="270620"/>
                  </a:lnTo>
                  <a:lnTo>
                    <a:pt x="0" y="236375"/>
                  </a:lnTo>
                  <a:lnTo>
                    <a:pt x="0" y="70326"/>
                  </a:lnTo>
                  <a:lnTo>
                    <a:pt x="3446" y="29052"/>
                  </a:lnTo>
                  <a:lnTo>
                    <a:pt x="36081" y="1453"/>
                  </a:lnTo>
                  <a:lnTo>
                    <a:pt x="70326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7044" y="2650541"/>
              <a:ext cx="290020" cy="40830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767844" y="2678342"/>
              <a:ext cx="188595" cy="306705"/>
            </a:xfrm>
            <a:custGeom>
              <a:avLst/>
              <a:gdLst/>
              <a:ahLst/>
              <a:cxnLst/>
              <a:rect l="l" t="t" r="r" b="b"/>
              <a:pathLst>
                <a:path w="188594" h="306705">
                  <a:moveTo>
                    <a:pt x="70326" y="0"/>
                  </a:moveTo>
                  <a:lnTo>
                    <a:pt x="118093" y="0"/>
                  </a:lnTo>
                  <a:lnTo>
                    <a:pt x="132088" y="53"/>
                  </a:lnTo>
                  <a:lnTo>
                    <a:pt x="175009" y="13410"/>
                  </a:lnTo>
                  <a:lnTo>
                    <a:pt x="188366" y="56332"/>
                  </a:lnTo>
                  <a:lnTo>
                    <a:pt x="188420" y="70326"/>
                  </a:lnTo>
                  <a:lnTo>
                    <a:pt x="188420" y="236375"/>
                  </a:lnTo>
                  <a:lnTo>
                    <a:pt x="184974" y="277650"/>
                  </a:lnTo>
                  <a:lnTo>
                    <a:pt x="152338" y="305248"/>
                  </a:lnTo>
                  <a:lnTo>
                    <a:pt x="118093" y="306702"/>
                  </a:lnTo>
                  <a:lnTo>
                    <a:pt x="70326" y="306702"/>
                  </a:lnTo>
                  <a:lnTo>
                    <a:pt x="29052" y="303256"/>
                  </a:lnTo>
                  <a:lnTo>
                    <a:pt x="1453" y="270620"/>
                  </a:lnTo>
                  <a:lnTo>
                    <a:pt x="0" y="236375"/>
                  </a:lnTo>
                  <a:lnTo>
                    <a:pt x="0" y="70326"/>
                  </a:lnTo>
                  <a:lnTo>
                    <a:pt x="3446" y="29052"/>
                  </a:lnTo>
                  <a:lnTo>
                    <a:pt x="36081" y="1453"/>
                  </a:lnTo>
                  <a:lnTo>
                    <a:pt x="70326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2065997" y="3548031"/>
            <a:ext cx="7467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Numbers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672647" y="2650541"/>
            <a:ext cx="2193925" cy="951230"/>
            <a:chOff x="1672647" y="2650541"/>
            <a:chExt cx="2193925" cy="951230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2647" y="2964891"/>
              <a:ext cx="666816" cy="63555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798899" y="3067187"/>
              <a:ext cx="494030" cy="466090"/>
            </a:xfrm>
            <a:custGeom>
              <a:avLst/>
              <a:gdLst/>
              <a:ahLst/>
              <a:cxnLst/>
              <a:rect l="l" t="t" r="r" b="b"/>
              <a:pathLst>
                <a:path w="494030" h="466089">
                  <a:moveTo>
                    <a:pt x="493747" y="465919"/>
                  </a:moveTo>
                  <a:lnTo>
                    <a:pt x="9237" y="8716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719463" y="2992227"/>
              <a:ext cx="130810" cy="128270"/>
            </a:xfrm>
            <a:custGeom>
              <a:avLst/>
              <a:gdLst/>
              <a:ahLst/>
              <a:cxnLst/>
              <a:rect l="l" t="t" r="r" b="b"/>
              <a:pathLst>
                <a:path w="130810" h="128269">
                  <a:moveTo>
                    <a:pt x="0" y="0"/>
                  </a:moveTo>
                  <a:lnTo>
                    <a:pt x="46835" y="128012"/>
                  </a:lnTo>
                  <a:lnTo>
                    <a:pt x="130510" y="39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44445" y="2969660"/>
              <a:ext cx="225583" cy="62381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340252" y="3097491"/>
              <a:ext cx="79375" cy="435609"/>
            </a:xfrm>
            <a:custGeom>
              <a:avLst/>
              <a:gdLst/>
              <a:ahLst/>
              <a:cxnLst/>
              <a:rect l="l" t="t" r="r" b="b"/>
              <a:pathLst>
                <a:path w="79375" h="435610">
                  <a:moveTo>
                    <a:pt x="79181" y="435615"/>
                  </a:moveTo>
                  <a:lnTo>
                    <a:pt x="2274" y="12505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282545" y="2990032"/>
              <a:ext cx="120014" cy="131445"/>
            </a:xfrm>
            <a:custGeom>
              <a:avLst/>
              <a:gdLst/>
              <a:ahLst/>
              <a:cxnLst/>
              <a:rect l="l" t="t" r="r" b="b"/>
              <a:pathLst>
                <a:path w="120014" h="131444">
                  <a:moveTo>
                    <a:pt x="38176" y="0"/>
                  </a:moveTo>
                  <a:lnTo>
                    <a:pt x="0" y="130855"/>
                  </a:lnTo>
                  <a:lnTo>
                    <a:pt x="119955" y="109053"/>
                  </a:lnTo>
                  <a:lnTo>
                    <a:pt x="38176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67278" y="2965791"/>
              <a:ext cx="366587" cy="63102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516772" y="3087491"/>
              <a:ext cx="219710" cy="445770"/>
            </a:xfrm>
            <a:custGeom>
              <a:avLst/>
              <a:gdLst/>
              <a:ahLst/>
              <a:cxnLst/>
              <a:rect l="l" t="t" r="r" b="b"/>
              <a:pathLst>
                <a:path w="219710" h="445770">
                  <a:moveTo>
                    <a:pt x="0" y="445614"/>
                  </a:moveTo>
                  <a:lnTo>
                    <a:pt x="213737" y="11422"/>
                  </a:lnTo>
                  <a:lnTo>
                    <a:pt x="219363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675834" y="2989499"/>
              <a:ext cx="109855" cy="136525"/>
            </a:xfrm>
            <a:custGeom>
              <a:avLst/>
              <a:gdLst/>
              <a:ahLst/>
              <a:cxnLst/>
              <a:rect l="l" t="t" r="r" b="b"/>
              <a:pathLst>
                <a:path w="109855" h="136525">
                  <a:moveTo>
                    <a:pt x="108536" y="0"/>
                  </a:moveTo>
                  <a:lnTo>
                    <a:pt x="0" y="82464"/>
                  </a:lnTo>
                  <a:lnTo>
                    <a:pt x="109386" y="136307"/>
                  </a:lnTo>
                  <a:lnTo>
                    <a:pt x="108536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0280" y="2650541"/>
              <a:ext cx="705664" cy="40830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211080" y="2678342"/>
              <a:ext cx="604520" cy="306705"/>
            </a:xfrm>
            <a:custGeom>
              <a:avLst/>
              <a:gdLst/>
              <a:ahLst/>
              <a:cxnLst/>
              <a:rect l="l" t="t" r="r" b="b"/>
              <a:pathLst>
                <a:path w="604520" h="306705">
                  <a:moveTo>
                    <a:pt x="70326" y="0"/>
                  </a:moveTo>
                  <a:lnTo>
                    <a:pt x="533737" y="0"/>
                  </a:lnTo>
                  <a:lnTo>
                    <a:pt x="547732" y="53"/>
                  </a:lnTo>
                  <a:lnTo>
                    <a:pt x="590653" y="13410"/>
                  </a:lnTo>
                  <a:lnTo>
                    <a:pt x="604010" y="56332"/>
                  </a:lnTo>
                  <a:lnTo>
                    <a:pt x="604064" y="70326"/>
                  </a:lnTo>
                  <a:lnTo>
                    <a:pt x="604064" y="236375"/>
                  </a:lnTo>
                  <a:lnTo>
                    <a:pt x="600618" y="277650"/>
                  </a:lnTo>
                  <a:lnTo>
                    <a:pt x="567983" y="305248"/>
                  </a:lnTo>
                  <a:lnTo>
                    <a:pt x="533737" y="306702"/>
                  </a:lnTo>
                  <a:lnTo>
                    <a:pt x="70326" y="306702"/>
                  </a:lnTo>
                  <a:lnTo>
                    <a:pt x="29052" y="303256"/>
                  </a:lnTo>
                  <a:lnTo>
                    <a:pt x="1453" y="270620"/>
                  </a:lnTo>
                  <a:lnTo>
                    <a:pt x="0" y="236375"/>
                  </a:lnTo>
                  <a:lnTo>
                    <a:pt x="0" y="70326"/>
                  </a:lnTo>
                  <a:lnTo>
                    <a:pt x="3446" y="29052"/>
                  </a:lnTo>
                  <a:lnTo>
                    <a:pt x="36081" y="1453"/>
                  </a:lnTo>
                  <a:lnTo>
                    <a:pt x="70326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81944" y="2969772"/>
              <a:ext cx="767497" cy="631387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627930" y="3065657"/>
              <a:ext cx="589915" cy="467995"/>
            </a:xfrm>
            <a:custGeom>
              <a:avLst/>
              <a:gdLst/>
              <a:ahLst/>
              <a:cxnLst/>
              <a:rect l="l" t="t" r="r" b="b"/>
              <a:pathLst>
                <a:path w="589914" h="467995">
                  <a:moveTo>
                    <a:pt x="0" y="467448"/>
                  </a:moveTo>
                  <a:lnTo>
                    <a:pt x="579956" y="7894"/>
                  </a:lnTo>
                  <a:lnTo>
                    <a:pt x="589919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170036" y="2997826"/>
              <a:ext cx="133985" cy="123825"/>
            </a:xfrm>
            <a:custGeom>
              <a:avLst/>
              <a:gdLst/>
              <a:ahLst/>
              <a:cxnLst/>
              <a:rect l="l" t="t" r="r" b="b"/>
              <a:pathLst>
                <a:path w="133985" h="123825">
                  <a:moveTo>
                    <a:pt x="133417" y="0"/>
                  </a:moveTo>
                  <a:lnTo>
                    <a:pt x="0" y="27940"/>
                  </a:lnTo>
                  <a:lnTo>
                    <a:pt x="75718" y="123497"/>
                  </a:lnTo>
                  <a:lnTo>
                    <a:pt x="133417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4431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What</a:t>
            </a:r>
            <a:r>
              <a:rPr spc="25" dirty="0"/>
              <a:t> </a:t>
            </a:r>
            <a:r>
              <a:rPr spc="-10" dirty="0"/>
              <a:t>is</a:t>
            </a:r>
            <a:r>
              <a:rPr spc="25" dirty="0"/>
              <a:t> </a:t>
            </a:r>
            <a:r>
              <a:rPr dirty="0"/>
              <a:t>a</a:t>
            </a:r>
            <a:r>
              <a:rPr spc="25" dirty="0"/>
              <a:t> </a:t>
            </a:r>
            <a:r>
              <a:rPr spc="-10" dirty="0"/>
              <a:t>linear</a:t>
            </a:r>
            <a:r>
              <a:rPr spc="30" dirty="0"/>
              <a:t> </a:t>
            </a:r>
            <a:r>
              <a:rPr spc="-5" dirty="0"/>
              <a:t>equation?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517388" y="2250412"/>
            <a:ext cx="56324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47675" algn="l"/>
              </a:tabLst>
            </a:pPr>
            <a:r>
              <a:rPr sz="1600" i="1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600" i="1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600" i="1" dirty="0">
                <a:latin typeface="Times New Roman" panose="02020603050405020304"/>
                <a:cs typeface="Times New Roman" panose="02020603050405020304"/>
              </a:rPr>
              <a:t>b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69683" y="2684229"/>
            <a:ext cx="12827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i="1" spc="5" dirty="0">
                <a:latin typeface="Times New Roman" panose="02020603050405020304"/>
                <a:cs typeface="Times New Roman" panose="02020603050405020304"/>
              </a:rPr>
              <a:t>a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61836" y="2684229"/>
            <a:ext cx="55943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55930" algn="l"/>
              </a:tabLst>
            </a:pPr>
            <a:r>
              <a:rPr sz="1600" i="1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1600" i="1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600" i="1" dirty="0">
                <a:latin typeface="Times New Roman" panose="02020603050405020304"/>
                <a:cs typeface="Times New Roman" panose="02020603050405020304"/>
              </a:rPr>
              <a:t>c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12706" y="1441881"/>
            <a:ext cx="559435" cy="650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Linear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321310" algn="l"/>
              </a:tabLst>
            </a:pPr>
            <a:r>
              <a:rPr sz="1450" i="1" spc="15" dirty="0">
                <a:latin typeface="Times New Roman" panose="02020603050405020304"/>
                <a:cs typeface="Times New Roman" panose="02020603050405020304"/>
              </a:rPr>
              <a:t>a	b</a:t>
            </a:r>
            <a:endParaRPr sz="14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74447" y="1441881"/>
            <a:ext cx="1193165" cy="662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Non-linear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38100">
              <a:lnSpc>
                <a:spcPct val="100000"/>
              </a:lnSpc>
              <a:spcBef>
                <a:spcPts val="1295"/>
              </a:spcBef>
            </a:pPr>
            <a:r>
              <a:rPr sz="1700" i="1" spc="1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800" spc="15" baseline="30000" dirty="0">
                <a:latin typeface="Cambria" panose="02040503050406030204"/>
                <a:cs typeface="Cambria" panose="02040503050406030204"/>
              </a:rPr>
              <a:t>2</a:t>
            </a:r>
            <a:r>
              <a:rPr sz="1800" spc="135" baseline="30000" dirty="0">
                <a:latin typeface="Cambria" panose="02040503050406030204"/>
                <a:cs typeface="Cambria" panose="02040503050406030204"/>
              </a:rPr>
              <a:t> </a:t>
            </a:r>
            <a:r>
              <a:rPr sz="1700" spc="220" dirty="0">
                <a:latin typeface="Cambria" panose="02040503050406030204"/>
                <a:cs typeface="Cambria" panose="02040503050406030204"/>
              </a:rPr>
              <a:t>+</a:t>
            </a:r>
            <a:r>
              <a:rPr sz="1700" spc="-15" dirty="0">
                <a:latin typeface="Cambria" panose="02040503050406030204"/>
                <a:cs typeface="Cambria" panose="02040503050406030204"/>
              </a:rPr>
              <a:t> </a:t>
            </a:r>
            <a:r>
              <a:rPr sz="1700" i="1" spc="1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1800" spc="15" baseline="30000" dirty="0">
                <a:latin typeface="Cambria" panose="02040503050406030204"/>
                <a:cs typeface="Cambria" panose="02040503050406030204"/>
              </a:rPr>
              <a:t>2</a:t>
            </a:r>
            <a:r>
              <a:rPr sz="1800" spc="270" baseline="30000" dirty="0">
                <a:latin typeface="Cambria" panose="02040503050406030204"/>
                <a:cs typeface="Cambria" panose="02040503050406030204"/>
              </a:rPr>
              <a:t> </a:t>
            </a:r>
            <a:r>
              <a:rPr sz="1700" spc="220" dirty="0">
                <a:latin typeface="Cambria" panose="02040503050406030204"/>
                <a:cs typeface="Cambria" panose="02040503050406030204"/>
              </a:rPr>
              <a:t>=</a:t>
            </a:r>
            <a:r>
              <a:rPr sz="1700" spc="75" dirty="0">
                <a:latin typeface="Cambria" panose="02040503050406030204"/>
                <a:cs typeface="Cambria" panose="02040503050406030204"/>
              </a:rPr>
              <a:t> </a:t>
            </a:r>
            <a:r>
              <a:rPr sz="1700" spc="-95" dirty="0">
                <a:latin typeface="Cambria" panose="02040503050406030204"/>
                <a:cs typeface="Cambria" panose="02040503050406030204"/>
              </a:rPr>
              <a:t>10</a:t>
            </a:r>
            <a:endParaRPr sz="1700">
              <a:latin typeface="Cambria" panose="02040503050406030204"/>
              <a:cs typeface="Cambria" panose="02040503050406030204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306200" y="2642746"/>
            <a:ext cx="1701164" cy="416559"/>
            <a:chOff x="1306200" y="2642746"/>
            <a:chExt cx="1701164" cy="416559"/>
          </a:xfrm>
        </p:grpSpPr>
        <p:pic>
          <p:nvPicPr>
            <p:cNvPr id="9" name="object 9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306200" y="2650541"/>
              <a:ext cx="486279" cy="40830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57000" y="2678342"/>
              <a:ext cx="384810" cy="306705"/>
            </a:xfrm>
            <a:custGeom>
              <a:avLst/>
              <a:gdLst/>
              <a:ahLst/>
              <a:cxnLst/>
              <a:rect l="l" t="t" r="r" b="b"/>
              <a:pathLst>
                <a:path w="384810" h="306705">
                  <a:moveTo>
                    <a:pt x="70326" y="0"/>
                  </a:moveTo>
                  <a:lnTo>
                    <a:pt x="314353" y="0"/>
                  </a:lnTo>
                  <a:lnTo>
                    <a:pt x="328347" y="53"/>
                  </a:lnTo>
                  <a:lnTo>
                    <a:pt x="371268" y="13410"/>
                  </a:lnTo>
                  <a:lnTo>
                    <a:pt x="384625" y="56332"/>
                  </a:lnTo>
                  <a:lnTo>
                    <a:pt x="384679" y="70326"/>
                  </a:lnTo>
                  <a:lnTo>
                    <a:pt x="384679" y="236375"/>
                  </a:lnTo>
                  <a:lnTo>
                    <a:pt x="381233" y="277650"/>
                  </a:lnTo>
                  <a:lnTo>
                    <a:pt x="348598" y="305248"/>
                  </a:lnTo>
                  <a:lnTo>
                    <a:pt x="314353" y="306702"/>
                  </a:lnTo>
                  <a:lnTo>
                    <a:pt x="70326" y="306702"/>
                  </a:lnTo>
                  <a:lnTo>
                    <a:pt x="29052" y="303256"/>
                  </a:lnTo>
                  <a:lnTo>
                    <a:pt x="1453" y="270620"/>
                  </a:lnTo>
                  <a:lnTo>
                    <a:pt x="0" y="236375"/>
                  </a:lnTo>
                  <a:lnTo>
                    <a:pt x="0" y="70326"/>
                  </a:lnTo>
                  <a:lnTo>
                    <a:pt x="3446" y="29052"/>
                  </a:lnTo>
                  <a:lnTo>
                    <a:pt x="36081" y="1453"/>
                  </a:lnTo>
                  <a:lnTo>
                    <a:pt x="70326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66600" y="2642746"/>
              <a:ext cx="647848" cy="40830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017400" y="2670547"/>
              <a:ext cx="546735" cy="306705"/>
            </a:xfrm>
            <a:custGeom>
              <a:avLst/>
              <a:gdLst/>
              <a:ahLst/>
              <a:cxnLst/>
              <a:rect l="l" t="t" r="r" b="b"/>
              <a:pathLst>
                <a:path w="546735" h="306705">
                  <a:moveTo>
                    <a:pt x="70326" y="0"/>
                  </a:moveTo>
                  <a:lnTo>
                    <a:pt x="475921" y="0"/>
                  </a:lnTo>
                  <a:lnTo>
                    <a:pt x="489916" y="53"/>
                  </a:lnTo>
                  <a:lnTo>
                    <a:pt x="532837" y="13410"/>
                  </a:lnTo>
                  <a:lnTo>
                    <a:pt x="546194" y="56332"/>
                  </a:lnTo>
                  <a:lnTo>
                    <a:pt x="546248" y="70326"/>
                  </a:lnTo>
                  <a:lnTo>
                    <a:pt x="546248" y="236375"/>
                  </a:lnTo>
                  <a:lnTo>
                    <a:pt x="542801" y="277650"/>
                  </a:lnTo>
                  <a:lnTo>
                    <a:pt x="510166" y="305248"/>
                  </a:lnTo>
                  <a:lnTo>
                    <a:pt x="475921" y="306702"/>
                  </a:lnTo>
                  <a:lnTo>
                    <a:pt x="70326" y="306702"/>
                  </a:lnTo>
                  <a:lnTo>
                    <a:pt x="29052" y="303256"/>
                  </a:lnTo>
                  <a:lnTo>
                    <a:pt x="1453" y="270620"/>
                  </a:lnTo>
                  <a:lnTo>
                    <a:pt x="0" y="236375"/>
                  </a:lnTo>
                  <a:lnTo>
                    <a:pt x="0" y="70326"/>
                  </a:lnTo>
                  <a:lnTo>
                    <a:pt x="3446" y="29052"/>
                  </a:lnTo>
                  <a:lnTo>
                    <a:pt x="36081" y="1453"/>
                  </a:lnTo>
                  <a:lnTo>
                    <a:pt x="70326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7044" y="2650541"/>
              <a:ext cx="290020" cy="40830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767844" y="2678342"/>
              <a:ext cx="188595" cy="306705"/>
            </a:xfrm>
            <a:custGeom>
              <a:avLst/>
              <a:gdLst/>
              <a:ahLst/>
              <a:cxnLst/>
              <a:rect l="l" t="t" r="r" b="b"/>
              <a:pathLst>
                <a:path w="188594" h="306705">
                  <a:moveTo>
                    <a:pt x="70326" y="0"/>
                  </a:moveTo>
                  <a:lnTo>
                    <a:pt x="118093" y="0"/>
                  </a:lnTo>
                  <a:lnTo>
                    <a:pt x="132088" y="53"/>
                  </a:lnTo>
                  <a:lnTo>
                    <a:pt x="175009" y="13410"/>
                  </a:lnTo>
                  <a:lnTo>
                    <a:pt x="188366" y="56332"/>
                  </a:lnTo>
                  <a:lnTo>
                    <a:pt x="188420" y="70326"/>
                  </a:lnTo>
                  <a:lnTo>
                    <a:pt x="188420" y="236375"/>
                  </a:lnTo>
                  <a:lnTo>
                    <a:pt x="184974" y="277650"/>
                  </a:lnTo>
                  <a:lnTo>
                    <a:pt x="152338" y="305248"/>
                  </a:lnTo>
                  <a:lnTo>
                    <a:pt x="118093" y="306702"/>
                  </a:lnTo>
                  <a:lnTo>
                    <a:pt x="70326" y="306702"/>
                  </a:lnTo>
                  <a:lnTo>
                    <a:pt x="29052" y="303256"/>
                  </a:lnTo>
                  <a:lnTo>
                    <a:pt x="1453" y="270620"/>
                  </a:lnTo>
                  <a:lnTo>
                    <a:pt x="0" y="236375"/>
                  </a:lnTo>
                  <a:lnTo>
                    <a:pt x="0" y="70326"/>
                  </a:lnTo>
                  <a:lnTo>
                    <a:pt x="3446" y="29052"/>
                  </a:lnTo>
                  <a:lnTo>
                    <a:pt x="36081" y="1453"/>
                  </a:lnTo>
                  <a:lnTo>
                    <a:pt x="70326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2065997" y="3548031"/>
            <a:ext cx="7467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Numbers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672647" y="2650541"/>
            <a:ext cx="2193925" cy="951230"/>
            <a:chOff x="1672647" y="2650541"/>
            <a:chExt cx="2193925" cy="951230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2647" y="2964891"/>
              <a:ext cx="666816" cy="63555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798899" y="3067187"/>
              <a:ext cx="494030" cy="466090"/>
            </a:xfrm>
            <a:custGeom>
              <a:avLst/>
              <a:gdLst/>
              <a:ahLst/>
              <a:cxnLst/>
              <a:rect l="l" t="t" r="r" b="b"/>
              <a:pathLst>
                <a:path w="494030" h="466089">
                  <a:moveTo>
                    <a:pt x="493747" y="465919"/>
                  </a:moveTo>
                  <a:lnTo>
                    <a:pt x="9237" y="8716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719463" y="2992227"/>
              <a:ext cx="130810" cy="128270"/>
            </a:xfrm>
            <a:custGeom>
              <a:avLst/>
              <a:gdLst/>
              <a:ahLst/>
              <a:cxnLst/>
              <a:rect l="l" t="t" r="r" b="b"/>
              <a:pathLst>
                <a:path w="130810" h="128269">
                  <a:moveTo>
                    <a:pt x="0" y="0"/>
                  </a:moveTo>
                  <a:lnTo>
                    <a:pt x="46835" y="128012"/>
                  </a:lnTo>
                  <a:lnTo>
                    <a:pt x="130510" y="39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44445" y="2969660"/>
              <a:ext cx="225583" cy="62381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340252" y="3097491"/>
              <a:ext cx="79375" cy="435609"/>
            </a:xfrm>
            <a:custGeom>
              <a:avLst/>
              <a:gdLst/>
              <a:ahLst/>
              <a:cxnLst/>
              <a:rect l="l" t="t" r="r" b="b"/>
              <a:pathLst>
                <a:path w="79375" h="435610">
                  <a:moveTo>
                    <a:pt x="79181" y="435615"/>
                  </a:moveTo>
                  <a:lnTo>
                    <a:pt x="2274" y="12505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282545" y="2990032"/>
              <a:ext cx="120014" cy="131445"/>
            </a:xfrm>
            <a:custGeom>
              <a:avLst/>
              <a:gdLst/>
              <a:ahLst/>
              <a:cxnLst/>
              <a:rect l="l" t="t" r="r" b="b"/>
              <a:pathLst>
                <a:path w="120014" h="131444">
                  <a:moveTo>
                    <a:pt x="38176" y="0"/>
                  </a:moveTo>
                  <a:lnTo>
                    <a:pt x="0" y="130855"/>
                  </a:lnTo>
                  <a:lnTo>
                    <a:pt x="119955" y="109053"/>
                  </a:lnTo>
                  <a:lnTo>
                    <a:pt x="38176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67278" y="2965791"/>
              <a:ext cx="366587" cy="63102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516772" y="3087491"/>
              <a:ext cx="219710" cy="445770"/>
            </a:xfrm>
            <a:custGeom>
              <a:avLst/>
              <a:gdLst/>
              <a:ahLst/>
              <a:cxnLst/>
              <a:rect l="l" t="t" r="r" b="b"/>
              <a:pathLst>
                <a:path w="219710" h="445770">
                  <a:moveTo>
                    <a:pt x="0" y="445614"/>
                  </a:moveTo>
                  <a:lnTo>
                    <a:pt x="213737" y="11422"/>
                  </a:lnTo>
                  <a:lnTo>
                    <a:pt x="219363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675834" y="2989499"/>
              <a:ext cx="109855" cy="136525"/>
            </a:xfrm>
            <a:custGeom>
              <a:avLst/>
              <a:gdLst/>
              <a:ahLst/>
              <a:cxnLst/>
              <a:rect l="l" t="t" r="r" b="b"/>
              <a:pathLst>
                <a:path w="109855" h="136525">
                  <a:moveTo>
                    <a:pt x="108536" y="0"/>
                  </a:moveTo>
                  <a:lnTo>
                    <a:pt x="0" y="82464"/>
                  </a:lnTo>
                  <a:lnTo>
                    <a:pt x="109386" y="136307"/>
                  </a:lnTo>
                  <a:lnTo>
                    <a:pt x="108536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0280" y="2650541"/>
              <a:ext cx="705664" cy="40830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211080" y="2678342"/>
              <a:ext cx="604520" cy="306705"/>
            </a:xfrm>
            <a:custGeom>
              <a:avLst/>
              <a:gdLst/>
              <a:ahLst/>
              <a:cxnLst/>
              <a:rect l="l" t="t" r="r" b="b"/>
              <a:pathLst>
                <a:path w="604520" h="306705">
                  <a:moveTo>
                    <a:pt x="70326" y="0"/>
                  </a:moveTo>
                  <a:lnTo>
                    <a:pt x="533737" y="0"/>
                  </a:lnTo>
                  <a:lnTo>
                    <a:pt x="547732" y="53"/>
                  </a:lnTo>
                  <a:lnTo>
                    <a:pt x="590653" y="13410"/>
                  </a:lnTo>
                  <a:lnTo>
                    <a:pt x="604010" y="56332"/>
                  </a:lnTo>
                  <a:lnTo>
                    <a:pt x="604064" y="70326"/>
                  </a:lnTo>
                  <a:lnTo>
                    <a:pt x="604064" y="236375"/>
                  </a:lnTo>
                  <a:lnTo>
                    <a:pt x="600618" y="277650"/>
                  </a:lnTo>
                  <a:lnTo>
                    <a:pt x="567983" y="305248"/>
                  </a:lnTo>
                  <a:lnTo>
                    <a:pt x="533737" y="306702"/>
                  </a:lnTo>
                  <a:lnTo>
                    <a:pt x="70326" y="306702"/>
                  </a:lnTo>
                  <a:lnTo>
                    <a:pt x="29052" y="303256"/>
                  </a:lnTo>
                  <a:lnTo>
                    <a:pt x="1453" y="270620"/>
                  </a:lnTo>
                  <a:lnTo>
                    <a:pt x="0" y="236375"/>
                  </a:lnTo>
                  <a:lnTo>
                    <a:pt x="0" y="70326"/>
                  </a:lnTo>
                  <a:lnTo>
                    <a:pt x="3446" y="29052"/>
                  </a:lnTo>
                  <a:lnTo>
                    <a:pt x="36081" y="1453"/>
                  </a:lnTo>
                  <a:lnTo>
                    <a:pt x="70326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81944" y="2969772"/>
              <a:ext cx="767497" cy="631387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627930" y="3065657"/>
              <a:ext cx="589915" cy="467995"/>
            </a:xfrm>
            <a:custGeom>
              <a:avLst/>
              <a:gdLst/>
              <a:ahLst/>
              <a:cxnLst/>
              <a:rect l="l" t="t" r="r" b="b"/>
              <a:pathLst>
                <a:path w="589914" h="467995">
                  <a:moveTo>
                    <a:pt x="0" y="467448"/>
                  </a:moveTo>
                  <a:lnTo>
                    <a:pt x="579956" y="7894"/>
                  </a:lnTo>
                  <a:lnTo>
                    <a:pt x="589919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170036" y="2997826"/>
              <a:ext cx="133985" cy="123825"/>
            </a:xfrm>
            <a:custGeom>
              <a:avLst/>
              <a:gdLst/>
              <a:ahLst/>
              <a:cxnLst/>
              <a:rect l="l" t="t" r="r" b="b"/>
              <a:pathLst>
                <a:path w="133985" h="123825">
                  <a:moveTo>
                    <a:pt x="133417" y="0"/>
                  </a:moveTo>
                  <a:lnTo>
                    <a:pt x="0" y="27940"/>
                  </a:lnTo>
                  <a:lnTo>
                    <a:pt x="75718" y="123497"/>
                  </a:lnTo>
                  <a:lnTo>
                    <a:pt x="133417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4431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What</a:t>
            </a:r>
            <a:r>
              <a:rPr spc="25" dirty="0"/>
              <a:t> </a:t>
            </a:r>
            <a:r>
              <a:rPr spc="-10" dirty="0"/>
              <a:t>is</a:t>
            </a:r>
            <a:r>
              <a:rPr spc="25" dirty="0"/>
              <a:t> </a:t>
            </a:r>
            <a:r>
              <a:rPr dirty="0"/>
              <a:t>a</a:t>
            </a:r>
            <a:r>
              <a:rPr spc="25" dirty="0"/>
              <a:t> </a:t>
            </a:r>
            <a:r>
              <a:rPr spc="-10" dirty="0"/>
              <a:t>linear</a:t>
            </a:r>
            <a:r>
              <a:rPr spc="30" dirty="0"/>
              <a:t> </a:t>
            </a:r>
            <a:r>
              <a:rPr spc="-5" dirty="0"/>
              <a:t>equation?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517388" y="2250412"/>
            <a:ext cx="56324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47675" algn="l"/>
              </a:tabLst>
            </a:pPr>
            <a:r>
              <a:rPr sz="1600" i="1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600" i="1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600" i="1" dirty="0">
                <a:latin typeface="Times New Roman" panose="02020603050405020304"/>
                <a:cs typeface="Times New Roman" panose="02020603050405020304"/>
              </a:rPr>
              <a:t>b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69683" y="2684229"/>
            <a:ext cx="12827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i="1" spc="5" dirty="0">
                <a:latin typeface="Times New Roman" panose="02020603050405020304"/>
                <a:cs typeface="Times New Roman" panose="02020603050405020304"/>
              </a:rPr>
              <a:t>a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61836" y="2684229"/>
            <a:ext cx="55943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55930" algn="l"/>
              </a:tabLst>
            </a:pPr>
            <a:r>
              <a:rPr sz="1600" i="1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1600" i="1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600" i="1" dirty="0">
                <a:latin typeface="Times New Roman" panose="02020603050405020304"/>
                <a:cs typeface="Times New Roman" panose="02020603050405020304"/>
              </a:rPr>
              <a:t>c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12706" y="1441881"/>
            <a:ext cx="559435" cy="650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Linear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321310" algn="l"/>
              </a:tabLst>
            </a:pPr>
            <a:r>
              <a:rPr sz="1450" i="1" spc="15" dirty="0">
                <a:latin typeface="Times New Roman" panose="02020603050405020304"/>
                <a:cs typeface="Times New Roman" panose="02020603050405020304"/>
              </a:rPr>
              <a:t>a	b</a:t>
            </a:r>
            <a:endParaRPr sz="14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74447" y="1441881"/>
            <a:ext cx="1500505" cy="1073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Non-linear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38100">
              <a:lnSpc>
                <a:spcPct val="100000"/>
              </a:lnSpc>
              <a:spcBef>
                <a:spcPts val="1295"/>
              </a:spcBef>
            </a:pPr>
            <a:r>
              <a:rPr sz="1700" i="1" spc="1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800" spc="15" baseline="30000" dirty="0">
                <a:latin typeface="Cambria" panose="02040503050406030204"/>
                <a:cs typeface="Cambria" panose="02040503050406030204"/>
              </a:rPr>
              <a:t>2</a:t>
            </a:r>
            <a:r>
              <a:rPr sz="1800" spc="135" baseline="30000" dirty="0">
                <a:latin typeface="Cambria" panose="02040503050406030204"/>
                <a:cs typeface="Cambria" panose="02040503050406030204"/>
              </a:rPr>
              <a:t> </a:t>
            </a:r>
            <a:r>
              <a:rPr sz="1700" spc="220" dirty="0">
                <a:latin typeface="Cambria" panose="02040503050406030204"/>
                <a:cs typeface="Cambria" panose="02040503050406030204"/>
              </a:rPr>
              <a:t>+</a:t>
            </a:r>
            <a:r>
              <a:rPr sz="1700" spc="-15" dirty="0">
                <a:latin typeface="Cambria" panose="02040503050406030204"/>
                <a:cs typeface="Cambria" panose="02040503050406030204"/>
              </a:rPr>
              <a:t> </a:t>
            </a:r>
            <a:r>
              <a:rPr sz="1700" i="1" spc="1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1800" spc="15" baseline="30000" dirty="0">
                <a:latin typeface="Cambria" panose="02040503050406030204"/>
                <a:cs typeface="Cambria" panose="02040503050406030204"/>
              </a:rPr>
              <a:t>2</a:t>
            </a:r>
            <a:r>
              <a:rPr sz="1800" spc="277" baseline="30000" dirty="0">
                <a:latin typeface="Cambria" panose="02040503050406030204"/>
                <a:cs typeface="Cambria" panose="02040503050406030204"/>
              </a:rPr>
              <a:t> </a:t>
            </a:r>
            <a:r>
              <a:rPr sz="1700" spc="220" dirty="0">
                <a:latin typeface="Cambria" panose="02040503050406030204"/>
                <a:cs typeface="Cambria" panose="02040503050406030204"/>
              </a:rPr>
              <a:t>=</a:t>
            </a:r>
            <a:r>
              <a:rPr sz="1700" spc="80" dirty="0">
                <a:latin typeface="Cambria" panose="02040503050406030204"/>
                <a:cs typeface="Cambria" panose="02040503050406030204"/>
              </a:rPr>
              <a:t> </a:t>
            </a:r>
            <a:r>
              <a:rPr sz="1700" spc="-95" dirty="0">
                <a:latin typeface="Cambria" panose="02040503050406030204"/>
                <a:cs typeface="Cambria" panose="02040503050406030204"/>
              </a:rPr>
              <a:t>10</a:t>
            </a:r>
            <a:endParaRPr sz="1700">
              <a:latin typeface="Cambria" panose="02040503050406030204"/>
              <a:cs typeface="Cambria" panose="02040503050406030204"/>
            </a:endParaRPr>
          </a:p>
          <a:p>
            <a:pPr marL="38100">
              <a:lnSpc>
                <a:spcPct val="100000"/>
              </a:lnSpc>
              <a:spcBef>
                <a:spcPts val="1200"/>
              </a:spcBef>
            </a:pPr>
            <a:r>
              <a:rPr sz="1700" spc="-60" dirty="0">
                <a:latin typeface="Cambria" panose="02040503050406030204"/>
                <a:cs typeface="Cambria" panose="02040503050406030204"/>
              </a:rPr>
              <a:t>sin(</a:t>
            </a:r>
            <a:r>
              <a:rPr sz="1700" i="1" spc="-6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700" spc="-60" dirty="0">
                <a:latin typeface="Cambria" panose="02040503050406030204"/>
                <a:cs typeface="Cambria" panose="02040503050406030204"/>
              </a:rPr>
              <a:t>)</a:t>
            </a:r>
            <a:r>
              <a:rPr sz="1700" spc="-15" dirty="0">
                <a:latin typeface="Cambria" panose="02040503050406030204"/>
                <a:cs typeface="Cambria" panose="02040503050406030204"/>
              </a:rPr>
              <a:t> </a:t>
            </a:r>
            <a:r>
              <a:rPr sz="1700" spc="220" dirty="0">
                <a:latin typeface="Cambria" panose="02040503050406030204"/>
                <a:cs typeface="Cambria" panose="02040503050406030204"/>
              </a:rPr>
              <a:t>+</a:t>
            </a:r>
            <a:r>
              <a:rPr sz="1700" spc="-15" dirty="0">
                <a:latin typeface="Cambria" panose="02040503050406030204"/>
                <a:cs typeface="Cambria" panose="02040503050406030204"/>
              </a:rPr>
              <a:t> </a:t>
            </a:r>
            <a:r>
              <a:rPr sz="1700" i="1" spc="1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1800" spc="15" baseline="30000" dirty="0">
                <a:latin typeface="Cambria" panose="02040503050406030204"/>
                <a:cs typeface="Cambria" panose="02040503050406030204"/>
              </a:rPr>
              <a:t>5</a:t>
            </a:r>
            <a:r>
              <a:rPr sz="1800" spc="277" baseline="30000" dirty="0">
                <a:latin typeface="Cambria" panose="02040503050406030204"/>
                <a:cs typeface="Cambria" panose="02040503050406030204"/>
              </a:rPr>
              <a:t> </a:t>
            </a:r>
            <a:r>
              <a:rPr sz="1700" spc="220" dirty="0">
                <a:latin typeface="Cambria" panose="02040503050406030204"/>
                <a:cs typeface="Cambria" panose="02040503050406030204"/>
              </a:rPr>
              <a:t>=</a:t>
            </a:r>
            <a:r>
              <a:rPr sz="1700" spc="80" dirty="0">
                <a:latin typeface="Cambria" panose="02040503050406030204"/>
                <a:cs typeface="Cambria" panose="02040503050406030204"/>
              </a:rPr>
              <a:t> </a:t>
            </a:r>
            <a:r>
              <a:rPr sz="1700" spc="-95" dirty="0">
                <a:latin typeface="Cambria" panose="02040503050406030204"/>
                <a:cs typeface="Cambria" panose="02040503050406030204"/>
              </a:rPr>
              <a:t>15</a:t>
            </a:r>
            <a:endParaRPr sz="1700">
              <a:latin typeface="Cambria" panose="02040503050406030204"/>
              <a:cs typeface="Cambria" panose="02040503050406030204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306200" y="2642746"/>
            <a:ext cx="1701164" cy="416559"/>
            <a:chOff x="1306200" y="2642746"/>
            <a:chExt cx="1701164" cy="416559"/>
          </a:xfrm>
        </p:grpSpPr>
        <p:pic>
          <p:nvPicPr>
            <p:cNvPr id="9" name="object 9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306200" y="2650541"/>
              <a:ext cx="486279" cy="40830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57000" y="2678342"/>
              <a:ext cx="384810" cy="306705"/>
            </a:xfrm>
            <a:custGeom>
              <a:avLst/>
              <a:gdLst/>
              <a:ahLst/>
              <a:cxnLst/>
              <a:rect l="l" t="t" r="r" b="b"/>
              <a:pathLst>
                <a:path w="384810" h="306705">
                  <a:moveTo>
                    <a:pt x="70326" y="0"/>
                  </a:moveTo>
                  <a:lnTo>
                    <a:pt x="314353" y="0"/>
                  </a:lnTo>
                  <a:lnTo>
                    <a:pt x="328347" y="53"/>
                  </a:lnTo>
                  <a:lnTo>
                    <a:pt x="371268" y="13410"/>
                  </a:lnTo>
                  <a:lnTo>
                    <a:pt x="384625" y="56332"/>
                  </a:lnTo>
                  <a:lnTo>
                    <a:pt x="384679" y="70326"/>
                  </a:lnTo>
                  <a:lnTo>
                    <a:pt x="384679" y="236375"/>
                  </a:lnTo>
                  <a:lnTo>
                    <a:pt x="381233" y="277650"/>
                  </a:lnTo>
                  <a:lnTo>
                    <a:pt x="348598" y="305248"/>
                  </a:lnTo>
                  <a:lnTo>
                    <a:pt x="314353" y="306702"/>
                  </a:lnTo>
                  <a:lnTo>
                    <a:pt x="70326" y="306702"/>
                  </a:lnTo>
                  <a:lnTo>
                    <a:pt x="29052" y="303256"/>
                  </a:lnTo>
                  <a:lnTo>
                    <a:pt x="1453" y="270620"/>
                  </a:lnTo>
                  <a:lnTo>
                    <a:pt x="0" y="236375"/>
                  </a:lnTo>
                  <a:lnTo>
                    <a:pt x="0" y="70326"/>
                  </a:lnTo>
                  <a:lnTo>
                    <a:pt x="3446" y="29052"/>
                  </a:lnTo>
                  <a:lnTo>
                    <a:pt x="36081" y="1453"/>
                  </a:lnTo>
                  <a:lnTo>
                    <a:pt x="70326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66600" y="2642746"/>
              <a:ext cx="647848" cy="40830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017400" y="2670547"/>
              <a:ext cx="546735" cy="306705"/>
            </a:xfrm>
            <a:custGeom>
              <a:avLst/>
              <a:gdLst/>
              <a:ahLst/>
              <a:cxnLst/>
              <a:rect l="l" t="t" r="r" b="b"/>
              <a:pathLst>
                <a:path w="546735" h="306705">
                  <a:moveTo>
                    <a:pt x="70326" y="0"/>
                  </a:moveTo>
                  <a:lnTo>
                    <a:pt x="475921" y="0"/>
                  </a:lnTo>
                  <a:lnTo>
                    <a:pt x="489916" y="53"/>
                  </a:lnTo>
                  <a:lnTo>
                    <a:pt x="532837" y="13410"/>
                  </a:lnTo>
                  <a:lnTo>
                    <a:pt x="546194" y="56332"/>
                  </a:lnTo>
                  <a:lnTo>
                    <a:pt x="546248" y="70326"/>
                  </a:lnTo>
                  <a:lnTo>
                    <a:pt x="546248" y="236375"/>
                  </a:lnTo>
                  <a:lnTo>
                    <a:pt x="542801" y="277650"/>
                  </a:lnTo>
                  <a:lnTo>
                    <a:pt x="510166" y="305248"/>
                  </a:lnTo>
                  <a:lnTo>
                    <a:pt x="475921" y="306702"/>
                  </a:lnTo>
                  <a:lnTo>
                    <a:pt x="70326" y="306702"/>
                  </a:lnTo>
                  <a:lnTo>
                    <a:pt x="29052" y="303256"/>
                  </a:lnTo>
                  <a:lnTo>
                    <a:pt x="1453" y="270620"/>
                  </a:lnTo>
                  <a:lnTo>
                    <a:pt x="0" y="236375"/>
                  </a:lnTo>
                  <a:lnTo>
                    <a:pt x="0" y="70326"/>
                  </a:lnTo>
                  <a:lnTo>
                    <a:pt x="3446" y="29052"/>
                  </a:lnTo>
                  <a:lnTo>
                    <a:pt x="36081" y="1453"/>
                  </a:lnTo>
                  <a:lnTo>
                    <a:pt x="70326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7044" y="2650541"/>
              <a:ext cx="290020" cy="40830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767844" y="2678342"/>
              <a:ext cx="188595" cy="306705"/>
            </a:xfrm>
            <a:custGeom>
              <a:avLst/>
              <a:gdLst/>
              <a:ahLst/>
              <a:cxnLst/>
              <a:rect l="l" t="t" r="r" b="b"/>
              <a:pathLst>
                <a:path w="188594" h="306705">
                  <a:moveTo>
                    <a:pt x="70326" y="0"/>
                  </a:moveTo>
                  <a:lnTo>
                    <a:pt x="118093" y="0"/>
                  </a:lnTo>
                  <a:lnTo>
                    <a:pt x="132088" y="53"/>
                  </a:lnTo>
                  <a:lnTo>
                    <a:pt x="175009" y="13410"/>
                  </a:lnTo>
                  <a:lnTo>
                    <a:pt x="188366" y="56332"/>
                  </a:lnTo>
                  <a:lnTo>
                    <a:pt x="188420" y="70326"/>
                  </a:lnTo>
                  <a:lnTo>
                    <a:pt x="188420" y="236375"/>
                  </a:lnTo>
                  <a:lnTo>
                    <a:pt x="184974" y="277650"/>
                  </a:lnTo>
                  <a:lnTo>
                    <a:pt x="152338" y="305248"/>
                  </a:lnTo>
                  <a:lnTo>
                    <a:pt x="118093" y="306702"/>
                  </a:lnTo>
                  <a:lnTo>
                    <a:pt x="70326" y="306702"/>
                  </a:lnTo>
                  <a:lnTo>
                    <a:pt x="29052" y="303256"/>
                  </a:lnTo>
                  <a:lnTo>
                    <a:pt x="1453" y="270620"/>
                  </a:lnTo>
                  <a:lnTo>
                    <a:pt x="0" y="236375"/>
                  </a:lnTo>
                  <a:lnTo>
                    <a:pt x="0" y="70326"/>
                  </a:lnTo>
                  <a:lnTo>
                    <a:pt x="3446" y="29052"/>
                  </a:lnTo>
                  <a:lnTo>
                    <a:pt x="36081" y="1453"/>
                  </a:lnTo>
                  <a:lnTo>
                    <a:pt x="70326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2065997" y="3548031"/>
            <a:ext cx="7467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Numbers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672647" y="2650541"/>
            <a:ext cx="2193925" cy="951230"/>
            <a:chOff x="1672647" y="2650541"/>
            <a:chExt cx="2193925" cy="951230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2647" y="2964891"/>
              <a:ext cx="666816" cy="63555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798899" y="3067187"/>
              <a:ext cx="494030" cy="466090"/>
            </a:xfrm>
            <a:custGeom>
              <a:avLst/>
              <a:gdLst/>
              <a:ahLst/>
              <a:cxnLst/>
              <a:rect l="l" t="t" r="r" b="b"/>
              <a:pathLst>
                <a:path w="494030" h="466089">
                  <a:moveTo>
                    <a:pt x="493747" y="465919"/>
                  </a:moveTo>
                  <a:lnTo>
                    <a:pt x="9237" y="8716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719463" y="2992227"/>
              <a:ext cx="130810" cy="128270"/>
            </a:xfrm>
            <a:custGeom>
              <a:avLst/>
              <a:gdLst/>
              <a:ahLst/>
              <a:cxnLst/>
              <a:rect l="l" t="t" r="r" b="b"/>
              <a:pathLst>
                <a:path w="130810" h="128269">
                  <a:moveTo>
                    <a:pt x="0" y="0"/>
                  </a:moveTo>
                  <a:lnTo>
                    <a:pt x="46835" y="128012"/>
                  </a:lnTo>
                  <a:lnTo>
                    <a:pt x="130510" y="39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44445" y="2969660"/>
              <a:ext cx="225583" cy="62381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340252" y="3097491"/>
              <a:ext cx="79375" cy="435609"/>
            </a:xfrm>
            <a:custGeom>
              <a:avLst/>
              <a:gdLst/>
              <a:ahLst/>
              <a:cxnLst/>
              <a:rect l="l" t="t" r="r" b="b"/>
              <a:pathLst>
                <a:path w="79375" h="435610">
                  <a:moveTo>
                    <a:pt x="79181" y="435615"/>
                  </a:moveTo>
                  <a:lnTo>
                    <a:pt x="2274" y="12505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282545" y="2990032"/>
              <a:ext cx="120014" cy="131445"/>
            </a:xfrm>
            <a:custGeom>
              <a:avLst/>
              <a:gdLst/>
              <a:ahLst/>
              <a:cxnLst/>
              <a:rect l="l" t="t" r="r" b="b"/>
              <a:pathLst>
                <a:path w="120014" h="131444">
                  <a:moveTo>
                    <a:pt x="38176" y="0"/>
                  </a:moveTo>
                  <a:lnTo>
                    <a:pt x="0" y="130855"/>
                  </a:lnTo>
                  <a:lnTo>
                    <a:pt x="119955" y="109053"/>
                  </a:lnTo>
                  <a:lnTo>
                    <a:pt x="38176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67278" y="2965791"/>
              <a:ext cx="366587" cy="63102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516772" y="3087491"/>
              <a:ext cx="219710" cy="445770"/>
            </a:xfrm>
            <a:custGeom>
              <a:avLst/>
              <a:gdLst/>
              <a:ahLst/>
              <a:cxnLst/>
              <a:rect l="l" t="t" r="r" b="b"/>
              <a:pathLst>
                <a:path w="219710" h="445770">
                  <a:moveTo>
                    <a:pt x="0" y="445614"/>
                  </a:moveTo>
                  <a:lnTo>
                    <a:pt x="213737" y="11422"/>
                  </a:lnTo>
                  <a:lnTo>
                    <a:pt x="219363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675834" y="2989499"/>
              <a:ext cx="109855" cy="136525"/>
            </a:xfrm>
            <a:custGeom>
              <a:avLst/>
              <a:gdLst/>
              <a:ahLst/>
              <a:cxnLst/>
              <a:rect l="l" t="t" r="r" b="b"/>
              <a:pathLst>
                <a:path w="109855" h="136525">
                  <a:moveTo>
                    <a:pt x="108536" y="0"/>
                  </a:moveTo>
                  <a:lnTo>
                    <a:pt x="0" y="82464"/>
                  </a:lnTo>
                  <a:lnTo>
                    <a:pt x="109386" y="136307"/>
                  </a:lnTo>
                  <a:lnTo>
                    <a:pt x="108536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0280" y="2650541"/>
              <a:ext cx="705664" cy="40830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211080" y="2678342"/>
              <a:ext cx="604520" cy="306705"/>
            </a:xfrm>
            <a:custGeom>
              <a:avLst/>
              <a:gdLst/>
              <a:ahLst/>
              <a:cxnLst/>
              <a:rect l="l" t="t" r="r" b="b"/>
              <a:pathLst>
                <a:path w="604520" h="306705">
                  <a:moveTo>
                    <a:pt x="70326" y="0"/>
                  </a:moveTo>
                  <a:lnTo>
                    <a:pt x="533737" y="0"/>
                  </a:lnTo>
                  <a:lnTo>
                    <a:pt x="547732" y="53"/>
                  </a:lnTo>
                  <a:lnTo>
                    <a:pt x="590653" y="13410"/>
                  </a:lnTo>
                  <a:lnTo>
                    <a:pt x="604010" y="56332"/>
                  </a:lnTo>
                  <a:lnTo>
                    <a:pt x="604064" y="70326"/>
                  </a:lnTo>
                  <a:lnTo>
                    <a:pt x="604064" y="236375"/>
                  </a:lnTo>
                  <a:lnTo>
                    <a:pt x="600618" y="277650"/>
                  </a:lnTo>
                  <a:lnTo>
                    <a:pt x="567983" y="305248"/>
                  </a:lnTo>
                  <a:lnTo>
                    <a:pt x="533737" y="306702"/>
                  </a:lnTo>
                  <a:lnTo>
                    <a:pt x="70326" y="306702"/>
                  </a:lnTo>
                  <a:lnTo>
                    <a:pt x="29052" y="303256"/>
                  </a:lnTo>
                  <a:lnTo>
                    <a:pt x="1453" y="270620"/>
                  </a:lnTo>
                  <a:lnTo>
                    <a:pt x="0" y="236375"/>
                  </a:lnTo>
                  <a:lnTo>
                    <a:pt x="0" y="70326"/>
                  </a:lnTo>
                  <a:lnTo>
                    <a:pt x="3446" y="29052"/>
                  </a:lnTo>
                  <a:lnTo>
                    <a:pt x="36081" y="1453"/>
                  </a:lnTo>
                  <a:lnTo>
                    <a:pt x="70326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81944" y="2969772"/>
              <a:ext cx="767497" cy="631387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627930" y="3065657"/>
              <a:ext cx="589915" cy="467995"/>
            </a:xfrm>
            <a:custGeom>
              <a:avLst/>
              <a:gdLst/>
              <a:ahLst/>
              <a:cxnLst/>
              <a:rect l="l" t="t" r="r" b="b"/>
              <a:pathLst>
                <a:path w="589914" h="467995">
                  <a:moveTo>
                    <a:pt x="0" y="467448"/>
                  </a:moveTo>
                  <a:lnTo>
                    <a:pt x="579956" y="7894"/>
                  </a:lnTo>
                  <a:lnTo>
                    <a:pt x="589919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170036" y="2997826"/>
              <a:ext cx="133985" cy="123825"/>
            </a:xfrm>
            <a:custGeom>
              <a:avLst/>
              <a:gdLst/>
              <a:ahLst/>
              <a:cxnLst/>
              <a:rect l="l" t="t" r="r" b="b"/>
              <a:pathLst>
                <a:path w="133985" h="123825">
                  <a:moveTo>
                    <a:pt x="133417" y="0"/>
                  </a:moveTo>
                  <a:lnTo>
                    <a:pt x="0" y="27940"/>
                  </a:lnTo>
                  <a:lnTo>
                    <a:pt x="75718" y="123497"/>
                  </a:lnTo>
                  <a:lnTo>
                    <a:pt x="133417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4431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What</a:t>
            </a:r>
            <a:r>
              <a:rPr spc="25" dirty="0"/>
              <a:t> </a:t>
            </a:r>
            <a:r>
              <a:rPr spc="-10" dirty="0"/>
              <a:t>is</a:t>
            </a:r>
            <a:r>
              <a:rPr spc="25" dirty="0"/>
              <a:t> </a:t>
            </a:r>
            <a:r>
              <a:rPr dirty="0"/>
              <a:t>a</a:t>
            </a:r>
            <a:r>
              <a:rPr spc="25" dirty="0"/>
              <a:t> </a:t>
            </a:r>
            <a:r>
              <a:rPr spc="-10" dirty="0"/>
              <a:t>linear</a:t>
            </a:r>
            <a:r>
              <a:rPr spc="30" dirty="0"/>
              <a:t> </a:t>
            </a:r>
            <a:r>
              <a:rPr spc="-5" dirty="0"/>
              <a:t>equation?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517388" y="2250412"/>
            <a:ext cx="56324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47675" algn="l"/>
              </a:tabLst>
            </a:pPr>
            <a:r>
              <a:rPr sz="1600" i="1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600" i="1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600" i="1" dirty="0">
                <a:latin typeface="Times New Roman" panose="02020603050405020304"/>
                <a:cs typeface="Times New Roman" panose="02020603050405020304"/>
              </a:rPr>
              <a:t>b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69683" y="2684229"/>
            <a:ext cx="12827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i="1" spc="5" dirty="0">
                <a:latin typeface="Times New Roman" panose="02020603050405020304"/>
                <a:cs typeface="Times New Roman" panose="02020603050405020304"/>
              </a:rPr>
              <a:t>a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61836" y="2684229"/>
            <a:ext cx="55943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55930" algn="l"/>
              </a:tabLst>
            </a:pPr>
            <a:r>
              <a:rPr sz="1600" i="1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1600" i="1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600" i="1" dirty="0">
                <a:latin typeface="Times New Roman" panose="02020603050405020304"/>
                <a:cs typeface="Times New Roman" panose="02020603050405020304"/>
              </a:rPr>
              <a:t>c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12706" y="1441881"/>
            <a:ext cx="559435" cy="650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Linear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321310" algn="l"/>
              </a:tabLst>
            </a:pPr>
            <a:r>
              <a:rPr sz="1450" i="1" spc="15" dirty="0">
                <a:latin typeface="Times New Roman" panose="02020603050405020304"/>
                <a:cs typeface="Times New Roman" panose="02020603050405020304"/>
              </a:rPr>
              <a:t>a	b</a:t>
            </a:r>
            <a:endParaRPr sz="14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74447" y="1441881"/>
            <a:ext cx="1500505" cy="1508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Non-linear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38100">
              <a:lnSpc>
                <a:spcPct val="100000"/>
              </a:lnSpc>
              <a:spcBef>
                <a:spcPts val="1295"/>
              </a:spcBef>
            </a:pPr>
            <a:r>
              <a:rPr sz="1700" i="1" spc="1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800" spc="15" baseline="30000" dirty="0">
                <a:latin typeface="Cambria" panose="02040503050406030204"/>
                <a:cs typeface="Cambria" panose="02040503050406030204"/>
              </a:rPr>
              <a:t>2</a:t>
            </a:r>
            <a:r>
              <a:rPr sz="1800" spc="135" baseline="30000" dirty="0">
                <a:latin typeface="Cambria" panose="02040503050406030204"/>
                <a:cs typeface="Cambria" panose="02040503050406030204"/>
              </a:rPr>
              <a:t> </a:t>
            </a:r>
            <a:r>
              <a:rPr sz="1700" spc="220" dirty="0">
                <a:latin typeface="Cambria" panose="02040503050406030204"/>
                <a:cs typeface="Cambria" panose="02040503050406030204"/>
              </a:rPr>
              <a:t>+</a:t>
            </a:r>
            <a:r>
              <a:rPr sz="1700" spc="-15" dirty="0">
                <a:latin typeface="Cambria" panose="02040503050406030204"/>
                <a:cs typeface="Cambria" panose="02040503050406030204"/>
              </a:rPr>
              <a:t> </a:t>
            </a:r>
            <a:r>
              <a:rPr sz="1700" i="1" spc="1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1800" spc="15" baseline="30000" dirty="0">
                <a:latin typeface="Cambria" panose="02040503050406030204"/>
                <a:cs typeface="Cambria" panose="02040503050406030204"/>
              </a:rPr>
              <a:t>2</a:t>
            </a:r>
            <a:r>
              <a:rPr sz="1800" spc="277" baseline="30000" dirty="0">
                <a:latin typeface="Cambria" panose="02040503050406030204"/>
                <a:cs typeface="Cambria" panose="02040503050406030204"/>
              </a:rPr>
              <a:t> </a:t>
            </a:r>
            <a:r>
              <a:rPr sz="1700" spc="220" dirty="0">
                <a:latin typeface="Cambria" panose="02040503050406030204"/>
                <a:cs typeface="Cambria" panose="02040503050406030204"/>
              </a:rPr>
              <a:t>=</a:t>
            </a:r>
            <a:r>
              <a:rPr sz="1700" spc="80" dirty="0">
                <a:latin typeface="Cambria" panose="02040503050406030204"/>
                <a:cs typeface="Cambria" panose="02040503050406030204"/>
              </a:rPr>
              <a:t> </a:t>
            </a:r>
            <a:r>
              <a:rPr sz="1700" spc="-95" dirty="0">
                <a:latin typeface="Cambria" panose="02040503050406030204"/>
                <a:cs typeface="Cambria" panose="02040503050406030204"/>
              </a:rPr>
              <a:t>10</a:t>
            </a:r>
            <a:endParaRPr sz="1700">
              <a:latin typeface="Cambria" panose="02040503050406030204"/>
              <a:cs typeface="Cambria" panose="02040503050406030204"/>
            </a:endParaRPr>
          </a:p>
          <a:p>
            <a:pPr marL="38100">
              <a:lnSpc>
                <a:spcPct val="100000"/>
              </a:lnSpc>
              <a:spcBef>
                <a:spcPts val="1200"/>
              </a:spcBef>
            </a:pPr>
            <a:r>
              <a:rPr sz="1700" spc="-60" dirty="0">
                <a:latin typeface="Cambria" panose="02040503050406030204"/>
                <a:cs typeface="Cambria" panose="02040503050406030204"/>
              </a:rPr>
              <a:t>sin(</a:t>
            </a:r>
            <a:r>
              <a:rPr sz="1700" i="1" spc="-6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700" spc="-60" dirty="0">
                <a:latin typeface="Cambria" panose="02040503050406030204"/>
                <a:cs typeface="Cambria" panose="02040503050406030204"/>
              </a:rPr>
              <a:t>)</a:t>
            </a:r>
            <a:r>
              <a:rPr sz="1700" spc="-15" dirty="0">
                <a:latin typeface="Cambria" panose="02040503050406030204"/>
                <a:cs typeface="Cambria" panose="02040503050406030204"/>
              </a:rPr>
              <a:t> </a:t>
            </a:r>
            <a:r>
              <a:rPr sz="1700" spc="220" dirty="0">
                <a:latin typeface="Cambria" panose="02040503050406030204"/>
                <a:cs typeface="Cambria" panose="02040503050406030204"/>
              </a:rPr>
              <a:t>+</a:t>
            </a:r>
            <a:r>
              <a:rPr sz="1700" spc="-15" dirty="0">
                <a:latin typeface="Cambria" panose="02040503050406030204"/>
                <a:cs typeface="Cambria" panose="02040503050406030204"/>
              </a:rPr>
              <a:t> </a:t>
            </a:r>
            <a:r>
              <a:rPr sz="1700" i="1" spc="1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1800" spc="15" baseline="30000" dirty="0">
                <a:latin typeface="Cambria" panose="02040503050406030204"/>
                <a:cs typeface="Cambria" panose="02040503050406030204"/>
              </a:rPr>
              <a:t>5</a:t>
            </a:r>
            <a:r>
              <a:rPr sz="1800" spc="277" baseline="30000" dirty="0">
                <a:latin typeface="Cambria" panose="02040503050406030204"/>
                <a:cs typeface="Cambria" panose="02040503050406030204"/>
              </a:rPr>
              <a:t> </a:t>
            </a:r>
            <a:r>
              <a:rPr sz="1700" spc="220" dirty="0">
                <a:latin typeface="Cambria" panose="02040503050406030204"/>
                <a:cs typeface="Cambria" panose="02040503050406030204"/>
              </a:rPr>
              <a:t>=</a:t>
            </a:r>
            <a:r>
              <a:rPr sz="1700" spc="80" dirty="0">
                <a:latin typeface="Cambria" panose="02040503050406030204"/>
                <a:cs typeface="Cambria" panose="02040503050406030204"/>
              </a:rPr>
              <a:t> </a:t>
            </a:r>
            <a:r>
              <a:rPr sz="1700" spc="-95" dirty="0">
                <a:latin typeface="Cambria" panose="02040503050406030204"/>
                <a:cs typeface="Cambria" panose="02040503050406030204"/>
              </a:rPr>
              <a:t>15</a:t>
            </a:r>
            <a:endParaRPr sz="1700">
              <a:latin typeface="Cambria" panose="02040503050406030204"/>
              <a:cs typeface="Cambria" panose="02040503050406030204"/>
            </a:endParaRPr>
          </a:p>
          <a:p>
            <a:pPr marL="38100">
              <a:lnSpc>
                <a:spcPct val="100000"/>
              </a:lnSpc>
              <a:spcBef>
                <a:spcPts val="1375"/>
              </a:spcBef>
            </a:pPr>
            <a:r>
              <a:rPr sz="1700" spc="-95" dirty="0">
                <a:latin typeface="Cambria" panose="02040503050406030204"/>
                <a:cs typeface="Cambria" panose="02040503050406030204"/>
              </a:rPr>
              <a:t>2</a:t>
            </a:r>
            <a:r>
              <a:rPr sz="1800" i="1" baseline="300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800" i="1" spc="112" baseline="30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00" spc="495" dirty="0">
                <a:latin typeface="Lucida Sans Unicode" panose="020B0602030504020204"/>
                <a:cs typeface="Lucida Sans Unicode" panose="020B0602030504020204"/>
              </a:rPr>
              <a:t>−</a:t>
            </a:r>
            <a:r>
              <a:rPr sz="1700" spc="-16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700" spc="-95" dirty="0">
                <a:latin typeface="Cambria" panose="02040503050406030204"/>
                <a:cs typeface="Cambria" panose="02040503050406030204"/>
              </a:rPr>
              <a:t>3</a:t>
            </a:r>
            <a:r>
              <a:rPr sz="1800" i="1" baseline="3000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1800" i="1" baseline="30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i="1" spc="-195" baseline="30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00" spc="220" dirty="0">
                <a:latin typeface="Cambria" panose="02040503050406030204"/>
                <a:cs typeface="Cambria" panose="02040503050406030204"/>
              </a:rPr>
              <a:t>=</a:t>
            </a:r>
            <a:r>
              <a:rPr sz="1700" spc="95" dirty="0">
                <a:latin typeface="Cambria" panose="02040503050406030204"/>
                <a:cs typeface="Cambria" panose="02040503050406030204"/>
              </a:rPr>
              <a:t> </a:t>
            </a:r>
            <a:r>
              <a:rPr sz="1700" spc="-95" dirty="0">
                <a:latin typeface="Cambria" panose="02040503050406030204"/>
                <a:cs typeface="Cambria" panose="02040503050406030204"/>
              </a:rPr>
              <a:t>0</a:t>
            </a:r>
            <a:endParaRPr sz="1700">
              <a:latin typeface="Cambria" panose="02040503050406030204"/>
              <a:cs typeface="Cambria" panose="02040503050406030204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306200" y="2642746"/>
            <a:ext cx="1701164" cy="416559"/>
            <a:chOff x="1306200" y="2642746"/>
            <a:chExt cx="1701164" cy="416559"/>
          </a:xfrm>
        </p:grpSpPr>
        <p:pic>
          <p:nvPicPr>
            <p:cNvPr id="9" name="object 9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306200" y="2650541"/>
              <a:ext cx="486279" cy="40830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57000" y="2678342"/>
              <a:ext cx="384810" cy="306705"/>
            </a:xfrm>
            <a:custGeom>
              <a:avLst/>
              <a:gdLst/>
              <a:ahLst/>
              <a:cxnLst/>
              <a:rect l="l" t="t" r="r" b="b"/>
              <a:pathLst>
                <a:path w="384810" h="306705">
                  <a:moveTo>
                    <a:pt x="70326" y="0"/>
                  </a:moveTo>
                  <a:lnTo>
                    <a:pt x="314353" y="0"/>
                  </a:lnTo>
                  <a:lnTo>
                    <a:pt x="328347" y="53"/>
                  </a:lnTo>
                  <a:lnTo>
                    <a:pt x="371268" y="13410"/>
                  </a:lnTo>
                  <a:lnTo>
                    <a:pt x="384625" y="56332"/>
                  </a:lnTo>
                  <a:lnTo>
                    <a:pt x="384679" y="70326"/>
                  </a:lnTo>
                  <a:lnTo>
                    <a:pt x="384679" y="236375"/>
                  </a:lnTo>
                  <a:lnTo>
                    <a:pt x="381233" y="277650"/>
                  </a:lnTo>
                  <a:lnTo>
                    <a:pt x="348598" y="305248"/>
                  </a:lnTo>
                  <a:lnTo>
                    <a:pt x="314353" y="306702"/>
                  </a:lnTo>
                  <a:lnTo>
                    <a:pt x="70326" y="306702"/>
                  </a:lnTo>
                  <a:lnTo>
                    <a:pt x="29052" y="303256"/>
                  </a:lnTo>
                  <a:lnTo>
                    <a:pt x="1453" y="270620"/>
                  </a:lnTo>
                  <a:lnTo>
                    <a:pt x="0" y="236375"/>
                  </a:lnTo>
                  <a:lnTo>
                    <a:pt x="0" y="70326"/>
                  </a:lnTo>
                  <a:lnTo>
                    <a:pt x="3446" y="29052"/>
                  </a:lnTo>
                  <a:lnTo>
                    <a:pt x="36081" y="1453"/>
                  </a:lnTo>
                  <a:lnTo>
                    <a:pt x="70326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66600" y="2642746"/>
              <a:ext cx="647848" cy="40830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017400" y="2670547"/>
              <a:ext cx="546735" cy="306705"/>
            </a:xfrm>
            <a:custGeom>
              <a:avLst/>
              <a:gdLst/>
              <a:ahLst/>
              <a:cxnLst/>
              <a:rect l="l" t="t" r="r" b="b"/>
              <a:pathLst>
                <a:path w="546735" h="306705">
                  <a:moveTo>
                    <a:pt x="70326" y="0"/>
                  </a:moveTo>
                  <a:lnTo>
                    <a:pt x="475921" y="0"/>
                  </a:lnTo>
                  <a:lnTo>
                    <a:pt x="489916" y="53"/>
                  </a:lnTo>
                  <a:lnTo>
                    <a:pt x="532837" y="13410"/>
                  </a:lnTo>
                  <a:lnTo>
                    <a:pt x="546194" y="56332"/>
                  </a:lnTo>
                  <a:lnTo>
                    <a:pt x="546248" y="70326"/>
                  </a:lnTo>
                  <a:lnTo>
                    <a:pt x="546248" y="236375"/>
                  </a:lnTo>
                  <a:lnTo>
                    <a:pt x="542801" y="277650"/>
                  </a:lnTo>
                  <a:lnTo>
                    <a:pt x="510166" y="305248"/>
                  </a:lnTo>
                  <a:lnTo>
                    <a:pt x="475921" y="306702"/>
                  </a:lnTo>
                  <a:lnTo>
                    <a:pt x="70326" y="306702"/>
                  </a:lnTo>
                  <a:lnTo>
                    <a:pt x="29052" y="303256"/>
                  </a:lnTo>
                  <a:lnTo>
                    <a:pt x="1453" y="270620"/>
                  </a:lnTo>
                  <a:lnTo>
                    <a:pt x="0" y="236375"/>
                  </a:lnTo>
                  <a:lnTo>
                    <a:pt x="0" y="70326"/>
                  </a:lnTo>
                  <a:lnTo>
                    <a:pt x="3446" y="29052"/>
                  </a:lnTo>
                  <a:lnTo>
                    <a:pt x="36081" y="1453"/>
                  </a:lnTo>
                  <a:lnTo>
                    <a:pt x="70326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7044" y="2650541"/>
              <a:ext cx="290020" cy="40830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767844" y="2678342"/>
              <a:ext cx="188595" cy="306705"/>
            </a:xfrm>
            <a:custGeom>
              <a:avLst/>
              <a:gdLst/>
              <a:ahLst/>
              <a:cxnLst/>
              <a:rect l="l" t="t" r="r" b="b"/>
              <a:pathLst>
                <a:path w="188594" h="306705">
                  <a:moveTo>
                    <a:pt x="70326" y="0"/>
                  </a:moveTo>
                  <a:lnTo>
                    <a:pt x="118093" y="0"/>
                  </a:lnTo>
                  <a:lnTo>
                    <a:pt x="132088" y="53"/>
                  </a:lnTo>
                  <a:lnTo>
                    <a:pt x="175009" y="13410"/>
                  </a:lnTo>
                  <a:lnTo>
                    <a:pt x="188366" y="56332"/>
                  </a:lnTo>
                  <a:lnTo>
                    <a:pt x="188420" y="70326"/>
                  </a:lnTo>
                  <a:lnTo>
                    <a:pt x="188420" y="236375"/>
                  </a:lnTo>
                  <a:lnTo>
                    <a:pt x="184974" y="277650"/>
                  </a:lnTo>
                  <a:lnTo>
                    <a:pt x="152338" y="305248"/>
                  </a:lnTo>
                  <a:lnTo>
                    <a:pt x="118093" y="306702"/>
                  </a:lnTo>
                  <a:lnTo>
                    <a:pt x="70326" y="306702"/>
                  </a:lnTo>
                  <a:lnTo>
                    <a:pt x="29052" y="303256"/>
                  </a:lnTo>
                  <a:lnTo>
                    <a:pt x="1453" y="270620"/>
                  </a:lnTo>
                  <a:lnTo>
                    <a:pt x="0" y="236375"/>
                  </a:lnTo>
                  <a:lnTo>
                    <a:pt x="0" y="70326"/>
                  </a:lnTo>
                  <a:lnTo>
                    <a:pt x="3446" y="29052"/>
                  </a:lnTo>
                  <a:lnTo>
                    <a:pt x="36081" y="1453"/>
                  </a:lnTo>
                  <a:lnTo>
                    <a:pt x="70326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2065997" y="3548031"/>
            <a:ext cx="7467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Numbers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672647" y="2650541"/>
            <a:ext cx="2193925" cy="951230"/>
            <a:chOff x="1672647" y="2650541"/>
            <a:chExt cx="2193925" cy="951230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2647" y="2964891"/>
              <a:ext cx="666816" cy="63555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798899" y="3067187"/>
              <a:ext cx="494030" cy="466090"/>
            </a:xfrm>
            <a:custGeom>
              <a:avLst/>
              <a:gdLst/>
              <a:ahLst/>
              <a:cxnLst/>
              <a:rect l="l" t="t" r="r" b="b"/>
              <a:pathLst>
                <a:path w="494030" h="466089">
                  <a:moveTo>
                    <a:pt x="493747" y="465919"/>
                  </a:moveTo>
                  <a:lnTo>
                    <a:pt x="9237" y="8716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719463" y="2992227"/>
              <a:ext cx="130810" cy="128270"/>
            </a:xfrm>
            <a:custGeom>
              <a:avLst/>
              <a:gdLst/>
              <a:ahLst/>
              <a:cxnLst/>
              <a:rect l="l" t="t" r="r" b="b"/>
              <a:pathLst>
                <a:path w="130810" h="128269">
                  <a:moveTo>
                    <a:pt x="0" y="0"/>
                  </a:moveTo>
                  <a:lnTo>
                    <a:pt x="46835" y="128012"/>
                  </a:lnTo>
                  <a:lnTo>
                    <a:pt x="130510" y="39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44445" y="2969660"/>
              <a:ext cx="225583" cy="62381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340252" y="3097491"/>
              <a:ext cx="79375" cy="435609"/>
            </a:xfrm>
            <a:custGeom>
              <a:avLst/>
              <a:gdLst/>
              <a:ahLst/>
              <a:cxnLst/>
              <a:rect l="l" t="t" r="r" b="b"/>
              <a:pathLst>
                <a:path w="79375" h="435610">
                  <a:moveTo>
                    <a:pt x="79181" y="435615"/>
                  </a:moveTo>
                  <a:lnTo>
                    <a:pt x="2274" y="12505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282545" y="2990032"/>
              <a:ext cx="120014" cy="131445"/>
            </a:xfrm>
            <a:custGeom>
              <a:avLst/>
              <a:gdLst/>
              <a:ahLst/>
              <a:cxnLst/>
              <a:rect l="l" t="t" r="r" b="b"/>
              <a:pathLst>
                <a:path w="120014" h="131444">
                  <a:moveTo>
                    <a:pt x="38176" y="0"/>
                  </a:moveTo>
                  <a:lnTo>
                    <a:pt x="0" y="130855"/>
                  </a:lnTo>
                  <a:lnTo>
                    <a:pt x="119955" y="109053"/>
                  </a:lnTo>
                  <a:lnTo>
                    <a:pt x="38176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67278" y="2965791"/>
              <a:ext cx="366587" cy="63102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516772" y="3087491"/>
              <a:ext cx="219710" cy="445770"/>
            </a:xfrm>
            <a:custGeom>
              <a:avLst/>
              <a:gdLst/>
              <a:ahLst/>
              <a:cxnLst/>
              <a:rect l="l" t="t" r="r" b="b"/>
              <a:pathLst>
                <a:path w="219710" h="445770">
                  <a:moveTo>
                    <a:pt x="0" y="445614"/>
                  </a:moveTo>
                  <a:lnTo>
                    <a:pt x="213737" y="11422"/>
                  </a:lnTo>
                  <a:lnTo>
                    <a:pt x="219363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675834" y="2989499"/>
              <a:ext cx="109855" cy="136525"/>
            </a:xfrm>
            <a:custGeom>
              <a:avLst/>
              <a:gdLst/>
              <a:ahLst/>
              <a:cxnLst/>
              <a:rect l="l" t="t" r="r" b="b"/>
              <a:pathLst>
                <a:path w="109855" h="136525">
                  <a:moveTo>
                    <a:pt x="108536" y="0"/>
                  </a:moveTo>
                  <a:lnTo>
                    <a:pt x="0" y="82464"/>
                  </a:lnTo>
                  <a:lnTo>
                    <a:pt x="109386" y="136307"/>
                  </a:lnTo>
                  <a:lnTo>
                    <a:pt x="108536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0280" y="2650541"/>
              <a:ext cx="705664" cy="40830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211080" y="2678342"/>
              <a:ext cx="604520" cy="306705"/>
            </a:xfrm>
            <a:custGeom>
              <a:avLst/>
              <a:gdLst/>
              <a:ahLst/>
              <a:cxnLst/>
              <a:rect l="l" t="t" r="r" b="b"/>
              <a:pathLst>
                <a:path w="604520" h="306705">
                  <a:moveTo>
                    <a:pt x="70326" y="0"/>
                  </a:moveTo>
                  <a:lnTo>
                    <a:pt x="533737" y="0"/>
                  </a:lnTo>
                  <a:lnTo>
                    <a:pt x="547732" y="53"/>
                  </a:lnTo>
                  <a:lnTo>
                    <a:pt x="590653" y="13410"/>
                  </a:lnTo>
                  <a:lnTo>
                    <a:pt x="604010" y="56332"/>
                  </a:lnTo>
                  <a:lnTo>
                    <a:pt x="604064" y="70326"/>
                  </a:lnTo>
                  <a:lnTo>
                    <a:pt x="604064" y="236375"/>
                  </a:lnTo>
                  <a:lnTo>
                    <a:pt x="600618" y="277650"/>
                  </a:lnTo>
                  <a:lnTo>
                    <a:pt x="567983" y="305248"/>
                  </a:lnTo>
                  <a:lnTo>
                    <a:pt x="533737" y="306702"/>
                  </a:lnTo>
                  <a:lnTo>
                    <a:pt x="70326" y="306702"/>
                  </a:lnTo>
                  <a:lnTo>
                    <a:pt x="29052" y="303256"/>
                  </a:lnTo>
                  <a:lnTo>
                    <a:pt x="1453" y="270620"/>
                  </a:lnTo>
                  <a:lnTo>
                    <a:pt x="0" y="236375"/>
                  </a:lnTo>
                  <a:lnTo>
                    <a:pt x="0" y="70326"/>
                  </a:lnTo>
                  <a:lnTo>
                    <a:pt x="3446" y="29052"/>
                  </a:lnTo>
                  <a:lnTo>
                    <a:pt x="36081" y="1453"/>
                  </a:lnTo>
                  <a:lnTo>
                    <a:pt x="70326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81944" y="2969772"/>
              <a:ext cx="767497" cy="631387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627930" y="3065657"/>
              <a:ext cx="589915" cy="467995"/>
            </a:xfrm>
            <a:custGeom>
              <a:avLst/>
              <a:gdLst/>
              <a:ahLst/>
              <a:cxnLst/>
              <a:rect l="l" t="t" r="r" b="b"/>
              <a:pathLst>
                <a:path w="589914" h="467995">
                  <a:moveTo>
                    <a:pt x="0" y="467448"/>
                  </a:moveTo>
                  <a:lnTo>
                    <a:pt x="579956" y="7894"/>
                  </a:lnTo>
                  <a:lnTo>
                    <a:pt x="589919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170036" y="2997826"/>
              <a:ext cx="133985" cy="123825"/>
            </a:xfrm>
            <a:custGeom>
              <a:avLst/>
              <a:gdLst/>
              <a:ahLst/>
              <a:cxnLst/>
              <a:rect l="l" t="t" r="r" b="b"/>
              <a:pathLst>
                <a:path w="133985" h="123825">
                  <a:moveTo>
                    <a:pt x="133417" y="0"/>
                  </a:moveTo>
                  <a:lnTo>
                    <a:pt x="0" y="27940"/>
                  </a:lnTo>
                  <a:lnTo>
                    <a:pt x="75718" y="123497"/>
                  </a:lnTo>
                  <a:lnTo>
                    <a:pt x="133417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4431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What</a:t>
            </a:r>
            <a:r>
              <a:rPr spc="25" dirty="0"/>
              <a:t> </a:t>
            </a:r>
            <a:r>
              <a:rPr spc="-10" dirty="0"/>
              <a:t>is</a:t>
            </a:r>
            <a:r>
              <a:rPr spc="25" dirty="0"/>
              <a:t> </a:t>
            </a:r>
            <a:r>
              <a:rPr dirty="0"/>
              <a:t>a</a:t>
            </a:r>
            <a:r>
              <a:rPr spc="25" dirty="0"/>
              <a:t> </a:t>
            </a:r>
            <a:r>
              <a:rPr spc="-10" dirty="0"/>
              <a:t>linear</a:t>
            </a:r>
            <a:r>
              <a:rPr spc="30" dirty="0"/>
              <a:t> </a:t>
            </a:r>
            <a:r>
              <a:rPr spc="-5" dirty="0"/>
              <a:t>equation?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517388" y="2250412"/>
            <a:ext cx="56324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47675" algn="l"/>
              </a:tabLst>
            </a:pPr>
            <a:r>
              <a:rPr sz="1600" i="1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600" i="1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600" i="1" dirty="0">
                <a:latin typeface="Times New Roman" panose="02020603050405020304"/>
                <a:cs typeface="Times New Roman" panose="02020603050405020304"/>
              </a:rPr>
              <a:t>b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69683" y="2684229"/>
            <a:ext cx="12827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i="1" spc="5" dirty="0">
                <a:latin typeface="Times New Roman" panose="02020603050405020304"/>
                <a:cs typeface="Times New Roman" panose="02020603050405020304"/>
              </a:rPr>
              <a:t>a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61836" y="2684229"/>
            <a:ext cx="55943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55930" algn="l"/>
              </a:tabLst>
            </a:pPr>
            <a:r>
              <a:rPr sz="1600" i="1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1600" i="1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600" i="1" dirty="0">
                <a:latin typeface="Times New Roman" panose="02020603050405020304"/>
                <a:cs typeface="Times New Roman" panose="02020603050405020304"/>
              </a:rPr>
              <a:t>c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12706" y="1441881"/>
            <a:ext cx="559435" cy="650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Linear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321310" algn="l"/>
              </a:tabLst>
            </a:pPr>
            <a:r>
              <a:rPr sz="1450" i="1" spc="15" dirty="0">
                <a:latin typeface="Times New Roman" panose="02020603050405020304"/>
                <a:cs typeface="Times New Roman" panose="02020603050405020304"/>
              </a:rPr>
              <a:t>a	b</a:t>
            </a:r>
            <a:endParaRPr sz="145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306200" y="2642746"/>
            <a:ext cx="1701164" cy="416559"/>
            <a:chOff x="1306200" y="2642746"/>
            <a:chExt cx="1701164" cy="416559"/>
          </a:xfrm>
        </p:grpSpPr>
        <p:pic>
          <p:nvPicPr>
            <p:cNvPr id="8" name="object 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306200" y="2650541"/>
              <a:ext cx="486279" cy="40830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57000" y="2678342"/>
              <a:ext cx="384810" cy="306705"/>
            </a:xfrm>
            <a:custGeom>
              <a:avLst/>
              <a:gdLst/>
              <a:ahLst/>
              <a:cxnLst/>
              <a:rect l="l" t="t" r="r" b="b"/>
              <a:pathLst>
                <a:path w="384810" h="306705">
                  <a:moveTo>
                    <a:pt x="70326" y="0"/>
                  </a:moveTo>
                  <a:lnTo>
                    <a:pt x="314353" y="0"/>
                  </a:lnTo>
                  <a:lnTo>
                    <a:pt x="328347" y="53"/>
                  </a:lnTo>
                  <a:lnTo>
                    <a:pt x="371268" y="13410"/>
                  </a:lnTo>
                  <a:lnTo>
                    <a:pt x="384625" y="56332"/>
                  </a:lnTo>
                  <a:lnTo>
                    <a:pt x="384679" y="70326"/>
                  </a:lnTo>
                  <a:lnTo>
                    <a:pt x="384679" y="236375"/>
                  </a:lnTo>
                  <a:lnTo>
                    <a:pt x="381233" y="277650"/>
                  </a:lnTo>
                  <a:lnTo>
                    <a:pt x="348598" y="305248"/>
                  </a:lnTo>
                  <a:lnTo>
                    <a:pt x="314353" y="306702"/>
                  </a:lnTo>
                  <a:lnTo>
                    <a:pt x="70326" y="306702"/>
                  </a:lnTo>
                  <a:lnTo>
                    <a:pt x="29052" y="303256"/>
                  </a:lnTo>
                  <a:lnTo>
                    <a:pt x="1453" y="270620"/>
                  </a:lnTo>
                  <a:lnTo>
                    <a:pt x="0" y="236375"/>
                  </a:lnTo>
                  <a:lnTo>
                    <a:pt x="0" y="70326"/>
                  </a:lnTo>
                  <a:lnTo>
                    <a:pt x="3446" y="29052"/>
                  </a:lnTo>
                  <a:lnTo>
                    <a:pt x="36081" y="1453"/>
                  </a:lnTo>
                  <a:lnTo>
                    <a:pt x="70326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66600" y="2642746"/>
              <a:ext cx="647848" cy="40830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017400" y="2670547"/>
              <a:ext cx="546735" cy="306705"/>
            </a:xfrm>
            <a:custGeom>
              <a:avLst/>
              <a:gdLst/>
              <a:ahLst/>
              <a:cxnLst/>
              <a:rect l="l" t="t" r="r" b="b"/>
              <a:pathLst>
                <a:path w="546735" h="306705">
                  <a:moveTo>
                    <a:pt x="70326" y="0"/>
                  </a:moveTo>
                  <a:lnTo>
                    <a:pt x="475921" y="0"/>
                  </a:lnTo>
                  <a:lnTo>
                    <a:pt x="489916" y="53"/>
                  </a:lnTo>
                  <a:lnTo>
                    <a:pt x="532837" y="13410"/>
                  </a:lnTo>
                  <a:lnTo>
                    <a:pt x="546194" y="56332"/>
                  </a:lnTo>
                  <a:lnTo>
                    <a:pt x="546248" y="70326"/>
                  </a:lnTo>
                  <a:lnTo>
                    <a:pt x="546248" y="236375"/>
                  </a:lnTo>
                  <a:lnTo>
                    <a:pt x="542801" y="277650"/>
                  </a:lnTo>
                  <a:lnTo>
                    <a:pt x="510166" y="305248"/>
                  </a:lnTo>
                  <a:lnTo>
                    <a:pt x="475921" y="306702"/>
                  </a:lnTo>
                  <a:lnTo>
                    <a:pt x="70326" y="306702"/>
                  </a:lnTo>
                  <a:lnTo>
                    <a:pt x="29052" y="303256"/>
                  </a:lnTo>
                  <a:lnTo>
                    <a:pt x="1453" y="270620"/>
                  </a:lnTo>
                  <a:lnTo>
                    <a:pt x="0" y="236375"/>
                  </a:lnTo>
                  <a:lnTo>
                    <a:pt x="0" y="70326"/>
                  </a:lnTo>
                  <a:lnTo>
                    <a:pt x="3446" y="29052"/>
                  </a:lnTo>
                  <a:lnTo>
                    <a:pt x="36081" y="1453"/>
                  </a:lnTo>
                  <a:lnTo>
                    <a:pt x="70326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7044" y="2650541"/>
              <a:ext cx="290020" cy="40830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767844" y="2678342"/>
              <a:ext cx="188595" cy="306705"/>
            </a:xfrm>
            <a:custGeom>
              <a:avLst/>
              <a:gdLst/>
              <a:ahLst/>
              <a:cxnLst/>
              <a:rect l="l" t="t" r="r" b="b"/>
              <a:pathLst>
                <a:path w="188594" h="306705">
                  <a:moveTo>
                    <a:pt x="70326" y="0"/>
                  </a:moveTo>
                  <a:lnTo>
                    <a:pt x="118093" y="0"/>
                  </a:lnTo>
                  <a:lnTo>
                    <a:pt x="132088" y="53"/>
                  </a:lnTo>
                  <a:lnTo>
                    <a:pt x="175009" y="13410"/>
                  </a:lnTo>
                  <a:lnTo>
                    <a:pt x="188366" y="56332"/>
                  </a:lnTo>
                  <a:lnTo>
                    <a:pt x="188420" y="70326"/>
                  </a:lnTo>
                  <a:lnTo>
                    <a:pt x="188420" y="236375"/>
                  </a:lnTo>
                  <a:lnTo>
                    <a:pt x="184974" y="277650"/>
                  </a:lnTo>
                  <a:lnTo>
                    <a:pt x="152338" y="305248"/>
                  </a:lnTo>
                  <a:lnTo>
                    <a:pt x="118093" y="306702"/>
                  </a:lnTo>
                  <a:lnTo>
                    <a:pt x="70326" y="306702"/>
                  </a:lnTo>
                  <a:lnTo>
                    <a:pt x="29052" y="303256"/>
                  </a:lnTo>
                  <a:lnTo>
                    <a:pt x="1453" y="270620"/>
                  </a:lnTo>
                  <a:lnTo>
                    <a:pt x="0" y="236375"/>
                  </a:lnTo>
                  <a:lnTo>
                    <a:pt x="0" y="70326"/>
                  </a:lnTo>
                  <a:lnTo>
                    <a:pt x="3446" y="29052"/>
                  </a:lnTo>
                  <a:lnTo>
                    <a:pt x="36081" y="1453"/>
                  </a:lnTo>
                  <a:lnTo>
                    <a:pt x="70326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2065997" y="3548031"/>
            <a:ext cx="7467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Numbers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672647" y="2650541"/>
            <a:ext cx="2193925" cy="951230"/>
            <a:chOff x="1672647" y="2650541"/>
            <a:chExt cx="2193925" cy="951230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2647" y="2964891"/>
              <a:ext cx="666816" cy="63555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798899" y="3067187"/>
              <a:ext cx="494030" cy="466090"/>
            </a:xfrm>
            <a:custGeom>
              <a:avLst/>
              <a:gdLst/>
              <a:ahLst/>
              <a:cxnLst/>
              <a:rect l="l" t="t" r="r" b="b"/>
              <a:pathLst>
                <a:path w="494030" h="466089">
                  <a:moveTo>
                    <a:pt x="493747" y="465919"/>
                  </a:moveTo>
                  <a:lnTo>
                    <a:pt x="9237" y="8716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719463" y="2992227"/>
              <a:ext cx="130810" cy="128270"/>
            </a:xfrm>
            <a:custGeom>
              <a:avLst/>
              <a:gdLst/>
              <a:ahLst/>
              <a:cxnLst/>
              <a:rect l="l" t="t" r="r" b="b"/>
              <a:pathLst>
                <a:path w="130810" h="128269">
                  <a:moveTo>
                    <a:pt x="0" y="0"/>
                  </a:moveTo>
                  <a:lnTo>
                    <a:pt x="46835" y="128012"/>
                  </a:lnTo>
                  <a:lnTo>
                    <a:pt x="130510" y="39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44445" y="2969660"/>
              <a:ext cx="225583" cy="62381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340252" y="3097491"/>
              <a:ext cx="79375" cy="435609"/>
            </a:xfrm>
            <a:custGeom>
              <a:avLst/>
              <a:gdLst/>
              <a:ahLst/>
              <a:cxnLst/>
              <a:rect l="l" t="t" r="r" b="b"/>
              <a:pathLst>
                <a:path w="79375" h="435610">
                  <a:moveTo>
                    <a:pt x="79181" y="435615"/>
                  </a:moveTo>
                  <a:lnTo>
                    <a:pt x="2274" y="12505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282545" y="2990032"/>
              <a:ext cx="120014" cy="131445"/>
            </a:xfrm>
            <a:custGeom>
              <a:avLst/>
              <a:gdLst/>
              <a:ahLst/>
              <a:cxnLst/>
              <a:rect l="l" t="t" r="r" b="b"/>
              <a:pathLst>
                <a:path w="120014" h="131444">
                  <a:moveTo>
                    <a:pt x="38176" y="0"/>
                  </a:moveTo>
                  <a:lnTo>
                    <a:pt x="0" y="130855"/>
                  </a:lnTo>
                  <a:lnTo>
                    <a:pt x="119955" y="109053"/>
                  </a:lnTo>
                  <a:lnTo>
                    <a:pt x="38176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67278" y="2965791"/>
              <a:ext cx="366587" cy="63102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516772" y="3087491"/>
              <a:ext cx="219710" cy="445770"/>
            </a:xfrm>
            <a:custGeom>
              <a:avLst/>
              <a:gdLst/>
              <a:ahLst/>
              <a:cxnLst/>
              <a:rect l="l" t="t" r="r" b="b"/>
              <a:pathLst>
                <a:path w="219710" h="445770">
                  <a:moveTo>
                    <a:pt x="0" y="445614"/>
                  </a:moveTo>
                  <a:lnTo>
                    <a:pt x="213737" y="11422"/>
                  </a:lnTo>
                  <a:lnTo>
                    <a:pt x="219363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675834" y="2989499"/>
              <a:ext cx="109855" cy="136525"/>
            </a:xfrm>
            <a:custGeom>
              <a:avLst/>
              <a:gdLst/>
              <a:ahLst/>
              <a:cxnLst/>
              <a:rect l="l" t="t" r="r" b="b"/>
              <a:pathLst>
                <a:path w="109855" h="136525">
                  <a:moveTo>
                    <a:pt x="108536" y="0"/>
                  </a:moveTo>
                  <a:lnTo>
                    <a:pt x="0" y="82464"/>
                  </a:lnTo>
                  <a:lnTo>
                    <a:pt x="109386" y="136307"/>
                  </a:lnTo>
                  <a:lnTo>
                    <a:pt x="108536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0280" y="2650541"/>
              <a:ext cx="705664" cy="40830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211080" y="2678342"/>
              <a:ext cx="604520" cy="306705"/>
            </a:xfrm>
            <a:custGeom>
              <a:avLst/>
              <a:gdLst/>
              <a:ahLst/>
              <a:cxnLst/>
              <a:rect l="l" t="t" r="r" b="b"/>
              <a:pathLst>
                <a:path w="604520" h="306705">
                  <a:moveTo>
                    <a:pt x="70326" y="0"/>
                  </a:moveTo>
                  <a:lnTo>
                    <a:pt x="533737" y="0"/>
                  </a:lnTo>
                  <a:lnTo>
                    <a:pt x="547732" y="53"/>
                  </a:lnTo>
                  <a:lnTo>
                    <a:pt x="590653" y="13410"/>
                  </a:lnTo>
                  <a:lnTo>
                    <a:pt x="604010" y="56332"/>
                  </a:lnTo>
                  <a:lnTo>
                    <a:pt x="604064" y="70326"/>
                  </a:lnTo>
                  <a:lnTo>
                    <a:pt x="604064" y="236375"/>
                  </a:lnTo>
                  <a:lnTo>
                    <a:pt x="600618" y="277650"/>
                  </a:lnTo>
                  <a:lnTo>
                    <a:pt x="567983" y="305248"/>
                  </a:lnTo>
                  <a:lnTo>
                    <a:pt x="533737" y="306702"/>
                  </a:lnTo>
                  <a:lnTo>
                    <a:pt x="70326" y="306702"/>
                  </a:lnTo>
                  <a:lnTo>
                    <a:pt x="29052" y="303256"/>
                  </a:lnTo>
                  <a:lnTo>
                    <a:pt x="1453" y="270620"/>
                  </a:lnTo>
                  <a:lnTo>
                    <a:pt x="0" y="236375"/>
                  </a:lnTo>
                  <a:lnTo>
                    <a:pt x="0" y="70326"/>
                  </a:lnTo>
                  <a:lnTo>
                    <a:pt x="3446" y="29052"/>
                  </a:lnTo>
                  <a:lnTo>
                    <a:pt x="36081" y="1453"/>
                  </a:lnTo>
                  <a:lnTo>
                    <a:pt x="70326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81944" y="2969772"/>
              <a:ext cx="767497" cy="631387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627930" y="3065657"/>
              <a:ext cx="589915" cy="467995"/>
            </a:xfrm>
            <a:custGeom>
              <a:avLst/>
              <a:gdLst/>
              <a:ahLst/>
              <a:cxnLst/>
              <a:rect l="l" t="t" r="r" b="b"/>
              <a:pathLst>
                <a:path w="589914" h="467995">
                  <a:moveTo>
                    <a:pt x="0" y="467448"/>
                  </a:moveTo>
                  <a:lnTo>
                    <a:pt x="579956" y="7894"/>
                  </a:lnTo>
                  <a:lnTo>
                    <a:pt x="589919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170036" y="2997826"/>
              <a:ext cx="133985" cy="123825"/>
            </a:xfrm>
            <a:custGeom>
              <a:avLst/>
              <a:gdLst/>
              <a:ahLst/>
              <a:cxnLst/>
              <a:rect l="l" t="t" r="r" b="b"/>
              <a:pathLst>
                <a:path w="133985" h="123825">
                  <a:moveTo>
                    <a:pt x="133417" y="0"/>
                  </a:moveTo>
                  <a:lnTo>
                    <a:pt x="0" y="27940"/>
                  </a:lnTo>
                  <a:lnTo>
                    <a:pt x="75718" y="123497"/>
                  </a:lnTo>
                  <a:lnTo>
                    <a:pt x="133417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5976582" y="3039977"/>
            <a:ext cx="530860" cy="2806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411480" algn="l"/>
              </a:tabLst>
            </a:pPr>
            <a:r>
              <a:rPr sz="1650" i="1" u="heavy" spc="10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b</a:t>
            </a:r>
            <a:r>
              <a:rPr sz="1650" i="1" spc="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650" u="heavy" spc="-80" dirty="0">
                <a:uFill>
                  <a:solidFill>
                    <a:srgbClr val="000000"/>
                  </a:solidFill>
                </a:uFill>
                <a:latin typeface="Cambria" panose="02040503050406030204"/>
                <a:cs typeface="Cambria" panose="02040503050406030204"/>
              </a:rPr>
              <a:t>3</a:t>
            </a:r>
            <a:endParaRPr sz="165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374447" y="1441881"/>
            <a:ext cx="2306955" cy="20281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Non-linear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38100">
              <a:lnSpc>
                <a:spcPct val="100000"/>
              </a:lnSpc>
              <a:spcBef>
                <a:spcPts val="1295"/>
              </a:spcBef>
            </a:pPr>
            <a:r>
              <a:rPr sz="1700" i="1" spc="1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800" spc="15" baseline="30000" dirty="0">
                <a:latin typeface="Cambria" panose="02040503050406030204"/>
                <a:cs typeface="Cambria" panose="02040503050406030204"/>
              </a:rPr>
              <a:t>2</a:t>
            </a:r>
            <a:r>
              <a:rPr sz="1800" spc="135" baseline="30000" dirty="0">
                <a:latin typeface="Cambria" panose="02040503050406030204"/>
                <a:cs typeface="Cambria" panose="02040503050406030204"/>
              </a:rPr>
              <a:t> </a:t>
            </a:r>
            <a:r>
              <a:rPr sz="1700" spc="220" dirty="0">
                <a:latin typeface="Cambria" panose="02040503050406030204"/>
                <a:cs typeface="Cambria" panose="02040503050406030204"/>
              </a:rPr>
              <a:t>+</a:t>
            </a:r>
            <a:r>
              <a:rPr sz="1700" spc="-15" dirty="0">
                <a:latin typeface="Cambria" panose="02040503050406030204"/>
                <a:cs typeface="Cambria" panose="02040503050406030204"/>
              </a:rPr>
              <a:t> </a:t>
            </a:r>
            <a:r>
              <a:rPr sz="1700" i="1" spc="1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1800" spc="15" baseline="30000" dirty="0">
                <a:latin typeface="Cambria" panose="02040503050406030204"/>
                <a:cs typeface="Cambria" panose="02040503050406030204"/>
              </a:rPr>
              <a:t>2</a:t>
            </a:r>
            <a:r>
              <a:rPr sz="1800" spc="277" baseline="30000" dirty="0">
                <a:latin typeface="Cambria" panose="02040503050406030204"/>
                <a:cs typeface="Cambria" panose="02040503050406030204"/>
              </a:rPr>
              <a:t> </a:t>
            </a:r>
            <a:r>
              <a:rPr sz="1700" spc="220" dirty="0">
                <a:latin typeface="Cambria" panose="02040503050406030204"/>
                <a:cs typeface="Cambria" panose="02040503050406030204"/>
              </a:rPr>
              <a:t>=</a:t>
            </a:r>
            <a:r>
              <a:rPr sz="1700" spc="80" dirty="0">
                <a:latin typeface="Cambria" panose="02040503050406030204"/>
                <a:cs typeface="Cambria" panose="02040503050406030204"/>
              </a:rPr>
              <a:t> </a:t>
            </a:r>
            <a:r>
              <a:rPr sz="1700" spc="-95" dirty="0">
                <a:latin typeface="Cambria" panose="02040503050406030204"/>
                <a:cs typeface="Cambria" panose="02040503050406030204"/>
              </a:rPr>
              <a:t>10</a:t>
            </a:r>
            <a:endParaRPr sz="1700">
              <a:latin typeface="Cambria" panose="02040503050406030204"/>
              <a:cs typeface="Cambria" panose="02040503050406030204"/>
            </a:endParaRPr>
          </a:p>
          <a:p>
            <a:pPr marL="38100">
              <a:lnSpc>
                <a:spcPct val="100000"/>
              </a:lnSpc>
              <a:spcBef>
                <a:spcPts val="1200"/>
              </a:spcBef>
            </a:pPr>
            <a:r>
              <a:rPr sz="1700" spc="-60" dirty="0">
                <a:latin typeface="Cambria" panose="02040503050406030204"/>
                <a:cs typeface="Cambria" panose="02040503050406030204"/>
              </a:rPr>
              <a:t>sin(</a:t>
            </a:r>
            <a:r>
              <a:rPr sz="1700" i="1" spc="-6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700" spc="-60" dirty="0">
                <a:latin typeface="Cambria" panose="02040503050406030204"/>
                <a:cs typeface="Cambria" panose="02040503050406030204"/>
              </a:rPr>
              <a:t>)</a:t>
            </a:r>
            <a:r>
              <a:rPr sz="1700" spc="-15" dirty="0">
                <a:latin typeface="Cambria" panose="02040503050406030204"/>
                <a:cs typeface="Cambria" panose="02040503050406030204"/>
              </a:rPr>
              <a:t> </a:t>
            </a:r>
            <a:r>
              <a:rPr sz="1700" spc="220" dirty="0">
                <a:latin typeface="Cambria" panose="02040503050406030204"/>
                <a:cs typeface="Cambria" panose="02040503050406030204"/>
              </a:rPr>
              <a:t>+</a:t>
            </a:r>
            <a:r>
              <a:rPr sz="1700" spc="-10" dirty="0">
                <a:latin typeface="Cambria" panose="02040503050406030204"/>
                <a:cs typeface="Cambria" panose="02040503050406030204"/>
              </a:rPr>
              <a:t> </a:t>
            </a:r>
            <a:r>
              <a:rPr sz="1700" i="1" spc="1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1800" spc="15" baseline="30000" dirty="0">
                <a:latin typeface="Cambria" panose="02040503050406030204"/>
                <a:cs typeface="Cambria" panose="02040503050406030204"/>
              </a:rPr>
              <a:t>5</a:t>
            </a:r>
            <a:r>
              <a:rPr sz="1800" spc="277" baseline="30000" dirty="0">
                <a:latin typeface="Cambria" panose="02040503050406030204"/>
                <a:cs typeface="Cambria" panose="02040503050406030204"/>
              </a:rPr>
              <a:t> </a:t>
            </a:r>
            <a:r>
              <a:rPr sz="1700" spc="220" dirty="0">
                <a:latin typeface="Cambria" panose="02040503050406030204"/>
                <a:cs typeface="Cambria" panose="02040503050406030204"/>
              </a:rPr>
              <a:t>=</a:t>
            </a:r>
            <a:r>
              <a:rPr sz="1700" spc="80" dirty="0">
                <a:latin typeface="Cambria" panose="02040503050406030204"/>
                <a:cs typeface="Cambria" panose="02040503050406030204"/>
              </a:rPr>
              <a:t> </a:t>
            </a:r>
            <a:r>
              <a:rPr sz="1700" spc="-95" dirty="0">
                <a:latin typeface="Cambria" panose="02040503050406030204"/>
                <a:cs typeface="Cambria" panose="02040503050406030204"/>
              </a:rPr>
              <a:t>15</a:t>
            </a:r>
            <a:endParaRPr sz="1700">
              <a:latin typeface="Cambria" panose="02040503050406030204"/>
              <a:cs typeface="Cambria" panose="02040503050406030204"/>
            </a:endParaRPr>
          </a:p>
          <a:p>
            <a:pPr marL="38100">
              <a:lnSpc>
                <a:spcPct val="100000"/>
              </a:lnSpc>
              <a:spcBef>
                <a:spcPts val="1375"/>
              </a:spcBef>
            </a:pPr>
            <a:r>
              <a:rPr sz="1700" spc="-95" dirty="0">
                <a:latin typeface="Cambria" panose="02040503050406030204"/>
                <a:cs typeface="Cambria" panose="02040503050406030204"/>
              </a:rPr>
              <a:t>2</a:t>
            </a:r>
            <a:r>
              <a:rPr sz="1800" i="1" baseline="300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800" i="1" spc="112" baseline="30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00" spc="495" dirty="0">
                <a:latin typeface="Lucida Sans Unicode" panose="020B0602030504020204"/>
                <a:cs typeface="Lucida Sans Unicode" panose="020B0602030504020204"/>
              </a:rPr>
              <a:t>−</a:t>
            </a:r>
            <a:r>
              <a:rPr sz="1700" spc="-16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700" spc="-95" dirty="0">
                <a:latin typeface="Cambria" panose="02040503050406030204"/>
                <a:cs typeface="Cambria" panose="02040503050406030204"/>
              </a:rPr>
              <a:t>3</a:t>
            </a:r>
            <a:r>
              <a:rPr sz="1800" i="1" baseline="3000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1800" i="1" baseline="30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i="1" spc="-195" baseline="30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00" spc="220" dirty="0">
                <a:latin typeface="Cambria" panose="02040503050406030204"/>
                <a:cs typeface="Cambria" panose="02040503050406030204"/>
              </a:rPr>
              <a:t>=</a:t>
            </a:r>
            <a:r>
              <a:rPr sz="1700" spc="95" dirty="0">
                <a:latin typeface="Cambria" panose="02040503050406030204"/>
                <a:cs typeface="Cambria" panose="02040503050406030204"/>
              </a:rPr>
              <a:t> </a:t>
            </a:r>
            <a:r>
              <a:rPr sz="1700" spc="-95" dirty="0">
                <a:latin typeface="Cambria" panose="02040503050406030204"/>
                <a:cs typeface="Cambria" panose="02040503050406030204"/>
              </a:rPr>
              <a:t>0</a:t>
            </a:r>
            <a:endParaRPr sz="1700">
              <a:latin typeface="Cambria" panose="02040503050406030204"/>
              <a:cs typeface="Cambria" panose="02040503050406030204"/>
            </a:endParaRPr>
          </a:p>
          <a:p>
            <a:pPr marL="38100">
              <a:lnSpc>
                <a:spcPct val="100000"/>
              </a:lnSpc>
              <a:spcBef>
                <a:spcPts val="2115"/>
              </a:spcBef>
            </a:pPr>
            <a:r>
              <a:rPr sz="1650" i="1" spc="12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650" i="1" spc="95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1725" spc="-67" baseline="29000" dirty="0">
                <a:latin typeface="Cambria" panose="02040503050406030204"/>
                <a:cs typeface="Cambria" panose="02040503050406030204"/>
              </a:rPr>
              <a:t>2</a:t>
            </a:r>
            <a:r>
              <a:rPr sz="1725" spc="172" baseline="29000" dirty="0">
                <a:latin typeface="Cambria" panose="02040503050406030204"/>
                <a:cs typeface="Cambria" panose="02040503050406030204"/>
              </a:rPr>
              <a:t> </a:t>
            </a:r>
            <a:r>
              <a:rPr sz="1650" spc="229" dirty="0">
                <a:latin typeface="Cambria" panose="02040503050406030204"/>
                <a:cs typeface="Cambria" panose="02040503050406030204"/>
              </a:rPr>
              <a:t>+</a:t>
            </a:r>
            <a:r>
              <a:rPr sz="1650" dirty="0">
                <a:latin typeface="Cambria" panose="02040503050406030204"/>
                <a:cs typeface="Cambria" panose="02040503050406030204"/>
              </a:rPr>
              <a:t> </a:t>
            </a:r>
            <a:r>
              <a:rPr sz="1650" spc="-175" dirty="0">
                <a:latin typeface="Cambria" panose="02040503050406030204"/>
                <a:cs typeface="Cambria" panose="02040503050406030204"/>
              </a:rPr>
              <a:t> </a:t>
            </a:r>
            <a:r>
              <a:rPr sz="2475" i="1" spc="15" baseline="-420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75" i="1" baseline="-4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75" i="1" spc="-307" baseline="-4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50" spc="505" dirty="0">
                <a:latin typeface="Lucida Sans Unicode" panose="020B0602030504020204"/>
                <a:cs typeface="Lucida Sans Unicode" panose="020B0602030504020204"/>
              </a:rPr>
              <a:t>−</a:t>
            </a:r>
            <a:r>
              <a:rPr sz="1650" spc="1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75" i="1" spc="15" baseline="-4200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475" i="1" baseline="-4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75" i="1" spc="-307" baseline="-4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50" spc="505" dirty="0">
                <a:latin typeface="Lucida Sans Unicode" panose="020B0602030504020204"/>
                <a:cs typeface="Lucida Sans Unicode" panose="020B0602030504020204"/>
              </a:rPr>
              <a:t>−</a:t>
            </a:r>
            <a:r>
              <a:rPr sz="1650" spc="-1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50" spc="-5" dirty="0">
                <a:latin typeface="Cambria" panose="02040503050406030204"/>
                <a:cs typeface="Cambria" panose="02040503050406030204"/>
              </a:rPr>
              <a:t>log</a:t>
            </a:r>
            <a:r>
              <a:rPr sz="1650" spc="-75" dirty="0">
                <a:latin typeface="Cambria" panose="02040503050406030204"/>
                <a:cs typeface="Cambria" panose="02040503050406030204"/>
              </a:rPr>
              <a:t>(</a:t>
            </a:r>
            <a:r>
              <a:rPr sz="1650" i="1" spc="1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1650" spc="-75" dirty="0">
                <a:latin typeface="Cambria" panose="02040503050406030204"/>
                <a:cs typeface="Cambria" panose="02040503050406030204"/>
              </a:rPr>
              <a:t>)</a:t>
            </a:r>
            <a:r>
              <a:rPr sz="1650" spc="100" dirty="0">
                <a:latin typeface="Cambria" panose="02040503050406030204"/>
                <a:cs typeface="Cambria" panose="02040503050406030204"/>
              </a:rPr>
              <a:t> </a:t>
            </a:r>
            <a:r>
              <a:rPr sz="1650" spc="160" dirty="0">
                <a:latin typeface="Cambria" panose="02040503050406030204"/>
                <a:cs typeface="Cambria" panose="02040503050406030204"/>
              </a:rPr>
              <a:t>= </a:t>
            </a:r>
            <a:r>
              <a:rPr sz="1650" spc="-440" dirty="0">
                <a:latin typeface="Cambria" panose="02040503050406030204"/>
                <a:cs typeface="Cambria" panose="02040503050406030204"/>
              </a:rPr>
              <a:t> </a:t>
            </a:r>
            <a:r>
              <a:rPr sz="1650" spc="-620" dirty="0">
                <a:latin typeface="Cambria" panose="02040503050406030204"/>
                <a:cs typeface="Cambria" panose="02040503050406030204"/>
              </a:rPr>
              <a:t>4</a:t>
            </a:r>
            <a:endParaRPr sz="165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630358" y="3172696"/>
            <a:ext cx="100965" cy="206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i="1" spc="15" dirty="0">
                <a:latin typeface="Times New Roman" panose="02020603050405020304"/>
                <a:cs typeface="Times New Roman" panose="02020603050405020304"/>
              </a:rPr>
              <a:t>a</a:t>
            </a:r>
            <a:endParaRPr sz="11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7528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Systems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" dirty="0"/>
              <a:t>sentences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648359" y="1285876"/>
            <a:ext cx="8064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System</a:t>
            </a:r>
            <a:r>
              <a:rPr sz="1400" b="1" spc="-8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8359" y="1717676"/>
            <a:ext cx="1438910" cy="6705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80"/>
              </a:spcBef>
            </a:pP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The 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dog </a:t>
            </a: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is </a:t>
            </a:r>
            <a:r>
              <a:rPr sz="1400" b="1" spc="-5" dirty="0">
                <a:latin typeface="Arial" panose="020B0604020202020204"/>
                <a:cs typeface="Arial" panose="020B0604020202020204"/>
              </a:rPr>
              <a:t>black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The 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cat </a:t>
            </a: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is </a:t>
            </a:r>
            <a:r>
              <a:rPr sz="1400" b="1" spc="-5" dirty="0">
                <a:solidFill>
                  <a:srgbClr val="CC8933"/>
                </a:solidFill>
                <a:latin typeface="Arial" panose="020B0604020202020204"/>
                <a:cs typeface="Arial" panose="020B0604020202020204"/>
              </a:rPr>
              <a:t>orange </a:t>
            </a:r>
            <a:r>
              <a:rPr sz="1400" b="1" spc="-375" dirty="0">
                <a:solidFill>
                  <a:srgbClr val="CC89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400" spc="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bird</a:t>
            </a:r>
            <a:r>
              <a:rPr sz="1400" spc="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400" spc="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D60000"/>
                </a:solidFill>
                <a:latin typeface="Arial" panose="020B0604020202020204"/>
                <a:cs typeface="Arial" panose="020B0604020202020204"/>
              </a:rPr>
              <a:t>red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68837" y="1661209"/>
            <a:ext cx="451484" cy="758190"/>
            <a:chOff x="268837" y="1661209"/>
            <a:chExt cx="451484" cy="758190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10779" y="1661209"/>
              <a:ext cx="409204" cy="29794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53642" y="1681010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3" y="146418"/>
                  </a:lnTo>
                  <a:lnTo>
                    <a:pt x="44119" y="165483"/>
                  </a:lnTo>
                  <a:lnTo>
                    <a:pt x="46232" y="185635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3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2" y="200384"/>
                  </a:lnTo>
                  <a:lnTo>
                    <a:pt x="61242" y="194020"/>
                  </a:lnTo>
                  <a:lnTo>
                    <a:pt x="61132" y="189358"/>
                  </a:lnTo>
                  <a:lnTo>
                    <a:pt x="61115" y="174221"/>
                  </a:lnTo>
                  <a:lnTo>
                    <a:pt x="68626" y="172085"/>
                  </a:lnTo>
                  <a:lnTo>
                    <a:pt x="77606" y="165987"/>
                  </a:lnTo>
                  <a:lnTo>
                    <a:pt x="96546" y="165987"/>
                  </a:lnTo>
                  <a:lnTo>
                    <a:pt x="98320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6" y="165987"/>
                  </a:moveTo>
                  <a:lnTo>
                    <a:pt x="77606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5" y="212279"/>
                  </a:lnTo>
                  <a:lnTo>
                    <a:pt x="106775" y="212279"/>
                  </a:lnTo>
                  <a:lnTo>
                    <a:pt x="105764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6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3" y="128388"/>
                  </a:lnTo>
                  <a:lnTo>
                    <a:pt x="128016" y="128987"/>
                  </a:lnTo>
                  <a:lnTo>
                    <a:pt x="131045" y="129419"/>
                  </a:lnTo>
                  <a:lnTo>
                    <a:pt x="139555" y="131432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0" y="141163"/>
                  </a:lnTo>
                  <a:lnTo>
                    <a:pt x="191358" y="149983"/>
                  </a:lnTo>
                  <a:lnTo>
                    <a:pt x="189610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3" y="191081"/>
                  </a:lnTo>
                  <a:lnTo>
                    <a:pt x="189163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0" y="206465"/>
                  </a:lnTo>
                  <a:lnTo>
                    <a:pt x="202010" y="201899"/>
                  </a:lnTo>
                  <a:lnTo>
                    <a:pt x="201808" y="194020"/>
                  </a:lnTo>
                  <a:lnTo>
                    <a:pt x="201750" y="189358"/>
                  </a:lnTo>
                  <a:lnTo>
                    <a:pt x="203755" y="176100"/>
                  </a:lnTo>
                  <a:lnTo>
                    <a:pt x="209112" y="160071"/>
                  </a:lnTo>
                  <a:lnTo>
                    <a:pt x="218703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3" y="140582"/>
                  </a:lnTo>
                  <a:lnTo>
                    <a:pt x="221748" y="153167"/>
                  </a:lnTo>
                  <a:lnTo>
                    <a:pt x="224667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6" y="207717"/>
                  </a:lnTo>
                  <a:lnTo>
                    <a:pt x="235674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4" y="190840"/>
                  </a:lnTo>
                  <a:lnTo>
                    <a:pt x="242021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8" y="128209"/>
                  </a:lnTo>
                  <a:lnTo>
                    <a:pt x="28355" y="128151"/>
                  </a:lnTo>
                  <a:lnTo>
                    <a:pt x="36896" y="125909"/>
                  </a:lnTo>
                  <a:lnTo>
                    <a:pt x="47281" y="118806"/>
                  </a:lnTo>
                  <a:lnTo>
                    <a:pt x="49934" y="115310"/>
                  </a:lnTo>
                  <a:lnTo>
                    <a:pt x="27663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1999" y="67318"/>
                  </a:lnTo>
                  <a:lnTo>
                    <a:pt x="50172" y="85170"/>
                  </a:lnTo>
                  <a:lnTo>
                    <a:pt x="41557" y="103415"/>
                  </a:lnTo>
                  <a:lnTo>
                    <a:pt x="27663" y="115310"/>
                  </a:lnTo>
                  <a:lnTo>
                    <a:pt x="49934" y="115310"/>
                  </a:lnTo>
                  <a:lnTo>
                    <a:pt x="54918" y="108743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8" y="85550"/>
                  </a:lnTo>
                  <a:lnTo>
                    <a:pt x="265928" y="81385"/>
                  </a:lnTo>
                  <a:lnTo>
                    <a:pt x="266912" y="78490"/>
                  </a:lnTo>
                  <a:lnTo>
                    <a:pt x="269552" y="71365"/>
                  </a:lnTo>
                  <a:lnTo>
                    <a:pt x="273379" y="62349"/>
                  </a:lnTo>
                  <a:lnTo>
                    <a:pt x="277000" y="55525"/>
                  </a:lnTo>
                  <a:lnTo>
                    <a:pt x="173093" y="55525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69" y="32036"/>
                  </a:lnTo>
                  <a:lnTo>
                    <a:pt x="215521" y="47848"/>
                  </a:lnTo>
                  <a:lnTo>
                    <a:pt x="211727" y="49208"/>
                  </a:lnTo>
                  <a:lnTo>
                    <a:pt x="201868" y="52114"/>
                  </a:lnTo>
                  <a:lnTo>
                    <a:pt x="188229" y="54807"/>
                  </a:lnTo>
                  <a:lnTo>
                    <a:pt x="173093" y="55525"/>
                  </a:lnTo>
                  <a:lnTo>
                    <a:pt x="277000" y="55525"/>
                  </a:lnTo>
                  <a:lnTo>
                    <a:pt x="277924" y="53783"/>
                  </a:lnTo>
                  <a:lnTo>
                    <a:pt x="279724" y="50918"/>
                  </a:lnTo>
                  <a:lnTo>
                    <a:pt x="283146" y="49641"/>
                  </a:lnTo>
                  <a:lnTo>
                    <a:pt x="304226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6" y="31982"/>
                  </a:lnTo>
                  <a:lnTo>
                    <a:pt x="323135" y="29919"/>
                  </a:lnTo>
                  <a:lnTo>
                    <a:pt x="316927" y="27645"/>
                  </a:lnTo>
                  <a:lnTo>
                    <a:pt x="308777" y="24571"/>
                  </a:lnTo>
                  <a:lnTo>
                    <a:pt x="297548" y="19494"/>
                  </a:lnTo>
                  <a:lnTo>
                    <a:pt x="296046" y="16139"/>
                  </a:lnTo>
                  <a:lnTo>
                    <a:pt x="295336" y="10673"/>
                  </a:lnTo>
                  <a:lnTo>
                    <a:pt x="293439" y="8307"/>
                  </a:lnTo>
                  <a:lnTo>
                    <a:pt x="286342" y="5361"/>
                  </a:lnTo>
                  <a:lnTo>
                    <a:pt x="279619" y="2843"/>
                  </a:lnTo>
                  <a:lnTo>
                    <a:pt x="269014" y="650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6" y="49641"/>
                  </a:moveTo>
                  <a:lnTo>
                    <a:pt x="283146" y="49641"/>
                  </a:lnTo>
                  <a:lnTo>
                    <a:pt x="286460" y="50322"/>
                  </a:lnTo>
                  <a:lnTo>
                    <a:pt x="301583" y="50710"/>
                  </a:lnTo>
                  <a:lnTo>
                    <a:pt x="304226" y="49641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53642" y="1681010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779" y="1891096"/>
              <a:ext cx="367942" cy="29794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53809" y="1910960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0137" y="154910"/>
                  </a:moveTo>
                  <a:lnTo>
                    <a:pt x="207310" y="154910"/>
                  </a:lnTo>
                  <a:lnTo>
                    <a:pt x="212144" y="159340"/>
                  </a:lnTo>
                  <a:lnTo>
                    <a:pt x="216214" y="171149"/>
                  </a:lnTo>
                  <a:lnTo>
                    <a:pt x="221316" y="185337"/>
                  </a:lnTo>
                  <a:lnTo>
                    <a:pt x="229250" y="196902"/>
                  </a:lnTo>
                  <a:lnTo>
                    <a:pt x="233105" y="200230"/>
                  </a:lnTo>
                  <a:lnTo>
                    <a:pt x="230942" y="204891"/>
                  </a:lnTo>
                  <a:lnTo>
                    <a:pt x="239194" y="205700"/>
                  </a:lnTo>
                  <a:lnTo>
                    <a:pt x="238613" y="207197"/>
                  </a:lnTo>
                  <a:lnTo>
                    <a:pt x="241426" y="212722"/>
                  </a:lnTo>
                  <a:lnTo>
                    <a:pt x="258462" y="213469"/>
                  </a:lnTo>
                  <a:lnTo>
                    <a:pt x="262390" y="205811"/>
                  </a:lnTo>
                  <a:lnTo>
                    <a:pt x="260434" y="201989"/>
                  </a:lnTo>
                  <a:lnTo>
                    <a:pt x="252143" y="199290"/>
                  </a:lnTo>
                  <a:lnTo>
                    <a:pt x="249895" y="198390"/>
                  </a:lnTo>
                  <a:lnTo>
                    <a:pt x="248858" y="196192"/>
                  </a:lnTo>
                  <a:lnTo>
                    <a:pt x="241013" y="172003"/>
                  </a:lnTo>
                  <a:lnTo>
                    <a:pt x="240137" y="154910"/>
                  </a:lnTo>
                  <a:close/>
                </a:path>
                <a:path w="283209" h="213994">
                  <a:moveTo>
                    <a:pt x="107920" y="211580"/>
                  </a:moveTo>
                  <a:lnTo>
                    <a:pt x="99788" y="211580"/>
                  </a:lnTo>
                  <a:lnTo>
                    <a:pt x="107943" y="211828"/>
                  </a:lnTo>
                  <a:lnTo>
                    <a:pt x="107920" y="211580"/>
                  </a:lnTo>
                  <a:close/>
                </a:path>
                <a:path w="283209" h="213994">
                  <a:moveTo>
                    <a:pt x="108840" y="155576"/>
                  </a:moveTo>
                  <a:lnTo>
                    <a:pt x="62503" y="155576"/>
                  </a:lnTo>
                  <a:lnTo>
                    <a:pt x="61246" y="163523"/>
                  </a:lnTo>
                  <a:lnTo>
                    <a:pt x="57904" y="175080"/>
                  </a:lnTo>
                  <a:lnTo>
                    <a:pt x="60993" y="179715"/>
                  </a:lnTo>
                  <a:lnTo>
                    <a:pt x="74353" y="200192"/>
                  </a:lnTo>
                  <a:lnTo>
                    <a:pt x="84839" y="209362"/>
                  </a:lnTo>
                  <a:lnTo>
                    <a:pt x="93100" y="211675"/>
                  </a:lnTo>
                  <a:lnTo>
                    <a:pt x="99788" y="211580"/>
                  </a:lnTo>
                  <a:lnTo>
                    <a:pt x="107920" y="211580"/>
                  </a:lnTo>
                  <a:lnTo>
                    <a:pt x="107737" y="209599"/>
                  </a:lnTo>
                  <a:lnTo>
                    <a:pt x="107693" y="203197"/>
                  </a:lnTo>
                  <a:lnTo>
                    <a:pt x="101923" y="200722"/>
                  </a:lnTo>
                  <a:lnTo>
                    <a:pt x="96324" y="200722"/>
                  </a:lnTo>
                  <a:lnTo>
                    <a:pt x="91912" y="198336"/>
                  </a:lnTo>
                  <a:lnTo>
                    <a:pt x="87156" y="192198"/>
                  </a:lnTo>
                  <a:lnTo>
                    <a:pt x="84763" y="184948"/>
                  </a:lnTo>
                  <a:lnTo>
                    <a:pt x="87441" y="179226"/>
                  </a:lnTo>
                  <a:lnTo>
                    <a:pt x="93543" y="173645"/>
                  </a:lnTo>
                  <a:lnTo>
                    <a:pt x="101355" y="164788"/>
                  </a:lnTo>
                  <a:lnTo>
                    <a:pt x="108840" y="155576"/>
                  </a:lnTo>
                  <a:close/>
                </a:path>
                <a:path w="283209" h="213994">
                  <a:moveTo>
                    <a:pt x="240487" y="146801"/>
                  </a:moveTo>
                  <a:lnTo>
                    <a:pt x="120702" y="146801"/>
                  </a:lnTo>
                  <a:lnTo>
                    <a:pt x="125757" y="147165"/>
                  </a:lnTo>
                  <a:lnTo>
                    <a:pt x="130277" y="148337"/>
                  </a:lnTo>
                  <a:lnTo>
                    <a:pt x="136487" y="149703"/>
                  </a:lnTo>
                  <a:lnTo>
                    <a:pt x="143851" y="150932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25" y="161441"/>
                  </a:lnTo>
                  <a:lnTo>
                    <a:pt x="160113" y="169500"/>
                  </a:lnTo>
                  <a:lnTo>
                    <a:pt x="159296" y="177103"/>
                  </a:lnTo>
                  <a:lnTo>
                    <a:pt x="157990" y="182424"/>
                  </a:lnTo>
                  <a:lnTo>
                    <a:pt x="155303" y="188756"/>
                  </a:lnTo>
                  <a:lnTo>
                    <a:pt x="156512" y="194405"/>
                  </a:lnTo>
                  <a:lnTo>
                    <a:pt x="157697" y="197924"/>
                  </a:lnTo>
                  <a:lnTo>
                    <a:pt x="157762" y="199678"/>
                  </a:lnTo>
                  <a:lnTo>
                    <a:pt x="155217" y="211580"/>
                  </a:lnTo>
                  <a:lnTo>
                    <a:pt x="174387" y="211580"/>
                  </a:lnTo>
                  <a:lnTo>
                    <a:pt x="177677" y="209599"/>
                  </a:lnTo>
                  <a:lnTo>
                    <a:pt x="176630" y="204425"/>
                  </a:lnTo>
                  <a:lnTo>
                    <a:pt x="175095" y="203313"/>
                  </a:lnTo>
                  <a:lnTo>
                    <a:pt x="171873" y="201799"/>
                  </a:lnTo>
                  <a:lnTo>
                    <a:pt x="171017" y="200192"/>
                  </a:lnTo>
                  <a:lnTo>
                    <a:pt x="194319" y="155110"/>
                  </a:lnTo>
                  <a:lnTo>
                    <a:pt x="206055" y="155110"/>
                  </a:lnTo>
                  <a:lnTo>
                    <a:pt x="207310" y="154910"/>
                  </a:lnTo>
                  <a:lnTo>
                    <a:pt x="240137" y="154910"/>
                  </a:lnTo>
                  <a:lnTo>
                    <a:pt x="240037" y="152956"/>
                  </a:lnTo>
                  <a:lnTo>
                    <a:pt x="240117" y="150932"/>
                  </a:lnTo>
                  <a:lnTo>
                    <a:pt x="240487" y="146801"/>
                  </a:lnTo>
                  <a:close/>
                </a:path>
                <a:path w="283209" h="213994">
                  <a:moveTo>
                    <a:pt x="24842" y="0"/>
                  </a:moveTo>
                  <a:lnTo>
                    <a:pt x="0" y="25935"/>
                  </a:lnTo>
                  <a:lnTo>
                    <a:pt x="5304" y="52430"/>
                  </a:lnTo>
                  <a:lnTo>
                    <a:pt x="30327" y="86737"/>
                  </a:lnTo>
                  <a:lnTo>
                    <a:pt x="35241" y="92812"/>
                  </a:lnTo>
                  <a:lnTo>
                    <a:pt x="36340" y="98822"/>
                  </a:lnTo>
                  <a:lnTo>
                    <a:pt x="35454" y="104352"/>
                  </a:lnTo>
                  <a:lnTo>
                    <a:pt x="34413" y="108988"/>
                  </a:lnTo>
                  <a:lnTo>
                    <a:pt x="33593" y="112245"/>
                  </a:lnTo>
                  <a:lnTo>
                    <a:pt x="33148" y="115684"/>
                  </a:lnTo>
                  <a:lnTo>
                    <a:pt x="14501" y="148504"/>
                  </a:lnTo>
                  <a:lnTo>
                    <a:pt x="13752" y="149920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1016" y="169500"/>
                  </a:lnTo>
                  <a:lnTo>
                    <a:pt x="10964" y="182424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8"/>
                  </a:lnTo>
                  <a:lnTo>
                    <a:pt x="7604" y="198890"/>
                  </a:lnTo>
                  <a:lnTo>
                    <a:pt x="12229" y="207383"/>
                  </a:lnTo>
                  <a:lnTo>
                    <a:pt x="15204" y="211536"/>
                  </a:lnTo>
                  <a:lnTo>
                    <a:pt x="25012" y="206597"/>
                  </a:lnTo>
                  <a:lnTo>
                    <a:pt x="23868" y="200192"/>
                  </a:lnTo>
                  <a:lnTo>
                    <a:pt x="23943" y="197924"/>
                  </a:lnTo>
                  <a:lnTo>
                    <a:pt x="40075" y="160928"/>
                  </a:lnTo>
                  <a:lnTo>
                    <a:pt x="62503" y="155576"/>
                  </a:lnTo>
                  <a:lnTo>
                    <a:pt x="108840" y="155576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2" y="146801"/>
                  </a:lnTo>
                  <a:lnTo>
                    <a:pt x="240487" y="146801"/>
                  </a:lnTo>
                  <a:lnTo>
                    <a:pt x="241511" y="135375"/>
                  </a:lnTo>
                  <a:lnTo>
                    <a:pt x="241366" y="127073"/>
                  </a:lnTo>
                  <a:lnTo>
                    <a:pt x="241288" y="114887"/>
                  </a:lnTo>
                  <a:lnTo>
                    <a:pt x="243929" y="109889"/>
                  </a:lnTo>
                  <a:lnTo>
                    <a:pt x="250323" y="104774"/>
                  </a:lnTo>
                  <a:lnTo>
                    <a:pt x="261626" y="99395"/>
                  </a:lnTo>
                  <a:lnTo>
                    <a:pt x="273892" y="99395"/>
                  </a:lnTo>
                  <a:lnTo>
                    <a:pt x="277629" y="93464"/>
                  </a:lnTo>
                  <a:lnTo>
                    <a:pt x="278903" y="89757"/>
                  </a:lnTo>
                  <a:lnTo>
                    <a:pt x="280481" y="88522"/>
                  </a:lnTo>
                  <a:lnTo>
                    <a:pt x="282766" y="84569"/>
                  </a:lnTo>
                  <a:lnTo>
                    <a:pt x="281834" y="83828"/>
                  </a:lnTo>
                  <a:lnTo>
                    <a:pt x="280180" y="82840"/>
                  </a:lnTo>
                  <a:lnTo>
                    <a:pt x="275397" y="78074"/>
                  </a:lnTo>
                  <a:lnTo>
                    <a:pt x="57177" y="78074"/>
                  </a:lnTo>
                  <a:lnTo>
                    <a:pt x="47270" y="75878"/>
                  </a:lnTo>
                  <a:lnTo>
                    <a:pt x="31350" y="64019"/>
                  </a:lnTo>
                  <a:lnTo>
                    <a:pt x="19694" y="45282"/>
                  </a:lnTo>
                  <a:lnTo>
                    <a:pt x="16251" y="26376"/>
                  </a:lnTo>
                  <a:lnTo>
                    <a:pt x="24975" y="14011"/>
                  </a:lnTo>
                  <a:lnTo>
                    <a:pt x="30555" y="13289"/>
                  </a:lnTo>
                  <a:lnTo>
                    <a:pt x="41781" y="13289"/>
                  </a:lnTo>
                  <a:lnTo>
                    <a:pt x="42074" y="13079"/>
                  </a:lnTo>
                  <a:lnTo>
                    <a:pt x="42290" y="9558"/>
                  </a:lnTo>
                  <a:lnTo>
                    <a:pt x="39451" y="5206"/>
                  </a:lnTo>
                  <a:lnTo>
                    <a:pt x="33615" y="1521"/>
                  </a:lnTo>
                  <a:lnTo>
                    <a:pt x="24842" y="0"/>
                  </a:lnTo>
                  <a:close/>
                </a:path>
                <a:path w="283209" h="213994">
                  <a:moveTo>
                    <a:pt x="100772" y="200228"/>
                  </a:moveTo>
                  <a:lnTo>
                    <a:pt x="96324" y="200722"/>
                  </a:lnTo>
                  <a:lnTo>
                    <a:pt x="101923" y="200722"/>
                  </a:lnTo>
                  <a:lnTo>
                    <a:pt x="100772" y="200228"/>
                  </a:lnTo>
                  <a:close/>
                </a:path>
                <a:path w="283209" h="213994">
                  <a:moveTo>
                    <a:pt x="206055" y="155110"/>
                  </a:moveTo>
                  <a:lnTo>
                    <a:pt x="194319" y="155110"/>
                  </a:lnTo>
                  <a:lnTo>
                    <a:pt x="200580" y="155279"/>
                  </a:lnTo>
                  <a:lnTo>
                    <a:pt x="205320" y="155227"/>
                  </a:lnTo>
                  <a:lnTo>
                    <a:pt x="206055" y="155110"/>
                  </a:lnTo>
                  <a:close/>
                </a:path>
                <a:path w="283209" h="213994">
                  <a:moveTo>
                    <a:pt x="273892" y="99395"/>
                  </a:moveTo>
                  <a:lnTo>
                    <a:pt x="261626" y="99395"/>
                  </a:lnTo>
                  <a:lnTo>
                    <a:pt x="272024" y="102360"/>
                  </a:lnTo>
                  <a:lnTo>
                    <a:pt x="273892" y="99395"/>
                  </a:lnTo>
                  <a:close/>
                </a:path>
                <a:path w="283209" h="213994">
                  <a:moveTo>
                    <a:pt x="73429" y="76166"/>
                  </a:moveTo>
                  <a:lnTo>
                    <a:pt x="71281" y="76838"/>
                  </a:lnTo>
                  <a:lnTo>
                    <a:pt x="65523" y="77934"/>
                  </a:lnTo>
                  <a:lnTo>
                    <a:pt x="57177" y="78074"/>
                  </a:lnTo>
                  <a:lnTo>
                    <a:pt x="275397" y="78074"/>
                  </a:lnTo>
                  <a:lnTo>
                    <a:pt x="274472" y="77152"/>
                  </a:lnTo>
                  <a:lnTo>
                    <a:pt x="197015" y="77152"/>
                  </a:lnTo>
                  <a:lnTo>
                    <a:pt x="190214" y="76433"/>
                  </a:lnTo>
                  <a:lnTo>
                    <a:pt x="73140" y="76433"/>
                  </a:lnTo>
                  <a:lnTo>
                    <a:pt x="73429" y="76166"/>
                  </a:lnTo>
                  <a:close/>
                </a:path>
                <a:path w="283209" h="213994">
                  <a:moveTo>
                    <a:pt x="255386" y="40593"/>
                  </a:moveTo>
                  <a:lnTo>
                    <a:pt x="248646" y="42487"/>
                  </a:lnTo>
                  <a:lnTo>
                    <a:pt x="243559" y="56154"/>
                  </a:lnTo>
                  <a:lnTo>
                    <a:pt x="240308" y="56648"/>
                  </a:lnTo>
                  <a:lnTo>
                    <a:pt x="236410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8" y="69505"/>
                  </a:lnTo>
                  <a:lnTo>
                    <a:pt x="212071" y="73976"/>
                  </a:lnTo>
                  <a:lnTo>
                    <a:pt x="204783" y="76440"/>
                  </a:lnTo>
                  <a:lnTo>
                    <a:pt x="197015" y="77152"/>
                  </a:lnTo>
                  <a:lnTo>
                    <a:pt x="274472" y="77152"/>
                  </a:lnTo>
                  <a:lnTo>
                    <a:pt x="272254" y="74942"/>
                  </a:lnTo>
                  <a:lnTo>
                    <a:pt x="265211" y="61475"/>
                  </a:lnTo>
                  <a:lnTo>
                    <a:pt x="263668" y="60186"/>
                  </a:lnTo>
                  <a:lnTo>
                    <a:pt x="257263" y="58300"/>
                  </a:lnTo>
                  <a:lnTo>
                    <a:pt x="256311" y="56648"/>
                  </a:lnTo>
                  <a:lnTo>
                    <a:pt x="256259" y="56154"/>
                  </a:lnTo>
                  <a:lnTo>
                    <a:pt x="257611" y="49714"/>
                  </a:lnTo>
                  <a:lnTo>
                    <a:pt x="256881" y="44361"/>
                  </a:lnTo>
                  <a:lnTo>
                    <a:pt x="255386" y="40593"/>
                  </a:lnTo>
                  <a:close/>
                </a:path>
                <a:path w="283209" h="213994">
                  <a:moveTo>
                    <a:pt x="135099" y="70660"/>
                  </a:moveTo>
                  <a:lnTo>
                    <a:pt x="101688" y="71243"/>
                  </a:lnTo>
                  <a:lnTo>
                    <a:pt x="73140" y="76433"/>
                  </a:lnTo>
                  <a:lnTo>
                    <a:pt x="190214" y="76433"/>
                  </a:lnTo>
                  <a:lnTo>
                    <a:pt x="189590" y="76367"/>
                  </a:lnTo>
                  <a:lnTo>
                    <a:pt x="166643" y="72948"/>
                  </a:lnTo>
                  <a:lnTo>
                    <a:pt x="135099" y="70660"/>
                  </a:lnTo>
                  <a:close/>
                </a:path>
                <a:path w="283209" h="213994">
                  <a:moveTo>
                    <a:pt x="41781" y="13289"/>
                  </a:move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1781" y="13289"/>
                  </a:lnTo>
                  <a:close/>
                </a:path>
              </a:pathLst>
            </a:custGeom>
            <a:solidFill>
              <a:srgbClr val="CC89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53809" y="1910960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842" y="0"/>
                  </a:moveTo>
                  <a:lnTo>
                    <a:pt x="0" y="25935"/>
                  </a:lnTo>
                  <a:lnTo>
                    <a:pt x="5304" y="52429"/>
                  </a:lnTo>
                  <a:lnTo>
                    <a:pt x="30327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2"/>
                  </a:lnTo>
                  <a:lnTo>
                    <a:pt x="34413" y="108987"/>
                  </a:lnTo>
                  <a:lnTo>
                    <a:pt x="33593" y="112245"/>
                  </a:lnTo>
                  <a:lnTo>
                    <a:pt x="33148" y="115683"/>
                  </a:lnTo>
                  <a:lnTo>
                    <a:pt x="14501" y="148504"/>
                  </a:lnTo>
                  <a:lnTo>
                    <a:pt x="13752" y="149921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0876" y="171517"/>
                  </a:lnTo>
                  <a:lnTo>
                    <a:pt x="10871" y="180463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9"/>
                  </a:lnTo>
                  <a:lnTo>
                    <a:pt x="7604" y="198891"/>
                  </a:lnTo>
                  <a:lnTo>
                    <a:pt x="12229" y="207383"/>
                  </a:lnTo>
                  <a:lnTo>
                    <a:pt x="15204" y="211536"/>
                  </a:lnTo>
                  <a:lnTo>
                    <a:pt x="25012" y="206597"/>
                  </a:lnTo>
                  <a:lnTo>
                    <a:pt x="23776" y="199678"/>
                  </a:lnTo>
                  <a:lnTo>
                    <a:pt x="24585" y="191190"/>
                  </a:lnTo>
                  <a:lnTo>
                    <a:pt x="46225" y="158468"/>
                  </a:lnTo>
                  <a:lnTo>
                    <a:pt x="62503" y="155576"/>
                  </a:lnTo>
                  <a:lnTo>
                    <a:pt x="61246" y="163523"/>
                  </a:lnTo>
                  <a:lnTo>
                    <a:pt x="57904" y="175080"/>
                  </a:lnTo>
                  <a:lnTo>
                    <a:pt x="60993" y="179714"/>
                  </a:lnTo>
                  <a:lnTo>
                    <a:pt x="74353" y="200192"/>
                  </a:lnTo>
                  <a:lnTo>
                    <a:pt x="84839" y="209362"/>
                  </a:lnTo>
                  <a:lnTo>
                    <a:pt x="93100" y="211674"/>
                  </a:lnTo>
                  <a:lnTo>
                    <a:pt x="99788" y="211580"/>
                  </a:lnTo>
                  <a:lnTo>
                    <a:pt x="107942" y="211827"/>
                  </a:lnTo>
                  <a:lnTo>
                    <a:pt x="107693" y="209127"/>
                  </a:lnTo>
                  <a:lnTo>
                    <a:pt x="107693" y="206162"/>
                  </a:lnTo>
                  <a:lnTo>
                    <a:pt x="107693" y="203196"/>
                  </a:lnTo>
                  <a:lnTo>
                    <a:pt x="100772" y="200227"/>
                  </a:lnTo>
                  <a:lnTo>
                    <a:pt x="96323" y="200721"/>
                  </a:lnTo>
                  <a:lnTo>
                    <a:pt x="91912" y="198335"/>
                  </a:lnTo>
                  <a:lnTo>
                    <a:pt x="87156" y="192197"/>
                  </a:lnTo>
                  <a:lnTo>
                    <a:pt x="84763" y="184947"/>
                  </a:lnTo>
                  <a:lnTo>
                    <a:pt x="87441" y="179226"/>
                  </a:lnTo>
                  <a:lnTo>
                    <a:pt x="93543" y="173644"/>
                  </a:lnTo>
                  <a:lnTo>
                    <a:pt x="101355" y="164787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2" y="146801"/>
                  </a:lnTo>
                  <a:lnTo>
                    <a:pt x="125757" y="147164"/>
                  </a:lnTo>
                  <a:lnTo>
                    <a:pt x="130277" y="148337"/>
                  </a:lnTo>
                  <a:lnTo>
                    <a:pt x="136487" y="149702"/>
                  </a:lnTo>
                  <a:lnTo>
                    <a:pt x="143851" y="150931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47" y="161007"/>
                  </a:lnTo>
                  <a:lnTo>
                    <a:pt x="160113" y="169499"/>
                  </a:lnTo>
                  <a:lnTo>
                    <a:pt x="159299" y="177087"/>
                  </a:lnTo>
                  <a:lnTo>
                    <a:pt x="157990" y="182423"/>
                  </a:lnTo>
                  <a:lnTo>
                    <a:pt x="155303" y="188756"/>
                  </a:lnTo>
                  <a:lnTo>
                    <a:pt x="156512" y="194404"/>
                  </a:lnTo>
                  <a:lnTo>
                    <a:pt x="157390" y="197013"/>
                  </a:lnTo>
                  <a:lnTo>
                    <a:pt x="157782" y="198176"/>
                  </a:lnTo>
                  <a:lnTo>
                    <a:pt x="157810" y="199451"/>
                  </a:lnTo>
                  <a:lnTo>
                    <a:pt x="157546" y="200699"/>
                  </a:lnTo>
                  <a:lnTo>
                    <a:pt x="156518" y="205547"/>
                  </a:lnTo>
                  <a:lnTo>
                    <a:pt x="155217" y="211580"/>
                  </a:lnTo>
                  <a:lnTo>
                    <a:pt x="164008" y="211580"/>
                  </a:lnTo>
                  <a:lnTo>
                    <a:pt x="174387" y="211580"/>
                  </a:lnTo>
                  <a:lnTo>
                    <a:pt x="177677" y="209599"/>
                  </a:lnTo>
                  <a:lnTo>
                    <a:pt x="176976" y="206140"/>
                  </a:lnTo>
                  <a:lnTo>
                    <a:pt x="176630" y="204425"/>
                  </a:lnTo>
                  <a:lnTo>
                    <a:pt x="175095" y="203312"/>
                  </a:lnTo>
                  <a:lnTo>
                    <a:pt x="173645" y="202631"/>
                  </a:lnTo>
                  <a:lnTo>
                    <a:pt x="171873" y="201798"/>
                  </a:lnTo>
                  <a:lnTo>
                    <a:pt x="170882" y="199938"/>
                  </a:lnTo>
                  <a:lnTo>
                    <a:pt x="171136" y="197923"/>
                  </a:lnTo>
                  <a:lnTo>
                    <a:pt x="172845" y="188929"/>
                  </a:lnTo>
                  <a:lnTo>
                    <a:pt x="176774" y="177102"/>
                  </a:lnTo>
                  <a:lnTo>
                    <a:pt x="183680" y="164983"/>
                  </a:lnTo>
                  <a:lnTo>
                    <a:pt x="194319" y="155110"/>
                  </a:lnTo>
                  <a:lnTo>
                    <a:pt x="200580" y="155279"/>
                  </a:lnTo>
                  <a:lnTo>
                    <a:pt x="205320" y="155227"/>
                  </a:lnTo>
                  <a:lnTo>
                    <a:pt x="207310" y="154910"/>
                  </a:lnTo>
                  <a:lnTo>
                    <a:pt x="212144" y="159340"/>
                  </a:lnTo>
                  <a:lnTo>
                    <a:pt x="216214" y="171149"/>
                  </a:lnTo>
                  <a:lnTo>
                    <a:pt x="221316" y="185336"/>
                  </a:lnTo>
                  <a:lnTo>
                    <a:pt x="229250" y="196902"/>
                  </a:lnTo>
                  <a:lnTo>
                    <a:pt x="233105" y="200230"/>
                  </a:lnTo>
                  <a:lnTo>
                    <a:pt x="230942" y="204891"/>
                  </a:lnTo>
                  <a:lnTo>
                    <a:pt x="236200" y="205407"/>
                  </a:lnTo>
                  <a:lnTo>
                    <a:pt x="239194" y="205700"/>
                  </a:lnTo>
                  <a:lnTo>
                    <a:pt x="238613" y="207197"/>
                  </a:lnTo>
                  <a:lnTo>
                    <a:pt x="240020" y="209959"/>
                  </a:lnTo>
                  <a:lnTo>
                    <a:pt x="241426" y="212721"/>
                  </a:lnTo>
                  <a:lnTo>
                    <a:pt x="258462" y="213468"/>
                  </a:lnTo>
                  <a:lnTo>
                    <a:pt x="260649" y="209204"/>
                  </a:lnTo>
                  <a:lnTo>
                    <a:pt x="262390" y="205811"/>
                  </a:lnTo>
                  <a:lnTo>
                    <a:pt x="260434" y="201989"/>
                  </a:lnTo>
                  <a:lnTo>
                    <a:pt x="240000" y="152234"/>
                  </a:lnTo>
                  <a:lnTo>
                    <a:pt x="241511" y="135375"/>
                  </a:lnTo>
                  <a:lnTo>
                    <a:pt x="241241" y="119913"/>
                  </a:lnTo>
                  <a:lnTo>
                    <a:pt x="241288" y="114887"/>
                  </a:lnTo>
                  <a:lnTo>
                    <a:pt x="243930" y="109889"/>
                  </a:lnTo>
                  <a:lnTo>
                    <a:pt x="250324" y="104774"/>
                  </a:lnTo>
                  <a:lnTo>
                    <a:pt x="261626" y="99394"/>
                  </a:lnTo>
                  <a:lnTo>
                    <a:pt x="272024" y="102360"/>
                  </a:lnTo>
                  <a:lnTo>
                    <a:pt x="277629" y="93463"/>
                  </a:lnTo>
                  <a:lnTo>
                    <a:pt x="278903" y="89757"/>
                  </a:lnTo>
                  <a:lnTo>
                    <a:pt x="280481" y="88522"/>
                  </a:lnTo>
                  <a:lnTo>
                    <a:pt x="282766" y="84569"/>
                  </a:lnTo>
                  <a:lnTo>
                    <a:pt x="281834" y="83828"/>
                  </a:lnTo>
                  <a:lnTo>
                    <a:pt x="280180" y="82839"/>
                  </a:lnTo>
                  <a:lnTo>
                    <a:pt x="272254" y="74942"/>
                  </a:lnTo>
                  <a:lnTo>
                    <a:pt x="268377" y="67529"/>
                  </a:lnTo>
                  <a:lnTo>
                    <a:pt x="265211" y="61474"/>
                  </a:lnTo>
                  <a:lnTo>
                    <a:pt x="263668" y="60186"/>
                  </a:lnTo>
                  <a:lnTo>
                    <a:pt x="259117" y="58846"/>
                  </a:lnTo>
                  <a:lnTo>
                    <a:pt x="257263" y="58299"/>
                  </a:lnTo>
                  <a:lnTo>
                    <a:pt x="256197" y="56449"/>
                  </a:lnTo>
                  <a:lnTo>
                    <a:pt x="256608" y="54493"/>
                  </a:lnTo>
                  <a:lnTo>
                    <a:pt x="257611" y="49713"/>
                  </a:lnTo>
                  <a:lnTo>
                    <a:pt x="256881" y="44361"/>
                  </a:lnTo>
                  <a:lnTo>
                    <a:pt x="255386" y="40592"/>
                  </a:lnTo>
                  <a:lnTo>
                    <a:pt x="248646" y="42487"/>
                  </a:lnTo>
                  <a:lnTo>
                    <a:pt x="243559" y="56153"/>
                  </a:lnTo>
                  <a:lnTo>
                    <a:pt x="240308" y="56647"/>
                  </a:lnTo>
                  <a:lnTo>
                    <a:pt x="236410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8" y="69505"/>
                  </a:lnTo>
                  <a:lnTo>
                    <a:pt x="212071" y="73976"/>
                  </a:lnTo>
                  <a:lnTo>
                    <a:pt x="204783" y="76440"/>
                  </a:lnTo>
                  <a:lnTo>
                    <a:pt x="197015" y="77152"/>
                  </a:lnTo>
                  <a:lnTo>
                    <a:pt x="189590" y="76367"/>
                  </a:lnTo>
                  <a:lnTo>
                    <a:pt x="166643" y="72948"/>
                  </a:lnTo>
                  <a:lnTo>
                    <a:pt x="135099" y="70660"/>
                  </a:lnTo>
                  <a:lnTo>
                    <a:pt x="101688" y="71242"/>
                  </a:lnTo>
                  <a:lnTo>
                    <a:pt x="73140" y="76433"/>
                  </a:lnTo>
                  <a:lnTo>
                    <a:pt x="73429" y="76167"/>
                  </a:lnTo>
                  <a:lnTo>
                    <a:pt x="71281" y="76839"/>
                  </a:lnTo>
                  <a:lnTo>
                    <a:pt x="65523" y="77934"/>
                  </a:lnTo>
                  <a:lnTo>
                    <a:pt x="57177" y="78074"/>
                  </a:lnTo>
                  <a:lnTo>
                    <a:pt x="47270" y="75878"/>
                  </a:lnTo>
                  <a:lnTo>
                    <a:pt x="31350" y="64019"/>
                  </a:lnTo>
                  <a:lnTo>
                    <a:pt x="19694" y="45282"/>
                  </a:lnTo>
                  <a:lnTo>
                    <a:pt x="16251" y="26376"/>
                  </a:lnTo>
                  <a:lnTo>
                    <a:pt x="24975" y="14012"/>
                  </a:ln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2074" y="13079"/>
                  </a:lnTo>
                  <a:lnTo>
                    <a:pt x="42290" y="9557"/>
                  </a:lnTo>
                  <a:lnTo>
                    <a:pt x="39451" y="5205"/>
                  </a:lnTo>
                  <a:lnTo>
                    <a:pt x="33615" y="1520"/>
                  </a:lnTo>
                  <a:lnTo>
                    <a:pt x="24842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837" y="2120984"/>
              <a:ext cx="409885" cy="29794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6938" y="2136073"/>
              <a:ext cx="333943" cy="22251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224445" y="1285876"/>
            <a:ext cx="8064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System</a:t>
            </a:r>
            <a:r>
              <a:rPr sz="1400" b="1" spc="-8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24445" y="1717676"/>
            <a:ext cx="1360170" cy="6705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algn="just">
              <a:lnSpc>
                <a:spcPct val="101000"/>
              </a:lnSpc>
              <a:spcBef>
                <a:spcPts val="80"/>
              </a:spcBef>
            </a:pP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The </a:t>
            </a: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dog </a:t>
            </a:r>
            <a:r>
              <a:rPr sz="1400" spc="-1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is </a:t>
            </a:r>
            <a:r>
              <a:rPr sz="1400" b="1" spc="-5" dirty="0">
                <a:latin typeface="Arial" panose="020B0604020202020204"/>
                <a:cs typeface="Arial" panose="020B0604020202020204"/>
              </a:rPr>
              <a:t>black </a:t>
            </a:r>
            <a:r>
              <a:rPr sz="1400" b="1" spc="-375" dirty="0"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The 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dog </a:t>
            </a: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is </a:t>
            </a:r>
            <a:r>
              <a:rPr sz="1400" b="1" spc="-5" dirty="0">
                <a:latin typeface="Arial" panose="020B0604020202020204"/>
                <a:cs typeface="Arial" panose="020B0604020202020204"/>
              </a:rPr>
              <a:t>black </a:t>
            </a:r>
            <a:r>
              <a:rPr sz="1400" b="1" spc="-375" dirty="0"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400" spc="-1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dog</a:t>
            </a:r>
            <a:r>
              <a:rPr sz="1400" spc="-1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400" spc="-1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spc="-5" dirty="0">
                <a:latin typeface="Arial" panose="020B0604020202020204"/>
                <a:cs typeface="Arial" panose="020B0604020202020204"/>
              </a:rPr>
              <a:t>black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825084" y="1665415"/>
            <a:ext cx="1440815" cy="1376045"/>
            <a:chOff x="4825084" y="1665415"/>
            <a:chExt cx="1440815" cy="1376045"/>
          </a:xfrm>
        </p:grpSpPr>
        <p:pic>
          <p:nvPicPr>
            <p:cNvPr id="17" name="object 1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825084" y="1665415"/>
              <a:ext cx="409204" cy="29794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867946" y="1685216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5" h="212725">
                  <a:moveTo>
                    <a:pt x="264023" y="95855"/>
                  </a:moveTo>
                  <a:lnTo>
                    <a:pt x="61241" y="95855"/>
                  </a:lnTo>
                  <a:lnTo>
                    <a:pt x="62686" y="104006"/>
                  </a:lnTo>
                  <a:lnTo>
                    <a:pt x="63666" y="123392"/>
                  </a:lnTo>
                  <a:lnTo>
                    <a:pt x="59154" y="146416"/>
                  </a:lnTo>
                  <a:lnTo>
                    <a:pt x="44119" y="165482"/>
                  </a:lnTo>
                  <a:lnTo>
                    <a:pt x="46232" y="185634"/>
                  </a:lnTo>
                  <a:lnTo>
                    <a:pt x="49049" y="200383"/>
                  </a:lnTo>
                  <a:lnTo>
                    <a:pt x="51461" y="209246"/>
                  </a:lnTo>
                  <a:lnTo>
                    <a:pt x="52504" y="212277"/>
                  </a:lnTo>
                  <a:lnTo>
                    <a:pt x="71394" y="212277"/>
                  </a:lnTo>
                  <a:lnTo>
                    <a:pt x="69241" y="204567"/>
                  </a:lnTo>
                  <a:lnTo>
                    <a:pt x="61822" y="200383"/>
                  </a:lnTo>
                  <a:lnTo>
                    <a:pt x="61242" y="194019"/>
                  </a:lnTo>
                  <a:lnTo>
                    <a:pt x="61132" y="189357"/>
                  </a:lnTo>
                  <a:lnTo>
                    <a:pt x="61114" y="174219"/>
                  </a:lnTo>
                  <a:lnTo>
                    <a:pt x="68626" y="172083"/>
                  </a:lnTo>
                  <a:lnTo>
                    <a:pt x="77607" y="165987"/>
                  </a:lnTo>
                  <a:lnTo>
                    <a:pt x="96546" y="165987"/>
                  </a:lnTo>
                  <a:lnTo>
                    <a:pt x="98321" y="163879"/>
                  </a:lnTo>
                  <a:lnTo>
                    <a:pt x="104568" y="155795"/>
                  </a:lnTo>
                  <a:lnTo>
                    <a:pt x="112928" y="143538"/>
                  </a:lnTo>
                  <a:lnTo>
                    <a:pt x="121725" y="128104"/>
                  </a:lnTo>
                  <a:lnTo>
                    <a:pt x="249422" y="128104"/>
                  </a:lnTo>
                  <a:lnTo>
                    <a:pt x="250447" y="123584"/>
                  </a:lnTo>
                  <a:lnTo>
                    <a:pt x="259403" y="109705"/>
                  </a:lnTo>
                  <a:lnTo>
                    <a:pt x="263999" y="96009"/>
                  </a:lnTo>
                  <a:lnTo>
                    <a:pt x="264023" y="95855"/>
                  </a:lnTo>
                  <a:close/>
                </a:path>
                <a:path w="324485" h="212725">
                  <a:moveTo>
                    <a:pt x="96546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1"/>
                  </a:lnTo>
                  <a:lnTo>
                    <a:pt x="85022" y="208712"/>
                  </a:lnTo>
                  <a:lnTo>
                    <a:pt x="85966" y="212277"/>
                  </a:lnTo>
                  <a:lnTo>
                    <a:pt x="106775" y="212277"/>
                  </a:lnTo>
                  <a:lnTo>
                    <a:pt x="105764" y="204188"/>
                  </a:lnTo>
                  <a:lnTo>
                    <a:pt x="97204" y="200383"/>
                  </a:lnTo>
                  <a:lnTo>
                    <a:pt x="93544" y="189357"/>
                  </a:lnTo>
                  <a:lnTo>
                    <a:pt x="93467" y="178453"/>
                  </a:lnTo>
                  <a:lnTo>
                    <a:pt x="94924" y="170117"/>
                  </a:lnTo>
                  <a:lnTo>
                    <a:pt x="95865" y="166795"/>
                  </a:lnTo>
                  <a:lnTo>
                    <a:pt x="96546" y="165987"/>
                  </a:lnTo>
                  <a:close/>
                </a:path>
                <a:path w="324485" h="212725">
                  <a:moveTo>
                    <a:pt x="249422" y="128104"/>
                  </a:moveTo>
                  <a:lnTo>
                    <a:pt x="121725" y="128104"/>
                  </a:lnTo>
                  <a:lnTo>
                    <a:pt x="124872" y="128388"/>
                  </a:lnTo>
                  <a:lnTo>
                    <a:pt x="128015" y="128986"/>
                  </a:lnTo>
                  <a:lnTo>
                    <a:pt x="131044" y="129419"/>
                  </a:lnTo>
                  <a:lnTo>
                    <a:pt x="139555" y="131431"/>
                  </a:lnTo>
                  <a:lnTo>
                    <a:pt x="153870" y="135049"/>
                  </a:lnTo>
                  <a:lnTo>
                    <a:pt x="172170" y="138788"/>
                  </a:lnTo>
                  <a:lnTo>
                    <a:pt x="192639" y="141161"/>
                  </a:lnTo>
                  <a:lnTo>
                    <a:pt x="191357" y="149982"/>
                  </a:lnTo>
                  <a:lnTo>
                    <a:pt x="189610" y="160302"/>
                  </a:lnTo>
                  <a:lnTo>
                    <a:pt x="187440" y="170838"/>
                  </a:lnTo>
                  <a:lnTo>
                    <a:pt x="184887" y="180305"/>
                  </a:lnTo>
                  <a:lnTo>
                    <a:pt x="187543" y="191079"/>
                  </a:lnTo>
                  <a:lnTo>
                    <a:pt x="189163" y="201368"/>
                  </a:lnTo>
                  <a:lnTo>
                    <a:pt x="189993" y="209246"/>
                  </a:lnTo>
                  <a:lnTo>
                    <a:pt x="190215" y="212277"/>
                  </a:lnTo>
                  <a:lnTo>
                    <a:pt x="209232" y="212277"/>
                  </a:lnTo>
                  <a:lnTo>
                    <a:pt x="210760" y="206463"/>
                  </a:lnTo>
                  <a:lnTo>
                    <a:pt x="202010" y="201898"/>
                  </a:lnTo>
                  <a:lnTo>
                    <a:pt x="201808" y="194019"/>
                  </a:lnTo>
                  <a:lnTo>
                    <a:pt x="201749" y="189357"/>
                  </a:lnTo>
                  <a:lnTo>
                    <a:pt x="203754" y="176099"/>
                  </a:lnTo>
                  <a:lnTo>
                    <a:pt x="209111" y="160070"/>
                  </a:lnTo>
                  <a:lnTo>
                    <a:pt x="218702" y="140581"/>
                  </a:lnTo>
                  <a:lnTo>
                    <a:pt x="246593" y="140581"/>
                  </a:lnTo>
                  <a:lnTo>
                    <a:pt x="249422" y="128104"/>
                  </a:lnTo>
                  <a:close/>
                </a:path>
                <a:path w="324485" h="212725">
                  <a:moveTo>
                    <a:pt x="246593" y="140581"/>
                  </a:moveTo>
                  <a:lnTo>
                    <a:pt x="218702" y="140581"/>
                  </a:lnTo>
                  <a:lnTo>
                    <a:pt x="221747" y="153166"/>
                  </a:lnTo>
                  <a:lnTo>
                    <a:pt x="224667" y="167593"/>
                  </a:lnTo>
                  <a:lnTo>
                    <a:pt x="226637" y="181873"/>
                  </a:lnTo>
                  <a:lnTo>
                    <a:pt x="226834" y="194019"/>
                  </a:lnTo>
                  <a:lnTo>
                    <a:pt x="235965" y="207716"/>
                  </a:lnTo>
                  <a:lnTo>
                    <a:pt x="235673" y="212277"/>
                  </a:lnTo>
                  <a:lnTo>
                    <a:pt x="257417" y="212277"/>
                  </a:lnTo>
                  <a:lnTo>
                    <a:pt x="259873" y="204792"/>
                  </a:lnTo>
                  <a:lnTo>
                    <a:pt x="246937" y="201368"/>
                  </a:lnTo>
                  <a:lnTo>
                    <a:pt x="243204" y="190838"/>
                  </a:lnTo>
                  <a:lnTo>
                    <a:pt x="242021" y="173898"/>
                  </a:lnTo>
                  <a:lnTo>
                    <a:pt x="244174" y="151247"/>
                  </a:lnTo>
                  <a:lnTo>
                    <a:pt x="246593" y="140581"/>
                  </a:lnTo>
                  <a:close/>
                </a:path>
                <a:path w="324485" h="212725">
                  <a:moveTo>
                    <a:pt x="0" y="114114"/>
                  </a:moveTo>
                  <a:lnTo>
                    <a:pt x="8496" y="124167"/>
                  </a:lnTo>
                  <a:lnTo>
                    <a:pt x="18418" y="128207"/>
                  </a:lnTo>
                  <a:lnTo>
                    <a:pt x="28355" y="128150"/>
                  </a:lnTo>
                  <a:lnTo>
                    <a:pt x="36896" y="125907"/>
                  </a:lnTo>
                  <a:lnTo>
                    <a:pt x="47281" y="118804"/>
                  </a:lnTo>
                  <a:lnTo>
                    <a:pt x="49934" y="115309"/>
                  </a:lnTo>
                  <a:lnTo>
                    <a:pt x="27663" y="115309"/>
                  </a:lnTo>
                  <a:lnTo>
                    <a:pt x="0" y="114114"/>
                  </a:lnTo>
                  <a:close/>
                </a:path>
                <a:path w="324485" h="212725">
                  <a:moveTo>
                    <a:pt x="118117" y="53289"/>
                  </a:moveTo>
                  <a:lnTo>
                    <a:pt x="85670" y="56647"/>
                  </a:lnTo>
                  <a:lnTo>
                    <a:pt x="61998" y="67317"/>
                  </a:lnTo>
                  <a:lnTo>
                    <a:pt x="50171" y="85169"/>
                  </a:lnTo>
                  <a:lnTo>
                    <a:pt x="41556" y="103413"/>
                  </a:lnTo>
                  <a:lnTo>
                    <a:pt x="27663" y="115309"/>
                  </a:lnTo>
                  <a:lnTo>
                    <a:pt x="49934" y="115309"/>
                  </a:lnTo>
                  <a:lnTo>
                    <a:pt x="54918" y="108742"/>
                  </a:lnTo>
                  <a:lnTo>
                    <a:pt x="59631" y="99748"/>
                  </a:lnTo>
                  <a:lnTo>
                    <a:pt x="61241" y="95855"/>
                  </a:lnTo>
                  <a:lnTo>
                    <a:pt x="264023" y="95855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4"/>
                  </a:lnTo>
                  <a:lnTo>
                    <a:pt x="273379" y="62348"/>
                  </a:lnTo>
                  <a:lnTo>
                    <a:pt x="276999" y="55524"/>
                  </a:lnTo>
                  <a:lnTo>
                    <a:pt x="173093" y="55524"/>
                  </a:lnTo>
                  <a:lnTo>
                    <a:pt x="150277" y="53996"/>
                  </a:lnTo>
                  <a:lnTo>
                    <a:pt x="118117" y="53289"/>
                  </a:lnTo>
                  <a:close/>
                </a:path>
                <a:path w="324485" h="212725">
                  <a:moveTo>
                    <a:pt x="265319" y="0"/>
                  </a:moveTo>
                  <a:lnTo>
                    <a:pt x="226270" y="32034"/>
                  </a:lnTo>
                  <a:lnTo>
                    <a:pt x="215521" y="47847"/>
                  </a:lnTo>
                  <a:lnTo>
                    <a:pt x="211727" y="49207"/>
                  </a:lnTo>
                  <a:lnTo>
                    <a:pt x="201868" y="52113"/>
                  </a:lnTo>
                  <a:lnTo>
                    <a:pt x="188229" y="54805"/>
                  </a:lnTo>
                  <a:lnTo>
                    <a:pt x="173093" y="55524"/>
                  </a:lnTo>
                  <a:lnTo>
                    <a:pt x="276999" y="55524"/>
                  </a:lnTo>
                  <a:lnTo>
                    <a:pt x="277924" y="53781"/>
                  </a:lnTo>
                  <a:lnTo>
                    <a:pt x="279723" y="50916"/>
                  </a:lnTo>
                  <a:lnTo>
                    <a:pt x="283146" y="49640"/>
                  </a:lnTo>
                  <a:lnTo>
                    <a:pt x="304227" y="49640"/>
                  </a:lnTo>
                  <a:lnTo>
                    <a:pt x="312324" y="46367"/>
                  </a:lnTo>
                  <a:lnTo>
                    <a:pt x="319307" y="39849"/>
                  </a:lnTo>
                  <a:lnTo>
                    <a:pt x="323155" y="33704"/>
                  </a:lnTo>
                  <a:lnTo>
                    <a:pt x="323996" y="31981"/>
                  </a:lnTo>
                  <a:lnTo>
                    <a:pt x="323136" y="29918"/>
                  </a:lnTo>
                  <a:lnTo>
                    <a:pt x="316927" y="27644"/>
                  </a:lnTo>
                  <a:lnTo>
                    <a:pt x="308776" y="24570"/>
                  </a:lnTo>
                  <a:lnTo>
                    <a:pt x="297548" y="19493"/>
                  </a:lnTo>
                  <a:lnTo>
                    <a:pt x="296045" y="16137"/>
                  </a:lnTo>
                  <a:lnTo>
                    <a:pt x="295337" y="10671"/>
                  </a:lnTo>
                  <a:lnTo>
                    <a:pt x="293439" y="8305"/>
                  </a:lnTo>
                  <a:lnTo>
                    <a:pt x="286343" y="5360"/>
                  </a:lnTo>
                  <a:lnTo>
                    <a:pt x="279619" y="2842"/>
                  </a:lnTo>
                  <a:lnTo>
                    <a:pt x="269013" y="648"/>
                  </a:lnTo>
                  <a:lnTo>
                    <a:pt x="265319" y="0"/>
                  </a:lnTo>
                  <a:close/>
                </a:path>
                <a:path w="324485" h="212725">
                  <a:moveTo>
                    <a:pt x="304227" y="49640"/>
                  </a:moveTo>
                  <a:lnTo>
                    <a:pt x="283146" y="49640"/>
                  </a:lnTo>
                  <a:lnTo>
                    <a:pt x="286461" y="50322"/>
                  </a:lnTo>
                  <a:lnTo>
                    <a:pt x="301583" y="50709"/>
                  </a:lnTo>
                  <a:lnTo>
                    <a:pt x="304227" y="4964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867946" y="1685215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5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825084" y="1903032"/>
              <a:ext cx="409204" cy="29794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867946" y="1922833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5" h="212725">
                  <a:moveTo>
                    <a:pt x="264024" y="95855"/>
                  </a:moveTo>
                  <a:lnTo>
                    <a:pt x="61241" y="95855"/>
                  </a:lnTo>
                  <a:lnTo>
                    <a:pt x="62686" y="104006"/>
                  </a:lnTo>
                  <a:lnTo>
                    <a:pt x="63666" y="123392"/>
                  </a:lnTo>
                  <a:lnTo>
                    <a:pt x="59154" y="146417"/>
                  </a:lnTo>
                  <a:lnTo>
                    <a:pt x="44119" y="165482"/>
                  </a:lnTo>
                  <a:lnTo>
                    <a:pt x="46232" y="185634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1" y="204569"/>
                  </a:lnTo>
                  <a:lnTo>
                    <a:pt x="61822" y="200384"/>
                  </a:lnTo>
                  <a:lnTo>
                    <a:pt x="61242" y="194020"/>
                  </a:lnTo>
                  <a:lnTo>
                    <a:pt x="61132" y="189357"/>
                  </a:lnTo>
                  <a:lnTo>
                    <a:pt x="61114" y="174219"/>
                  </a:lnTo>
                  <a:lnTo>
                    <a:pt x="68626" y="172083"/>
                  </a:lnTo>
                  <a:lnTo>
                    <a:pt x="77607" y="165987"/>
                  </a:lnTo>
                  <a:lnTo>
                    <a:pt x="96546" y="165987"/>
                  </a:lnTo>
                  <a:lnTo>
                    <a:pt x="98321" y="163879"/>
                  </a:lnTo>
                  <a:lnTo>
                    <a:pt x="104568" y="155795"/>
                  </a:lnTo>
                  <a:lnTo>
                    <a:pt x="112928" y="143538"/>
                  </a:lnTo>
                  <a:lnTo>
                    <a:pt x="121725" y="128106"/>
                  </a:lnTo>
                  <a:lnTo>
                    <a:pt x="249422" y="128106"/>
                  </a:lnTo>
                  <a:lnTo>
                    <a:pt x="250447" y="123584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4" y="95855"/>
                  </a:lnTo>
                  <a:close/>
                </a:path>
                <a:path w="324485" h="212725">
                  <a:moveTo>
                    <a:pt x="96546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5" y="212279"/>
                  </a:lnTo>
                  <a:lnTo>
                    <a:pt x="105764" y="204188"/>
                  </a:lnTo>
                  <a:lnTo>
                    <a:pt x="97204" y="200384"/>
                  </a:lnTo>
                  <a:lnTo>
                    <a:pt x="93544" y="189357"/>
                  </a:lnTo>
                  <a:lnTo>
                    <a:pt x="93467" y="178453"/>
                  </a:lnTo>
                  <a:lnTo>
                    <a:pt x="94924" y="170117"/>
                  </a:lnTo>
                  <a:lnTo>
                    <a:pt x="95865" y="166795"/>
                  </a:lnTo>
                  <a:lnTo>
                    <a:pt x="96546" y="165987"/>
                  </a:lnTo>
                  <a:close/>
                </a:path>
                <a:path w="324485" h="212725">
                  <a:moveTo>
                    <a:pt x="249422" y="128106"/>
                  </a:moveTo>
                  <a:lnTo>
                    <a:pt x="121725" y="128106"/>
                  </a:lnTo>
                  <a:lnTo>
                    <a:pt x="124872" y="128388"/>
                  </a:lnTo>
                  <a:lnTo>
                    <a:pt x="128015" y="128986"/>
                  </a:lnTo>
                  <a:lnTo>
                    <a:pt x="131044" y="129419"/>
                  </a:lnTo>
                  <a:lnTo>
                    <a:pt x="139555" y="131431"/>
                  </a:lnTo>
                  <a:lnTo>
                    <a:pt x="153870" y="135049"/>
                  </a:lnTo>
                  <a:lnTo>
                    <a:pt x="172170" y="138788"/>
                  </a:lnTo>
                  <a:lnTo>
                    <a:pt x="192639" y="141163"/>
                  </a:lnTo>
                  <a:lnTo>
                    <a:pt x="191357" y="149983"/>
                  </a:lnTo>
                  <a:lnTo>
                    <a:pt x="189610" y="160303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3" y="191080"/>
                  </a:lnTo>
                  <a:lnTo>
                    <a:pt x="189162" y="201368"/>
                  </a:lnTo>
                  <a:lnTo>
                    <a:pt x="189993" y="209247"/>
                  </a:lnTo>
                  <a:lnTo>
                    <a:pt x="190215" y="212279"/>
                  </a:lnTo>
                  <a:lnTo>
                    <a:pt x="209232" y="212279"/>
                  </a:lnTo>
                  <a:lnTo>
                    <a:pt x="210760" y="206463"/>
                  </a:lnTo>
                  <a:lnTo>
                    <a:pt x="202010" y="201899"/>
                  </a:lnTo>
                  <a:lnTo>
                    <a:pt x="201808" y="194020"/>
                  </a:lnTo>
                  <a:lnTo>
                    <a:pt x="201749" y="189357"/>
                  </a:lnTo>
                  <a:lnTo>
                    <a:pt x="203754" y="176099"/>
                  </a:lnTo>
                  <a:lnTo>
                    <a:pt x="209111" y="160070"/>
                  </a:lnTo>
                  <a:lnTo>
                    <a:pt x="218702" y="140581"/>
                  </a:lnTo>
                  <a:lnTo>
                    <a:pt x="246593" y="140581"/>
                  </a:lnTo>
                  <a:lnTo>
                    <a:pt x="249422" y="128106"/>
                  </a:lnTo>
                  <a:close/>
                </a:path>
                <a:path w="324485" h="212725">
                  <a:moveTo>
                    <a:pt x="246593" y="140581"/>
                  </a:moveTo>
                  <a:lnTo>
                    <a:pt x="218702" y="140581"/>
                  </a:lnTo>
                  <a:lnTo>
                    <a:pt x="221747" y="153166"/>
                  </a:lnTo>
                  <a:lnTo>
                    <a:pt x="224667" y="167593"/>
                  </a:lnTo>
                  <a:lnTo>
                    <a:pt x="226637" y="181874"/>
                  </a:lnTo>
                  <a:lnTo>
                    <a:pt x="226834" y="194020"/>
                  </a:lnTo>
                  <a:lnTo>
                    <a:pt x="235965" y="207716"/>
                  </a:lnTo>
                  <a:lnTo>
                    <a:pt x="235673" y="212279"/>
                  </a:lnTo>
                  <a:lnTo>
                    <a:pt x="257417" y="212279"/>
                  </a:lnTo>
                  <a:lnTo>
                    <a:pt x="259873" y="204792"/>
                  </a:lnTo>
                  <a:lnTo>
                    <a:pt x="246937" y="201368"/>
                  </a:lnTo>
                  <a:lnTo>
                    <a:pt x="243204" y="190839"/>
                  </a:lnTo>
                  <a:lnTo>
                    <a:pt x="242021" y="173899"/>
                  </a:lnTo>
                  <a:lnTo>
                    <a:pt x="244174" y="151247"/>
                  </a:lnTo>
                  <a:lnTo>
                    <a:pt x="246593" y="140581"/>
                  </a:lnTo>
                  <a:close/>
                </a:path>
                <a:path w="324485" h="212725">
                  <a:moveTo>
                    <a:pt x="0" y="114114"/>
                  </a:moveTo>
                  <a:lnTo>
                    <a:pt x="8496" y="124167"/>
                  </a:lnTo>
                  <a:lnTo>
                    <a:pt x="18418" y="128208"/>
                  </a:lnTo>
                  <a:lnTo>
                    <a:pt x="28355" y="128151"/>
                  </a:lnTo>
                  <a:lnTo>
                    <a:pt x="36896" y="125909"/>
                  </a:lnTo>
                  <a:lnTo>
                    <a:pt x="47281" y="118805"/>
                  </a:lnTo>
                  <a:lnTo>
                    <a:pt x="49934" y="115309"/>
                  </a:lnTo>
                  <a:lnTo>
                    <a:pt x="27663" y="115309"/>
                  </a:lnTo>
                  <a:lnTo>
                    <a:pt x="0" y="114114"/>
                  </a:lnTo>
                  <a:close/>
                </a:path>
                <a:path w="324485" h="212725">
                  <a:moveTo>
                    <a:pt x="118117" y="53289"/>
                  </a:moveTo>
                  <a:lnTo>
                    <a:pt x="85670" y="56648"/>
                  </a:lnTo>
                  <a:lnTo>
                    <a:pt x="61998" y="67318"/>
                  </a:lnTo>
                  <a:lnTo>
                    <a:pt x="50171" y="85170"/>
                  </a:lnTo>
                  <a:lnTo>
                    <a:pt x="41556" y="103414"/>
                  </a:lnTo>
                  <a:lnTo>
                    <a:pt x="27663" y="115309"/>
                  </a:lnTo>
                  <a:lnTo>
                    <a:pt x="49934" y="115309"/>
                  </a:lnTo>
                  <a:lnTo>
                    <a:pt x="54918" y="108742"/>
                  </a:lnTo>
                  <a:lnTo>
                    <a:pt x="59631" y="99749"/>
                  </a:lnTo>
                  <a:lnTo>
                    <a:pt x="61241" y="95855"/>
                  </a:lnTo>
                  <a:lnTo>
                    <a:pt x="264024" y="95855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4"/>
                  </a:lnTo>
                  <a:lnTo>
                    <a:pt x="273379" y="62348"/>
                  </a:lnTo>
                  <a:lnTo>
                    <a:pt x="276999" y="55524"/>
                  </a:lnTo>
                  <a:lnTo>
                    <a:pt x="173093" y="55524"/>
                  </a:lnTo>
                  <a:lnTo>
                    <a:pt x="150277" y="53997"/>
                  </a:lnTo>
                  <a:lnTo>
                    <a:pt x="118117" y="53289"/>
                  </a:lnTo>
                  <a:close/>
                </a:path>
                <a:path w="324485" h="212725">
                  <a:moveTo>
                    <a:pt x="265319" y="0"/>
                  </a:moveTo>
                  <a:lnTo>
                    <a:pt x="226270" y="32034"/>
                  </a:lnTo>
                  <a:lnTo>
                    <a:pt x="215521" y="47847"/>
                  </a:lnTo>
                  <a:lnTo>
                    <a:pt x="211727" y="49207"/>
                  </a:lnTo>
                  <a:lnTo>
                    <a:pt x="201868" y="52113"/>
                  </a:lnTo>
                  <a:lnTo>
                    <a:pt x="188229" y="54806"/>
                  </a:lnTo>
                  <a:lnTo>
                    <a:pt x="173093" y="55524"/>
                  </a:lnTo>
                  <a:lnTo>
                    <a:pt x="276999" y="55524"/>
                  </a:lnTo>
                  <a:lnTo>
                    <a:pt x="277924" y="53781"/>
                  </a:lnTo>
                  <a:lnTo>
                    <a:pt x="279723" y="50916"/>
                  </a:lnTo>
                  <a:lnTo>
                    <a:pt x="283146" y="49641"/>
                  </a:lnTo>
                  <a:lnTo>
                    <a:pt x="304226" y="49641"/>
                  </a:lnTo>
                  <a:lnTo>
                    <a:pt x="312324" y="46368"/>
                  </a:lnTo>
                  <a:lnTo>
                    <a:pt x="319307" y="39849"/>
                  </a:lnTo>
                  <a:lnTo>
                    <a:pt x="323155" y="33704"/>
                  </a:lnTo>
                  <a:lnTo>
                    <a:pt x="323996" y="31981"/>
                  </a:lnTo>
                  <a:lnTo>
                    <a:pt x="323136" y="29918"/>
                  </a:lnTo>
                  <a:lnTo>
                    <a:pt x="316927" y="27645"/>
                  </a:lnTo>
                  <a:lnTo>
                    <a:pt x="308776" y="24571"/>
                  </a:lnTo>
                  <a:lnTo>
                    <a:pt x="297548" y="19494"/>
                  </a:lnTo>
                  <a:lnTo>
                    <a:pt x="296045" y="16137"/>
                  </a:lnTo>
                  <a:lnTo>
                    <a:pt x="295337" y="10671"/>
                  </a:lnTo>
                  <a:lnTo>
                    <a:pt x="293439" y="8307"/>
                  </a:lnTo>
                  <a:lnTo>
                    <a:pt x="286343" y="5360"/>
                  </a:lnTo>
                  <a:lnTo>
                    <a:pt x="279619" y="2843"/>
                  </a:lnTo>
                  <a:lnTo>
                    <a:pt x="269013" y="648"/>
                  </a:lnTo>
                  <a:lnTo>
                    <a:pt x="265319" y="0"/>
                  </a:lnTo>
                  <a:close/>
                </a:path>
                <a:path w="324485" h="212725">
                  <a:moveTo>
                    <a:pt x="304226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6" y="49641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867946" y="1922832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5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825084" y="2140649"/>
              <a:ext cx="409204" cy="29794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867946" y="2160450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5" h="212725">
                  <a:moveTo>
                    <a:pt x="264024" y="95855"/>
                  </a:moveTo>
                  <a:lnTo>
                    <a:pt x="61241" y="95855"/>
                  </a:lnTo>
                  <a:lnTo>
                    <a:pt x="62686" y="104006"/>
                  </a:lnTo>
                  <a:lnTo>
                    <a:pt x="63666" y="123392"/>
                  </a:lnTo>
                  <a:lnTo>
                    <a:pt x="59154" y="146417"/>
                  </a:lnTo>
                  <a:lnTo>
                    <a:pt x="44119" y="165482"/>
                  </a:lnTo>
                  <a:lnTo>
                    <a:pt x="46232" y="185634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1" y="204569"/>
                  </a:lnTo>
                  <a:lnTo>
                    <a:pt x="61822" y="200384"/>
                  </a:lnTo>
                  <a:lnTo>
                    <a:pt x="61242" y="194020"/>
                  </a:lnTo>
                  <a:lnTo>
                    <a:pt x="61132" y="189357"/>
                  </a:lnTo>
                  <a:lnTo>
                    <a:pt x="61114" y="174221"/>
                  </a:lnTo>
                  <a:lnTo>
                    <a:pt x="68626" y="172084"/>
                  </a:lnTo>
                  <a:lnTo>
                    <a:pt x="77607" y="165987"/>
                  </a:lnTo>
                  <a:lnTo>
                    <a:pt x="96546" y="165987"/>
                  </a:lnTo>
                  <a:lnTo>
                    <a:pt x="98321" y="163879"/>
                  </a:lnTo>
                  <a:lnTo>
                    <a:pt x="104568" y="155795"/>
                  </a:lnTo>
                  <a:lnTo>
                    <a:pt x="112928" y="143538"/>
                  </a:lnTo>
                  <a:lnTo>
                    <a:pt x="121725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4" y="95855"/>
                  </a:lnTo>
                  <a:close/>
                </a:path>
                <a:path w="324485" h="212725">
                  <a:moveTo>
                    <a:pt x="96546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5" y="212279"/>
                  </a:lnTo>
                  <a:lnTo>
                    <a:pt x="105764" y="204188"/>
                  </a:lnTo>
                  <a:lnTo>
                    <a:pt x="97204" y="200384"/>
                  </a:lnTo>
                  <a:lnTo>
                    <a:pt x="93544" y="189357"/>
                  </a:lnTo>
                  <a:lnTo>
                    <a:pt x="93467" y="178453"/>
                  </a:lnTo>
                  <a:lnTo>
                    <a:pt x="94924" y="170117"/>
                  </a:lnTo>
                  <a:lnTo>
                    <a:pt x="95865" y="166795"/>
                  </a:lnTo>
                  <a:lnTo>
                    <a:pt x="96546" y="165987"/>
                  </a:lnTo>
                  <a:close/>
                </a:path>
                <a:path w="324485" h="212725">
                  <a:moveTo>
                    <a:pt x="249422" y="128106"/>
                  </a:moveTo>
                  <a:lnTo>
                    <a:pt x="121725" y="128106"/>
                  </a:lnTo>
                  <a:lnTo>
                    <a:pt x="124872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1"/>
                  </a:lnTo>
                  <a:lnTo>
                    <a:pt x="153870" y="135050"/>
                  </a:lnTo>
                  <a:lnTo>
                    <a:pt x="172170" y="138789"/>
                  </a:lnTo>
                  <a:lnTo>
                    <a:pt x="192639" y="141163"/>
                  </a:lnTo>
                  <a:lnTo>
                    <a:pt x="191357" y="149983"/>
                  </a:lnTo>
                  <a:lnTo>
                    <a:pt x="189610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3" y="191081"/>
                  </a:lnTo>
                  <a:lnTo>
                    <a:pt x="189162" y="201368"/>
                  </a:lnTo>
                  <a:lnTo>
                    <a:pt x="189993" y="209247"/>
                  </a:lnTo>
                  <a:lnTo>
                    <a:pt x="190215" y="212279"/>
                  </a:lnTo>
                  <a:lnTo>
                    <a:pt x="209232" y="212279"/>
                  </a:lnTo>
                  <a:lnTo>
                    <a:pt x="210760" y="206465"/>
                  </a:lnTo>
                  <a:lnTo>
                    <a:pt x="202010" y="201899"/>
                  </a:lnTo>
                  <a:lnTo>
                    <a:pt x="201808" y="194020"/>
                  </a:lnTo>
                  <a:lnTo>
                    <a:pt x="201749" y="189357"/>
                  </a:lnTo>
                  <a:lnTo>
                    <a:pt x="203754" y="176099"/>
                  </a:lnTo>
                  <a:lnTo>
                    <a:pt x="209111" y="160070"/>
                  </a:lnTo>
                  <a:lnTo>
                    <a:pt x="218702" y="140581"/>
                  </a:lnTo>
                  <a:lnTo>
                    <a:pt x="246593" y="140581"/>
                  </a:lnTo>
                  <a:lnTo>
                    <a:pt x="249422" y="128106"/>
                  </a:lnTo>
                  <a:close/>
                </a:path>
                <a:path w="324485" h="212725">
                  <a:moveTo>
                    <a:pt x="246593" y="140581"/>
                  </a:moveTo>
                  <a:lnTo>
                    <a:pt x="218702" y="140581"/>
                  </a:lnTo>
                  <a:lnTo>
                    <a:pt x="221747" y="153166"/>
                  </a:lnTo>
                  <a:lnTo>
                    <a:pt x="224667" y="167593"/>
                  </a:lnTo>
                  <a:lnTo>
                    <a:pt x="226637" y="181874"/>
                  </a:lnTo>
                  <a:lnTo>
                    <a:pt x="226834" y="194020"/>
                  </a:lnTo>
                  <a:lnTo>
                    <a:pt x="235965" y="207716"/>
                  </a:lnTo>
                  <a:lnTo>
                    <a:pt x="235673" y="212279"/>
                  </a:lnTo>
                  <a:lnTo>
                    <a:pt x="257417" y="212279"/>
                  </a:lnTo>
                  <a:lnTo>
                    <a:pt x="259873" y="204793"/>
                  </a:lnTo>
                  <a:lnTo>
                    <a:pt x="246937" y="201368"/>
                  </a:lnTo>
                  <a:lnTo>
                    <a:pt x="243204" y="190839"/>
                  </a:lnTo>
                  <a:lnTo>
                    <a:pt x="242021" y="173899"/>
                  </a:lnTo>
                  <a:lnTo>
                    <a:pt x="244174" y="151248"/>
                  </a:lnTo>
                  <a:lnTo>
                    <a:pt x="246593" y="140581"/>
                  </a:lnTo>
                  <a:close/>
                </a:path>
                <a:path w="324485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8" y="128209"/>
                  </a:lnTo>
                  <a:lnTo>
                    <a:pt x="28355" y="128151"/>
                  </a:lnTo>
                  <a:lnTo>
                    <a:pt x="36896" y="125909"/>
                  </a:lnTo>
                  <a:lnTo>
                    <a:pt x="47281" y="118805"/>
                  </a:lnTo>
                  <a:lnTo>
                    <a:pt x="49933" y="115310"/>
                  </a:lnTo>
                  <a:lnTo>
                    <a:pt x="27663" y="115310"/>
                  </a:lnTo>
                  <a:lnTo>
                    <a:pt x="0" y="114115"/>
                  </a:lnTo>
                  <a:close/>
                </a:path>
                <a:path w="324485" h="212725">
                  <a:moveTo>
                    <a:pt x="118117" y="53289"/>
                  </a:moveTo>
                  <a:lnTo>
                    <a:pt x="85670" y="56648"/>
                  </a:lnTo>
                  <a:lnTo>
                    <a:pt x="61998" y="67318"/>
                  </a:lnTo>
                  <a:lnTo>
                    <a:pt x="50171" y="85170"/>
                  </a:lnTo>
                  <a:lnTo>
                    <a:pt x="41556" y="103414"/>
                  </a:lnTo>
                  <a:lnTo>
                    <a:pt x="27663" y="115310"/>
                  </a:lnTo>
                  <a:lnTo>
                    <a:pt x="49933" y="115310"/>
                  </a:lnTo>
                  <a:lnTo>
                    <a:pt x="54918" y="108742"/>
                  </a:lnTo>
                  <a:lnTo>
                    <a:pt x="59631" y="99749"/>
                  </a:lnTo>
                  <a:lnTo>
                    <a:pt x="61241" y="95855"/>
                  </a:lnTo>
                  <a:lnTo>
                    <a:pt x="264024" y="95855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4"/>
                  </a:lnTo>
                  <a:lnTo>
                    <a:pt x="273379" y="62348"/>
                  </a:lnTo>
                  <a:lnTo>
                    <a:pt x="276999" y="55525"/>
                  </a:lnTo>
                  <a:lnTo>
                    <a:pt x="173093" y="55525"/>
                  </a:lnTo>
                  <a:lnTo>
                    <a:pt x="150277" y="53997"/>
                  </a:lnTo>
                  <a:lnTo>
                    <a:pt x="118117" y="53289"/>
                  </a:lnTo>
                  <a:close/>
                </a:path>
                <a:path w="324485" h="212725">
                  <a:moveTo>
                    <a:pt x="265319" y="0"/>
                  </a:moveTo>
                  <a:lnTo>
                    <a:pt x="226270" y="32035"/>
                  </a:lnTo>
                  <a:lnTo>
                    <a:pt x="215521" y="47847"/>
                  </a:lnTo>
                  <a:lnTo>
                    <a:pt x="211727" y="49207"/>
                  </a:lnTo>
                  <a:lnTo>
                    <a:pt x="201868" y="52114"/>
                  </a:lnTo>
                  <a:lnTo>
                    <a:pt x="188229" y="54807"/>
                  </a:lnTo>
                  <a:lnTo>
                    <a:pt x="173093" y="55525"/>
                  </a:lnTo>
                  <a:lnTo>
                    <a:pt x="276999" y="55525"/>
                  </a:lnTo>
                  <a:lnTo>
                    <a:pt x="277924" y="53781"/>
                  </a:lnTo>
                  <a:lnTo>
                    <a:pt x="279723" y="50918"/>
                  </a:lnTo>
                  <a:lnTo>
                    <a:pt x="283146" y="49641"/>
                  </a:lnTo>
                  <a:lnTo>
                    <a:pt x="304226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6" y="31981"/>
                  </a:lnTo>
                  <a:lnTo>
                    <a:pt x="323136" y="29918"/>
                  </a:lnTo>
                  <a:lnTo>
                    <a:pt x="316927" y="27645"/>
                  </a:lnTo>
                  <a:lnTo>
                    <a:pt x="308776" y="24571"/>
                  </a:lnTo>
                  <a:lnTo>
                    <a:pt x="297548" y="19494"/>
                  </a:lnTo>
                  <a:lnTo>
                    <a:pt x="296045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0"/>
                  </a:lnTo>
                  <a:lnTo>
                    <a:pt x="279619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5" h="212725">
                  <a:moveTo>
                    <a:pt x="304226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6" y="49641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867946" y="2160451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5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76829" y="2388511"/>
              <a:ext cx="988550" cy="652364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2996702" y="1285876"/>
            <a:ext cx="8064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System</a:t>
            </a:r>
            <a:r>
              <a:rPr sz="1400" b="1" spc="-8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996702" y="1717676"/>
            <a:ext cx="1360170" cy="6705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algn="just">
              <a:lnSpc>
                <a:spcPct val="101000"/>
              </a:lnSpc>
              <a:spcBef>
                <a:spcPts val="80"/>
              </a:spcBef>
            </a:pP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The 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dog </a:t>
            </a: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is </a:t>
            </a:r>
            <a:r>
              <a:rPr sz="1400" b="1" spc="-5" dirty="0">
                <a:latin typeface="Arial" panose="020B0604020202020204"/>
                <a:cs typeface="Arial" panose="020B0604020202020204"/>
              </a:rPr>
              <a:t>black </a:t>
            </a:r>
            <a:r>
              <a:rPr sz="1400" b="1" spc="-375" dirty="0"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The 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dog </a:t>
            </a: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is </a:t>
            </a:r>
            <a:r>
              <a:rPr sz="1400" b="1" spc="-5" dirty="0">
                <a:latin typeface="Arial" panose="020B0604020202020204"/>
                <a:cs typeface="Arial" panose="020B0604020202020204"/>
              </a:rPr>
              <a:t>black </a:t>
            </a:r>
            <a:r>
              <a:rPr sz="1400" b="1" spc="-375" dirty="0"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bird</a:t>
            </a:r>
            <a:r>
              <a:rPr sz="1400" spc="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400" spc="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D60000"/>
                </a:solidFill>
                <a:latin typeface="Arial" panose="020B0604020202020204"/>
                <a:cs typeface="Arial" panose="020B0604020202020204"/>
              </a:rPr>
              <a:t>red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555397" y="1661209"/>
            <a:ext cx="451484" cy="758190"/>
            <a:chOff x="2555397" y="1661209"/>
            <a:chExt cx="451484" cy="758190"/>
          </a:xfrm>
        </p:grpSpPr>
        <p:pic>
          <p:nvPicPr>
            <p:cNvPr id="30" name="object 3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597339" y="1661209"/>
              <a:ext cx="409204" cy="29794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2640201" y="1681010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5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4" y="146418"/>
                  </a:lnTo>
                  <a:lnTo>
                    <a:pt x="44119" y="165483"/>
                  </a:lnTo>
                  <a:lnTo>
                    <a:pt x="46232" y="185635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2" y="200384"/>
                  </a:lnTo>
                  <a:lnTo>
                    <a:pt x="61242" y="194020"/>
                  </a:lnTo>
                  <a:lnTo>
                    <a:pt x="61132" y="189358"/>
                  </a:lnTo>
                  <a:lnTo>
                    <a:pt x="61116" y="174221"/>
                  </a:lnTo>
                  <a:lnTo>
                    <a:pt x="68626" y="172085"/>
                  </a:lnTo>
                  <a:lnTo>
                    <a:pt x="77607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5" h="212725">
                  <a:moveTo>
                    <a:pt x="96547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5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5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2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2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0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1"/>
                  </a:lnTo>
                  <a:lnTo>
                    <a:pt x="189164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0" y="206465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8"/>
                  </a:lnTo>
                  <a:lnTo>
                    <a:pt x="203755" y="176100"/>
                  </a:lnTo>
                  <a:lnTo>
                    <a:pt x="209112" y="160071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5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8" y="153167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4" y="194020"/>
                  </a:lnTo>
                  <a:lnTo>
                    <a:pt x="235965" y="207717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5" y="190840"/>
                  </a:lnTo>
                  <a:lnTo>
                    <a:pt x="242022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5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9" y="128209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6"/>
                  </a:lnTo>
                  <a:lnTo>
                    <a:pt x="49934" y="115310"/>
                  </a:lnTo>
                  <a:lnTo>
                    <a:pt x="27663" y="115310"/>
                  </a:lnTo>
                  <a:lnTo>
                    <a:pt x="0" y="114115"/>
                  </a:lnTo>
                  <a:close/>
                </a:path>
                <a:path w="324485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7" y="103415"/>
                  </a:lnTo>
                  <a:lnTo>
                    <a:pt x="27663" y="115310"/>
                  </a:lnTo>
                  <a:lnTo>
                    <a:pt x="49934" y="115310"/>
                  </a:lnTo>
                  <a:lnTo>
                    <a:pt x="54918" y="108743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5"/>
                  </a:lnTo>
                  <a:lnTo>
                    <a:pt x="273379" y="62349"/>
                  </a:lnTo>
                  <a:lnTo>
                    <a:pt x="276999" y="55525"/>
                  </a:lnTo>
                  <a:lnTo>
                    <a:pt x="173093" y="55525"/>
                  </a:lnTo>
                  <a:lnTo>
                    <a:pt x="150277" y="53997"/>
                  </a:lnTo>
                  <a:lnTo>
                    <a:pt x="118117" y="53289"/>
                  </a:lnTo>
                  <a:close/>
                </a:path>
                <a:path w="324485" h="212725">
                  <a:moveTo>
                    <a:pt x="265319" y="0"/>
                  </a:moveTo>
                  <a:lnTo>
                    <a:pt x="226270" y="32036"/>
                  </a:lnTo>
                  <a:lnTo>
                    <a:pt x="215521" y="47848"/>
                  </a:lnTo>
                  <a:lnTo>
                    <a:pt x="211727" y="49208"/>
                  </a:lnTo>
                  <a:lnTo>
                    <a:pt x="201868" y="52114"/>
                  </a:lnTo>
                  <a:lnTo>
                    <a:pt x="188229" y="54807"/>
                  </a:lnTo>
                  <a:lnTo>
                    <a:pt x="173093" y="55525"/>
                  </a:lnTo>
                  <a:lnTo>
                    <a:pt x="276999" y="55525"/>
                  </a:lnTo>
                  <a:lnTo>
                    <a:pt x="277924" y="53783"/>
                  </a:lnTo>
                  <a:lnTo>
                    <a:pt x="279725" y="50918"/>
                  </a:lnTo>
                  <a:lnTo>
                    <a:pt x="283146" y="49641"/>
                  </a:lnTo>
                  <a:lnTo>
                    <a:pt x="304226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7" y="31982"/>
                  </a:lnTo>
                  <a:lnTo>
                    <a:pt x="323136" y="29919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8" y="19494"/>
                  </a:lnTo>
                  <a:lnTo>
                    <a:pt x="296047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1"/>
                  </a:lnTo>
                  <a:lnTo>
                    <a:pt x="279619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5" h="212725">
                  <a:moveTo>
                    <a:pt x="304226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6" y="49641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640201" y="1681010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5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55397" y="2120984"/>
              <a:ext cx="409885" cy="29794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93497" y="2136073"/>
              <a:ext cx="333943" cy="22251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561817" y="1928432"/>
              <a:ext cx="409204" cy="297942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2604679" y="1948233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5" h="212725">
                  <a:moveTo>
                    <a:pt x="264023" y="95855"/>
                  </a:moveTo>
                  <a:lnTo>
                    <a:pt x="61241" y="95855"/>
                  </a:lnTo>
                  <a:lnTo>
                    <a:pt x="62686" y="104006"/>
                  </a:lnTo>
                  <a:lnTo>
                    <a:pt x="63665" y="123392"/>
                  </a:lnTo>
                  <a:lnTo>
                    <a:pt x="59152" y="146417"/>
                  </a:lnTo>
                  <a:lnTo>
                    <a:pt x="44118" y="165482"/>
                  </a:lnTo>
                  <a:lnTo>
                    <a:pt x="46231" y="185634"/>
                  </a:lnTo>
                  <a:lnTo>
                    <a:pt x="49048" y="200384"/>
                  </a:lnTo>
                  <a:lnTo>
                    <a:pt x="51460" y="209247"/>
                  </a:lnTo>
                  <a:lnTo>
                    <a:pt x="52503" y="212279"/>
                  </a:lnTo>
                  <a:lnTo>
                    <a:pt x="71394" y="212279"/>
                  </a:lnTo>
                  <a:lnTo>
                    <a:pt x="69241" y="204569"/>
                  </a:lnTo>
                  <a:lnTo>
                    <a:pt x="61822" y="200384"/>
                  </a:lnTo>
                  <a:lnTo>
                    <a:pt x="61242" y="194020"/>
                  </a:lnTo>
                  <a:lnTo>
                    <a:pt x="61132" y="189357"/>
                  </a:lnTo>
                  <a:lnTo>
                    <a:pt x="61114" y="174219"/>
                  </a:lnTo>
                  <a:lnTo>
                    <a:pt x="68625" y="172083"/>
                  </a:lnTo>
                  <a:lnTo>
                    <a:pt x="77605" y="165987"/>
                  </a:lnTo>
                  <a:lnTo>
                    <a:pt x="96544" y="165987"/>
                  </a:lnTo>
                  <a:lnTo>
                    <a:pt x="98320" y="163879"/>
                  </a:lnTo>
                  <a:lnTo>
                    <a:pt x="104567" y="155795"/>
                  </a:lnTo>
                  <a:lnTo>
                    <a:pt x="112928" y="143538"/>
                  </a:lnTo>
                  <a:lnTo>
                    <a:pt x="121725" y="128106"/>
                  </a:lnTo>
                  <a:lnTo>
                    <a:pt x="249422" y="128106"/>
                  </a:lnTo>
                  <a:lnTo>
                    <a:pt x="250447" y="123584"/>
                  </a:lnTo>
                  <a:lnTo>
                    <a:pt x="259403" y="109706"/>
                  </a:lnTo>
                  <a:lnTo>
                    <a:pt x="263998" y="96009"/>
                  </a:lnTo>
                  <a:lnTo>
                    <a:pt x="264023" y="95855"/>
                  </a:lnTo>
                  <a:close/>
                </a:path>
                <a:path w="324485" h="212725">
                  <a:moveTo>
                    <a:pt x="96544" y="165987"/>
                  </a:moveTo>
                  <a:lnTo>
                    <a:pt x="77605" y="165987"/>
                  </a:lnTo>
                  <a:lnTo>
                    <a:pt x="79999" y="184221"/>
                  </a:lnTo>
                  <a:lnTo>
                    <a:pt x="82752" y="198912"/>
                  </a:lnTo>
                  <a:lnTo>
                    <a:pt x="85021" y="208713"/>
                  </a:lnTo>
                  <a:lnTo>
                    <a:pt x="85965" y="212279"/>
                  </a:lnTo>
                  <a:lnTo>
                    <a:pt x="106775" y="212279"/>
                  </a:lnTo>
                  <a:lnTo>
                    <a:pt x="105764" y="204188"/>
                  </a:lnTo>
                  <a:lnTo>
                    <a:pt x="97203" y="200384"/>
                  </a:lnTo>
                  <a:lnTo>
                    <a:pt x="93543" y="189357"/>
                  </a:lnTo>
                  <a:lnTo>
                    <a:pt x="93466" y="178453"/>
                  </a:lnTo>
                  <a:lnTo>
                    <a:pt x="94923" y="170117"/>
                  </a:lnTo>
                  <a:lnTo>
                    <a:pt x="95864" y="166795"/>
                  </a:lnTo>
                  <a:lnTo>
                    <a:pt x="96544" y="165987"/>
                  </a:lnTo>
                  <a:close/>
                </a:path>
                <a:path w="324485" h="212725">
                  <a:moveTo>
                    <a:pt x="249422" y="128106"/>
                  </a:moveTo>
                  <a:lnTo>
                    <a:pt x="121725" y="128106"/>
                  </a:lnTo>
                  <a:lnTo>
                    <a:pt x="124872" y="128388"/>
                  </a:lnTo>
                  <a:lnTo>
                    <a:pt x="128016" y="128986"/>
                  </a:lnTo>
                  <a:lnTo>
                    <a:pt x="131044" y="129419"/>
                  </a:lnTo>
                  <a:lnTo>
                    <a:pt x="139554" y="131431"/>
                  </a:lnTo>
                  <a:lnTo>
                    <a:pt x="153869" y="135049"/>
                  </a:lnTo>
                  <a:lnTo>
                    <a:pt x="172170" y="138788"/>
                  </a:lnTo>
                  <a:lnTo>
                    <a:pt x="192639" y="141163"/>
                  </a:lnTo>
                  <a:lnTo>
                    <a:pt x="191357" y="149983"/>
                  </a:lnTo>
                  <a:lnTo>
                    <a:pt x="189610" y="160303"/>
                  </a:lnTo>
                  <a:lnTo>
                    <a:pt x="187439" y="170839"/>
                  </a:lnTo>
                  <a:lnTo>
                    <a:pt x="184886" y="180306"/>
                  </a:lnTo>
                  <a:lnTo>
                    <a:pt x="187543" y="191080"/>
                  </a:lnTo>
                  <a:lnTo>
                    <a:pt x="189162" y="201368"/>
                  </a:lnTo>
                  <a:lnTo>
                    <a:pt x="189993" y="209247"/>
                  </a:lnTo>
                  <a:lnTo>
                    <a:pt x="190215" y="212279"/>
                  </a:lnTo>
                  <a:lnTo>
                    <a:pt x="209232" y="212279"/>
                  </a:lnTo>
                  <a:lnTo>
                    <a:pt x="210760" y="206463"/>
                  </a:lnTo>
                  <a:lnTo>
                    <a:pt x="202010" y="201899"/>
                  </a:lnTo>
                  <a:lnTo>
                    <a:pt x="201808" y="194020"/>
                  </a:lnTo>
                  <a:lnTo>
                    <a:pt x="201749" y="189357"/>
                  </a:lnTo>
                  <a:lnTo>
                    <a:pt x="203754" y="176099"/>
                  </a:lnTo>
                  <a:lnTo>
                    <a:pt x="209111" y="160070"/>
                  </a:lnTo>
                  <a:lnTo>
                    <a:pt x="218702" y="140581"/>
                  </a:lnTo>
                  <a:lnTo>
                    <a:pt x="246593" y="140581"/>
                  </a:lnTo>
                  <a:lnTo>
                    <a:pt x="249422" y="128106"/>
                  </a:lnTo>
                  <a:close/>
                </a:path>
                <a:path w="324485" h="212725">
                  <a:moveTo>
                    <a:pt x="246593" y="140581"/>
                  </a:moveTo>
                  <a:lnTo>
                    <a:pt x="218702" y="140581"/>
                  </a:lnTo>
                  <a:lnTo>
                    <a:pt x="221747" y="153166"/>
                  </a:lnTo>
                  <a:lnTo>
                    <a:pt x="224667" y="167593"/>
                  </a:lnTo>
                  <a:lnTo>
                    <a:pt x="226637" y="181874"/>
                  </a:lnTo>
                  <a:lnTo>
                    <a:pt x="226834" y="194020"/>
                  </a:lnTo>
                  <a:lnTo>
                    <a:pt x="235966" y="207716"/>
                  </a:lnTo>
                  <a:lnTo>
                    <a:pt x="235673" y="212279"/>
                  </a:lnTo>
                  <a:lnTo>
                    <a:pt x="257417" y="212279"/>
                  </a:lnTo>
                  <a:lnTo>
                    <a:pt x="259872" y="204792"/>
                  </a:lnTo>
                  <a:lnTo>
                    <a:pt x="246937" y="201368"/>
                  </a:lnTo>
                  <a:lnTo>
                    <a:pt x="243204" y="190839"/>
                  </a:lnTo>
                  <a:lnTo>
                    <a:pt x="242021" y="173899"/>
                  </a:lnTo>
                  <a:lnTo>
                    <a:pt x="244173" y="151247"/>
                  </a:lnTo>
                  <a:lnTo>
                    <a:pt x="246593" y="140581"/>
                  </a:lnTo>
                  <a:close/>
                </a:path>
                <a:path w="324485" h="212725">
                  <a:moveTo>
                    <a:pt x="0" y="114114"/>
                  </a:moveTo>
                  <a:lnTo>
                    <a:pt x="8496" y="124167"/>
                  </a:lnTo>
                  <a:lnTo>
                    <a:pt x="18418" y="128208"/>
                  </a:lnTo>
                  <a:lnTo>
                    <a:pt x="28355" y="128151"/>
                  </a:lnTo>
                  <a:lnTo>
                    <a:pt x="36896" y="125909"/>
                  </a:lnTo>
                  <a:lnTo>
                    <a:pt x="47281" y="118805"/>
                  </a:lnTo>
                  <a:lnTo>
                    <a:pt x="49934" y="115309"/>
                  </a:lnTo>
                  <a:lnTo>
                    <a:pt x="27663" y="115309"/>
                  </a:lnTo>
                  <a:lnTo>
                    <a:pt x="0" y="114114"/>
                  </a:lnTo>
                  <a:close/>
                </a:path>
                <a:path w="324485" h="212725">
                  <a:moveTo>
                    <a:pt x="118117" y="53289"/>
                  </a:moveTo>
                  <a:lnTo>
                    <a:pt x="85670" y="56648"/>
                  </a:lnTo>
                  <a:lnTo>
                    <a:pt x="61998" y="67318"/>
                  </a:lnTo>
                  <a:lnTo>
                    <a:pt x="50171" y="85170"/>
                  </a:lnTo>
                  <a:lnTo>
                    <a:pt x="41556" y="103414"/>
                  </a:lnTo>
                  <a:lnTo>
                    <a:pt x="27663" y="115309"/>
                  </a:lnTo>
                  <a:lnTo>
                    <a:pt x="49934" y="115309"/>
                  </a:lnTo>
                  <a:lnTo>
                    <a:pt x="54918" y="108742"/>
                  </a:lnTo>
                  <a:lnTo>
                    <a:pt x="59631" y="99749"/>
                  </a:lnTo>
                  <a:lnTo>
                    <a:pt x="61241" y="95855"/>
                  </a:lnTo>
                  <a:lnTo>
                    <a:pt x="264023" y="95855"/>
                  </a:lnTo>
                  <a:lnTo>
                    <a:pt x="265688" y="85550"/>
                  </a:lnTo>
                  <a:lnTo>
                    <a:pt x="265927" y="81385"/>
                  </a:lnTo>
                  <a:lnTo>
                    <a:pt x="266911" y="78490"/>
                  </a:lnTo>
                  <a:lnTo>
                    <a:pt x="269551" y="71364"/>
                  </a:lnTo>
                  <a:lnTo>
                    <a:pt x="273378" y="62348"/>
                  </a:lnTo>
                  <a:lnTo>
                    <a:pt x="276999" y="55524"/>
                  </a:lnTo>
                  <a:lnTo>
                    <a:pt x="173093" y="55524"/>
                  </a:lnTo>
                  <a:lnTo>
                    <a:pt x="150277" y="53997"/>
                  </a:lnTo>
                  <a:lnTo>
                    <a:pt x="118117" y="53289"/>
                  </a:lnTo>
                  <a:close/>
                </a:path>
                <a:path w="324485" h="212725">
                  <a:moveTo>
                    <a:pt x="265318" y="0"/>
                  </a:moveTo>
                  <a:lnTo>
                    <a:pt x="226269" y="32034"/>
                  </a:lnTo>
                  <a:lnTo>
                    <a:pt x="215520" y="47847"/>
                  </a:lnTo>
                  <a:lnTo>
                    <a:pt x="211726" y="49207"/>
                  </a:lnTo>
                  <a:lnTo>
                    <a:pt x="201868" y="52113"/>
                  </a:lnTo>
                  <a:lnTo>
                    <a:pt x="188229" y="54806"/>
                  </a:lnTo>
                  <a:lnTo>
                    <a:pt x="173093" y="55524"/>
                  </a:lnTo>
                  <a:lnTo>
                    <a:pt x="276999" y="55524"/>
                  </a:lnTo>
                  <a:lnTo>
                    <a:pt x="277924" y="53781"/>
                  </a:lnTo>
                  <a:lnTo>
                    <a:pt x="279723" y="50916"/>
                  </a:lnTo>
                  <a:lnTo>
                    <a:pt x="283146" y="49641"/>
                  </a:lnTo>
                  <a:lnTo>
                    <a:pt x="304225" y="49641"/>
                  </a:lnTo>
                  <a:lnTo>
                    <a:pt x="312323" y="46368"/>
                  </a:lnTo>
                  <a:lnTo>
                    <a:pt x="319306" y="39849"/>
                  </a:lnTo>
                  <a:lnTo>
                    <a:pt x="323155" y="33704"/>
                  </a:lnTo>
                  <a:lnTo>
                    <a:pt x="323996" y="31981"/>
                  </a:lnTo>
                  <a:lnTo>
                    <a:pt x="323134" y="29918"/>
                  </a:lnTo>
                  <a:lnTo>
                    <a:pt x="316927" y="27645"/>
                  </a:lnTo>
                  <a:lnTo>
                    <a:pt x="308776" y="24571"/>
                  </a:lnTo>
                  <a:lnTo>
                    <a:pt x="297548" y="19494"/>
                  </a:lnTo>
                  <a:lnTo>
                    <a:pt x="296045" y="16137"/>
                  </a:lnTo>
                  <a:lnTo>
                    <a:pt x="295335" y="10671"/>
                  </a:lnTo>
                  <a:lnTo>
                    <a:pt x="293439" y="8307"/>
                  </a:lnTo>
                  <a:lnTo>
                    <a:pt x="286341" y="5360"/>
                  </a:lnTo>
                  <a:lnTo>
                    <a:pt x="279619" y="2843"/>
                  </a:lnTo>
                  <a:lnTo>
                    <a:pt x="269013" y="648"/>
                  </a:lnTo>
                  <a:lnTo>
                    <a:pt x="265318" y="0"/>
                  </a:lnTo>
                  <a:close/>
                </a:path>
                <a:path w="324485" h="212725">
                  <a:moveTo>
                    <a:pt x="304225" y="49641"/>
                  </a:moveTo>
                  <a:lnTo>
                    <a:pt x="283146" y="49641"/>
                  </a:lnTo>
                  <a:lnTo>
                    <a:pt x="286459" y="50322"/>
                  </a:lnTo>
                  <a:lnTo>
                    <a:pt x="301582" y="50710"/>
                  </a:lnTo>
                  <a:lnTo>
                    <a:pt x="304225" y="496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2604679" y="1948232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5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7494134" y="1285876"/>
            <a:ext cx="8064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System</a:t>
            </a:r>
            <a:r>
              <a:rPr sz="1400" b="1" spc="-80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1A1A1A"/>
                </a:solidFill>
                <a:latin typeface="Arial" panose="020B0604020202020204"/>
                <a:cs typeface="Arial" panose="020B0604020202020204"/>
              </a:rPr>
              <a:t>4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494134" y="1717676"/>
            <a:ext cx="1360170" cy="6705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algn="just">
              <a:lnSpc>
                <a:spcPct val="101000"/>
              </a:lnSpc>
              <a:spcBef>
                <a:spcPts val="80"/>
              </a:spcBef>
            </a:pP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The 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dog </a:t>
            </a: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is </a:t>
            </a:r>
            <a:r>
              <a:rPr sz="1400" b="1" spc="-5" dirty="0">
                <a:latin typeface="Arial" panose="020B0604020202020204"/>
                <a:cs typeface="Arial" panose="020B0604020202020204"/>
              </a:rPr>
              <a:t>black </a:t>
            </a:r>
            <a:r>
              <a:rPr sz="1400" b="1" spc="-375" dirty="0"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The </a:t>
            </a: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dog </a:t>
            </a:r>
            <a:r>
              <a:rPr sz="1400" spc="-1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is </a:t>
            </a:r>
            <a:r>
              <a:rPr sz="1400" b="1" spc="-5" dirty="0">
                <a:solidFill>
                  <a:srgbClr val="DDDDDD"/>
                </a:solidFill>
                <a:latin typeface="Arial" panose="020B0604020202020204"/>
                <a:cs typeface="Arial" panose="020B0604020202020204"/>
              </a:rPr>
              <a:t>white </a:t>
            </a:r>
            <a:r>
              <a:rPr sz="1400" b="1" spc="-375" dirty="0">
                <a:solidFill>
                  <a:srgbClr val="DDDDDD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400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bird</a:t>
            </a:r>
            <a:r>
              <a:rPr sz="1400" spc="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spc="-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400" spc="5" dirty="0">
                <a:solidFill>
                  <a:srgbClr val="4D4D4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b="1" dirty="0">
                <a:solidFill>
                  <a:srgbClr val="D60000"/>
                </a:solidFill>
                <a:latin typeface="Arial" panose="020B0604020202020204"/>
                <a:cs typeface="Arial" panose="020B0604020202020204"/>
              </a:rPr>
              <a:t>red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614634" y="2522184"/>
            <a:ext cx="1473200" cy="695325"/>
            <a:chOff x="614634" y="2522184"/>
            <a:chExt cx="1473200" cy="695325"/>
          </a:xfrm>
        </p:grpSpPr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4634" y="2846536"/>
              <a:ext cx="480051" cy="27917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679" y="2522184"/>
              <a:ext cx="1403567" cy="694886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150620" y="2990850"/>
              <a:ext cx="28575" cy="0"/>
            </a:xfrm>
            <a:custGeom>
              <a:avLst/>
              <a:gdLst/>
              <a:ahLst/>
              <a:cxnLst/>
              <a:rect l="l" t="t" r="r" b="b"/>
              <a:pathLst>
                <a:path w="28575">
                  <a:moveTo>
                    <a:pt x="0" y="0"/>
                  </a:moveTo>
                  <a:lnTo>
                    <a:pt x="0" y="0"/>
                  </a:lnTo>
                  <a:lnTo>
                    <a:pt x="27071" y="0"/>
                  </a:lnTo>
                  <a:lnTo>
                    <a:pt x="28108" y="0"/>
                  </a:lnTo>
                </a:path>
              </a:pathLst>
            </a:custGeom>
            <a:ln w="19050">
              <a:solidFill>
                <a:srgbClr val="E61B1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/>
          <p:nvPr/>
        </p:nvSpPr>
        <p:spPr>
          <a:xfrm>
            <a:off x="4400115" y="1773216"/>
            <a:ext cx="64135" cy="325120"/>
          </a:xfrm>
          <a:custGeom>
            <a:avLst/>
            <a:gdLst/>
            <a:ahLst/>
            <a:cxnLst/>
            <a:rect l="l" t="t" r="r" b="b"/>
            <a:pathLst>
              <a:path w="64135" h="325119">
                <a:moveTo>
                  <a:pt x="147" y="26950"/>
                </a:moveTo>
                <a:lnTo>
                  <a:pt x="147" y="26950"/>
                </a:lnTo>
                <a:lnTo>
                  <a:pt x="147" y="19610"/>
                </a:lnTo>
                <a:lnTo>
                  <a:pt x="0" y="18056"/>
                </a:lnTo>
                <a:lnTo>
                  <a:pt x="147" y="16734"/>
                </a:lnTo>
                <a:lnTo>
                  <a:pt x="294" y="15411"/>
                </a:lnTo>
                <a:lnTo>
                  <a:pt x="541" y="14189"/>
                </a:lnTo>
                <a:lnTo>
                  <a:pt x="1032" y="12889"/>
                </a:lnTo>
                <a:lnTo>
                  <a:pt x="1522" y="11589"/>
                </a:lnTo>
                <a:lnTo>
                  <a:pt x="2218" y="10150"/>
                </a:lnTo>
                <a:lnTo>
                  <a:pt x="3092" y="8934"/>
                </a:lnTo>
                <a:lnTo>
                  <a:pt x="3966" y="7719"/>
                </a:lnTo>
                <a:lnTo>
                  <a:pt x="5064" y="6564"/>
                </a:lnTo>
                <a:lnTo>
                  <a:pt x="6275" y="5597"/>
                </a:lnTo>
                <a:lnTo>
                  <a:pt x="7487" y="4631"/>
                </a:lnTo>
                <a:lnTo>
                  <a:pt x="8894" y="3814"/>
                </a:lnTo>
                <a:lnTo>
                  <a:pt x="10363" y="3137"/>
                </a:lnTo>
                <a:lnTo>
                  <a:pt x="11832" y="2459"/>
                </a:lnTo>
                <a:lnTo>
                  <a:pt x="21108" y="629"/>
                </a:lnTo>
                <a:lnTo>
                  <a:pt x="23197" y="411"/>
                </a:lnTo>
                <a:lnTo>
                  <a:pt x="25302" y="308"/>
                </a:lnTo>
                <a:lnTo>
                  <a:pt x="27628" y="229"/>
                </a:lnTo>
                <a:lnTo>
                  <a:pt x="29953" y="149"/>
                </a:lnTo>
                <a:lnTo>
                  <a:pt x="32570" y="0"/>
                </a:lnTo>
                <a:lnTo>
                  <a:pt x="35061" y="149"/>
                </a:lnTo>
                <a:lnTo>
                  <a:pt x="37551" y="299"/>
                </a:lnTo>
                <a:lnTo>
                  <a:pt x="40127" y="594"/>
                </a:lnTo>
                <a:lnTo>
                  <a:pt x="42571" y="1128"/>
                </a:lnTo>
                <a:lnTo>
                  <a:pt x="45016" y="1662"/>
                </a:lnTo>
                <a:lnTo>
                  <a:pt x="47575" y="2276"/>
                </a:lnTo>
                <a:lnTo>
                  <a:pt x="59578" y="13888"/>
                </a:lnTo>
                <a:lnTo>
                  <a:pt x="60685" y="16127"/>
                </a:lnTo>
                <a:lnTo>
                  <a:pt x="61481" y="18483"/>
                </a:lnTo>
                <a:lnTo>
                  <a:pt x="62132" y="21025"/>
                </a:lnTo>
                <a:lnTo>
                  <a:pt x="62783" y="23567"/>
                </a:lnTo>
                <a:lnTo>
                  <a:pt x="63172" y="26287"/>
                </a:lnTo>
                <a:lnTo>
                  <a:pt x="63485" y="29138"/>
                </a:lnTo>
                <a:lnTo>
                  <a:pt x="63798" y="31989"/>
                </a:lnTo>
                <a:lnTo>
                  <a:pt x="64065" y="35019"/>
                </a:lnTo>
                <a:lnTo>
                  <a:pt x="64008" y="38130"/>
                </a:lnTo>
                <a:lnTo>
                  <a:pt x="63951" y="41241"/>
                </a:lnTo>
                <a:lnTo>
                  <a:pt x="63669" y="44648"/>
                </a:lnTo>
                <a:lnTo>
                  <a:pt x="63142" y="47801"/>
                </a:lnTo>
                <a:lnTo>
                  <a:pt x="62615" y="50955"/>
                </a:lnTo>
                <a:lnTo>
                  <a:pt x="44771" y="84525"/>
                </a:lnTo>
                <a:lnTo>
                  <a:pt x="42570" y="87307"/>
                </a:lnTo>
                <a:lnTo>
                  <a:pt x="39919" y="89933"/>
                </a:lnTo>
                <a:lnTo>
                  <a:pt x="37670" y="92407"/>
                </a:lnTo>
                <a:lnTo>
                  <a:pt x="35421" y="94882"/>
                </a:lnTo>
                <a:lnTo>
                  <a:pt x="33316" y="97178"/>
                </a:lnTo>
                <a:lnTo>
                  <a:pt x="31279" y="99373"/>
                </a:lnTo>
                <a:lnTo>
                  <a:pt x="29241" y="101568"/>
                </a:lnTo>
                <a:lnTo>
                  <a:pt x="27030" y="103749"/>
                </a:lnTo>
                <a:lnTo>
                  <a:pt x="25444" y="105579"/>
                </a:lnTo>
                <a:lnTo>
                  <a:pt x="23858" y="107409"/>
                </a:lnTo>
                <a:lnTo>
                  <a:pt x="22559" y="109016"/>
                </a:lnTo>
                <a:lnTo>
                  <a:pt x="21764" y="110352"/>
                </a:lnTo>
                <a:lnTo>
                  <a:pt x="20969" y="111688"/>
                </a:lnTo>
                <a:lnTo>
                  <a:pt x="20642" y="112586"/>
                </a:lnTo>
                <a:lnTo>
                  <a:pt x="20671" y="113596"/>
                </a:lnTo>
                <a:lnTo>
                  <a:pt x="20701" y="114605"/>
                </a:lnTo>
                <a:lnTo>
                  <a:pt x="21211" y="115587"/>
                </a:lnTo>
                <a:lnTo>
                  <a:pt x="21943" y="116408"/>
                </a:lnTo>
                <a:lnTo>
                  <a:pt x="22675" y="117230"/>
                </a:lnTo>
                <a:lnTo>
                  <a:pt x="23811" y="117792"/>
                </a:lnTo>
                <a:lnTo>
                  <a:pt x="25065" y="118528"/>
                </a:lnTo>
                <a:lnTo>
                  <a:pt x="26318" y="119263"/>
                </a:lnTo>
                <a:lnTo>
                  <a:pt x="27869" y="119961"/>
                </a:lnTo>
                <a:lnTo>
                  <a:pt x="29465" y="120824"/>
                </a:lnTo>
                <a:lnTo>
                  <a:pt x="31061" y="121686"/>
                </a:lnTo>
                <a:lnTo>
                  <a:pt x="32851" y="122481"/>
                </a:lnTo>
                <a:lnTo>
                  <a:pt x="34642" y="123703"/>
                </a:lnTo>
                <a:lnTo>
                  <a:pt x="36433" y="124924"/>
                </a:lnTo>
                <a:lnTo>
                  <a:pt x="38479" y="126517"/>
                </a:lnTo>
                <a:lnTo>
                  <a:pt x="40211" y="128153"/>
                </a:lnTo>
                <a:lnTo>
                  <a:pt x="41942" y="129788"/>
                </a:lnTo>
                <a:lnTo>
                  <a:pt x="43622" y="131657"/>
                </a:lnTo>
                <a:lnTo>
                  <a:pt x="45029" y="133516"/>
                </a:lnTo>
                <a:lnTo>
                  <a:pt x="46436" y="135376"/>
                </a:lnTo>
                <a:lnTo>
                  <a:pt x="47500" y="137211"/>
                </a:lnTo>
                <a:lnTo>
                  <a:pt x="48653" y="139309"/>
                </a:lnTo>
                <a:lnTo>
                  <a:pt x="49807" y="141406"/>
                </a:lnTo>
                <a:lnTo>
                  <a:pt x="57361" y="167286"/>
                </a:lnTo>
                <a:lnTo>
                  <a:pt x="57629" y="169862"/>
                </a:lnTo>
                <a:lnTo>
                  <a:pt x="57927" y="172566"/>
                </a:lnTo>
                <a:lnTo>
                  <a:pt x="57899" y="175401"/>
                </a:lnTo>
                <a:lnTo>
                  <a:pt x="57871" y="178236"/>
                </a:lnTo>
                <a:lnTo>
                  <a:pt x="57661" y="181222"/>
                </a:lnTo>
                <a:lnTo>
                  <a:pt x="57195" y="184294"/>
                </a:lnTo>
                <a:lnTo>
                  <a:pt x="56729" y="187366"/>
                </a:lnTo>
                <a:lnTo>
                  <a:pt x="55858" y="190575"/>
                </a:lnTo>
                <a:lnTo>
                  <a:pt x="55105" y="193833"/>
                </a:lnTo>
                <a:lnTo>
                  <a:pt x="54352" y="197091"/>
                </a:lnTo>
                <a:lnTo>
                  <a:pt x="53446" y="200308"/>
                </a:lnTo>
                <a:lnTo>
                  <a:pt x="52677" y="203842"/>
                </a:lnTo>
                <a:lnTo>
                  <a:pt x="51909" y="207377"/>
                </a:lnTo>
                <a:lnTo>
                  <a:pt x="51139" y="211230"/>
                </a:lnTo>
                <a:lnTo>
                  <a:pt x="47647" y="238367"/>
                </a:lnTo>
                <a:lnTo>
                  <a:pt x="47338" y="242223"/>
                </a:lnTo>
                <a:lnTo>
                  <a:pt x="47126" y="246058"/>
                </a:lnTo>
                <a:lnTo>
                  <a:pt x="46954" y="249833"/>
                </a:lnTo>
                <a:lnTo>
                  <a:pt x="46781" y="253607"/>
                </a:lnTo>
                <a:lnTo>
                  <a:pt x="46538" y="257333"/>
                </a:lnTo>
                <a:lnTo>
                  <a:pt x="46610" y="261015"/>
                </a:lnTo>
                <a:lnTo>
                  <a:pt x="46682" y="264696"/>
                </a:lnTo>
                <a:lnTo>
                  <a:pt x="47055" y="268471"/>
                </a:lnTo>
                <a:lnTo>
                  <a:pt x="47385" y="271923"/>
                </a:lnTo>
                <a:lnTo>
                  <a:pt x="49968" y="288113"/>
                </a:lnTo>
                <a:lnTo>
                  <a:pt x="50681" y="291075"/>
                </a:lnTo>
                <a:lnTo>
                  <a:pt x="51395" y="294037"/>
                </a:lnTo>
                <a:lnTo>
                  <a:pt x="52193" y="296857"/>
                </a:lnTo>
                <a:lnTo>
                  <a:pt x="52868" y="299495"/>
                </a:lnTo>
                <a:lnTo>
                  <a:pt x="53542" y="302133"/>
                </a:lnTo>
                <a:lnTo>
                  <a:pt x="54187" y="304581"/>
                </a:lnTo>
                <a:lnTo>
                  <a:pt x="54727" y="306903"/>
                </a:lnTo>
                <a:lnTo>
                  <a:pt x="55267" y="309226"/>
                </a:lnTo>
                <a:lnTo>
                  <a:pt x="55874" y="311513"/>
                </a:lnTo>
                <a:lnTo>
                  <a:pt x="56108" y="313430"/>
                </a:lnTo>
                <a:lnTo>
                  <a:pt x="56341" y="315347"/>
                </a:lnTo>
                <a:lnTo>
                  <a:pt x="56383" y="317018"/>
                </a:lnTo>
                <a:lnTo>
                  <a:pt x="56129" y="318407"/>
                </a:lnTo>
                <a:lnTo>
                  <a:pt x="55876" y="319796"/>
                </a:lnTo>
                <a:lnTo>
                  <a:pt x="55333" y="320874"/>
                </a:lnTo>
                <a:lnTo>
                  <a:pt x="54583" y="321763"/>
                </a:lnTo>
                <a:lnTo>
                  <a:pt x="53834" y="322651"/>
                </a:lnTo>
                <a:lnTo>
                  <a:pt x="46711" y="324686"/>
                </a:lnTo>
                <a:lnTo>
                  <a:pt x="44751" y="324890"/>
                </a:lnTo>
                <a:lnTo>
                  <a:pt x="42265" y="324933"/>
                </a:lnTo>
                <a:lnTo>
                  <a:pt x="39872" y="324960"/>
                </a:lnTo>
                <a:lnTo>
                  <a:pt x="37479" y="324988"/>
                </a:lnTo>
                <a:lnTo>
                  <a:pt x="34850" y="324916"/>
                </a:lnTo>
                <a:lnTo>
                  <a:pt x="32353" y="324851"/>
                </a:lnTo>
                <a:lnTo>
                  <a:pt x="29855" y="324785"/>
                </a:lnTo>
                <a:lnTo>
                  <a:pt x="27307" y="324668"/>
                </a:lnTo>
                <a:lnTo>
                  <a:pt x="24887" y="324568"/>
                </a:lnTo>
                <a:lnTo>
                  <a:pt x="13125" y="324008"/>
                </a:lnTo>
                <a:lnTo>
                  <a:pt x="12184" y="323960"/>
                </a:lnTo>
              </a:path>
            </a:pathLst>
          </a:custGeom>
          <a:ln w="19049">
            <a:solidFill>
              <a:srgbClr val="3C00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853707" y="1758243"/>
            <a:ext cx="83820" cy="345440"/>
          </a:xfrm>
          <a:custGeom>
            <a:avLst/>
            <a:gdLst/>
            <a:ahLst/>
            <a:cxnLst/>
            <a:rect l="l" t="t" r="r" b="b"/>
            <a:pathLst>
              <a:path w="83820" h="345439">
                <a:moveTo>
                  <a:pt x="148" y="31517"/>
                </a:moveTo>
                <a:lnTo>
                  <a:pt x="148" y="31370"/>
                </a:lnTo>
                <a:lnTo>
                  <a:pt x="0" y="30976"/>
                </a:lnTo>
                <a:lnTo>
                  <a:pt x="148" y="30633"/>
                </a:lnTo>
                <a:lnTo>
                  <a:pt x="295" y="30289"/>
                </a:lnTo>
                <a:lnTo>
                  <a:pt x="689" y="29987"/>
                </a:lnTo>
                <a:lnTo>
                  <a:pt x="1031" y="29457"/>
                </a:lnTo>
                <a:lnTo>
                  <a:pt x="1375" y="28926"/>
                </a:lnTo>
                <a:lnTo>
                  <a:pt x="1678" y="28278"/>
                </a:lnTo>
                <a:lnTo>
                  <a:pt x="2208" y="27450"/>
                </a:lnTo>
                <a:lnTo>
                  <a:pt x="2739" y="26621"/>
                </a:lnTo>
                <a:lnTo>
                  <a:pt x="3386" y="25616"/>
                </a:lnTo>
                <a:lnTo>
                  <a:pt x="4215" y="24484"/>
                </a:lnTo>
                <a:lnTo>
                  <a:pt x="5043" y="23353"/>
                </a:lnTo>
                <a:lnTo>
                  <a:pt x="6049" y="21898"/>
                </a:lnTo>
                <a:lnTo>
                  <a:pt x="7180" y="20659"/>
                </a:lnTo>
                <a:lnTo>
                  <a:pt x="8312" y="19421"/>
                </a:lnTo>
                <a:lnTo>
                  <a:pt x="9619" y="18283"/>
                </a:lnTo>
                <a:lnTo>
                  <a:pt x="11005" y="17055"/>
                </a:lnTo>
                <a:lnTo>
                  <a:pt x="12391" y="15826"/>
                </a:lnTo>
                <a:lnTo>
                  <a:pt x="13922" y="14451"/>
                </a:lnTo>
                <a:lnTo>
                  <a:pt x="15494" y="13289"/>
                </a:lnTo>
                <a:lnTo>
                  <a:pt x="17066" y="12127"/>
                </a:lnTo>
                <a:lnTo>
                  <a:pt x="18744" y="11161"/>
                </a:lnTo>
                <a:lnTo>
                  <a:pt x="20437" y="10082"/>
                </a:lnTo>
                <a:lnTo>
                  <a:pt x="22129" y="9004"/>
                </a:lnTo>
                <a:lnTo>
                  <a:pt x="23890" y="7817"/>
                </a:lnTo>
                <a:lnTo>
                  <a:pt x="25650" y="6816"/>
                </a:lnTo>
                <a:lnTo>
                  <a:pt x="27410" y="5815"/>
                </a:lnTo>
                <a:lnTo>
                  <a:pt x="29060" y="4867"/>
                </a:lnTo>
                <a:lnTo>
                  <a:pt x="30997" y="4075"/>
                </a:lnTo>
                <a:lnTo>
                  <a:pt x="32934" y="3283"/>
                </a:lnTo>
                <a:lnTo>
                  <a:pt x="35132" y="2616"/>
                </a:lnTo>
                <a:lnTo>
                  <a:pt x="37271" y="2063"/>
                </a:lnTo>
                <a:lnTo>
                  <a:pt x="39409" y="1510"/>
                </a:lnTo>
                <a:lnTo>
                  <a:pt x="41656" y="1097"/>
                </a:lnTo>
                <a:lnTo>
                  <a:pt x="43826" y="758"/>
                </a:lnTo>
                <a:lnTo>
                  <a:pt x="45996" y="418"/>
                </a:lnTo>
                <a:lnTo>
                  <a:pt x="48180" y="55"/>
                </a:lnTo>
                <a:lnTo>
                  <a:pt x="50292" y="27"/>
                </a:lnTo>
                <a:lnTo>
                  <a:pt x="52404" y="0"/>
                </a:lnTo>
                <a:lnTo>
                  <a:pt x="62404" y="2595"/>
                </a:lnTo>
                <a:lnTo>
                  <a:pt x="64328" y="3620"/>
                </a:lnTo>
                <a:lnTo>
                  <a:pt x="66197" y="5005"/>
                </a:lnTo>
                <a:lnTo>
                  <a:pt x="68041" y="6744"/>
                </a:lnTo>
                <a:lnTo>
                  <a:pt x="69885" y="8483"/>
                </a:lnTo>
                <a:lnTo>
                  <a:pt x="71831" y="10787"/>
                </a:lnTo>
                <a:lnTo>
                  <a:pt x="73469" y="13030"/>
                </a:lnTo>
                <a:lnTo>
                  <a:pt x="75107" y="15273"/>
                </a:lnTo>
                <a:lnTo>
                  <a:pt x="83194" y="42971"/>
                </a:lnTo>
                <a:lnTo>
                  <a:pt x="82860" y="46646"/>
                </a:lnTo>
                <a:lnTo>
                  <a:pt x="82272" y="50296"/>
                </a:lnTo>
                <a:lnTo>
                  <a:pt x="81683" y="53947"/>
                </a:lnTo>
                <a:lnTo>
                  <a:pt x="80783" y="57675"/>
                </a:lnTo>
                <a:lnTo>
                  <a:pt x="79452" y="61366"/>
                </a:lnTo>
                <a:lnTo>
                  <a:pt x="78122" y="65056"/>
                </a:lnTo>
                <a:lnTo>
                  <a:pt x="76355" y="68767"/>
                </a:lnTo>
                <a:lnTo>
                  <a:pt x="74290" y="72439"/>
                </a:lnTo>
                <a:lnTo>
                  <a:pt x="72226" y="76112"/>
                </a:lnTo>
                <a:lnTo>
                  <a:pt x="58267" y="94215"/>
                </a:lnTo>
                <a:lnTo>
                  <a:pt x="55159" y="97648"/>
                </a:lnTo>
                <a:lnTo>
                  <a:pt x="51653" y="100953"/>
                </a:lnTo>
                <a:lnTo>
                  <a:pt x="48411" y="103999"/>
                </a:lnTo>
                <a:lnTo>
                  <a:pt x="45169" y="107044"/>
                </a:lnTo>
                <a:lnTo>
                  <a:pt x="41720" y="109860"/>
                </a:lnTo>
                <a:lnTo>
                  <a:pt x="38816" y="112489"/>
                </a:lnTo>
                <a:lnTo>
                  <a:pt x="35910" y="115119"/>
                </a:lnTo>
                <a:lnTo>
                  <a:pt x="33372" y="117506"/>
                </a:lnTo>
                <a:lnTo>
                  <a:pt x="30982" y="119774"/>
                </a:lnTo>
                <a:lnTo>
                  <a:pt x="28592" y="122043"/>
                </a:lnTo>
                <a:lnTo>
                  <a:pt x="26351" y="124105"/>
                </a:lnTo>
                <a:lnTo>
                  <a:pt x="15014" y="142040"/>
                </a:lnTo>
                <a:lnTo>
                  <a:pt x="14761" y="143558"/>
                </a:lnTo>
                <a:lnTo>
                  <a:pt x="20528" y="153771"/>
                </a:lnTo>
                <a:lnTo>
                  <a:pt x="21979" y="154963"/>
                </a:lnTo>
                <a:lnTo>
                  <a:pt x="23911" y="156094"/>
                </a:lnTo>
                <a:lnTo>
                  <a:pt x="25837" y="157040"/>
                </a:lnTo>
                <a:lnTo>
                  <a:pt x="27763" y="157985"/>
                </a:lnTo>
                <a:lnTo>
                  <a:pt x="29953" y="158637"/>
                </a:lnTo>
                <a:lnTo>
                  <a:pt x="32084" y="159447"/>
                </a:lnTo>
                <a:lnTo>
                  <a:pt x="34215" y="160257"/>
                </a:lnTo>
                <a:lnTo>
                  <a:pt x="36457" y="161147"/>
                </a:lnTo>
                <a:lnTo>
                  <a:pt x="38623" y="161899"/>
                </a:lnTo>
                <a:lnTo>
                  <a:pt x="40789" y="162650"/>
                </a:lnTo>
                <a:lnTo>
                  <a:pt x="42971" y="163214"/>
                </a:lnTo>
                <a:lnTo>
                  <a:pt x="45081" y="163956"/>
                </a:lnTo>
                <a:lnTo>
                  <a:pt x="47191" y="164698"/>
                </a:lnTo>
                <a:lnTo>
                  <a:pt x="49414" y="165445"/>
                </a:lnTo>
                <a:lnTo>
                  <a:pt x="51285" y="166351"/>
                </a:lnTo>
                <a:lnTo>
                  <a:pt x="63463" y="184012"/>
                </a:lnTo>
                <a:lnTo>
                  <a:pt x="63327" y="186117"/>
                </a:lnTo>
                <a:lnTo>
                  <a:pt x="62920" y="188179"/>
                </a:lnTo>
                <a:lnTo>
                  <a:pt x="62512" y="190240"/>
                </a:lnTo>
                <a:lnTo>
                  <a:pt x="61641" y="192305"/>
                </a:lnTo>
                <a:lnTo>
                  <a:pt x="60887" y="194595"/>
                </a:lnTo>
                <a:lnTo>
                  <a:pt x="60132" y="196886"/>
                </a:lnTo>
                <a:lnTo>
                  <a:pt x="59190" y="199464"/>
                </a:lnTo>
                <a:lnTo>
                  <a:pt x="58390" y="201921"/>
                </a:lnTo>
                <a:lnTo>
                  <a:pt x="57589" y="204379"/>
                </a:lnTo>
                <a:lnTo>
                  <a:pt x="56772" y="206776"/>
                </a:lnTo>
                <a:lnTo>
                  <a:pt x="56084" y="209342"/>
                </a:lnTo>
                <a:lnTo>
                  <a:pt x="53003" y="225981"/>
                </a:lnTo>
                <a:lnTo>
                  <a:pt x="52664" y="229123"/>
                </a:lnTo>
                <a:lnTo>
                  <a:pt x="52425" y="232641"/>
                </a:lnTo>
                <a:lnTo>
                  <a:pt x="52230" y="236171"/>
                </a:lnTo>
                <a:lnTo>
                  <a:pt x="52035" y="239702"/>
                </a:lnTo>
                <a:lnTo>
                  <a:pt x="51923" y="243301"/>
                </a:lnTo>
                <a:lnTo>
                  <a:pt x="51834" y="247161"/>
                </a:lnTo>
                <a:lnTo>
                  <a:pt x="51745" y="251022"/>
                </a:lnTo>
                <a:lnTo>
                  <a:pt x="51716" y="255229"/>
                </a:lnTo>
                <a:lnTo>
                  <a:pt x="51695" y="259336"/>
                </a:lnTo>
                <a:lnTo>
                  <a:pt x="51673" y="263443"/>
                </a:lnTo>
                <a:lnTo>
                  <a:pt x="51690" y="267681"/>
                </a:lnTo>
                <a:lnTo>
                  <a:pt x="51706" y="271802"/>
                </a:lnTo>
                <a:lnTo>
                  <a:pt x="51723" y="275924"/>
                </a:lnTo>
                <a:lnTo>
                  <a:pt x="51760" y="280047"/>
                </a:lnTo>
                <a:lnTo>
                  <a:pt x="51792" y="284064"/>
                </a:lnTo>
                <a:lnTo>
                  <a:pt x="51823" y="288082"/>
                </a:lnTo>
                <a:lnTo>
                  <a:pt x="51865" y="292183"/>
                </a:lnTo>
                <a:lnTo>
                  <a:pt x="51900" y="295908"/>
                </a:lnTo>
                <a:lnTo>
                  <a:pt x="51935" y="299634"/>
                </a:lnTo>
                <a:lnTo>
                  <a:pt x="51970" y="303174"/>
                </a:lnTo>
                <a:lnTo>
                  <a:pt x="52000" y="306415"/>
                </a:lnTo>
                <a:lnTo>
                  <a:pt x="52030" y="309655"/>
                </a:lnTo>
                <a:lnTo>
                  <a:pt x="52058" y="312608"/>
                </a:lnTo>
                <a:lnTo>
                  <a:pt x="52081" y="315350"/>
                </a:lnTo>
                <a:lnTo>
                  <a:pt x="52172" y="329279"/>
                </a:lnTo>
                <a:lnTo>
                  <a:pt x="52180" y="331290"/>
                </a:lnTo>
                <a:lnTo>
                  <a:pt x="52333" y="333272"/>
                </a:lnTo>
                <a:lnTo>
                  <a:pt x="52189" y="334934"/>
                </a:lnTo>
                <a:lnTo>
                  <a:pt x="52046" y="336596"/>
                </a:lnTo>
                <a:lnTo>
                  <a:pt x="49250" y="342161"/>
                </a:lnTo>
                <a:lnTo>
                  <a:pt x="48376" y="342932"/>
                </a:lnTo>
                <a:lnTo>
                  <a:pt x="47277" y="343453"/>
                </a:lnTo>
                <a:lnTo>
                  <a:pt x="46063" y="343876"/>
                </a:lnTo>
                <a:lnTo>
                  <a:pt x="44850" y="344299"/>
                </a:lnTo>
                <a:lnTo>
                  <a:pt x="43295" y="344524"/>
                </a:lnTo>
                <a:lnTo>
                  <a:pt x="41971" y="344701"/>
                </a:lnTo>
                <a:lnTo>
                  <a:pt x="40647" y="344878"/>
                </a:lnTo>
                <a:lnTo>
                  <a:pt x="38764" y="344901"/>
                </a:lnTo>
                <a:lnTo>
                  <a:pt x="38122" y="344941"/>
                </a:lnTo>
              </a:path>
            </a:pathLst>
          </a:custGeom>
          <a:ln w="19050">
            <a:solidFill>
              <a:srgbClr val="3C00B8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6" name="object 46"/>
          <p:cNvGrpSpPr/>
          <p:nvPr/>
        </p:nvGrpSpPr>
        <p:grpSpPr>
          <a:xfrm>
            <a:off x="4666338" y="332098"/>
            <a:ext cx="697230" cy="732790"/>
            <a:chOff x="4666338" y="332098"/>
            <a:chExt cx="697230" cy="732790"/>
          </a:xfrm>
        </p:grpSpPr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66338" y="367491"/>
              <a:ext cx="81353" cy="15348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21655" y="332098"/>
              <a:ext cx="469968" cy="732631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14048" y="913417"/>
              <a:ext cx="69868" cy="148838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5238210" y="342212"/>
              <a:ext cx="115570" cy="627380"/>
            </a:xfrm>
            <a:custGeom>
              <a:avLst/>
              <a:gdLst/>
              <a:ahLst/>
              <a:cxnLst/>
              <a:rect l="l" t="t" r="r" b="b"/>
              <a:pathLst>
                <a:path w="115570" h="627380">
                  <a:moveTo>
                    <a:pt x="4905" y="105228"/>
                  </a:moveTo>
                  <a:lnTo>
                    <a:pt x="4905" y="105228"/>
                  </a:lnTo>
                  <a:lnTo>
                    <a:pt x="4905" y="76960"/>
                  </a:lnTo>
                  <a:lnTo>
                    <a:pt x="4758" y="72575"/>
                  </a:lnTo>
                  <a:lnTo>
                    <a:pt x="4905" y="68303"/>
                  </a:lnTo>
                  <a:lnTo>
                    <a:pt x="5053" y="64032"/>
                  </a:lnTo>
                  <a:lnTo>
                    <a:pt x="5299" y="59488"/>
                  </a:lnTo>
                  <a:lnTo>
                    <a:pt x="11919" y="30258"/>
                  </a:lnTo>
                  <a:lnTo>
                    <a:pt x="13768" y="26650"/>
                  </a:lnTo>
                  <a:lnTo>
                    <a:pt x="16264" y="23358"/>
                  </a:lnTo>
                  <a:lnTo>
                    <a:pt x="18951" y="20334"/>
                  </a:lnTo>
                  <a:lnTo>
                    <a:pt x="21638" y="17310"/>
                  </a:lnTo>
                  <a:lnTo>
                    <a:pt x="52304" y="2314"/>
                  </a:lnTo>
                  <a:lnTo>
                    <a:pt x="56727" y="1324"/>
                  </a:lnTo>
                  <a:lnTo>
                    <a:pt x="61352" y="410"/>
                  </a:lnTo>
                  <a:lnTo>
                    <a:pt x="65801" y="205"/>
                  </a:lnTo>
                  <a:lnTo>
                    <a:pt x="70251" y="0"/>
                  </a:lnTo>
                  <a:lnTo>
                    <a:pt x="74853" y="124"/>
                  </a:lnTo>
                  <a:lnTo>
                    <a:pt x="79003" y="1083"/>
                  </a:lnTo>
                  <a:lnTo>
                    <a:pt x="83152" y="2042"/>
                  </a:lnTo>
                  <a:lnTo>
                    <a:pt x="87108" y="3697"/>
                  </a:lnTo>
                  <a:lnTo>
                    <a:pt x="90697" y="5960"/>
                  </a:lnTo>
                  <a:lnTo>
                    <a:pt x="94285" y="8223"/>
                  </a:lnTo>
                  <a:lnTo>
                    <a:pt x="112473" y="43370"/>
                  </a:lnTo>
                  <a:lnTo>
                    <a:pt x="115113" y="61906"/>
                  </a:lnTo>
                  <a:lnTo>
                    <a:pt x="115452" y="68505"/>
                  </a:lnTo>
                  <a:lnTo>
                    <a:pt x="109718" y="105234"/>
                  </a:lnTo>
                  <a:lnTo>
                    <a:pt x="107468" y="112718"/>
                  </a:lnTo>
                  <a:lnTo>
                    <a:pt x="104285" y="120344"/>
                  </a:lnTo>
                  <a:lnTo>
                    <a:pt x="101005" y="127867"/>
                  </a:lnTo>
                  <a:lnTo>
                    <a:pt x="97726" y="135390"/>
                  </a:lnTo>
                  <a:lnTo>
                    <a:pt x="93867" y="143076"/>
                  </a:lnTo>
                  <a:lnTo>
                    <a:pt x="90041" y="150371"/>
                  </a:lnTo>
                  <a:lnTo>
                    <a:pt x="86214" y="157667"/>
                  </a:lnTo>
                  <a:lnTo>
                    <a:pt x="82086" y="164813"/>
                  </a:lnTo>
                  <a:lnTo>
                    <a:pt x="78046" y="171639"/>
                  </a:lnTo>
                  <a:lnTo>
                    <a:pt x="74007" y="178464"/>
                  </a:lnTo>
                  <a:lnTo>
                    <a:pt x="69707" y="185010"/>
                  </a:lnTo>
                  <a:lnTo>
                    <a:pt x="65806" y="191325"/>
                  </a:lnTo>
                  <a:lnTo>
                    <a:pt x="61905" y="197640"/>
                  </a:lnTo>
                  <a:lnTo>
                    <a:pt x="57956" y="203658"/>
                  </a:lnTo>
                  <a:lnTo>
                    <a:pt x="54640" y="209528"/>
                  </a:lnTo>
                  <a:lnTo>
                    <a:pt x="51324" y="215399"/>
                  </a:lnTo>
                  <a:lnTo>
                    <a:pt x="48369" y="221014"/>
                  </a:lnTo>
                  <a:lnTo>
                    <a:pt x="45909" y="226548"/>
                  </a:lnTo>
                  <a:lnTo>
                    <a:pt x="43448" y="232083"/>
                  </a:lnTo>
                  <a:lnTo>
                    <a:pt x="41346" y="237574"/>
                  </a:lnTo>
                  <a:lnTo>
                    <a:pt x="39880" y="242737"/>
                  </a:lnTo>
                  <a:lnTo>
                    <a:pt x="38413" y="247900"/>
                  </a:lnTo>
                  <a:lnTo>
                    <a:pt x="37536" y="252690"/>
                  </a:lnTo>
                  <a:lnTo>
                    <a:pt x="37110" y="257527"/>
                  </a:lnTo>
                  <a:lnTo>
                    <a:pt x="36685" y="262363"/>
                  </a:lnTo>
                  <a:lnTo>
                    <a:pt x="40768" y="285056"/>
                  </a:lnTo>
                  <a:lnTo>
                    <a:pt x="42529" y="289330"/>
                  </a:lnTo>
                  <a:lnTo>
                    <a:pt x="45117" y="293419"/>
                  </a:lnTo>
                  <a:lnTo>
                    <a:pt x="47891" y="297398"/>
                  </a:lnTo>
                  <a:lnTo>
                    <a:pt x="50664" y="301378"/>
                  </a:lnTo>
                  <a:lnTo>
                    <a:pt x="54160" y="305040"/>
                  </a:lnTo>
                  <a:lnTo>
                    <a:pt x="57411" y="308933"/>
                  </a:lnTo>
                  <a:lnTo>
                    <a:pt x="60662" y="312826"/>
                  </a:lnTo>
                  <a:lnTo>
                    <a:pt x="64165" y="316684"/>
                  </a:lnTo>
                  <a:lnTo>
                    <a:pt x="67397" y="320756"/>
                  </a:lnTo>
                  <a:lnTo>
                    <a:pt x="70629" y="324828"/>
                  </a:lnTo>
                  <a:lnTo>
                    <a:pt x="84319" y="345997"/>
                  </a:lnTo>
                  <a:lnTo>
                    <a:pt x="86454" y="350293"/>
                  </a:lnTo>
                  <a:lnTo>
                    <a:pt x="92895" y="372965"/>
                  </a:lnTo>
                  <a:lnTo>
                    <a:pt x="93434" y="377532"/>
                  </a:lnTo>
                  <a:lnTo>
                    <a:pt x="93286" y="381981"/>
                  </a:lnTo>
                  <a:lnTo>
                    <a:pt x="92845" y="386545"/>
                  </a:lnTo>
                  <a:lnTo>
                    <a:pt x="92405" y="391109"/>
                  </a:lnTo>
                  <a:lnTo>
                    <a:pt x="80805" y="422066"/>
                  </a:lnTo>
                  <a:lnTo>
                    <a:pt x="78569" y="426292"/>
                  </a:lnTo>
                  <a:lnTo>
                    <a:pt x="76332" y="430518"/>
                  </a:lnTo>
                  <a:lnTo>
                    <a:pt x="73792" y="434847"/>
                  </a:lnTo>
                  <a:lnTo>
                    <a:pt x="71644" y="439043"/>
                  </a:lnTo>
                  <a:lnTo>
                    <a:pt x="69496" y="443239"/>
                  </a:lnTo>
                  <a:lnTo>
                    <a:pt x="67420" y="447263"/>
                  </a:lnTo>
                  <a:lnTo>
                    <a:pt x="65681" y="451467"/>
                  </a:lnTo>
                  <a:lnTo>
                    <a:pt x="63943" y="455672"/>
                  </a:lnTo>
                  <a:lnTo>
                    <a:pt x="62451" y="460039"/>
                  </a:lnTo>
                  <a:lnTo>
                    <a:pt x="61212" y="464270"/>
                  </a:lnTo>
                  <a:lnTo>
                    <a:pt x="59974" y="468501"/>
                  </a:lnTo>
                  <a:lnTo>
                    <a:pt x="56546" y="489843"/>
                  </a:lnTo>
                  <a:lnTo>
                    <a:pt x="56130" y="494281"/>
                  </a:lnTo>
                  <a:lnTo>
                    <a:pt x="55566" y="517776"/>
                  </a:lnTo>
                  <a:lnTo>
                    <a:pt x="55556" y="522633"/>
                  </a:lnTo>
                  <a:lnTo>
                    <a:pt x="55485" y="527607"/>
                  </a:lnTo>
                  <a:lnTo>
                    <a:pt x="55701" y="532624"/>
                  </a:lnTo>
                  <a:lnTo>
                    <a:pt x="55917" y="537641"/>
                  </a:lnTo>
                  <a:lnTo>
                    <a:pt x="56423" y="542897"/>
                  </a:lnTo>
                  <a:lnTo>
                    <a:pt x="56863" y="547878"/>
                  </a:lnTo>
                  <a:lnTo>
                    <a:pt x="57303" y="552859"/>
                  </a:lnTo>
                  <a:lnTo>
                    <a:pt x="57863" y="557805"/>
                  </a:lnTo>
                  <a:lnTo>
                    <a:pt x="58340" y="562511"/>
                  </a:lnTo>
                  <a:lnTo>
                    <a:pt x="58817" y="567217"/>
                  </a:lnTo>
                  <a:lnTo>
                    <a:pt x="59310" y="571756"/>
                  </a:lnTo>
                  <a:lnTo>
                    <a:pt x="59724" y="576114"/>
                  </a:lnTo>
                  <a:lnTo>
                    <a:pt x="60139" y="580472"/>
                  </a:lnTo>
                  <a:lnTo>
                    <a:pt x="60514" y="584774"/>
                  </a:lnTo>
                  <a:lnTo>
                    <a:pt x="60826" y="588659"/>
                  </a:lnTo>
                  <a:lnTo>
                    <a:pt x="61139" y="592544"/>
                  </a:lnTo>
                  <a:lnTo>
                    <a:pt x="61391" y="596143"/>
                  </a:lnTo>
                  <a:lnTo>
                    <a:pt x="61600" y="599426"/>
                  </a:lnTo>
                  <a:lnTo>
                    <a:pt x="61809" y="602710"/>
                  </a:lnTo>
                  <a:lnTo>
                    <a:pt x="62104" y="605640"/>
                  </a:lnTo>
                  <a:lnTo>
                    <a:pt x="62077" y="608360"/>
                  </a:lnTo>
                  <a:lnTo>
                    <a:pt x="62052" y="611079"/>
                  </a:lnTo>
                  <a:lnTo>
                    <a:pt x="55403" y="624518"/>
                  </a:lnTo>
                  <a:lnTo>
                    <a:pt x="53840" y="625403"/>
                  </a:lnTo>
                  <a:lnTo>
                    <a:pt x="43291" y="627188"/>
                  </a:lnTo>
                  <a:lnTo>
                    <a:pt x="40946" y="627190"/>
                  </a:lnTo>
                  <a:lnTo>
                    <a:pt x="38571" y="626927"/>
                  </a:lnTo>
                  <a:lnTo>
                    <a:pt x="36019" y="626412"/>
                  </a:lnTo>
                  <a:lnTo>
                    <a:pt x="33466" y="625898"/>
                  </a:lnTo>
                  <a:lnTo>
                    <a:pt x="30642" y="624934"/>
                  </a:lnTo>
                  <a:lnTo>
                    <a:pt x="27978" y="624101"/>
                  </a:lnTo>
                  <a:lnTo>
                    <a:pt x="2556" y="609720"/>
                  </a:lnTo>
                  <a:lnTo>
                    <a:pt x="1439" y="608315"/>
                  </a:lnTo>
                  <a:lnTo>
                    <a:pt x="425" y="606412"/>
                  </a:lnTo>
                  <a:lnTo>
                    <a:pt x="0" y="605750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1" name="object 51"/>
          <p:cNvGrpSpPr/>
          <p:nvPr/>
        </p:nvGrpSpPr>
        <p:grpSpPr>
          <a:xfrm>
            <a:off x="3266787" y="2407108"/>
            <a:ext cx="975360" cy="716915"/>
            <a:chOff x="3266787" y="2407108"/>
            <a:chExt cx="975360" cy="716915"/>
          </a:xfrm>
        </p:grpSpPr>
        <p:pic>
          <p:nvPicPr>
            <p:cNvPr id="52" name="object 5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66787" y="2407108"/>
              <a:ext cx="974758" cy="716779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3319062" y="2733444"/>
              <a:ext cx="96520" cy="273050"/>
            </a:xfrm>
            <a:custGeom>
              <a:avLst/>
              <a:gdLst/>
              <a:ahLst/>
              <a:cxnLst/>
              <a:rect l="l" t="t" r="r" b="b"/>
              <a:pathLst>
                <a:path w="96520" h="273050">
                  <a:moveTo>
                    <a:pt x="61452" y="3226"/>
                  </a:moveTo>
                  <a:lnTo>
                    <a:pt x="61452" y="3078"/>
                  </a:lnTo>
                  <a:lnTo>
                    <a:pt x="61600" y="2685"/>
                  </a:lnTo>
                  <a:lnTo>
                    <a:pt x="61452" y="2341"/>
                  </a:lnTo>
                  <a:lnTo>
                    <a:pt x="61305" y="1998"/>
                  </a:lnTo>
                  <a:lnTo>
                    <a:pt x="61059" y="1548"/>
                  </a:lnTo>
                  <a:lnTo>
                    <a:pt x="60568" y="1165"/>
                  </a:lnTo>
                  <a:lnTo>
                    <a:pt x="60077" y="782"/>
                  </a:lnTo>
                  <a:lnTo>
                    <a:pt x="59529" y="86"/>
                  </a:lnTo>
                  <a:lnTo>
                    <a:pt x="58507" y="43"/>
                  </a:lnTo>
                  <a:lnTo>
                    <a:pt x="57486" y="0"/>
                  </a:lnTo>
                  <a:lnTo>
                    <a:pt x="55995" y="183"/>
                  </a:lnTo>
                  <a:lnTo>
                    <a:pt x="54440" y="907"/>
                  </a:lnTo>
                  <a:lnTo>
                    <a:pt x="52884" y="1631"/>
                  </a:lnTo>
                  <a:lnTo>
                    <a:pt x="34344" y="24205"/>
                  </a:lnTo>
                  <a:lnTo>
                    <a:pt x="31613" y="28990"/>
                  </a:lnTo>
                  <a:lnTo>
                    <a:pt x="18205" y="61327"/>
                  </a:lnTo>
                  <a:lnTo>
                    <a:pt x="15697" y="68784"/>
                  </a:lnTo>
                  <a:lnTo>
                    <a:pt x="5382" y="112006"/>
                  </a:lnTo>
                  <a:lnTo>
                    <a:pt x="389" y="152990"/>
                  </a:lnTo>
                  <a:lnTo>
                    <a:pt x="0" y="166282"/>
                  </a:lnTo>
                  <a:lnTo>
                    <a:pt x="116" y="172805"/>
                  </a:lnTo>
                  <a:lnTo>
                    <a:pt x="7460" y="214927"/>
                  </a:lnTo>
                  <a:lnTo>
                    <a:pt x="31180" y="250392"/>
                  </a:lnTo>
                  <a:lnTo>
                    <a:pt x="47474" y="261310"/>
                  </a:lnTo>
                  <a:lnTo>
                    <a:pt x="53123" y="264245"/>
                  </a:lnTo>
                  <a:lnTo>
                    <a:pt x="59302" y="266314"/>
                  </a:lnTo>
                  <a:lnTo>
                    <a:pt x="65073" y="268003"/>
                  </a:lnTo>
                  <a:lnTo>
                    <a:pt x="70845" y="269692"/>
                  </a:lnTo>
                  <a:lnTo>
                    <a:pt x="76956" y="270666"/>
                  </a:lnTo>
                  <a:lnTo>
                    <a:pt x="82102" y="271446"/>
                  </a:lnTo>
                  <a:lnTo>
                    <a:pt x="87248" y="272225"/>
                  </a:lnTo>
                  <a:lnTo>
                    <a:pt x="93643" y="272472"/>
                  </a:lnTo>
                  <a:lnTo>
                    <a:pt x="95951" y="272678"/>
                  </a:lnTo>
                </a:path>
              </a:pathLst>
            </a:custGeom>
            <a:ln w="19050">
              <a:solidFill>
                <a:srgbClr val="3C00B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4" name="object 54"/>
          <p:cNvGrpSpPr/>
          <p:nvPr/>
        </p:nvGrpSpPr>
        <p:grpSpPr>
          <a:xfrm>
            <a:off x="7052828" y="1661209"/>
            <a:ext cx="1737360" cy="1390650"/>
            <a:chOff x="7052828" y="1661209"/>
            <a:chExt cx="1737360" cy="1390650"/>
          </a:xfrm>
        </p:grpSpPr>
        <p:pic>
          <p:nvPicPr>
            <p:cNvPr id="55" name="object 5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094771" y="1661209"/>
              <a:ext cx="409204" cy="297942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7137633" y="1681010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5" y="123393"/>
                  </a:lnTo>
                  <a:lnTo>
                    <a:pt x="59152" y="146418"/>
                  </a:lnTo>
                  <a:lnTo>
                    <a:pt x="44118" y="165483"/>
                  </a:lnTo>
                  <a:lnTo>
                    <a:pt x="46231" y="185635"/>
                  </a:lnTo>
                  <a:lnTo>
                    <a:pt x="49048" y="200384"/>
                  </a:lnTo>
                  <a:lnTo>
                    <a:pt x="51460" y="209247"/>
                  </a:lnTo>
                  <a:lnTo>
                    <a:pt x="52503" y="212279"/>
                  </a:lnTo>
                  <a:lnTo>
                    <a:pt x="71394" y="212279"/>
                  </a:lnTo>
                  <a:lnTo>
                    <a:pt x="69241" y="204569"/>
                  </a:lnTo>
                  <a:lnTo>
                    <a:pt x="61822" y="200384"/>
                  </a:lnTo>
                  <a:lnTo>
                    <a:pt x="61242" y="194020"/>
                  </a:lnTo>
                  <a:lnTo>
                    <a:pt x="61132" y="189358"/>
                  </a:lnTo>
                  <a:lnTo>
                    <a:pt x="61114" y="174221"/>
                  </a:lnTo>
                  <a:lnTo>
                    <a:pt x="68626" y="172085"/>
                  </a:lnTo>
                  <a:lnTo>
                    <a:pt x="77605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8" y="143539"/>
                  </a:lnTo>
                  <a:lnTo>
                    <a:pt x="121725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7" y="165987"/>
                  </a:moveTo>
                  <a:lnTo>
                    <a:pt x="77605" y="165987"/>
                  </a:lnTo>
                  <a:lnTo>
                    <a:pt x="79999" y="184221"/>
                  </a:lnTo>
                  <a:lnTo>
                    <a:pt x="82752" y="198912"/>
                  </a:lnTo>
                  <a:lnTo>
                    <a:pt x="85021" y="208713"/>
                  </a:lnTo>
                  <a:lnTo>
                    <a:pt x="85965" y="212279"/>
                  </a:lnTo>
                  <a:lnTo>
                    <a:pt x="106775" y="212279"/>
                  </a:lnTo>
                  <a:lnTo>
                    <a:pt x="105764" y="204188"/>
                  </a:lnTo>
                  <a:lnTo>
                    <a:pt x="97203" y="200384"/>
                  </a:lnTo>
                  <a:lnTo>
                    <a:pt x="93543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5" y="128106"/>
                  </a:lnTo>
                  <a:lnTo>
                    <a:pt x="124872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4" y="131432"/>
                  </a:lnTo>
                  <a:lnTo>
                    <a:pt x="153869" y="135050"/>
                  </a:lnTo>
                  <a:lnTo>
                    <a:pt x="172170" y="138789"/>
                  </a:lnTo>
                  <a:lnTo>
                    <a:pt x="192639" y="141163"/>
                  </a:lnTo>
                  <a:lnTo>
                    <a:pt x="191357" y="149983"/>
                  </a:lnTo>
                  <a:lnTo>
                    <a:pt x="189610" y="160304"/>
                  </a:lnTo>
                  <a:lnTo>
                    <a:pt x="187439" y="170839"/>
                  </a:lnTo>
                  <a:lnTo>
                    <a:pt x="184886" y="180306"/>
                  </a:lnTo>
                  <a:lnTo>
                    <a:pt x="187543" y="191081"/>
                  </a:lnTo>
                  <a:lnTo>
                    <a:pt x="189162" y="201369"/>
                  </a:lnTo>
                  <a:lnTo>
                    <a:pt x="189993" y="209247"/>
                  </a:lnTo>
                  <a:lnTo>
                    <a:pt x="190215" y="212279"/>
                  </a:lnTo>
                  <a:lnTo>
                    <a:pt x="209232" y="212279"/>
                  </a:lnTo>
                  <a:lnTo>
                    <a:pt x="210760" y="206465"/>
                  </a:lnTo>
                  <a:lnTo>
                    <a:pt x="202010" y="201899"/>
                  </a:lnTo>
                  <a:lnTo>
                    <a:pt x="201808" y="194020"/>
                  </a:lnTo>
                  <a:lnTo>
                    <a:pt x="201749" y="189358"/>
                  </a:lnTo>
                  <a:lnTo>
                    <a:pt x="203754" y="176100"/>
                  </a:lnTo>
                  <a:lnTo>
                    <a:pt x="209111" y="160071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7" y="153167"/>
                  </a:lnTo>
                  <a:lnTo>
                    <a:pt x="224667" y="167593"/>
                  </a:lnTo>
                  <a:lnTo>
                    <a:pt x="226637" y="181874"/>
                  </a:lnTo>
                  <a:lnTo>
                    <a:pt x="226834" y="194020"/>
                  </a:lnTo>
                  <a:lnTo>
                    <a:pt x="235965" y="207717"/>
                  </a:lnTo>
                  <a:lnTo>
                    <a:pt x="235673" y="212279"/>
                  </a:lnTo>
                  <a:lnTo>
                    <a:pt x="257417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4" y="190840"/>
                  </a:lnTo>
                  <a:lnTo>
                    <a:pt x="242021" y="173899"/>
                  </a:lnTo>
                  <a:lnTo>
                    <a:pt x="244173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8" y="128209"/>
                  </a:lnTo>
                  <a:lnTo>
                    <a:pt x="28355" y="128151"/>
                  </a:lnTo>
                  <a:lnTo>
                    <a:pt x="36896" y="125909"/>
                  </a:lnTo>
                  <a:lnTo>
                    <a:pt x="47281" y="118806"/>
                  </a:lnTo>
                  <a:lnTo>
                    <a:pt x="49934" y="115310"/>
                  </a:lnTo>
                  <a:lnTo>
                    <a:pt x="27663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0" y="56648"/>
                  </a:lnTo>
                  <a:lnTo>
                    <a:pt x="61998" y="67318"/>
                  </a:lnTo>
                  <a:lnTo>
                    <a:pt x="50171" y="85170"/>
                  </a:lnTo>
                  <a:lnTo>
                    <a:pt x="41556" y="103415"/>
                  </a:lnTo>
                  <a:lnTo>
                    <a:pt x="27663" y="115310"/>
                  </a:lnTo>
                  <a:lnTo>
                    <a:pt x="49934" y="115310"/>
                  </a:lnTo>
                  <a:lnTo>
                    <a:pt x="54918" y="108743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2" y="78490"/>
                  </a:lnTo>
                  <a:lnTo>
                    <a:pt x="269552" y="71365"/>
                  </a:lnTo>
                  <a:lnTo>
                    <a:pt x="273378" y="62349"/>
                  </a:lnTo>
                  <a:lnTo>
                    <a:pt x="276999" y="55525"/>
                  </a:lnTo>
                  <a:lnTo>
                    <a:pt x="173093" y="55525"/>
                  </a:lnTo>
                  <a:lnTo>
                    <a:pt x="150277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8" y="0"/>
                  </a:moveTo>
                  <a:lnTo>
                    <a:pt x="226269" y="32036"/>
                  </a:lnTo>
                  <a:lnTo>
                    <a:pt x="215520" y="47848"/>
                  </a:lnTo>
                  <a:lnTo>
                    <a:pt x="211726" y="49208"/>
                  </a:lnTo>
                  <a:lnTo>
                    <a:pt x="201868" y="52114"/>
                  </a:lnTo>
                  <a:lnTo>
                    <a:pt x="188229" y="54807"/>
                  </a:lnTo>
                  <a:lnTo>
                    <a:pt x="173093" y="55525"/>
                  </a:lnTo>
                  <a:lnTo>
                    <a:pt x="276999" y="55525"/>
                  </a:lnTo>
                  <a:lnTo>
                    <a:pt x="277924" y="53783"/>
                  </a:lnTo>
                  <a:lnTo>
                    <a:pt x="279723" y="50918"/>
                  </a:lnTo>
                  <a:lnTo>
                    <a:pt x="283146" y="49641"/>
                  </a:lnTo>
                  <a:lnTo>
                    <a:pt x="304225" y="49641"/>
                  </a:lnTo>
                  <a:lnTo>
                    <a:pt x="312323" y="46368"/>
                  </a:lnTo>
                  <a:lnTo>
                    <a:pt x="319306" y="39850"/>
                  </a:lnTo>
                  <a:lnTo>
                    <a:pt x="323155" y="33705"/>
                  </a:lnTo>
                  <a:lnTo>
                    <a:pt x="323996" y="31982"/>
                  </a:lnTo>
                  <a:lnTo>
                    <a:pt x="323134" y="29919"/>
                  </a:lnTo>
                  <a:lnTo>
                    <a:pt x="316927" y="27645"/>
                  </a:lnTo>
                  <a:lnTo>
                    <a:pt x="308776" y="24571"/>
                  </a:lnTo>
                  <a:lnTo>
                    <a:pt x="297548" y="19494"/>
                  </a:lnTo>
                  <a:lnTo>
                    <a:pt x="296045" y="16139"/>
                  </a:lnTo>
                  <a:lnTo>
                    <a:pt x="295335" y="10673"/>
                  </a:lnTo>
                  <a:lnTo>
                    <a:pt x="293439" y="8307"/>
                  </a:lnTo>
                  <a:lnTo>
                    <a:pt x="286341" y="5361"/>
                  </a:lnTo>
                  <a:lnTo>
                    <a:pt x="279619" y="2843"/>
                  </a:lnTo>
                  <a:lnTo>
                    <a:pt x="269013" y="650"/>
                  </a:lnTo>
                  <a:lnTo>
                    <a:pt x="265318" y="0"/>
                  </a:lnTo>
                  <a:close/>
                </a:path>
                <a:path w="324484" h="212725">
                  <a:moveTo>
                    <a:pt x="304225" y="49641"/>
                  </a:moveTo>
                  <a:lnTo>
                    <a:pt x="283146" y="49641"/>
                  </a:lnTo>
                  <a:lnTo>
                    <a:pt x="286459" y="50322"/>
                  </a:lnTo>
                  <a:lnTo>
                    <a:pt x="301582" y="50710"/>
                  </a:lnTo>
                  <a:lnTo>
                    <a:pt x="304225" y="49641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7137633" y="1681010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2828" y="2120984"/>
              <a:ext cx="409885" cy="297942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90928" y="2136073"/>
              <a:ext cx="333943" cy="222513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059248" y="1928432"/>
              <a:ext cx="409204" cy="297942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7102110" y="1948233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4" y="95855"/>
                  </a:moveTo>
                  <a:lnTo>
                    <a:pt x="61241" y="95855"/>
                  </a:lnTo>
                  <a:lnTo>
                    <a:pt x="62686" y="104006"/>
                  </a:lnTo>
                  <a:lnTo>
                    <a:pt x="63666" y="123392"/>
                  </a:lnTo>
                  <a:lnTo>
                    <a:pt x="59154" y="146417"/>
                  </a:lnTo>
                  <a:lnTo>
                    <a:pt x="44119" y="165482"/>
                  </a:lnTo>
                  <a:lnTo>
                    <a:pt x="46232" y="185634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2" y="200384"/>
                  </a:lnTo>
                  <a:lnTo>
                    <a:pt x="61242" y="194020"/>
                  </a:lnTo>
                  <a:lnTo>
                    <a:pt x="61132" y="189357"/>
                  </a:lnTo>
                  <a:lnTo>
                    <a:pt x="61116" y="174219"/>
                  </a:lnTo>
                  <a:lnTo>
                    <a:pt x="68626" y="172083"/>
                  </a:lnTo>
                  <a:lnTo>
                    <a:pt x="77607" y="165987"/>
                  </a:lnTo>
                  <a:lnTo>
                    <a:pt x="96546" y="165987"/>
                  </a:lnTo>
                  <a:lnTo>
                    <a:pt x="98321" y="163879"/>
                  </a:lnTo>
                  <a:lnTo>
                    <a:pt x="104568" y="155795"/>
                  </a:lnTo>
                  <a:lnTo>
                    <a:pt x="112929" y="143538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4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4" y="95855"/>
                  </a:lnTo>
                  <a:close/>
                </a:path>
                <a:path w="324484" h="212725">
                  <a:moveTo>
                    <a:pt x="96546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5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7"/>
                  </a:lnTo>
                  <a:lnTo>
                    <a:pt x="93467" y="178453"/>
                  </a:lnTo>
                  <a:lnTo>
                    <a:pt x="94924" y="170117"/>
                  </a:lnTo>
                  <a:lnTo>
                    <a:pt x="95865" y="166795"/>
                  </a:lnTo>
                  <a:lnTo>
                    <a:pt x="96546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2" y="128388"/>
                  </a:lnTo>
                  <a:lnTo>
                    <a:pt x="128015" y="128986"/>
                  </a:lnTo>
                  <a:lnTo>
                    <a:pt x="131044" y="129419"/>
                  </a:lnTo>
                  <a:lnTo>
                    <a:pt x="139555" y="131431"/>
                  </a:lnTo>
                  <a:lnTo>
                    <a:pt x="153870" y="135049"/>
                  </a:lnTo>
                  <a:lnTo>
                    <a:pt x="172171" y="138788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1" y="160303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0"/>
                  </a:lnTo>
                  <a:lnTo>
                    <a:pt x="189163" y="201368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0" y="206463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7"/>
                  </a:lnTo>
                  <a:lnTo>
                    <a:pt x="203755" y="176099"/>
                  </a:lnTo>
                  <a:lnTo>
                    <a:pt x="209112" y="160070"/>
                  </a:lnTo>
                  <a:lnTo>
                    <a:pt x="218702" y="140581"/>
                  </a:lnTo>
                  <a:lnTo>
                    <a:pt x="246593" y="140581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1"/>
                  </a:moveTo>
                  <a:lnTo>
                    <a:pt x="218702" y="140581"/>
                  </a:lnTo>
                  <a:lnTo>
                    <a:pt x="221748" y="153166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4" y="194020"/>
                  </a:lnTo>
                  <a:lnTo>
                    <a:pt x="235965" y="207716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2"/>
                  </a:lnTo>
                  <a:lnTo>
                    <a:pt x="246937" y="201368"/>
                  </a:lnTo>
                  <a:lnTo>
                    <a:pt x="243205" y="190839"/>
                  </a:lnTo>
                  <a:lnTo>
                    <a:pt x="242022" y="173899"/>
                  </a:lnTo>
                  <a:lnTo>
                    <a:pt x="244174" y="151247"/>
                  </a:lnTo>
                  <a:lnTo>
                    <a:pt x="246593" y="140581"/>
                  </a:lnTo>
                  <a:close/>
                </a:path>
                <a:path w="324484" h="212725">
                  <a:moveTo>
                    <a:pt x="0" y="114114"/>
                  </a:moveTo>
                  <a:lnTo>
                    <a:pt x="8496" y="124167"/>
                  </a:lnTo>
                  <a:lnTo>
                    <a:pt x="18419" y="128208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5"/>
                  </a:lnTo>
                  <a:lnTo>
                    <a:pt x="49934" y="115309"/>
                  </a:lnTo>
                  <a:lnTo>
                    <a:pt x="27663" y="115309"/>
                  </a:lnTo>
                  <a:lnTo>
                    <a:pt x="0" y="114114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7" y="103414"/>
                  </a:lnTo>
                  <a:lnTo>
                    <a:pt x="27663" y="115309"/>
                  </a:lnTo>
                  <a:lnTo>
                    <a:pt x="49934" y="115309"/>
                  </a:lnTo>
                  <a:lnTo>
                    <a:pt x="54918" y="108742"/>
                  </a:lnTo>
                  <a:lnTo>
                    <a:pt x="59631" y="99749"/>
                  </a:lnTo>
                  <a:lnTo>
                    <a:pt x="61241" y="95855"/>
                  </a:lnTo>
                  <a:lnTo>
                    <a:pt x="264024" y="95855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4"/>
                  </a:lnTo>
                  <a:lnTo>
                    <a:pt x="273379" y="62348"/>
                  </a:lnTo>
                  <a:lnTo>
                    <a:pt x="277000" y="55524"/>
                  </a:lnTo>
                  <a:lnTo>
                    <a:pt x="173093" y="55524"/>
                  </a:lnTo>
                  <a:lnTo>
                    <a:pt x="150277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70" y="32034"/>
                  </a:lnTo>
                  <a:lnTo>
                    <a:pt x="215521" y="47847"/>
                  </a:lnTo>
                  <a:lnTo>
                    <a:pt x="211727" y="49207"/>
                  </a:lnTo>
                  <a:lnTo>
                    <a:pt x="201868" y="52113"/>
                  </a:lnTo>
                  <a:lnTo>
                    <a:pt x="188229" y="54806"/>
                  </a:lnTo>
                  <a:lnTo>
                    <a:pt x="173093" y="55524"/>
                  </a:lnTo>
                  <a:lnTo>
                    <a:pt x="277000" y="55524"/>
                  </a:lnTo>
                  <a:lnTo>
                    <a:pt x="277925" y="53781"/>
                  </a:lnTo>
                  <a:lnTo>
                    <a:pt x="279725" y="50916"/>
                  </a:lnTo>
                  <a:lnTo>
                    <a:pt x="283146" y="49641"/>
                  </a:lnTo>
                  <a:lnTo>
                    <a:pt x="304226" y="49641"/>
                  </a:lnTo>
                  <a:lnTo>
                    <a:pt x="312324" y="46368"/>
                  </a:lnTo>
                  <a:lnTo>
                    <a:pt x="319307" y="39849"/>
                  </a:lnTo>
                  <a:lnTo>
                    <a:pt x="323155" y="33704"/>
                  </a:lnTo>
                  <a:lnTo>
                    <a:pt x="323997" y="31981"/>
                  </a:lnTo>
                  <a:lnTo>
                    <a:pt x="323136" y="29918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8" y="19494"/>
                  </a:lnTo>
                  <a:lnTo>
                    <a:pt x="296047" y="16137"/>
                  </a:lnTo>
                  <a:lnTo>
                    <a:pt x="295337" y="10671"/>
                  </a:lnTo>
                  <a:lnTo>
                    <a:pt x="293439" y="8307"/>
                  </a:lnTo>
                  <a:lnTo>
                    <a:pt x="286343" y="5360"/>
                  </a:lnTo>
                  <a:lnTo>
                    <a:pt x="279619" y="2843"/>
                  </a:lnTo>
                  <a:lnTo>
                    <a:pt x="269013" y="648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6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6" y="496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7102110" y="1948232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07065" y="2336699"/>
              <a:ext cx="1282913" cy="7151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693670" cy="5143500"/>
            <a:chOff x="0" y="0"/>
            <a:chExt cx="2693670" cy="51435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2693237" cy="5143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812" y="1615912"/>
              <a:ext cx="1911676" cy="1911676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3045250" y="2584450"/>
            <a:ext cx="5787390" cy="0"/>
          </a:xfrm>
          <a:custGeom>
            <a:avLst/>
            <a:gdLst/>
            <a:ahLst/>
            <a:cxnLst/>
            <a:rect l="l" t="t" r="r" b="b"/>
            <a:pathLst>
              <a:path w="5787390">
                <a:moveTo>
                  <a:pt x="0" y="0"/>
                </a:moveTo>
                <a:lnTo>
                  <a:pt x="5787024" y="0"/>
                </a:lnTo>
              </a:path>
            </a:pathLst>
          </a:custGeom>
          <a:ln w="25400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297064" y="3202877"/>
            <a:ext cx="52552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System</a:t>
            </a:r>
            <a:r>
              <a:rPr sz="3000" b="1" spc="-2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3000" b="1" spc="-2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equations</a:t>
            </a:r>
            <a:r>
              <a:rPr sz="3000" b="1" spc="-1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as</a:t>
            </a:r>
            <a:r>
              <a:rPr sz="3000" b="1" spc="-1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-5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lines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528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" dirty="0"/>
              <a:t>Linear</a:t>
            </a:r>
            <a:r>
              <a:rPr spc="25" dirty="0"/>
              <a:t> </a:t>
            </a:r>
            <a:r>
              <a:rPr spc="-5" dirty="0"/>
              <a:t>Equations</a:t>
            </a:r>
            <a:endParaRPr spc="-5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0860"/>
            <a:ext cx="38379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0" dirty="0"/>
              <a:t> </a:t>
            </a:r>
            <a:r>
              <a:rPr spc="-5" dirty="0"/>
              <a:t>equation</a:t>
            </a:r>
            <a:r>
              <a:rPr spc="15" dirty="0"/>
              <a:t> </a:t>
            </a:r>
            <a:r>
              <a:rPr dirty="0">
                <a:latin typeface="Tahoma" panose="020B0604030504040204"/>
                <a:cs typeface="Tahoma" panose="020B0604030504040204"/>
              </a:rPr>
              <a:t>→</a:t>
            </a:r>
            <a:r>
              <a:rPr spc="-125" dirty="0">
                <a:latin typeface="Tahoma" panose="020B0604030504040204"/>
                <a:cs typeface="Tahoma" panose="020B0604030504040204"/>
              </a:rPr>
              <a:t> </a:t>
            </a:r>
            <a:r>
              <a:rPr spc="-15" dirty="0"/>
              <a:t>line</a:t>
            </a:r>
            <a:endParaRPr spc="-15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565581"/>
            <a:ext cx="9144000" cy="578485"/>
            <a:chOff x="0" y="4565581"/>
            <a:chExt cx="9144000" cy="57848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4565581"/>
              <a:ext cx="9144000" cy="57791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1700" y="4694799"/>
              <a:ext cx="1471902" cy="33044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90425" y="350860"/>
            <a:ext cx="38379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Microsoft Sans Serif" panose="020B0604020202020204"/>
                <a:cs typeface="Microsoft Sans Serif" panose="020B0604020202020204"/>
              </a:rPr>
              <a:t>Linear</a:t>
            </a:r>
            <a:r>
              <a:rPr sz="30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spc="-5" dirty="0">
                <a:latin typeface="Microsoft Sans Serif" panose="020B0604020202020204"/>
                <a:cs typeface="Microsoft Sans Serif" panose="020B0604020202020204"/>
              </a:rPr>
              <a:t>equation</a:t>
            </a:r>
            <a:r>
              <a:rPr sz="3000" spc="1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dirty="0">
                <a:latin typeface="Tahoma" panose="020B0604030504040204"/>
                <a:cs typeface="Tahoma" panose="020B0604030504040204"/>
              </a:rPr>
              <a:t>→</a:t>
            </a:r>
            <a:r>
              <a:rPr sz="3000" spc="-125" dirty="0">
                <a:latin typeface="Tahoma" panose="020B0604030504040204"/>
                <a:cs typeface="Tahoma" panose="020B0604030504040204"/>
              </a:rPr>
              <a:t> </a:t>
            </a:r>
            <a:r>
              <a:rPr sz="3000" spc="-15" dirty="0">
                <a:latin typeface="Microsoft Sans Serif" panose="020B0604020202020204"/>
                <a:cs typeface="Microsoft Sans Serif" panose="020B0604020202020204"/>
              </a:rPr>
              <a:t>line</a:t>
            </a:r>
            <a:endParaRPr sz="30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1687" y="1813477"/>
            <a:ext cx="82676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565581"/>
            <a:ext cx="9144000" cy="578485"/>
            <a:chOff x="0" y="4565581"/>
            <a:chExt cx="9144000" cy="57848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4565581"/>
              <a:ext cx="9144000" cy="57791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1700" y="4694799"/>
              <a:ext cx="1471902" cy="33044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90425" y="350860"/>
            <a:ext cx="38379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Microsoft Sans Serif" panose="020B0604020202020204"/>
                <a:cs typeface="Microsoft Sans Serif" panose="020B0604020202020204"/>
              </a:rPr>
              <a:t>Linear</a:t>
            </a:r>
            <a:r>
              <a:rPr sz="3000" spc="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spc="-5" dirty="0">
                <a:latin typeface="Microsoft Sans Serif" panose="020B0604020202020204"/>
                <a:cs typeface="Microsoft Sans Serif" panose="020B0604020202020204"/>
              </a:rPr>
              <a:t>equation</a:t>
            </a:r>
            <a:r>
              <a:rPr sz="3000" spc="1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dirty="0">
                <a:latin typeface="Tahoma" panose="020B0604030504040204"/>
                <a:cs typeface="Tahoma" panose="020B0604030504040204"/>
              </a:rPr>
              <a:t>→</a:t>
            </a:r>
            <a:r>
              <a:rPr sz="3000" spc="-125" dirty="0">
                <a:latin typeface="Tahoma" panose="020B0604030504040204"/>
                <a:cs typeface="Tahoma" panose="020B0604030504040204"/>
              </a:rPr>
              <a:t> </a:t>
            </a:r>
            <a:r>
              <a:rPr sz="3000" spc="-15" dirty="0">
                <a:latin typeface="Microsoft Sans Serif" panose="020B0604020202020204"/>
                <a:cs typeface="Microsoft Sans Serif" panose="020B0604020202020204"/>
              </a:rPr>
              <a:t>line</a:t>
            </a:r>
            <a:endParaRPr sz="30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71512" y="1141424"/>
            <a:ext cx="3211830" cy="3200400"/>
          </a:xfrm>
          <a:custGeom>
            <a:avLst/>
            <a:gdLst/>
            <a:ahLst/>
            <a:cxnLst/>
            <a:rect l="l" t="t" r="r" b="b"/>
            <a:pathLst>
              <a:path w="3211829" h="3200400">
                <a:moveTo>
                  <a:pt x="3211385" y="0"/>
                </a:moveTo>
                <a:lnTo>
                  <a:pt x="3208210" y="0"/>
                </a:lnTo>
                <a:lnTo>
                  <a:pt x="3208210" y="3162"/>
                </a:lnTo>
                <a:lnTo>
                  <a:pt x="3208210" y="266407"/>
                </a:lnTo>
                <a:lnTo>
                  <a:pt x="3208210" y="3196933"/>
                </a:lnTo>
                <a:lnTo>
                  <a:pt x="2944037" y="3196933"/>
                </a:lnTo>
                <a:lnTo>
                  <a:pt x="2944037" y="2933700"/>
                </a:lnTo>
                <a:lnTo>
                  <a:pt x="3208210" y="2933700"/>
                </a:lnTo>
                <a:lnTo>
                  <a:pt x="3208210" y="2930525"/>
                </a:lnTo>
                <a:lnTo>
                  <a:pt x="2944037" y="2930525"/>
                </a:lnTo>
                <a:lnTo>
                  <a:pt x="2944037" y="2667279"/>
                </a:lnTo>
                <a:lnTo>
                  <a:pt x="3208210" y="2667279"/>
                </a:lnTo>
                <a:lnTo>
                  <a:pt x="3208210" y="2664104"/>
                </a:lnTo>
                <a:lnTo>
                  <a:pt x="2944037" y="2664104"/>
                </a:lnTo>
                <a:lnTo>
                  <a:pt x="2944037" y="2400871"/>
                </a:lnTo>
                <a:lnTo>
                  <a:pt x="3208210" y="2400871"/>
                </a:lnTo>
                <a:lnTo>
                  <a:pt x="3208210" y="2397696"/>
                </a:lnTo>
                <a:lnTo>
                  <a:pt x="2944037" y="2397696"/>
                </a:lnTo>
                <a:lnTo>
                  <a:pt x="2944037" y="2134463"/>
                </a:lnTo>
                <a:lnTo>
                  <a:pt x="3208210" y="2134463"/>
                </a:lnTo>
                <a:lnTo>
                  <a:pt x="3208210" y="2131288"/>
                </a:lnTo>
                <a:lnTo>
                  <a:pt x="2944037" y="2131288"/>
                </a:lnTo>
                <a:lnTo>
                  <a:pt x="2944037" y="1868043"/>
                </a:lnTo>
                <a:lnTo>
                  <a:pt x="3208210" y="1868043"/>
                </a:lnTo>
                <a:lnTo>
                  <a:pt x="3208210" y="1864868"/>
                </a:lnTo>
                <a:lnTo>
                  <a:pt x="2944037" y="1864868"/>
                </a:lnTo>
                <a:lnTo>
                  <a:pt x="2944037" y="1601635"/>
                </a:lnTo>
                <a:lnTo>
                  <a:pt x="3208210" y="1601635"/>
                </a:lnTo>
                <a:lnTo>
                  <a:pt x="3208210" y="1598460"/>
                </a:lnTo>
                <a:lnTo>
                  <a:pt x="2944037" y="1598460"/>
                </a:lnTo>
                <a:lnTo>
                  <a:pt x="2944037" y="1335227"/>
                </a:lnTo>
                <a:lnTo>
                  <a:pt x="3208210" y="1335227"/>
                </a:lnTo>
                <a:lnTo>
                  <a:pt x="3208210" y="1332052"/>
                </a:lnTo>
                <a:lnTo>
                  <a:pt x="2944037" y="1332052"/>
                </a:lnTo>
                <a:lnTo>
                  <a:pt x="2944037" y="1068819"/>
                </a:lnTo>
                <a:lnTo>
                  <a:pt x="3208210" y="1068819"/>
                </a:lnTo>
                <a:lnTo>
                  <a:pt x="3208210" y="1065644"/>
                </a:lnTo>
                <a:lnTo>
                  <a:pt x="2944037" y="1065644"/>
                </a:lnTo>
                <a:lnTo>
                  <a:pt x="2944037" y="802398"/>
                </a:lnTo>
                <a:lnTo>
                  <a:pt x="3208210" y="802398"/>
                </a:lnTo>
                <a:lnTo>
                  <a:pt x="3208210" y="799223"/>
                </a:lnTo>
                <a:lnTo>
                  <a:pt x="2944037" y="799223"/>
                </a:lnTo>
                <a:lnTo>
                  <a:pt x="2944037" y="535990"/>
                </a:lnTo>
                <a:lnTo>
                  <a:pt x="3208210" y="535990"/>
                </a:lnTo>
                <a:lnTo>
                  <a:pt x="3208210" y="532815"/>
                </a:lnTo>
                <a:lnTo>
                  <a:pt x="2944037" y="532815"/>
                </a:lnTo>
                <a:lnTo>
                  <a:pt x="2944037" y="269582"/>
                </a:lnTo>
                <a:lnTo>
                  <a:pt x="3208210" y="269582"/>
                </a:lnTo>
                <a:lnTo>
                  <a:pt x="3208210" y="266407"/>
                </a:lnTo>
                <a:lnTo>
                  <a:pt x="2944037" y="266407"/>
                </a:lnTo>
                <a:lnTo>
                  <a:pt x="2944037" y="3162"/>
                </a:lnTo>
                <a:lnTo>
                  <a:pt x="3208210" y="3162"/>
                </a:lnTo>
                <a:lnTo>
                  <a:pt x="3208210" y="0"/>
                </a:lnTo>
                <a:lnTo>
                  <a:pt x="2944037" y="0"/>
                </a:lnTo>
                <a:lnTo>
                  <a:pt x="2940862" y="0"/>
                </a:lnTo>
                <a:lnTo>
                  <a:pt x="2940862" y="3162"/>
                </a:lnTo>
                <a:lnTo>
                  <a:pt x="2940862" y="3196933"/>
                </a:lnTo>
                <a:lnTo>
                  <a:pt x="2676677" y="3196933"/>
                </a:lnTo>
                <a:lnTo>
                  <a:pt x="2676677" y="2933700"/>
                </a:lnTo>
                <a:lnTo>
                  <a:pt x="2940862" y="2933700"/>
                </a:lnTo>
                <a:lnTo>
                  <a:pt x="2940862" y="2930525"/>
                </a:lnTo>
                <a:lnTo>
                  <a:pt x="2676677" y="2930525"/>
                </a:lnTo>
                <a:lnTo>
                  <a:pt x="2676677" y="2667279"/>
                </a:lnTo>
                <a:lnTo>
                  <a:pt x="2940862" y="2667279"/>
                </a:lnTo>
                <a:lnTo>
                  <a:pt x="2940862" y="2664104"/>
                </a:lnTo>
                <a:lnTo>
                  <a:pt x="2676677" y="2664104"/>
                </a:lnTo>
                <a:lnTo>
                  <a:pt x="2676677" y="2400871"/>
                </a:lnTo>
                <a:lnTo>
                  <a:pt x="2940862" y="2400871"/>
                </a:lnTo>
                <a:lnTo>
                  <a:pt x="2940862" y="2397696"/>
                </a:lnTo>
                <a:lnTo>
                  <a:pt x="2676677" y="2397696"/>
                </a:lnTo>
                <a:lnTo>
                  <a:pt x="2676677" y="2134463"/>
                </a:lnTo>
                <a:lnTo>
                  <a:pt x="2940862" y="2134463"/>
                </a:lnTo>
                <a:lnTo>
                  <a:pt x="2940862" y="2131288"/>
                </a:lnTo>
                <a:lnTo>
                  <a:pt x="2676677" y="2131288"/>
                </a:lnTo>
                <a:lnTo>
                  <a:pt x="2676677" y="1868043"/>
                </a:lnTo>
                <a:lnTo>
                  <a:pt x="2940862" y="1868043"/>
                </a:lnTo>
                <a:lnTo>
                  <a:pt x="2940862" y="1864868"/>
                </a:lnTo>
                <a:lnTo>
                  <a:pt x="2676677" y="1864868"/>
                </a:lnTo>
                <a:lnTo>
                  <a:pt x="2676677" y="1601635"/>
                </a:lnTo>
                <a:lnTo>
                  <a:pt x="2940862" y="1601635"/>
                </a:lnTo>
                <a:lnTo>
                  <a:pt x="2940862" y="1598460"/>
                </a:lnTo>
                <a:lnTo>
                  <a:pt x="2676677" y="1598460"/>
                </a:lnTo>
                <a:lnTo>
                  <a:pt x="2676677" y="1335227"/>
                </a:lnTo>
                <a:lnTo>
                  <a:pt x="2940862" y="1335227"/>
                </a:lnTo>
                <a:lnTo>
                  <a:pt x="2940862" y="1332052"/>
                </a:lnTo>
                <a:lnTo>
                  <a:pt x="2676677" y="1332052"/>
                </a:lnTo>
                <a:lnTo>
                  <a:pt x="2676677" y="1068819"/>
                </a:lnTo>
                <a:lnTo>
                  <a:pt x="2940862" y="1068819"/>
                </a:lnTo>
                <a:lnTo>
                  <a:pt x="2940862" y="1065644"/>
                </a:lnTo>
                <a:lnTo>
                  <a:pt x="2676677" y="1065644"/>
                </a:lnTo>
                <a:lnTo>
                  <a:pt x="2676677" y="802398"/>
                </a:lnTo>
                <a:lnTo>
                  <a:pt x="2940862" y="802398"/>
                </a:lnTo>
                <a:lnTo>
                  <a:pt x="2940862" y="799223"/>
                </a:lnTo>
                <a:lnTo>
                  <a:pt x="2676677" y="799223"/>
                </a:lnTo>
                <a:lnTo>
                  <a:pt x="2676677" y="535990"/>
                </a:lnTo>
                <a:lnTo>
                  <a:pt x="2940862" y="535990"/>
                </a:lnTo>
                <a:lnTo>
                  <a:pt x="2940862" y="532815"/>
                </a:lnTo>
                <a:lnTo>
                  <a:pt x="2676677" y="532815"/>
                </a:lnTo>
                <a:lnTo>
                  <a:pt x="2676677" y="269582"/>
                </a:lnTo>
                <a:lnTo>
                  <a:pt x="2940862" y="269582"/>
                </a:lnTo>
                <a:lnTo>
                  <a:pt x="2940862" y="266407"/>
                </a:lnTo>
                <a:lnTo>
                  <a:pt x="2676677" y="266407"/>
                </a:lnTo>
                <a:lnTo>
                  <a:pt x="2676677" y="3162"/>
                </a:lnTo>
                <a:lnTo>
                  <a:pt x="2940862" y="3162"/>
                </a:lnTo>
                <a:lnTo>
                  <a:pt x="2940862" y="0"/>
                </a:lnTo>
                <a:lnTo>
                  <a:pt x="2676677" y="0"/>
                </a:lnTo>
                <a:lnTo>
                  <a:pt x="2673502" y="0"/>
                </a:lnTo>
                <a:lnTo>
                  <a:pt x="2673502" y="3162"/>
                </a:lnTo>
                <a:lnTo>
                  <a:pt x="2673502" y="3196933"/>
                </a:lnTo>
                <a:lnTo>
                  <a:pt x="2409329" y="3196933"/>
                </a:lnTo>
                <a:lnTo>
                  <a:pt x="2409329" y="2933700"/>
                </a:lnTo>
                <a:lnTo>
                  <a:pt x="2673502" y="2933700"/>
                </a:lnTo>
                <a:lnTo>
                  <a:pt x="2673502" y="2930525"/>
                </a:lnTo>
                <a:lnTo>
                  <a:pt x="2409329" y="2930525"/>
                </a:lnTo>
                <a:lnTo>
                  <a:pt x="2409329" y="2667279"/>
                </a:lnTo>
                <a:lnTo>
                  <a:pt x="2673502" y="2667279"/>
                </a:lnTo>
                <a:lnTo>
                  <a:pt x="2673502" y="2664104"/>
                </a:lnTo>
                <a:lnTo>
                  <a:pt x="2409329" y="2664104"/>
                </a:lnTo>
                <a:lnTo>
                  <a:pt x="2409329" y="2400871"/>
                </a:lnTo>
                <a:lnTo>
                  <a:pt x="2673502" y="2400871"/>
                </a:lnTo>
                <a:lnTo>
                  <a:pt x="2673502" y="2397696"/>
                </a:lnTo>
                <a:lnTo>
                  <a:pt x="2409329" y="2397696"/>
                </a:lnTo>
                <a:lnTo>
                  <a:pt x="2409329" y="2134463"/>
                </a:lnTo>
                <a:lnTo>
                  <a:pt x="2673502" y="2134463"/>
                </a:lnTo>
                <a:lnTo>
                  <a:pt x="2673502" y="2131288"/>
                </a:lnTo>
                <a:lnTo>
                  <a:pt x="2409329" y="2131288"/>
                </a:lnTo>
                <a:lnTo>
                  <a:pt x="2409329" y="1868043"/>
                </a:lnTo>
                <a:lnTo>
                  <a:pt x="2673502" y="1868043"/>
                </a:lnTo>
                <a:lnTo>
                  <a:pt x="2673502" y="1864868"/>
                </a:lnTo>
                <a:lnTo>
                  <a:pt x="2409329" y="1864868"/>
                </a:lnTo>
                <a:lnTo>
                  <a:pt x="2409329" y="1601635"/>
                </a:lnTo>
                <a:lnTo>
                  <a:pt x="2673502" y="1601635"/>
                </a:lnTo>
                <a:lnTo>
                  <a:pt x="2673502" y="1598460"/>
                </a:lnTo>
                <a:lnTo>
                  <a:pt x="2409329" y="1598460"/>
                </a:lnTo>
                <a:lnTo>
                  <a:pt x="2409329" y="1335227"/>
                </a:lnTo>
                <a:lnTo>
                  <a:pt x="2673502" y="1335227"/>
                </a:lnTo>
                <a:lnTo>
                  <a:pt x="2673502" y="1332052"/>
                </a:lnTo>
                <a:lnTo>
                  <a:pt x="2409329" y="1332052"/>
                </a:lnTo>
                <a:lnTo>
                  <a:pt x="2409329" y="1068819"/>
                </a:lnTo>
                <a:lnTo>
                  <a:pt x="2673502" y="1068819"/>
                </a:lnTo>
                <a:lnTo>
                  <a:pt x="2673502" y="1065644"/>
                </a:lnTo>
                <a:lnTo>
                  <a:pt x="2409329" y="1065644"/>
                </a:lnTo>
                <a:lnTo>
                  <a:pt x="2409329" y="802398"/>
                </a:lnTo>
                <a:lnTo>
                  <a:pt x="2673502" y="802398"/>
                </a:lnTo>
                <a:lnTo>
                  <a:pt x="2673502" y="799223"/>
                </a:lnTo>
                <a:lnTo>
                  <a:pt x="2409329" y="799223"/>
                </a:lnTo>
                <a:lnTo>
                  <a:pt x="2409329" y="535990"/>
                </a:lnTo>
                <a:lnTo>
                  <a:pt x="2673502" y="535990"/>
                </a:lnTo>
                <a:lnTo>
                  <a:pt x="2673502" y="532815"/>
                </a:lnTo>
                <a:lnTo>
                  <a:pt x="2409329" y="532815"/>
                </a:lnTo>
                <a:lnTo>
                  <a:pt x="2409329" y="269582"/>
                </a:lnTo>
                <a:lnTo>
                  <a:pt x="2673502" y="269582"/>
                </a:lnTo>
                <a:lnTo>
                  <a:pt x="2673502" y="266407"/>
                </a:lnTo>
                <a:lnTo>
                  <a:pt x="2409329" y="266407"/>
                </a:lnTo>
                <a:lnTo>
                  <a:pt x="2409329" y="3162"/>
                </a:lnTo>
                <a:lnTo>
                  <a:pt x="2673502" y="3162"/>
                </a:lnTo>
                <a:lnTo>
                  <a:pt x="2673502" y="0"/>
                </a:lnTo>
                <a:lnTo>
                  <a:pt x="2409329" y="0"/>
                </a:lnTo>
                <a:lnTo>
                  <a:pt x="2406154" y="0"/>
                </a:lnTo>
                <a:lnTo>
                  <a:pt x="2406154" y="3162"/>
                </a:lnTo>
                <a:lnTo>
                  <a:pt x="2406154" y="3196933"/>
                </a:lnTo>
                <a:lnTo>
                  <a:pt x="2141982" y="3196933"/>
                </a:lnTo>
                <a:lnTo>
                  <a:pt x="2141982" y="2933700"/>
                </a:lnTo>
                <a:lnTo>
                  <a:pt x="2406154" y="2933700"/>
                </a:lnTo>
                <a:lnTo>
                  <a:pt x="2406154" y="2930525"/>
                </a:lnTo>
                <a:lnTo>
                  <a:pt x="2141982" y="2930525"/>
                </a:lnTo>
                <a:lnTo>
                  <a:pt x="2141982" y="2667279"/>
                </a:lnTo>
                <a:lnTo>
                  <a:pt x="2406154" y="2667279"/>
                </a:lnTo>
                <a:lnTo>
                  <a:pt x="2406154" y="2664104"/>
                </a:lnTo>
                <a:lnTo>
                  <a:pt x="2141982" y="2664104"/>
                </a:lnTo>
                <a:lnTo>
                  <a:pt x="2141982" y="2400871"/>
                </a:lnTo>
                <a:lnTo>
                  <a:pt x="2406154" y="2400871"/>
                </a:lnTo>
                <a:lnTo>
                  <a:pt x="2406154" y="2397696"/>
                </a:lnTo>
                <a:lnTo>
                  <a:pt x="2141982" y="2397696"/>
                </a:lnTo>
                <a:lnTo>
                  <a:pt x="2141982" y="2134463"/>
                </a:lnTo>
                <a:lnTo>
                  <a:pt x="2406154" y="2134463"/>
                </a:lnTo>
                <a:lnTo>
                  <a:pt x="2406154" y="2131288"/>
                </a:lnTo>
                <a:lnTo>
                  <a:pt x="2141982" y="2131288"/>
                </a:lnTo>
                <a:lnTo>
                  <a:pt x="2141982" y="1868043"/>
                </a:lnTo>
                <a:lnTo>
                  <a:pt x="2406154" y="1868043"/>
                </a:lnTo>
                <a:lnTo>
                  <a:pt x="2406154" y="1864868"/>
                </a:lnTo>
                <a:lnTo>
                  <a:pt x="2141982" y="1864868"/>
                </a:lnTo>
                <a:lnTo>
                  <a:pt x="2141982" y="1601635"/>
                </a:lnTo>
                <a:lnTo>
                  <a:pt x="2406154" y="1601635"/>
                </a:lnTo>
                <a:lnTo>
                  <a:pt x="2406154" y="1598460"/>
                </a:lnTo>
                <a:lnTo>
                  <a:pt x="2141982" y="1598460"/>
                </a:lnTo>
                <a:lnTo>
                  <a:pt x="2141982" y="1335227"/>
                </a:lnTo>
                <a:lnTo>
                  <a:pt x="2406154" y="1335227"/>
                </a:lnTo>
                <a:lnTo>
                  <a:pt x="2406154" y="1332052"/>
                </a:lnTo>
                <a:lnTo>
                  <a:pt x="2141982" y="1332052"/>
                </a:lnTo>
                <a:lnTo>
                  <a:pt x="2141982" y="1068819"/>
                </a:lnTo>
                <a:lnTo>
                  <a:pt x="2406154" y="1068819"/>
                </a:lnTo>
                <a:lnTo>
                  <a:pt x="2406154" y="1065644"/>
                </a:lnTo>
                <a:lnTo>
                  <a:pt x="2141982" y="1065644"/>
                </a:lnTo>
                <a:lnTo>
                  <a:pt x="2141982" y="802398"/>
                </a:lnTo>
                <a:lnTo>
                  <a:pt x="2406154" y="802398"/>
                </a:lnTo>
                <a:lnTo>
                  <a:pt x="2406154" y="799223"/>
                </a:lnTo>
                <a:lnTo>
                  <a:pt x="2141982" y="799223"/>
                </a:lnTo>
                <a:lnTo>
                  <a:pt x="2141982" y="535990"/>
                </a:lnTo>
                <a:lnTo>
                  <a:pt x="2406154" y="535990"/>
                </a:lnTo>
                <a:lnTo>
                  <a:pt x="2406154" y="532815"/>
                </a:lnTo>
                <a:lnTo>
                  <a:pt x="2141982" y="532815"/>
                </a:lnTo>
                <a:lnTo>
                  <a:pt x="2141982" y="269582"/>
                </a:lnTo>
                <a:lnTo>
                  <a:pt x="2406154" y="269582"/>
                </a:lnTo>
                <a:lnTo>
                  <a:pt x="2406154" y="266407"/>
                </a:lnTo>
                <a:lnTo>
                  <a:pt x="2141982" y="266407"/>
                </a:lnTo>
                <a:lnTo>
                  <a:pt x="2141982" y="3162"/>
                </a:lnTo>
                <a:lnTo>
                  <a:pt x="2406154" y="3162"/>
                </a:lnTo>
                <a:lnTo>
                  <a:pt x="2406154" y="0"/>
                </a:lnTo>
                <a:lnTo>
                  <a:pt x="2141982" y="0"/>
                </a:lnTo>
                <a:lnTo>
                  <a:pt x="2138807" y="0"/>
                </a:lnTo>
                <a:lnTo>
                  <a:pt x="2138807" y="3162"/>
                </a:lnTo>
                <a:lnTo>
                  <a:pt x="2138807" y="3196933"/>
                </a:lnTo>
                <a:lnTo>
                  <a:pt x="1874634" y="3196933"/>
                </a:lnTo>
                <a:lnTo>
                  <a:pt x="1874634" y="2933700"/>
                </a:lnTo>
                <a:lnTo>
                  <a:pt x="2138807" y="2933700"/>
                </a:lnTo>
                <a:lnTo>
                  <a:pt x="2138807" y="2930525"/>
                </a:lnTo>
                <a:lnTo>
                  <a:pt x="1874634" y="2930525"/>
                </a:lnTo>
                <a:lnTo>
                  <a:pt x="1874634" y="2667279"/>
                </a:lnTo>
                <a:lnTo>
                  <a:pt x="2138807" y="2667279"/>
                </a:lnTo>
                <a:lnTo>
                  <a:pt x="2138807" y="2664104"/>
                </a:lnTo>
                <a:lnTo>
                  <a:pt x="1874634" y="2664104"/>
                </a:lnTo>
                <a:lnTo>
                  <a:pt x="1874634" y="2400871"/>
                </a:lnTo>
                <a:lnTo>
                  <a:pt x="2138807" y="2400871"/>
                </a:lnTo>
                <a:lnTo>
                  <a:pt x="2138807" y="2397696"/>
                </a:lnTo>
                <a:lnTo>
                  <a:pt x="1874634" y="2397696"/>
                </a:lnTo>
                <a:lnTo>
                  <a:pt x="1874634" y="2134463"/>
                </a:lnTo>
                <a:lnTo>
                  <a:pt x="2138807" y="2134463"/>
                </a:lnTo>
                <a:lnTo>
                  <a:pt x="2138807" y="2131288"/>
                </a:lnTo>
                <a:lnTo>
                  <a:pt x="1874634" y="2131288"/>
                </a:lnTo>
                <a:lnTo>
                  <a:pt x="1874634" y="1868043"/>
                </a:lnTo>
                <a:lnTo>
                  <a:pt x="2138807" y="1868043"/>
                </a:lnTo>
                <a:lnTo>
                  <a:pt x="2138807" y="1864868"/>
                </a:lnTo>
                <a:lnTo>
                  <a:pt x="1874634" y="1864868"/>
                </a:lnTo>
                <a:lnTo>
                  <a:pt x="1874634" y="1601635"/>
                </a:lnTo>
                <a:lnTo>
                  <a:pt x="2138807" y="1601635"/>
                </a:lnTo>
                <a:lnTo>
                  <a:pt x="2138807" y="1598460"/>
                </a:lnTo>
                <a:lnTo>
                  <a:pt x="1874634" y="1598460"/>
                </a:lnTo>
                <a:lnTo>
                  <a:pt x="1874634" y="1335227"/>
                </a:lnTo>
                <a:lnTo>
                  <a:pt x="2138807" y="1335227"/>
                </a:lnTo>
                <a:lnTo>
                  <a:pt x="2138807" y="1332052"/>
                </a:lnTo>
                <a:lnTo>
                  <a:pt x="1874634" y="1332052"/>
                </a:lnTo>
                <a:lnTo>
                  <a:pt x="1874634" y="1068819"/>
                </a:lnTo>
                <a:lnTo>
                  <a:pt x="2138807" y="1068819"/>
                </a:lnTo>
                <a:lnTo>
                  <a:pt x="2138807" y="1065644"/>
                </a:lnTo>
                <a:lnTo>
                  <a:pt x="1874634" y="1065644"/>
                </a:lnTo>
                <a:lnTo>
                  <a:pt x="1874634" y="802398"/>
                </a:lnTo>
                <a:lnTo>
                  <a:pt x="2138807" y="802398"/>
                </a:lnTo>
                <a:lnTo>
                  <a:pt x="2138807" y="799223"/>
                </a:lnTo>
                <a:lnTo>
                  <a:pt x="1874634" y="799223"/>
                </a:lnTo>
                <a:lnTo>
                  <a:pt x="1874634" y="535990"/>
                </a:lnTo>
                <a:lnTo>
                  <a:pt x="2138807" y="535990"/>
                </a:lnTo>
                <a:lnTo>
                  <a:pt x="2138807" y="532815"/>
                </a:lnTo>
                <a:lnTo>
                  <a:pt x="1874634" y="532815"/>
                </a:lnTo>
                <a:lnTo>
                  <a:pt x="1874634" y="269582"/>
                </a:lnTo>
                <a:lnTo>
                  <a:pt x="2138807" y="269582"/>
                </a:lnTo>
                <a:lnTo>
                  <a:pt x="2138807" y="266407"/>
                </a:lnTo>
                <a:lnTo>
                  <a:pt x="1874634" y="266407"/>
                </a:lnTo>
                <a:lnTo>
                  <a:pt x="1874634" y="3162"/>
                </a:lnTo>
                <a:lnTo>
                  <a:pt x="2138807" y="3162"/>
                </a:lnTo>
                <a:lnTo>
                  <a:pt x="2138807" y="0"/>
                </a:lnTo>
                <a:lnTo>
                  <a:pt x="1874634" y="0"/>
                </a:lnTo>
                <a:lnTo>
                  <a:pt x="1871459" y="0"/>
                </a:lnTo>
                <a:lnTo>
                  <a:pt x="1871459" y="3162"/>
                </a:lnTo>
                <a:lnTo>
                  <a:pt x="1871459" y="3196933"/>
                </a:lnTo>
                <a:lnTo>
                  <a:pt x="1607273" y="3196933"/>
                </a:lnTo>
                <a:lnTo>
                  <a:pt x="1607273" y="2933700"/>
                </a:lnTo>
                <a:lnTo>
                  <a:pt x="1871459" y="2933700"/>
                </a:lnTo>
                <a:lnTo>
                  <a:pt x="1871459" y="2930525"/>
                </a:lnTo>
                <a:lnTo>
                  <a:pt x="1607273" y="2930525"/>
                </a:lnTo>
                <a:lnTo>
                  <a:pt x="1607273" y="2667279"/>
                </a:lnTo>
                <a:lnTo>
                  <a:pt x="1871459" y="2667279"/>
                </a:lnTo>
                <a:lnTo>
                  <a:pt x="1871459" y="2664104"/>
                </a:lnTo>
                <a:lnTo>
                  <a:pt x="1607273" y="2664104"/>
                </a:lnTo>
                <a:lnTo>
                  <a:pt x="1607273" y="2400871"/>
                </a:lnTo>
                <a:lnTo>
                  <a:pt x="1871459" y="2400871"/>
                </a:lnTo>
                <a:lnTo>
                  <a:pt x="1871459" y="2397696"/>
                </a:lnTo>
                <a:lnTo>
                  <a:pt x="1607273" y="2397696"/>
                </a:lnTo>
                <a:lnTo>
                  <a:pt x="1607273" y="2134463"/>
                </a:lnTo>
                <a:lnTo>
                  <a:pt x="1871459" y="2134463"/>
                </a:lnTo>
                <a:lnTo>
                  <a:pt x="1871459" y="2131288"/>
                </a:lnTo>
                <a:lnTo>
                  <a:pt x="1607273" y="2131288"/>
                </a:lnTo>
                <a:lnTo>
                  <a:pt x="1607273" y="1868043"/>
                </a:lnTo>
                <a:lnTo>
                  <a:pt x="1871459" y="1868043"/>
                </a:lnTo>
                <a:lnTo>
                  <a:pt x="1871459" y="1864868"/>
                </a:lnTo>
                <a:lnTo>
                  <a:pt x="1607273" y="1864868"/>
                </a:lnTo>
                <a:lnTo>
                  <a:pt x="1607273" y="1601635"/>
                </a:lnTo>
                <a:lnTo>
                  <a:pt x="1871459" y="1601635"/>
                </a:lnTo>
                <a:lnTo>
                  <a:pt x="1871459" y="1598460"/>
                </a:lnTo>
                <a:lnTo>
                  <a:pt x="1607273" y="1598460"/>
                </a:lnTo>
                <a:lnTo>
                  <a:pt x="1607273" y="1335227"/>
                </a:lnTo>
                <a:lnTo>
                  <a:pt x="1871459" y="1335227"/>
                </a:lnTo>
                <a:lnTo>
                  <a:pt x="1871459" y="1332052"/>
                </a:lnTo>
                <a:lnTo>
                  <a:pt x="1607273" y="1332052"/>
                </a:lnTo>
                <a:lnTo>
                  <a:pt x="1607273" y="1068819"/>
                </a:lnTo>
                <a:lnTo>
                  <a:pt x="1871459" y="1068819"/>
                </a:lnTo>
                <a:lnTo>
                  <a:pt x="1871459" y="1065644"/>
                </a:lnTo>
                <a:lnTo>
                  <a:pt x="1607273" y="1065644"/>
                </a:lnTo>
                <a:lnTo>
                  <a:pt x="1607273" y="802398"/>
                </a:lnTo>
                <a:lnTo>
                  <a:pt x="1871459" y="802398"/>
                </a:lnTo>
                <a:lnTo>
                  <a:pt x="1871459" y="799223"/>
                </a:lnTo>
                <a:lnTo>
                  <a:pt x="1607273" y="799223"/>
                </a:lnTo>
                <a:lnTo>
                  <a:pt x="1607273" y="535990"/>
                </a:lnTo>
                <a:lnTo>
                  <a:pt x="1871459" y="535990"/>
                </a:lnTo>
                <a:lnTo>
                  <a:pt x="1871459" y="532815"/>
                </a:lnTo>
                <a:lnTo>
                  <a:pt x="1607273" y="532815"/>
                </a:lnTo>
                <a:lnTo>
                  <a:pt x="1607273" y="269582"/>
                </a:lnTo>
                <a:lnTo>
                  <a:pt x="1871459" y="269582"/>
                </a:lnTo>
                <a:lnTo>
                  <a:pt x="1871459" y="266407"/>
                </a:lnTo>
                <a:lnTo>
                  <a:pt x="1607273" y="266407"/>
                </a:lnTo>
                <a:lnTo>
                  <a:pt x="1607273" y="3162"/>
                </a:lnTo>
                <a:lnTo>
                  <a:pt x="1871459" y="3162"/>
                </a:lnTo>
                <a:lnTo>
                  <a:pt x="1871459" y="0"/>
                </a:lnTo>
                <a:lnTo>
                  <a:pt x="1607273" y="0"/>
                </a:lnTo>
                <a:lnTo>
                  <a:pt x="1604098" y="0"/>
                </a:lnTo>
                <a:lnTo>
                  <a:pt x="1604098" y="3162"/>
                </a:lnTo>
                <a:lnTo>
                  <a:pt x="1604098" y="3196933"/>
                </a:lnTo>
                <a:lnTo>
                  <a:pt x="1339926" y="3196933"/>
                </a:lnTo>
                <a:lnTo>
                  <a:pt x="1339926" y="2933700"/>
                </a:lnTo>
                <a:lnTo>
                  <a:pt x="1604098" y="2933700"/>
                </a:lnTo>
                <a:lnTo>
                  <a:pt x="1604098" y="2930525"/>
                </a:lnTo>
                <a:lnTo>
                  <a:pt x="1339926" y="2930525"/>
                </a:lnTo>
                <a:lnTo>
                  <a:pt x="1339926" y="2667279"/>
                </a:lnTo>
                <a:lnTo>
                  <a:pt x="1604098" y="2667279"/>
                </a:lnTo>
                <a:lnTo>
                  <a:pt x="1604098" y="2664104"/>
                </a:lnTo>
                <a:lnTo>
                  <a:pt x="1339926" y="2664104"/>
                </a:lnTo>
                <a:lnTo>
                  <a:pt x="1339926" y="2400871"/>
                </a:lnTo>
                <a:lnTo>
                  <a:pt x="1604098" y="2400871"/>
                </a:lnTo>
                <a:lnTo>
                  <a:pt x="1604098" y="2397696"/>
                </a:lnTo>
                <a:lnTo>
                  <a:pt x="1339926" y="2397696"/>
                </a:lnTo>
                <a:lnTo>
                  <a:pt x="1339926" y="2134463"/>
                </a:lnTo>
                <a:lnTo>
                  <a:pt x="1604098" y="2134463"/>
                </a:lnTo>
                <a:lnTo>
                  <a:pt x="1604098" y="2131288"/>
                </a:lnTo>
                <a:lnTo>
                  <a:pt x="1339926" y="2131288"/>
                </a:lnTo>
                <a:lnTo>
                  <a:pt x="1339926" y="1868043"/>
                </a:lnTo>
                <a:lnTo>
                  <a:pt x="1604098" y="1868043"/>
                </a:lnTo>
                <a:lnTo>
                  <a:pt x="1604098" y="1864868"/>
                </a:lnTo>
                <a:lnTo>
                  <a:pt x="1339926" y="1864868"/>
                </a:lnTo>
                <a:lnTo>
                  <a:pt x="1339926" y="1601635"/>
                </a:lnTo>
                <a:lnTo>
                  <a:pt x="1604098" y="1601635"/>
                </a:lnTo>
                <a:lnTo>
                  <a:pt x="1604098" y="1598460"/>
                </a:lnTo>
                <a:lnTo>
                  <a:pt x="1339926" y="1598460"/>
                </a:lnTo>
                <a:lnTo>
                  <a:pt x="1339926" y="1335227"/>
                </a:lnTo>
                <a:lnTo>
                  <a:pt x="1604098" y="1335227"/>
                </a:lnTo>
                <a:lnTo>
                  <a:pt x="1604098" y="1332052"/>
                </a:lnTo>
                <a:lnTo>
                  <a:pt x="1339926" y="1332052"/>
                </a:lnTo>
                <a:lnTo>
                  <a:pt x="1339926" y="1068819"/>
                </a:lnTo>
                <a:lnTo>
                  <a:pt x="1604098" y="1068819"/>
                </a:lnTo>
                <a:lnTo>
                  <a:pt x="1604098" y="1065644"/>
                </a:lnTo>
                <a:lnTo>
                  <a:pt x="1339926" y="1065644"/>
                </a:lnTo>
                <a:lnTo>
                  <a:pt x="1339926" y="802398"/>
                </a:lnTo>
                <a:lnTo>
                  <a:pt x="1604098" y="802398"/>
                </a:lnTo>
                <a:lnTo>
                  <a:pt x="1604098" y="799223"/>
                </a:lnTo>
                <a:lnTo>
                  <a:pt x="1339926" y="799223"/>
                </a:lnTo>
                <a:lnTo>
                  <a:pt x="1339926" y="535990"/>
                </a:lnTo>
                <a:lnTo>
                  <a:pt x="1604098" y="535990"/>
                </a:lnTo>
                <a:lnTo>
                  <a:pt x="1604098" y="532815"/>
                </a:lnTo>
                <a:lnTo>
                  <a:pt x="1339926" y="532815"/>
                </a:lnTo>
                <a:lnTo>
                  <a:pt x="1339926" y="269582"/>
                </a:lnTo>
                <a:lnTo>
                  <a:pt x="1604098" y="269582"/>
                </a:lnTo>
                <a:lnTo>
                  <a:pt x="1604098" y="266407"/>
                </a:lnTo>
                <a:lnTo>
                  <a:pt x="1339926" y="266407"/>
                </a:lnTo>
                <a:lnTo>
                  <a:pt x="1339926" y="3162"/>
                </a:lnTo>
                <a:lnTo>
                  <a:pt x="1604098" y="3162"/>
                </a:lnTo>
                <a:lnTo>
                  <a:pt x="1604098" y="0"/>
                </a:lnTo>
                <a:lnTo>
                  <a:pt x="1339926" y="0"/>
                </a:lnTo>
                <a:lnTo>
                  <a:pt x="1336751" y="0"/>
                </a:lnTo>
                <a:lnTo>
                  <a:pt x="1336751" y="3162"/>
                </a:lnTo>
                <a:lnTo>
                  <a:pt x="1336751" y="799223"/>
                </a:lnTo>
                <a:lnTo>
                  <a:pt x="1112088" y="799223"/>
                </a:lnTo>
                <a:lnTo>
                  <a:pt x="1112088" y="802398"/>
                </a:lnTo>
                <a:lnTo>
                  <a:pt x="1336751" y="802398"/>
                </a:lnTo>
                <a:lnTo>
                  <a:pt x="1336751" y="1065644"/>
                </a:lnTo>
                <a:lnTo>
                  <a:pt x="1336751" y="3196933"/>
                </a:lnTo>
                <a:lnTo>
                  <a:pt x="1072578" y="3196933"/>
                </a:lnTo>
                <a:lnTo>
                  <a:pt x="1072578" y="2933700"/>
                </a:lnTo>
                <a:lnTo>
                  <a:pt x="1336751" y="2933700"/>
                </a:lnTo>
                <a:lnTo>
                  <a:pt x="1336751" y="2930525"/>
                </a:lnTo>
                <a:lnTo>
                  <a:pt x="1072578" y="2930525"/>
                </a:lnTo>
                <a:lnTo>
                  <a:pt x="1072578" y="2667279"/>
                </a:lnTo>
                <a:lnTo>
                  <a:pt x="1336751" y="2667279"/>
                </a:lnTo>
                <a:lnTo>
                  <a:pt x="1336751" y="2664104"/>
                </a:lnTo>
                <a:lnTo>
                  <a:pt x="1072578" y="2664104"/>
                </a:lnTo>
                <a:lnTo>
                  <a:pt x="1072578" y="2400871"/>
                </a:lnTo>
                <a:lnTo>
                  <a:pt x="1336751" y="2400871"/>
                </a:lnTo>
                <a:lnTo>
                  <a:pt x="1336751" y="2397696"/>
                </a:lnTo>
                <a:lnTo>
                  <a:pt x="1072578" y="2397696"/>
                </a:lnTo>
                <a:lnTo>
                  <a:pt x="1072578" y="2134463"/>
                </a:lnTo>
                <a:lnTo>
                  <a:pt x="1336751" y="2134463"/>
                </a:lnTo>
                <a:lnTo>
                  <a:pt x="1336751" y="2131288"/>
                </a:lnTo>
                <a:lnTo>
                  <a:pt x="1072578" y="2131288"/>
                </a:lnTo>
                <a:lnTo>
                  <a:pt x="1072578" y="1868043"/>
                </a:lnTo>
                <a:lnTo>
                  <a:pt x="1336751" y="1868043"/>
                </a:lnTo>
                <a:lnTo>
                  <a:pt x="1336751" y="1864868"/>
                </a:lnTo>
                <a:lnTo>
                  <a:pt x="1072578" y="1864868"/>
                </a:lnTo>
                <a:lnTo>
                  <a:pt x="1072578" y="1601635"/>
                </a:lnTo>
                <a:lnTo>
                  <a:pt x="1336751" y="1601635"/>
                </a:lnTo>
                <a:lnTo>
                  <a:pt x="1336751" y="1598460"/>
                </a:lnTo>
                <a:lnTo>
                  <a:pt x="1072578" y="1598460"/>
                </a:lnTo>
                <a:lnTo>
                  <a:pt x="1072578" y="1335227"/>
                </a:lnTo>
                <a:lnTo>
                  <a:pt x="1336751" y="1335227"/>
                </a:lnTo>
                <a:lnTo>
                  <a:pt x="1336751" y="1332052"/>
                </a:lnTo>
                <a:lnTo>
                  <a:pt x="1072578" y="1332052"/>
                </a:lnTo>
                <a:lnTo>
                  <a:pt x="1072578" y="1068819"/>
                </a:lnTo>
                <a:lnTo>
                  <a:pt x="1336751" y="1068819"/>
                </a:lnTo>
                <a:lnTo>
                  <a:pt x="1336751" y="1065644"/>
                </a:lnTo>
                <a:lnTo>
                  <a:pt x="1072578" y="1065644"/>
                </a:lnTo>
                <a:lnTo>
                  <a:pt x="1072578" y="945959"/>
                </a:lnTo>
                <a:lnTo>
                  <a:pt x="1069403" y="945959"/>
                </a:lnTo>
                <a:lnTo>
                  <a:pt x="1069403" y="3196933"/>
                </a:lnTo>
                <a:lnTo>
                  <a:pt x="805218" y="3196933"/>
                </a:lnTo>
                <a:lnTo>
                  <a:pt x="805218" y="2933700"/>
                </a:lnTo>
                <a:lnTo>
                  <a:pt x="1069403" y="2933700"/>
                </a:lnTo>
                <a:lnTo>
                  <a:pt x="1069403" y="2930525"/>
                </a:lnTo>
                <a:lnTo>
                  <a:pt x="805218" y="2930525"/>
                </a:lnTo>
                <a:lnTo>
                  <a:pt x="805218" y="2667279"/>
                </a:lnTo>
                <a:lnTo>
                  <a:pt x="1069403" y="2667279"/>
                </a:lnTo>
                <a:lnTo>
                  <a:pt x="1069403" y="2664104"/>
                </a:lnTo>
                <a:lnTo>
                  <a:pt x="805218" y="2664104"/>
                </a:lnTo>
                <a:lnTo>
                  <a:pt x="805218" y="2400871"/>
                </a:lnTo>
                <a:lnTo>
                  <a:pt x="1069403" y="2400871"/>
                </a:lnTo>
                <a:lnTo>
                  <a:pt x="1069403" y="2397696"/>
                </a:lnTo>
                <a:lnTo>
                  <a:pt x="805218" y="2397696"/>
                </a:lnTo>
                <a:lnTo>
                  <a:pt x="805218" y="2134463"/>
                </a:lnTo>
                <a:lnTo>
                  <a:pt x="1069403" y="2134463"/>
                </a:lnTo>
                <a:lnTo>
                  <a:pt x="1069403" y="2131288"/>
                </a:lnTo>
                <a:lnTo>
                  <a:pt x="805218" y="2131288"/>
                </a:lnTo>
                <a:lnTo>
                  <a:pt x="805218" y="1868043"/>
                </a:lnTo>
                <a:lnTo>
                  <a:pt x="1069403" y="1868043"/>
                </a:lnTo>
                <a:lnTo>
                  <a:pt x="1069403" y="1864868"/>
                </a:lnTo>
                <a:lnTo>
                  <a:pt x="805218" y="1864868"/>
                </a:lnTo>
                <a:lnTo>
                  <a:pt x="805218" y="1601635"/>
                </a:lnTo>
                <a:lnTo>
                  <a:pt x="1069403" y="1601635"/>
                </a:lnTo>
                <a:lnTo>
                  <a:pt x="1069403" y="1598460"/>
                </a:lnTo>
                <a:lnTo>
                  <a:pt x="805218" y="1598460"/>
                </a:lnTo>
                <a:lnTo>
                  <a:pt x="805218" y="1335227"/>
                </a:lnTo>
                <a:lnTo>
                  <a:pt x="1069403" y="1335227"/>
                </a:lnTo>
                <a:lnTo>
                  <a:pt x="1069403" y="1332052"/>
                </a:lnTo>
                <a:lnTo>
                  <a:pt x="805218" y="1332052"/>
                </a:lnTo>
                <a:lnTo>
                  <a:pt x="805218" y="1068819"/>
                </a:lnTo>
                <a:lnTo>
                  <a:pt x="1069403" y="1068819"/>
                </a:lnTo>
                <a:lnTo>
                  <a:pt x="1069403" y="1065644"/>
                </a:lnTo>
                <a:lnTo>
                  <a:pt x="805218" y="1065644"/>
                </a:lnTo>
                <a:lnTo>
                  <a:pt x="805218" y="945959"/>
                </a:lnTo>
                <a:lnTo>
                  <a:pt x="802043" y="945959"/>
                </a:lnTo>
                <a:lnTo>
                  <a:pt x="802043" y="3196933"/>
                </a:lnTo>
                <a:lnTo>
                  <a:pt x="537870" y="3196933"/>
                </a:lnTo>
                <a:lnTo>
                  <a:pt x="537870" y="2933700"/>
                </a:lnTo>
                <a:lnTo>
                  <a:pt x="802043" y="2933700"/>
                </a:lnTo>
                <a:lnTo>
                  <a:pt x="802043" y="2930525"/>
                </a:lnTo>
                <a:lnTo>
                  <a:pt x="537870" y="2930525"/>
                </a:lnTo>
                <a:lnTo>
                  <a:pt x="537870" y="2667279"/>
                </a:lnTo>
                <a:lnTo>
                  <a:pt x="802043" y="2667279"/>
                </a:lnTo>
                <a:lnTo>
                  <a:pt x="802043" y="2664104"/>
                </a:lnTo>
                <a:lnTo>
                  <a:pt x="537870" y="2664104"/>
                </a:lnTo>
                <a:lnTo>
                  <a:pt x="537870" y="2400871"/>
                </a:lnTo>
                <a:lnTo>
                  <a:pt x="802043" y="2400871"/>
                </a:lnTo>
                <a:lnTo>
                  <a:pt x="802043" y="2397696"/>
                </a:lnTo>
                <a:lnTo>
                  <a:pt x="537870" y="2397696"/>
                </a:lnTo>
                <a:lnTo>
                  <a:pt x="537870" y="2134463"/>
                </a:lnTo>
                <a:lnTo>
                  <a:pt x="802043" y="2134463"/>
                </a:lnTo>
                <a:lnTo>
                  <a:pt x="802043" y="2131288"/>
                </a:lnTo>
                <a:lnTo>
                  <a:pt x="537870" y="2131288"/>
                </a:lnTo>
                <a:lnTo>
                  <a:pt x="537870" y="1868043"/>
                </a:lnTo>
                <a:lnTo>
                  <a:pt x="802043" y="1868043"/>
                </a:lnTo>
                <a:lnTo>
                  <a:pt x="802043" y="1864868"/>
                </a:lnTo>
                <a:lnTo>
                  <a:pt x="537870" y="1864868"/>
                </a:lnTo>
                <a:lnTo>
                  <a:pt x="537870" y="1601635"/>
                </a:lnTo>
                <a:lnTo>
                  <a:pt x="802043" y="1601635"/>
                </a:lnTo>
                <a:lnTo>
                  <a:pt x="802043" y="1598460"/>
                </a:lnTo>
                <a:lnTo>
                  <a:pt x="537870" y="1598460"/>
                </a:lnTo>
                <a:lnTo>
                  <a:pt x="537870" y="1335227"/>
                </a:lnTo>
                <a:lnTo>
                  <a:pt x="802043" y="1335227"/>
                </a:lnTo>
                <a:lnTo>
                  <a:pt x="802043" y="1332052"/>
                </a:lnTo>
                <a:lnTo>
                  <a:pt x="537870" y="1332052"/>
                </a:lnTo>
                <a:lnTo>
                  <a:pt x="537870" y="1068819"/>
                </a:lnTo>
                <a:lnTo>
                  <a:pt x="802043" y="1068819"/>
                </a:lnTo>
                <a:lnTo>
                  <a:pt x="802043" y="1065644"/>
                </a:lnTo>
                <a:lnTo>
                  <a:pt x="537870" y="1065644"/>
                </a:lnTo>
                <a:lnTo>
                  <a:pt x="537870" y="945959"/>
                </a:lnTo>
                <a:lnTo>
                  <a:pt x="534695" y="945959"/>
                </a:lnTo>
                <a:lnTo>
                  <a:pt x="534695" y="3196933"/>
                </a:lnTo>
                <a:lnTo>
                  <a:pt x="270522" y="3196933"/>
                </a:lnTo>
                <a:lnTo>
                  <a:pt x="270522" y="2933700"/>
                </a:lnTo>
                <a:lnTo>
                  <a:pt x="534695" y="2933700"/>
                </a:lnTo>
                <a:lnTo>
                  <a:pt x="534695" y="2930525"/>
                </a:lnTo>
                <a:lnTo>
                  <a:pt x="270522" y="2930525"/>
                </a:lnTo>
                <a:lnTo>
                  <a:pt x="270522" y="2667279"/>
                </a:lnTo>
                <a:lnTo>
                  <a:pt x="534695" y="2667279"/>
                </a:lnTo>
                <a:lnTo>
                  <a:pt x="534695" y="2664104"/>
                </a:lnTo>
                <a:lnTo>
                  <a:pt x="270522" y="2664104"/>
                </a:lnTo>
                <a:lnTo>
                  <a:pt x="270522" y="2400871"/>
                </a:lnTo>
                <a:lnTo>
                  <a:pt x="534695" y="2400871"/>
                </a:lnTo>
                <a:lnTo>
                  <a:pt x="534695" y="2397696"/>
                </a:lnTo>
                <a:lnTo>
                  <a:pt x="270522" y="2397696"/>
                </a:lnTo>
                <a:lnTo>
                  <a:pt x="270522" y="2134463"/>
                </a:lnTo>
                <a:lnTo>
                  <a:pt x="534695" y="2134463"/>
                </a:lnTo>
                <a:lnTo>
                  <a:pt x="534695" y="2131288"/>
                </a:lnTo>
                <a:lnTo>
                  <a:pt x="270522" y="2131288"/>
                </a:lnTo>
                <a:lnTo>
                  <a:pt x="270522" y="1868043"/>
                </a:lnTo>
                <a:lnTo>
                  <a:pt x="534695" y="1868043"/>
                </a:lnTo>
                <a:lnTo>
                  <a:pt x="534695" y="1864868"/>
                </a:lnTo>
                <a:lnTo>
                  <a:pt x="270522" y="1864868"/>
                </a:lnTo>
                <a:lnTo>
                  <a:pt x="270522" y="1601635"/>
                </a:lnTo>
                <a:lnTo>
                  <a:pt x="534695" y="1601635"/>
                </a:lnTo>
                <a:lnTo>
                  <a:pt x="534695" y="1598460"/>
                </a:lnTo>
                <a:lnTo>
                  <a:pt x="270522" y="1598460"/>
                </a:lnTo>
                <a:lnTo>
                  <a:pt x="270522" y="1335227"/>
                </a:lnTo>
                <a:lnTo>
                  <a:pt x="534695" y="1335227"/>
                </a:lnTo>
                <a:lnTo>
                  <a:pt x="534695" y="1332052"/>
                </a:lnTo>
                <a:lnTo>
                  <a:pt x="270522" y="1332052"/>
                </a:lnTo>
                <a:lnTo>
                  <a:pt x="270522" y="1068819"/>
                </a:lnTo>
                <a:lnTo>
                  <a:pt x="534695" y="1068819"/>
                </a:lnTo>
                <a:lnTo>
                  <a:pt x="534695" y="1065644"/>
                </a:lnTo>
                <a:lnTo>
                  <a:pt x="270522" y="1065644"/>
                </a:lnTo>
                <a:lnTo>
                  <a:pt x="270522" y="945959"/>
                </a:lnTo>
                <a:lnTo>
                  <a:pt x="267347" y="945959"/>
                </a:lnTo>
                <a:lnTo>
                  <a:pt x="267347" y="3196933"/>
                </a:lnTo>
                <a:lnTo>
                  <a:pt x="3175" y="3196933"/>
                </a:lnTo>
                <a:lnTo>
                  <a:pt x="3175" y="2933700"/>
                </a:lnTo>
                <a:lnTo>
                  <a:pt x="267347" y="2933700"/>
                </a:lnTo>
                <a:lnTo>
                  <a:pt x="267347" y="2930525"/>
                </a:lnTo>
                <a:lnTo>
                  <a:pt x="3175" y="2930525"/>
                </a:lnTo>
                <a:lnTo>
                  <a:pt x="3175" y="2667279"/>
                </a:lnTo>
                <a:lnTo>
                  <a:pt x="267347" y="2667279"/>
                </a:lnTo>
                <a:lnTo>
                  <a:pt x="267347" y="2664104"/>
                </a:lnTo>
                <a:lnTo>
                  <a:pt x="3175" y="2664104"/>
                </a:lnTo>
                <a:lnTo>
                  <a:pt x="3175" y="2400871"/>
                </a:lnTo>
                <a:lnTo>
                  <a:pt x="267347" y="2400871"/>
                </a:lnTo>
                <a:lnTo>
                  <a:pt x="267347" y="2397696"/>
                </a:lnTo>
                <a:lnTo>
                  <a:pt x="3175" y="2397696"/>
                </a:lnTo>
                <a:lnTo>
                  <a:pt x="3175" y="2134463"/>
                </a:lnTo>
                <a:lnTo>
                  <a:pt x="267347" y="2134463"/>
                </a:lnTo>
                <a:lnTo>
                  <a:pt x="267347" y="2131288"/>
                </a:lnTo>
                <a:lnTo>
                  <a:pt x="3175" y="2131288"/>
                </a:lnTo>
                <a:lnTo>
                  <a:pt x="3175" y="1868043"/>
                </a:lnTo>
                <a:lnTo>
                  <a:pt x="267347" y="1868043"/>
                </a:lnTo>
                <a:lnTo>
                  <a:pt x="267347" y="1864868"/>
                </a:lnTo>
                <a:lnTo>
                  <a:pt x="3175" y="1864868"/>
                </a:lnTo>
                <a:lnTo>
                  <a:pt x="3175" y="1601635"/>
                </a:lnTo>
                <a:lnTo>
                  <a:pt x="267347" y="1601635"/>
                </a:lnTo>
                <a:lnTo>
                  <a:pt x="267347" y="1598460"/>
                </a:lnTo>
                <a:lnTo>
                  <a:pt x="3175" y="1598460"/>
                </a:lnTo>
                <a:lnTo>
                  <a:pt x="3175" y="1335227"/>
                </a:lnTo>
                <a:lnTo>
                  <a:pt x="267347" y="1335227"/>
                </a:lnTo>
                <a:lnTo>
                  <a:pt x="267347" y="1332052"/>
                </a:lnTo>
                <a:lnTo>
                  <a:pt x="3175" y="1332052"/>
                </a:lnTo>
                <a:lnTo>
                  <a:pt x="3175" y="1068819"/>
                </a:lnTo>
                <a:lnTo>
                  <a:pt x="267347" y="1068819"/>
                </a:lnTo>
                <a:lnTo>
                  <a:pt x="267347" y="1065644"/>
                </a:lnTo>
                <a:lnTo>
                  <a:pt x="3175" y="1065644"/>
                </a:lnTo>
                <a:lnTo>
                  <a:pt x="3175" y="802398"/>
                </a:lnTo>
                <a:lnTo>
                  <a:pt x="207149" y="802398"/>
                </a:lnTo>
                <a:lnTo>
                  <a:pt x="207149" y="799223"/>
                </a:lnTo>
                <a:lnTo>
                  <a:pt x="3175" y="799223"/>
                </a:lnTo>
                <a:lnTo>
                  <a:pt x="3175" y="535990"/>
                </a:lnTo>
                <a:lnTo>
                  <a:pt x="267347" y="535990"/>
                </a:lnTo>
                <a:lnTo>
                  <a:pt x="267347" y="657136"/>
                </a:lnTo>
                <a:lnTo>
                  <a:pt x="270522" y="657136"/>
                </a:lnTo>
                <a:lnTo>
                  <a:pt x="270522" y="535990"/>
                </a:lnTo>
                <a:lnTo>
                  <a:pt x="534695" y="535990"/>
                </a:lnTo>
                <a:lnTo>
                  <a:pt x="534695" y="657136"/>
                </a:lnTo>
                <a:lnTo>
                  <a:pt x="537870" y="657136"/>
                </a:lnTo>
                <a:lnTo>
                  <a:pt x="537870" y="535990"/>
                </a:lnTo>
                <a:lnTo>
                  <a:pt x="802043" y="535990"/>
                </a:lnTo>
                <a:lnTo>
                  <a:pt x="802043" y="657136"/>
                </a:lnTo>
                <a:lnTo>
                  <a:pt x="805218" y="657136"/>
                </a:lnTo>
                <a:lnTo>
                  <a:pt x="805218" y="535990"/>
                </a:lnTo>
                <a:lnTo>
                  <a:pt x="1069403" y="535990"/>
                </a:lnTo>
                <a:lnTo>
                  <a:pt x="1069403" y="657136"/>
                </a:lnTo>
                <a:lnTo>
                  <a:pt x="1072578" y="657136"/>
                </a:lnTo>
                <a:lnTo>
                  <a:pt x="1072578" y="535990"/>
                </a:lnTo>
                <a:lnTo>
                  <a:pt x="1336751" y="535990"/>
                </a:lnTo>
                <a:lnTo>
                  <a:pt x="1336751" y="532815"/>
                </a:lnTo>
                <a:lnTo>
                  <a:pt x="1072578" y="532815"/>
                </a:lnTo>
                <a:lnTo>
                  <a:pt x="1072578" y="269582"/>
                </a:lnTo>
                <a:lnTo>
                  <a:pt x="1336751" y="269582"/>
                </a:lnTo>
                <a:lnTo>
                  <a:pt x="1336751" y="266407"/>
                </a:lnTo>
                <a:lnTo>
                  <a:pt x="1072578" y="266407"/>
                </a:lnTo>
                <a:lnTo>
                  <a:pt x="1072578" y="3162"/>
                </a:lnTo>
                <a:lnTo>
                  <a:pt x="1336751" y="3162"/>
                </a:lnTo>
                <a:lnTo>
                  <a:pt x="1336751" y="0"/>
                </a:lnTo>
                <a:lnTo>
                  <a:pt x="1072578" y="0"/>
                </a:lnTo>
                <a:lnTo>
                  <a:pt x="1069403" y="0"/>
                </a:lnTo>
                <a:lnTo>
                  <a:pt x="1069403" y="3162"/>
                </a:lnTo>
                <a:lnTo>
                  <a:pt x="1069403" y="266407"/>
                </a:lnTo>
                <a:lnTo>
                  <a:pt x="1069403" y="269582"/>
                </a:lnTo>
                <a:lnTo>
                  <a:pt x="1069403" y="532815"/>
                </a:lnTo>
                <a:lnTo>
                  <a:pt x="805218" y="532815"/>
                </a:lnTo>
                <a:lnTo>
                  <a:pt x="805218" y="269582"/>
                </a:lnTo>
                <a:lnTo>
                  <a:pt x="1069403" y="269582"/>
                </a:lnTo>
                <a:lnTo>
                  <a:pt x="1069403" y="266407"/>
                </a:lnTo>
                <a:lnTo>
                  <a:pt x="805218" y="266407"/>
                </a:lnTo>
                <a:lnTo>
                  <a:pt x="805218" y="3162"/>
                </a:lnTo>
                <a:lnTo>
                  <a:pt x="1069403" y="3162"/>
                </a:lnTo>
                <a:lnTo>
                  <a:pt x="1069403" y="0"/>
                </a:lnTo>
                <a:lnTo>
                  <a:pt x="805218" y="0"/>
                </a:lnTo>
                <a:lnTo>
                  <a:pt x="802043" y="0"/>
                </a:lnTo>
                <a:lnTo>
                  <a:pt x="802043" y="3162"/>
                </a:lnTo>
                <a:lnTo>
                  <a:pt x="802043" y="266407"/>
                </a:lnTo>
                <a:lnTo>
                  <a:pt x="802043" y="269582"/>
                </a:lnTo>
                <a:lnTo>
                  <a:pt x="802043" y="532815"/>
                </a:lnTo>
                <a:lnTo>
                  <a:pt x="537870" y="532815"/>
                </a:lnTo>
                <a:lnTo>
                  <a:pt x="537870" y="269582"/>
                </a:lnTo>
                <a:lnTo>
                  <a:pt x="802043" y="269582"/>
                </a:lnTo>
                <a:lnTo>
                  <a:pt x="802043" y="266407"/>
                </a:lnTo>
                <a:lnTo>
                  <a:pt x="537870" y="266407"/>
                </a:lnTo>
                <a:lnTo>
                  <a:pt x="537870" y="3162"/>
                </a:lnTo>
                <a:lnTo>
                  <a:pt x="802043" y="3162"/>
                </a:lnTo>
                <a:lnTo>
                  <a:pt x="802043" y="0"/>
                </a:lnTo>
                <a:lnTo>
                  <a:pt x="537870" y="0"/>
                </a:lnTo>
                <a:lnTo>
                  <a:pt x="534695" y="0"/>
                </a:lnTo>
                <a:lnTo>
                  <a:pt x="534695" y="3162"/>
                </a:lnTo>
                <a:lnTo>
                  <a:pt x="534695" y="266407"/>
                </a:lnTo>
                <a:lnTo>
                  <a:pt x="534695" y="269582"/>
                </a:lnTo>
                <a:lnTo>
                  <a:pt x="534695" y="532815"/>
                </a:lnTo>
                <a:lnTo>
                  <a:pt x="270522" y="532815"/>
                </a:lnTo>
                <a:lnTo>
                  <a:pt x="270522" y="269582"/>
                </a:lnTo>
                <a:lnTo>
                  <a:pt x="534695" y="269582"/>
                </a:lnTo>
                <a:lnTo>
                  <a:pt x="534695" y="266407"/>
                </a:lnTo>
                <a:lnTo>
                  <a:pt x="270522" y="266407"/>
                </a:lnTo>
                <a:lnTo>
                  <a:pt x="270522" y="3162"/>
                </a:lnTo>
                <a:lnTo>
                  <a:pt x="534695" y="3162"/>
                </a:lnTo>
                <a:lnTo>
                  <a:pt x="534695" y="0"/>
                </a:lnTo>
                <a:lnTo>
                  <a:pt x="270522" y="0"/>
                </a:lnTo>
                <a:lnTo>
                  <a:pt x="267347" y="0"/>
                </a:lnTo>
                <a:lnTo>
                  <a:pt x="267347" y="3162"/>
                </a:lnTo>
                <a:lnTo>
                  <a:pt x="267347" y="266407"/>
                </a:lnTo>
                <a:lnTo>
                  <a:pt x="267347" y="269582"/>
                </a:lnTo>
                <a:lnTo>
                  <a:pt x="267347" y="532815"/>
                </a:lnTo>
                <a:lnTo>
                  <a:pt x="3175" y="532815"/>
                </a:lnTo>
                <a:lnTo>
                  <a:pt x="3175" y="269582"/>
                </a:lnTo>
                <a:lnTo>
                  <a:pt x="267347" y="269582"/>
                </a:lnTo>
                <a:lnTo>
                  <a:pt x="267347" y="266407"/>
                </a:lnTo>
                <a:lnTo>
                  <a:pt x="3175" y="266407"/>
                </a:lnTo>
                <a:lnTo>
                  <a:pt x="3175" y="3162"/>
                </a:lnTo>
                <a:lnTo>
                  <a:pt x="267347" y="3162"/>
                </a:lnTo>
                <a:lnTo>
                  <a:pt x="267347" y="0"/>
                </a:lnTo>
                <a:lnTo>
                  <a:pt x="3175" y="0"/>
                </a:lnTo>
                <a:lnTo>
                  <a:pt x="0" y="0"/>
                </a:lnTo>
                <a:lnTo>
                  <a:pt x="0" y="3162"/>
                </a:lnTo>
                <a:lnTo>
                  <a:pt x="0" y="3200108"/>
                </a:lnTo>
                <a:lnTo>
                  <a:pt x="3175" y="3200108"/>
                </a:lnTo>
                <a:lnTo>
                  <a:pt x="3211385" y="3200108"/>
                </a:lnTo>
                <a:lnTo>
                  <a:pt x="3211385" y="3196933"/>
                </a:lnTo>
                <a:lnTo>
                  <a:pt x="3211385" y="3162"/>
                </a:lnTo>
                <a:lnTo>
                  <a:pt x="3211385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11687" y="1813477"/>
            <a:ext cx="82676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0860"/>
            <a:ext cx="38379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0" dirty="0"/>
              <a:t> </a:t>
            </a:r>
            <a:r>
              <a:rPr spc="-5" dirty="0"/>
              <a:t>equation</a:t>
            </a:r>
            <a:r>
              <a:rPr spc="15" dirty="0"/>
              <a:t> </a:t>
            </a:r>
            <a:r>
              <a:rPr dirty="0">
                <a:latin typeface="Tahoma" panose="020B0604030504040204"/>
                <a:cs typeface="Tahoma" panose="020B0604030504040204"/>
              </a:rPr>
              <a:t>→</a:t>
            </a:r>
            <a:r>
              <a:rPr spc="-125" dirty="0">
                <a:latin typeface="Tahoma" panose="020B0604030504040204"/>
                <a:cs typeface="Tahoma" panose="020B0604030504040204"/>
              </a:rPr>
              <a:t> </a:t>
            </a:r>
            <a:r>
              <a:rPr spc="-15" dirty="0"/>
              <a:t>line</a:t>
            </a:r>
            <a:endParaRPr spc="-15" dirty="0"/>
          </a:p>
        </p:txBody>
      </p:sp>
      <p:grpSp>
        <p:nvGrpSpPr>
          <p:cNvPr id="3" name="object 3"/>
          <p:cNvGrpSpPr/>
          <p:nvPr/>
        </p:nvGrpSpPr>
        <p:grpSpPr>
          <a:xfrm>
            <a:off x="522370" y="1141412"/>
            <a:ext cx="3803650" cy="3200400"/>
            <a:chOff x="522370" y="1141412"/>
            <a:chExt cx="3803650" cy="3200400"/>
          </a:xfrm>
        </p:grpSpPr>
        <p:sp>
          <p:nvSpPr>
            <p:cNvPr id="4" name="object 4"/>
            <p:cNvSpPr/>
            <p:nvPr/>
          </p:nvSpPr>
          <p:spPr>
            <a:xfrm>
              <a:off x="671512" y="11414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799223"/>
                  </a:lnTo>
                  <a:lnTo>
                    <a:pt x="1112088" y="799223"/>
                  </a:lnTo>
                  <a:lnTo>
                    <a:pt x="1112088" y="802398"/>
                  </a:lnTo>
                  <a:lnTo>
                    <a:pt x="1336751" y="802398"/>
                  </a:lnTo>
                  <a:lnTo>
                    <a:pt x="1336751" y="1065644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945959"/>
                  </a:lnTo>
                  <a:lnTo>
                    <a:pt x="1069403" y="945959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945959"/>
                  </a:lnTo>
                  <a:lnTo>
                    <a:pt x="802043" y="945959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945959"/>
                  </a:lnTo>
                  <a:lnTo>
                    <a:pt x="534695" y="945959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945959"/>
                  </a:lnTo>
                  <a:lnTo>
                    <a:pt x="267347" y="945959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07149" y="802398"/>
                  </a:lnTo>
                  <a:lnTo>
                    <a:pt x="207149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657136"/>
                  </a:lnTo>
                  <a:lnTo>
                    <a:pt x="270522" y="657136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657136"/>
                  </a:lnTo>
                  <a:lnTo>
                    <a:pt x="537870" y="657136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657136"/>
                  </a:lnTo>
                  <a:lnTo>
                    <a:pt x="805218" y="657136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657136"/>
                  </a:lnTo>
                  <a:lnTo>
                    <a:pt x="1072578" y="657136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266407"/>
                  </a:lnTo>
                  <a:lnTo>
                    <a:pt x="1069403" y="269582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266407"/>
                  </a:lnTo>
                  <a:lnTo>
                    <a:pt x="802043" y="269582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266407"/>
                  </a:lnTo>
                  <a:lnTo>
                    <a:pt x="534695" y="269582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266407"/>
                  </a:lnTo>
                  <a:lnTo>
                    <a:pt x="267347" y="269582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2370" y="2665497"/>
              <a:ext cx="3510967" cy="1981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69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60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75676" y="2705046"/>
              <a:ext cx="249725" cy="2723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13776" y="2720159"/>
              <a:ext cx="172772" cy="19561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149666" y="250077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1687" y="1813477"/>
            <a:ext cx="82676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2370" y="1141412"/>
            <a:ext cx="3803650" cy="3200400"/>
            <a:chOff x="522370" y="1141412"/>
            <a:chExt cx="3803650" cy="3200400"/>
          </a:xfrm>
        </p:grpSpPr>
        <p:sp>
          <p:nvSpPr>
            <p:cNvPr id="3" name="object 3"/>
            <p:cNvSpPr/>
            <p:nvPr/>
          </p:nvSpPr>
          <p:spPr>
            <a:xfrm>
              <a:off x="671512" y="11414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335227"/>
                  </a:lnTo>
                  <a:lnTo>
                    <a:pt x="3208210" y="1335227"/>
                  </a:lnTo>
                  <a:lnTo>
                    <a:pt x="3208210" y="1332052"/>
                  </a:lnTo>
                  <a:lnTo>
                    <a:pt x="2944037" y="1332052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940862" y="1335227"/>
                  </a:lnTo>
                  <a:lnTo>
                    <a:pt x="2940862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799223"/>
                  </a:lnTo>
                  <a:lnTo>
                    <a:pt x="1112088" y="799223"/>
                  </a:lnTo>
                  <a:lnTo>
                    <a:pt x="1112088" y="802398"/>
                  </a:lnTo>
                  <a:lnTo>
                    <a:pt x="1336751" y="802398"/>
                  </a:lnTo>
                  <a:lnTo>
                    <a:pt x="1336751" y="1065644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945959"/>
                  </a:lnTo>
                  <a:lnTo>
                    <a:pt x="1069403" y="945959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945959"/>
                  </a:lnTo>
                  <a:lnTo>
                    <a:pt x="802043" y="945959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945959"/>
                  </a:lnTo>
                  <a:lnTo>
                    <a:pt x="534695" y="945959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945959"/>
                  </a:lnTo>
                  <a:lnTo>
                    <a:pt x="267347" y="945959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07149" y="802398"/>
                  </a:lnTo>
                  <a:lnTo>
                    <a:pt x="207149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657136"/>
                  </a:lnTo>
                  <a:lnTo>
                    <a:pt x="270522" y="657136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657136"/>
                  </a:lnTo>
                  <a:lnTo>
                    <a:pt x="537870" y="657136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657136"/>
                  </a:lnTo>
                  <a:lnTo>
                    <a:pt x="805218" y="657136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657136"/>
                  </a:lnTo>
                  <a:lnTo>
                    <a:pt x="1072578" y="657136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266407"/>
                  </a:lnTo>
                  <a:lnTo>
                    <a:pt x="1069403" y="269582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266407"/>
                  </a:lnTo>
                  <a:lnTo>
                    <a:pt x="802043" y="269582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266407"/>
                  </a:lnTo>
                  <a:lnTo>
                    <a:pt x="534695" y="269582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266407"/>
                  </a:lnTo>
                  <a:lnTo>
                    <a:pt x="267347" y="269582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2370" y="2665497"/>
              <a:ext cx="3510967" cy="1981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9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60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75676" y="2705046"/>
              <a:ext cx="249725" cy="2723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13776" y="2720159"/>
              <a:ext cx="172772" cy="19561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149666" y="250077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091721" y="778275"/>
            <a:ext cx="285750" cy="3741420"/>
            <a:chOff x="2091721" y="778275"/>
            <a:chExt cx="285750" cy="374142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8794" y="1009475"/>
              <a:ext cx="198120" cy="351016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277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216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1721" y="778275"/>
              <a:ext cx="261681" cy="27234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29821" y="793293"/>
              <a:ext cx="185481" cy="196082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90425" y="350860"/>
            <a:ext cx="3837940" cy="664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475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0" dirty="0"/>
              <a:t> </a:t>
            </a:r>
            <a:r>
              <a:rPr spc="-5" dirty="0"/>
              <a:t>equation</a:t>
            </a:r>
            <a:r>
              <a:rPr spc="15" dirty="0"/>
              <a:t> </a:t>
            </a:r>
            <a:r>
              <a:rPr dirty="0">
                <a:latin typeface="Tahoma" panose="020B0604030504040204"/>
                <a:cs typeface="Tahoma" panose="020B0604030504040204"/>
              </a:rPr>
              <a:t>→</a:t>
            </a:r>
            <a:r>
              <a:rPr spc="-125" dirty="0">
                <a:latin typeface="Tahoma" panose="020B0604030504040204"/>
                <a:cs typeface="Tahoma" panose="020B0604030504040204"/>
              </a:rPr>
              <a:t> </a:t>
            </a:r>
            <a:r>
              <a:rPr spc="-15" dirty="0"/>
              <a:t>line</a:t>
            </a:r>
            <a:endParaRPr spc="-15" dirty="0"/>
          </a:p>
          <a:p>
            <a:pPr marL="243840" algn="ctr">
              <a:lnSpc>
                <a:spcPts val="1555"/>
              </a:lnSpc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11687" y="1813477"/>
            <a:ext cx="82676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2370" y="1141412"/>
            <a:ext cx="3803650" cy="3200400"/>
            <a:chOff x="522370" y="1141412"/>
            <a:chExt cx="3803650" cy="3200400"/>
          </a:xfrm>
        </p:grpSpPr>
        <p:sp>
          <p:nvSpPr>
            <p:cNvPr id="3" name="object 3"/>
            <p:cNvSpPr/>
            <p:nvPr/>
          </p:nvSpPr>
          <p:spPr>
            <a:xfrm>
              <a:off x="671512" y="11414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1332052"/>
                  </a:lnTo>
                  <a:lnTo>
                    <a:pt x="3179940" y="1332052"/>
                  </a:lnTo>
                  <a:lnTo>
                    <a:pt x="3179940" y="1335227"/>
                  </a:lnTo>
                  <a:lnTo>
                    <a:pt x="3208210" y="1335227"/>
                  </a:lnTo>
                  <a:lnTo>
                    <a:pt x="3208210" y="1598460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511782"/>
                  </a:lnTo>
                  <a:lnTo>
                    <a:pt x="2940862" y="151178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744038" y="1335227"/>
                  </a:lnTo>
                  <a:lnTo>
                    <a:pt x="2744038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284808"/>
                  </a:lnTo>
                  <a:lnTo>
                    <a:pt x="2944037" y="1284808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38807" y="316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3162"/>
                  </a:lnTo>
                  <a:lnTo>
                    <a:pt x="2138807" y="3162"/>
                  </a:lnTo>
                  <a:lnTo>
                    <a:pt x="2138807" y="0"/>
                  </a:lnTo>
                  <a:lnTo>
                    <a:pt x="1874634" y="0"/>
                  </a:lnTo>
                  <a:lnTo>
                    <a:pt x="1871459" y="0"/>
                  </a:lnTo>
                  <a:lnTo>
                    <a:pt x="1871459" y="3162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871459" y="3162"/>
                  </a:lnTo>
                  <a:lnTo>
                    <a:pt x="1871459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799223"/>
                  </a:lnTo>
                  <a:lnTo>
                    <a:pt x="1112088" y="799223"/>
                  </a:lnTo>
                  <a:lnTo>
                    <a:pt x="1112088" y="802398"/>
                  </a:lnTo>
                  <a:lnTo>
                    <a:pt x="1336751" y="802398"/>
                  </a:lnTo>
                  <a:lnTo>
                    <a:pt x="1336751" y="1065644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945959"/>
                  </a:lnTo>
                  <a:lnTo>
                    <a:pt x="1069403" y="945959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945959"/>
                  </a:lnTo>
                  <a:lnTo>
                    <a:pt x="802043" y="945959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945959"/>
                  </a:lnTo>
                  <a:lnTo>
                    <a:pt x="534695" y="945959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945959"/>
                  </a:lnTo>
                  <a:lnTo>
                    <a:pt x="267347" y="945959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07149" y="802398"/>
                  </a:lnTo>
                  <a:lnTo>
                    <a:pt x="207149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657136"/>
                  </a:lnTo>
                  <a:lnTo>
                    <a:pt x="270522" y="657136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657136"/>
                  </a:lnTo>
                  <a:lnTo>
                    <a:pt x="537870" y="657136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657136"/>
                  </a:lnTo>
                  <a:lnTo>
                    <a:pt x="805218" y="657136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657136"/>
                  </a:lnTo>
                  <a:lnTo>
                    <a:pt x="1072578" y="657136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266407"/>
                  </a:lnTo>
                  <a:lnTo>
                    <a:pt x="1069403" y="269582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266407"/>
                  </a:lnTo>
                  <a:lnTo>
                    <a:pt x="802043" y="269582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266407"/>
                  </a:lnTo>
                  <a:lnTo>
                    <a:pt x="534695" y="269582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266407"/>
                  </a:lnTo>
                  <a:lnTo>
                    <a:pt x="267347" y="269582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2370" y="2665497"/>
              <a:ext cx="3510967" cy="1981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9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60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75676" y="2705046"/>
              <a:ext cx="249725" cy="2723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13776" y="2720159"/>
              <a:ext cx="172772" cy="19561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149666" y="250077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091721" y="778275"/>
            <a:ext cx="285750" cy="3741420"/>
            <a:chOff x="2091721" y="778275"/>
            <a:chExt cx="285750" cy="374142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8794" y="1009475"/>
              <a:ext cx="198120" cy="351016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277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216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1721" y="778275"/>
              <a:ext cx="261681" cy="27234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29821" y="793293"/>
              <a:ext cx="185481" cy="196082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90425" y="350860"/>
            <a:ext cx="3837940" cy="664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475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0" dirty="0"/>
              <a:t> </a:t>
            </a:r>
            <a:r>
              <a:rPr spc="-5" dirty="0"/>
              <a:t>equation</a:t>
            </a:r>
            <a:r>
              <a:rPr spc="15" dirty="0"/>
              <a:t> </a:t>
            </a:r>
            <a:r>
              <a:rPr dirty="0">
                <a:latin typeface="Tahoma" panose="020B0604030504040204"/>
                <a:cs typeface="Tahoma" panose="020B0604030504040204"/>
              </a:rPr>
              <a:t>→</a:t>
            </a:r>
            <a:r>
              <a:rPr spc="-125" dirty="0">
                <a:latin typeface="Tahoma" panose="020B0604030504040204"/>
                <a:cs typeface="Tahoma" panose="020B0604030504040204"/>
              </a:rPr>
              <a:t> </a:t>
            </a:r>
            <a:r>
              <a:rPr spc="-15" dirty="0"/>
              <a:t>line</a:t>
            </a:r>
            <a:endParaRPr spc="-15" dirty="0"/>
          </a:p>
          <a:p>
            <a:pPr marL="243840" algn="ctr">
              <a:lnSpc>
                <a:spcPts val="1555"/>
              </a:lnSpc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515551" y="2668498"/>
            <a:ext cx="198120" cy="198120"/>
            <a:chOff x="3515551" y="2668498"/>
            <a:chExt cx="198120" cy="198120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15551" y="2668498"/>
              <a:ext cx="198120" cy="19811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53651" y="2683597"/>
              <a:ext cx="121920" cy="12192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3448573" y="2440873"/>
            <a:ext cx="3575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(10,0)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11687" y="1813477"/>
            <a:ext cx="82676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0" dirty="0"/>
              <a:t> </a:t>
            </a:r>
            <a:r>
              <a:rPr spc="-5" dirty="0"/>
              <a:t>equation</a:t>
            </a:r>
            <a:r>
              <a:rPr spc="15" dirty="0"/>
              <a:t> </a:t>
            </a:r>
            <a:r>
              <a:rPr dirty="0">
                <a:latin typeface="Tahoma" panose="020B0604030504040204"/>
                <a:cs typeface="Tahoma" panose="020B0604030504040204"/>
              </a:rPr>
              <a:t>→</a:t>
            </a:r>
            <a:r>
              <a:rPr spc="-125" dirty="0">
                <a:latin typeface="Tahoma" panose="020B0604030504040204"/>
                <a:cs typeface="Tahoma" panose="020B0604030504040204"/>
              </a:rPr>
              <a:t> </a:t>
            </a:r>
            <a:r>
              <a:rPr spc="-15" dirty="0"/>
              <a:t>line</a:t>
            </a:r>
            <a:endParaRPr spc="-15" dirty="0"/>
          </a:p>
        </p:txBody>
      </p:sp>
      <p:grpSp>
        <p:nvGrpSpPr>
          <p:cNvPr id="3" name="object 3"/>
          <p:cNvGrpSpPr/>
          <p:nvPr/>
        </p:nvGrpSpPr>
        <p:grpSpPr>
          <a:xfrm>
            <a:off x="522370" y="1141412"/>
            <a:ext cx="3803650" cy="3200400"/>
            <a:chOff x="522370" y="1141412"/>
            <a:chExt cx="3803650" cy="3200400"/>
          </a:xfrm>
        </p:grpSpPr>
        <p:sp>
          <p:nvSpPr>
            <p:cNvPr id="4" name="object 4"/>
            <p:cNvSpPr/>
            <p:nvPr/>
          </p:nvSpPr>
          <p:spPr>
            <a:xfrm>
              <a:off x="671512" y="11414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1332052"/>
                  </a:lnTo>
                  <a:lnTo>
                    <a:pt x="3179940" y="1332052"/>
                  </a:lnTo>
                  <a:lnTo>
                    <a:pt x="3179940" y="1335227"/>
                  </a:lnTo>
                  <a:lnTo>
                    <a:pt x="3208210" y="1335227"/>
                  </a:lnTo>
                  <a:lnTo>
                    <a:pt x="3208210" y="1598460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511782"/>
                  </a:lnTo>
                  <a:lnTo>
                    <a:pt x="2940862" y="151178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744038" y="1335227"/>
                  </a:lnTo>
                  <a:lnTo>
                    <a:pt x="2744038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284808"/>
                  </a:lnTo>
                  <a:lnTo>
                    <a:pt x="2944037" y="1284808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535990"/>
                  </a:lnTo>
                  <a:lnTo>
                    <a:pt x="2406154" y="535990"/>
                  </a:lnTo>
                  <a:lnTo>
                    <a:pt x="2406154" y="532815"/>
                  </a:lnTo>
                  <a:lnTo>
                    <a:pt x="2141982" y="532815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03259" y="0"/>
                  </a:lnTo>
                  <a:lnTo>
                    <a:pt x="2103259" y="3162"/>
                  </a:lnTo>
                  <a:lnTo>
                    <a:pt x="2138807" y="3162"/>
                  </a:lnTo>
                  <a:lnTo>
                    <a:pt x="2138807" y="266407"/>
                  </a:lnTo>
                  <a:lnTo>
                    <a:pt x="2138807" y="269582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2138807" y="535990"/>
                  </a:lnTo>
                  <a:lnTo>
                    <a:pt x="2138807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198247"/>
                  </a:lnTo>
                  <a:lnTo>
                    <a:pt x="1871459" y="198247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667357" y="3162"/>
                  </a:lnTo>
                  <a:lnTo>
                    <a:pt x="1667357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799223"/>
                  </a:lnTo>
                  <a:lnTo>
                    <a:pt x="1112088" y="799223"/>
                  </a:lnTo>
                  <a:lnTo>
                    <a:pt x="1112088" y="802398"/>
                  </a:lnTo>
                  <a:lnTo>
                    <a:pt x="1336751" y="802398"/>
                  </a:lnTo>
                  <a:lnTo>
                    <a:pt x="1336751" y="1065644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945959"/>
                  </a:lnTo>
                  <a:lnTo>
                    <a:pt x="1069403" y="945959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945959"/>
                  </a:lnTo>
                  <a:lnTo>
                    <a:pt x="802043" y="945959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945959"/>
                  </a:lnTo>
                  <a:lnTo>
                    <a:pt x="534695" y="945959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945959"/>
                  </a:lnTo>
                  <a:lnTo>
                    <a:pt x="267347" y="945959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07149" y="802398"/>
                  </a:lnTo>
                  <a:lnTo>
                    <a:pt x="207149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657136"/>
                  </a:lnTo>
                  <a:lnTo>
                    <a:pt x="270522" y="657136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657136"/>
                  </a:lnTo>
                  <a:lnTo>
                    <a:pt x="537870" y="657136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657136"/>
                  </a:lnTo>
                  <a:lnTo>
                    <a:pt x="805218" y="657136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657136"/>
                  </a:lnTo>
                  <a:lnTo>
                    <a:pt x="1072578" y="657136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266407"/>
                  </a:lnTo>
                  <a:lnTo>
                    <a:pt x="1069403" y="269582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266407"/>
                  </a:lnTo>
                  <a:lnTo>
                    <a:pt x="802043" y="269582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266407"/>
                  </a:lnTo>
                  <a:lnTo>
                    <a:pt x="534695" y="269582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266407"/>
                  </a:lnTo>
                  <a:lnTo>
                    <a:pt x="267347" y="269582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2370" y="2665497"/>
              <a:ext cx="3510967" cy="1981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69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60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75676" y="2705046"/>
              <a:ext cx="249725" cy="2723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13776" y="2720159"/>
              <a:ext cx="172772" cy="19561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149666" y="250077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091721" y="778275"/>
            <a:ext cx="1622425" cy="3741420"/>
            <a:chOff x="2091721" y="778275"/>
            <a:chExt cx="1622425" cy="374142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8794" y="1009475"/>
              <a:ext cx="198120" cy="351016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277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216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1721" y="778275"/>
              <a:ext cx="261681" cy="27234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29821" y="793293"/>
              <a:ext cx="185481" cy="19608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15551" y="2668498"/>
              <a:ext cx="198120" cy="19811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53651" y="2683597"/>
              <a:ext cx="121920" cy="12192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78860" y="1324571"/>
              <a:ext cx="198119" cy="19812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16960" y="1339672"/>
              <a:ext cx="121920" cy="12192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338880" y="1112687"/>
              <a:ext cx="436245" cy="227329"/>
            </a:xfrm>
            <a:custGeom>
              <a:avLst/>
              <a:gdLst/>
              <a:ahLst/>
              <a:cxnLst/>
              <a:rect l="l" t="t" r="r" b="b"/>
              <a:pathLst>
                <a:path w="436244" h="227330">
                  <a:moveTo>
                    <a:pt x="435902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435902" y="226985"/>
                  </a:lnTo>
                  <a:lnTo>
                    <a:pt x="4359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3448573" y="2440873"/>
            <a:ext cx="3575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(10,0)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369231" y="776054"/>
            <a:ext cx="360045" cy="529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  <a:p>
            <a:pPr marL="15240">
              <a:lnSpc>
                <a:spcPct val="100000"/>
              </a:lnSpc>
              <a:spcBef>
                <a:spcPts val="1085"/>
              </a:spcBef>
            </a:pPr>
            <a:r>
              <a:rPr sz="1000" dirty="0">
                <a:latin typeface="Arial MT"/>
                <a:cs typeface="Arial MT"/>
              </a:rPr>
              <a:t>(0,10)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11687" y="1813477"/>
            <a:ext cx="82676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0" dirty="0"/>
              <a:t> </a:t>
            </a:r>
            <a:r>
              <a:rPr spc="-5" dirty="0"/>
              <a:t>equation</a:t>
            </a:r>
            <a:r>
              <a:rPr spc="15" dirty="0"/>
              <a:t> </a:t>
            </a:r>
            <a:r>
              <a:rPr dirty="0">
                <a:latin typeface="Tahoma" panose="020B0604030504040204"/>
                <a:cs typeface="Tahoma" panose="020B0604030504040204"/>
              </a:rPr>
              <a:t>→</a:t>
            </a:r>
            <a:r>
              <a:rPr spc="-125" dirty="0">
                <a:latin typeface="Tahoma" panose="020B0604030504040204"/>
                <a:cs typeface="Tahoma" panose="020B0604030504040204"/>
              </a:rPr>
              <a:t> </a:t>
            </a:r>
            <a:r>
              <a:rPr spc="-15" dirty="0"/>
              <a:t>line</a:t>
            </a:r>
            <a:endParaRPr spc="-15" dirty="0"/>
          </a:p>
        </p:txBody>
      </p:sp>
      <p:grpSp>
        <p:nvGrpSpPr>
          <p:cNvPr id="3" name="object 3"/>
          <p:cNvGrpSpPr/>
          <p:nvPr/>
        </p:nvGrpSpPr>
        <p:grpSpPr>
          <a:xfrm>
            <a:off x="522370" y="1141412"/>
            <a:ext cx="3803650" cy="3200400"/>
            <a:chOff x="522370" y="1141412"/>
            <a:chExt cx="3803650" cy="3200400"/>
          </a:xfrm>
        </p:grpSpPr>
        <p:sp>
          <p:nvSpPr>
            <p:cNvPr id="4" name="object 4"/>
            <p:cNvSpPr/>
            <p:nvPr/>
          </p:nvSpPr>
          <p:spPr>
            <a:xfrm>
              <a:off x="671512" y="11414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1332052"/>
                  </a:lnTo>
                  <a:lnTo>
                    <a:pt x="3179940" y="1332052"/>
                  </a:lnTo>
                  <a:lnTo>
                    <a:pt x="3179940" y="1335227"/>
                  </a:lnTo>
                  <a:lnTo>
                    <a:pt x="3208210" y="1335227"/>
                  </a:lnTo>
                  <a:lnTo>
                    <a:pt x="3208210" y="1598460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511782"/>
                  </a:lnTo>
                  <a:lnTo>
                    <a:pt x="2940862" y="151178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744038" y="1335227"/>
                  </a:lnTo>
                  <a:lnTo>
                    <a:pt x="2744038" y="1332052"/>
                  </a:lnTo>
                  <a:lnTo>
                    <a:pt x="2676677" y="1332052"/>
                  </a:lnTo>
                  <a:lnTo>
                    <a:pt x="2676677" y="1068819"/>
                  </a:lnTo>
                  <a:lnTo>
                    <a:pt x="2940862" y="1068819"/>
                  </a:lnTo>
                  <a:lnTo>
                    <a:pt x="2940862" y="1284808"/>
                  </a:lnTo>
                  <a:lnTo>
                    <a:pt x="2944037" y="1284808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1065644"/>
                  </a:lnTo>
                  <a:lnTo>
                    <a:pt x="2676677" y="1065644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673502" y="1068819"/>
                  </a:lnTo>
                  <a:lnTo>
                    <a:pt x="2673502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266407"/>
                  </a:lnTo>
                  <a:lnTo>
                    <a:pt x="2406154" y="269582"/>
                  </a:lnTo>
                  <a:lnTo>
                    <a:pt x="2406154" y="532815"/>
                  </a:lnTo>
                  <a:lnTo>
                    <a:pt x="2323668" y="532815"/>
                  </a:lnTo>
                  <a:lnTo>
                    <a:pt x="2323668" y="535990"/>
                  </a:lnTo>
                  <a:lnTo>
                    <a:pt x="2406154" y="535990"/>
                  </a:lnTo>
                  <a:lnTo>
                    <a:pt x="2406154" y="799223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701789"/>
                  </a:lnTo>
                  <a:lnTo>
                    <a:pt x="2138807" y="701789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1958403" y="535990"/>
                  </a:lnTo>
                  <a:lnTo>
                    <a:pt x="1958403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474802"/>
                  </a:lnTo>
                  <a:lnTo>
                    <a:pt x="2141982" y="474802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03259" y="0"/>
                  </a:lnTo>
                  <a:lnTo>
                    <a:pt x="2103259" y="3162"/>
                  </a:lnTo>
                  <a:lnTo>
                    <a:pt x="2138807" y="316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198247"/>
                  </a:lnTo>
                  <a:lnTo>
                    <a:pt x="1871459" y="198247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667357" y="3162"/>
                  </a:lnTo>
                  <a:lnTo>
                    <a:pt x="1667357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799223"/>
                  </a:lnTo>
                  <a:lnTo>
                    <a:pt x="1112088" y="799223"/>
                  </a:lnTo>
                  <a:lnTo>
                    <a:pt x="1112088" y="802398"/>
                  </a:lnTo>
                  <a:lnTo>
                    <a:pt x="1336751" y="802398"/>
                  </a:lnTo>
                  <a:lnTo>
                    <a:pt x="1336751" y="1065644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945959"/>
                  </a:lnTo>
                  <a:lnTo>
                    <a:pt x="1069403" y="945959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945959"/>
                  </a:lnTo>
                  <a:lnTo>
                    <a:pt x="802043" y="945959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945959"/>
                  </a:lnTo>
                  <a:lnTo>
                    <a:pt x="534695" y="945959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945959"/>
                  </a:lnTo>
                  <a:lnTo>
                    <a:pt x="267347" y="945959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07149" y="802398"/>
                  </a:lnTo>
                  <a:lnTo>
                    <a:pt x="207149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657136"/>
                  </a:lnTo>
                  <a:lnTo>
                    <a:pt x="270522" y="657136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657136"/>
                  </a:lnTo>
                  <a:lnTo>
                    <a:pt x="537870" y="657136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657136"/>
                  </a:lnTo>
                  <a:lnTo>
                    <a:pt x="805218" y="657136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657136"/>
                  </a:lnTo>
                  <a:lnTo>
                    <a:pt x="1072578" y="657136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266407"/>
                  </a:lnTo>
                  <a:lnTo>
                    <a:pt x="1069403" y="269582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266407"/>
                  </a:lnTo>
                  <a:lnTo>
                    <a:pt x="802043" y="269582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266407"/>
                  </a:lnTo>
                  <a:lnTo>
                    <a:pt x="534695" y="269582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266407"/>
                  </a:lnTo>
                  <a:lnTo>
                    <a:pt x="267347" y="269582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2370" y="2665497"/>
              <a:ext cx="3510967" cy="1981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69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60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75676" y="2705046"/>
              <a:ext cx="249725" cy="2723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13776" y="2720159"/>
              <a:ext cx="172772" cy="19561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149666" y="250077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091721" y="778275"/>
            <a:ext cx="1622425" cy="3741420"/>
            <a:chOff x="2091721" y="778275"/>
            <a:chExt cx="1622425" cy="374142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8794" y="1009475"/>
              <a:ext cx="198120" cy="351016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277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216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1721" y="778275"/>
              <a:ext cx="261681" cy="27234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29821" y="793293"/>
              <a:ext cx="185481" cy="19608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15551" y="2668498"/>
              <a:ext cx="198120" cy="19811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53651" y="2683597"/>
              <a:ext cx="121920" cy="12192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78860" y="1324571"/>
              <a:ext cx="198119" cy="19812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16960" y="1339672"/>
              <a:ext cx="121920" cy="12192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338880" y="1112687"/>
              <a:ext cx="436245" cy="227329"/>
            </a:xfrm>
            <a:custGeom>
              <a:avLst/>
              <a:gdLst/>
              <a:ahLst/>
              <a:cxnLst/>
              <a:rect l="l" t="t" r="r" b="b"/>
              <a:pathLst>
                <a:path w="436244" h="227330">
                  <a:moveTo>
                    <a:pt x="435902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435902" y="226985"/>
                  </a:lnTo>
                  <a:lnTo>
                    <a:pt x="4359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13497" y="1856563"/>
              <a:ext cx="198119" cy="19811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51597" y="1871663"/>
              <a:ext cx="121920" cy="121920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3448573" y="2440873"/>
            <a:ext cx="3575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(10,0)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11687" y="776054"/>
            <a:ext cx="2038350" cy="127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70025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  <a:p>
            <a:pPr marL="1472565">
              <a:lnSpc>
                <a:spcPct val="100000"/>
              </a:lnSpc>
              <a:spcBef>
                <a:spcPts val="1085"/>
              </a:spcBef>
            </a:pPr>
            <a:r>
              <a:rPr sz="1000" dirty="0">
                <a:latin typeface="Arial MT"/>
                <a:cs typeface="Arial MT"/>
              </a:rPr>
              <a:t>(0,10)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</a:pPr>
            <a:r>
              <a:rPr sz="1000" dirty="0">
                <a:latin typeface="Arial MT"/>
                <a:cs typeface="Arial MT"/>
              </a:rPr>
              <a:t>(4,6)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0" dirty="0"/>
              <a:t> </a:t>
            </a:r>
            <a:r>
              <a:rPr spc="-5" dirty="0"/>
              <a:t>equation</a:t>
            </a:r>
            <a:r>
              <a:rPr spc="15" dirty="0"/>
              <a:t> </a:t>
            </a:r>
            <a:r>
              <a:rPr dirty="0">
                <a:latin typeface="Tahoma" panose="020B0604030504040204"/>
                <a:cs typeface="Tahoma" panose="020B0604030504040204"/>
              </a:rPr>
              <a:t>→</a:t>
            </a:r>
            <a:r>
              <a:rPr spc="-125" dirty="0">
                <a:latin typeface="Tahoma" panose="020B0604030504040204"/>
                <a:cs typeface="Tahoma" panose="020B0604030504040204"/>
              </a:rPr>
              <a:t> </a:t>
            </a:r>
            <a:r>
              <a:rPr spc="-15" dirty="0"/>
              <a:t>line</a:t>
            </a:r>
            <a:endParaRPr spc="-15" dirty="0"/>
          </a:p>
        </p:txBody>
      </p:sp>
      <p:grpSp>
        <p:nvGrpSpPr>
          <p:cNvPr id="3" name="object 3"/>
          <p:cNvGrpSpPr/>
          <p:nvPr/>
        </p:nvGrpSpPr>
        <p:grpSpPr>
          <a:xfrm>
            <a:off x="522370" y="1141412"/>
            <a:ext cx="3803650" cy="3200400"/>
            <a:chOff x="522370" y="1141412"/>
            <a:chExt cx="3803650" cy="3200400"/>
          </a:xfrm>
        </p:grpSpPr>
        <p:sp>
          <p:nvSpPr>
            <p:cNvPr id="4" name="object 4"/>
            <p:cNvSpPr/>
            <p:nvPr/>
          </p:nvSpPr>
          <p:spPr>
            <a:xfrm>
              <a:off x="671512" y="11414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1332052"/>
                  </a:lnTo>
                  <a:lnTo>
                    <a:pt x="3179940" y="1332052"/>
                  </a:lnTo>
                  <a:lnTo>
                    <a:pt x="3179940" y="1335227"/>
                  </a:lnTo>
                  <a:lnTo>
                    <a:pt x="3208210" y="1335227"/>
                  </a:lnTo>
                  <a:lnTo>
                    <a:pt x="3208210" y="1598460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511782"/>
                  </a:lnTo>
                  <a:lnTo>
                    <a:pt x="2940862" y="151178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744038" y="1335227"/>
                  </a:lnTo>
                  <a:lnTo>
                    <a:pt x="2744038" y="1332052"/>
                  </a:lnTo>
                  <a:lnTo>
                    <a:pt x="2676677" y="1332052"/>
                  </a:lnTo>
                  <a:lnTo>
                    <a:pt x="2676677" y="1233284"/>
                  </a:lnTo>
                  <a:lnTo>
                    <a:pt x="2673502" y="1233284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483193" y="1068819"/>
                  </a:lnTo>
                  <a:lnTo>
                    <a:pt x="2483193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1006297"/>
                  </a:lnTo>
                  <a:lnTo>
                    <a:pt x="2676677" y="1006297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1065644"/>
                  </a:lnTo>
                  <a:lnTo>
                    <a:pt x="2848457" y="1065644"/>
                  </a:lnTo>
                  <a:lnTo>
                    <a:pt x="2848457" y="1068819"/>
                  </a:lnTo>
                  <a:lnTo>
                    <a:pt x="2940862" y="1068819"/>
                  </a:lnTo>
                  <a:lnTo>
                    <a:pt x="2940862" y="1284808"/>
                  </a:lnTo>
                  <a:lnTo>
                    <a:pt x="2944037" y="1284808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266407"/>
                  </a:lnTo>
                  <a:lnTo>
                    <a:pt x="2406154" y="269582"/>
                  </a:lnTo>
                  <a:lnTo>
                    <a:pt x="2406154" y="532815"/>
                  </a:lnTo>
                  <a:lnTo>
                    <a:pt x="2323668" y="532815"/>
                  </a:lnTo>
                  <a:lnTo>
                    <a:pt x="2323668" y="535990"/>
                  </a:lnTo>
                  <a:lnTo>
                    <a:pt x="2406154" y="535990"/>
                  </a:lnTo>
                  <a:lnTo>
                    <a:pt x="2406154" y="799223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701789"/>
                  </a:lnTo>
                  <a:lnTo>
                    <a:pt x="2138807" y="701789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1958403" y="535990"/>
                  </a:lnTo>
                  <a:lnTo>
                    <a:pt x="1958403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474802"/>
                  </a:lnTo>
                  <a:lnTo>
                    <a:pt x="2141982" y="474802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03259" y="0"/>
                  </a:lnTo>
                  <a:lnTo>
                    <a:pt x="2103259" y="3162"/>
                  </a:lnTo>
                  <a:lnTo>
                    <a:pt x="2138807" y="316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198247"/>
                  </a:lnTo>
                  <a:lnTo>
                    <a:pt x="1871459" y="198247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667357" y="3162"/>
                  </a:lnTo>
                  <a:lnTo>
                    <a:pt x="1667357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799223"/>
                  </a:lnTo>
                  <a:lnTo>
                    <a:pt x="1112088" y="799223"/>
                  </a:lnTo>
                  <a:lnTo>
                    <a:pt x="1112088" y="802398"/>
                  </a:lnTo>
                  <a:lnTo>
                    <a:pt x="1336751" y="802398"/>
                  </a:lnTo>
                  <a:lnTo>
                    <a:pt x="1336751" y="1065644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945959"/>
                  </a:lnTo>
                  <a:lnTo>
                    <a:pt x="1069403" y="945959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945959"/>
                  </a:lnTo>
                  <a:lnTo>
                    <a:pt x="802043" y="945959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945959"/>
                  </a:lnTo>
                  <a:lnTo>
                    <a:pt x="534695" y="945959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945959"/>
                  </a:lnTo>
                  <a:lnTo>
                    <a:pt x="267347" y="945959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07149" y="802398"/>
                  </a:lnTo>
                  <a:lnTo>
                    <a:pt x="207149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657136"/>
                  </a:lnTo>
                  <a:lnTo>
                    <a:pt x="270522" y="657136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657136"/>
                  </a:lnTo>
                  <a:lnTo>
                    <a:pt x="537870" y="657136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657136"/>
                  </a:lnTo>
                  <a:lnTo>
                    <a:pt x="805218" y="657136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657136"/>
                  </a:lnTo>
                  <a:lnTo>
                    <a:pt x="1072578" y="657136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266407"/>
                  </a:lnTo>
                  <a:lnTo>
                    <a:pt x="1069403" y="269582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266407"/>
                  </a:lnTo>
                  <a:lnTo>
                    <a:pt x="802043" y="269582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266407"/>
                  </a:lnTo>
                  <a:lnTo>
                    <a:pt x="534695" y="269582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266407"/>
                  </a:lnTo>
                  <a:lnTo>
                    <a:pt x="267347" y="269582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2370" y="2665497"/>
              <a:ext cx="3510967" cy="1981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69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60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75676" y="2705046"/>
              <a:ext cx="249725" cy="2723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13776" y="2720159"/>
              <a:ext cx="172772" cy="19561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149666" y="250077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091721" y="778275"/>
            <a:ext cx="1622425" cy="3741420"/>
            <a:chOff x="2091721" y="778275"/>
            <a:chExt cx="1622425" cy="374142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8794" y="1009475"/>
              <a:ext cx="198120" cy="351016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277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216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1721" y="778275"/>
              <a:ext cx="261681" cy="27234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29821" y="793293"/>
              <a:ext cx="185481" cy="19608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15551" y="2668498"/>
              <a:ext cx="198120" cy="19811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53651" y="2683597"/>
              <a:ext cx="121920" cy="12192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3448573" y="2440873"/>
            <a:ext cx="3575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(10,0)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178860" y="1112687"/>
            <a:ext cx="1261745" cy="1475740"/>
            <a:chOff x="2178860" y="1112687"/>
            <a:chExt cx="1261745" cy="1475740"/>
          </a:xfrm>
        </p:grpSpPr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42006" y="2389993"/>
              <a:ext cx="198119" cy="19811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80106" y="2405094"/>
              <a:ext cx="121920" cy="12192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78860" y="1324571"/>
              <a:ext cx="198119" cy="19812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16960" y="1339672"/>
              <a:ext cx="121920" cy="12192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338880" y="1112687"/>
              <a:ext cx="436245" cy="227329"/>
            </a:xfrm>
            <a:custGeom>
              <a:avLst/>
              <a:gdLst/>
              <a:ahLst/>
              <a:cxnLst/>
              <a:rect l="l" t="t" r="r" b="b"/>
              <a:pathLst>
                <a:path w="436244" h="227330">
                  <a:moveTo>
                    <a:pt x="435902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435902" y="226985"/>
                  </a:lnTo>
                  <a:lnTo>
                    <a:pt x="4359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13497" y="1856563"/>
              <a:ext cx="198119" cy="19811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51597" y="1871663"/>
              <a:ext cx="121920" cy="121920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911687" y="776054"/>
            <a:ext cx="2562860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70025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  <a:p>
            <a:pPr marL="1472565">
              <a:lnSpc>
                <a:spcPct val="100000"/>
              </a:lnSpc>
              <a:spcBef>
                <a:spcPts val="1085"/>
              </a:spcBef>
            </a:pPr>
            <a:r>
              <a:rPr sz="1000" dirty="0">
                <a:latin typeface="Arial MT"/>
                <a:cs typeface="Arial MT"/>
              </a:rPr>
              <a:t>(0,10)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Arial MT"/>
              <a:cs typeface="Arial MT"/>
            </a:endParaRPr>
          </a:p>
          <a:p>
            <a:pPr marR="529590" algn="r">
              <a:lnSpc>
                <a:spcPct val="100000"/>
              </a:lnSpc>
            </a:pPr>
            <a:r>
              <a:rPr sz="1000" dirty="0">
                <a:latin typeface="Arial MT"/>
                <a:cs typeface="Arial MT"/>
              </a:rPr>
              <a:t>(4,6)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1070"/>
              </a:spcBef>
            </a:pPr>
            <a:r>
              <a:rPr sz="1000" dirty="0">
                <a:latin typeface="Arial MT"/>
                <a:cs typeface="Arial MT"/>
              </a:rPr>
              <a:t>(8,2)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354677"/>
            <a:ext cx="37528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Systems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" dirty="0"/>
              <a:t>sentences</a:t>
            </a:r>
            <a:endParaRPr spc="-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29309" y="1339466"/>
          <a:ext cx="8244838" cy="19113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2620"/>
                <a:gridCol w="2249170"/>
                <a:gridCol w="2249169"/>
                <a:gridCol w="1833879"/>
              </a:tblGrid>
              <a:tr h="304800">
                <a:tc>
                  <a:txBody>
                    <a:bodyPr/>
                    <a:lstStyle/>
                    <a:p>
                      <a:pPr marL="31750">
                        <a:lnSpc>
                          <a:spcPts val="1360"/>
                        </a:lnSpc>
                      </a:pP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40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67360">
                        <a:lnSpc>
                          <a:spcPts val="1360"/>
                        </a:lnSpc>
                      </a:pPr>
                      <a:r>
                        <a:rPr sz="1400" b="1" dirty="0">
                          <a:solidFill>
                            <a:srgbClr val="1A1A1A"/>
                          </a:solidFill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400" b="1" spc="-50" dirty="0">
                          <a:solidFill>
                            <a:srgbClr val="1A1A1A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dirty="0">
                          <a:solidFill>
                            <a:srgbClr val="1A1A1A"/>
                          </a:solidFill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6405">
                        <a:lnSpc>
                          <a:spcPts val="1360"/>
                        </a:lnSpc>
                      </a:pPr>
                      <a:r>
                        <a:rPr sz="1400" b="1" dirty="0">
                          <a:solidFill>
                            <a:srgbClr val="1A1A1A"/>
                          </a:solidFill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400" b="1" spc="-50" dirty="0">
                          <a:solidFill>
                            <a:srgbClr val="1A1A1A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dirty="0">
                          <a:solidFill>
                            <a:srgbClr val="1A1A1A"/>
                          </a:solidFill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67360">
                        <a:lnSpc>
                          <a:spcPts val="1360"/>
                        </a:lnSpc>
                      </a:pPr>
                      <a:r>
                        <a:rPr sz="1400" b="1" dirty="0">
                          <a:solidFill>
                            <a:srgbClr val="1A1A1A"/>
                          </a:solidFill>
                          <a:latin typeface="Arial" panose="020B0604020202020204"/>
                          <a:cs typeface="Arial" panose="020B0604020202020204"/>
                        </a:rPr>
                        <a:t>System</a:t>
                      </a:r>
                      <a:r>
                        <a:rPr sz="1400" b="1" spc="-50" dirty="0">
                          <a:solidFill>
                            <a:srgbClr val="1A1A1A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b="1" dirty="0">
                          <a:solidFill>
                            <a:srgbClr val="1A1A1A"/>
                          </a:solidFill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3238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400" spc="-5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The</a:t>
                      </a:r>
                      <a:r>
                        <a:rPr sz="1400" spc="-10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400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dog</a:t>
                      </a:r>
                      <a:r>
                        <a:rPr sz="1400" spc="-5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is </a:t>
                      </a: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black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5725" marB="0"/>
                </a:tc>
                <a:tc>
                  <a:txBody>
                    <a:bodyPr/>
                    <a:lstStyle/>
                    <a:p>
                      <a:pPr marL="46736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400" spc="-5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The</a:t>
                      </a:r>
                      <a:r>
                        <a:rPr sz="1400" spc="-10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400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dog</a:t>
                      </a:r>
                      <a:r>
                        <a:rPr sz="1400" spc="-5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is </a:t>
                      </a: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black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5725" marB="0"/>
                </a:tc>
                <a:tc>
                  <a:txBody>
                    <a:bodyPr/>
                    <a:lstStyle/>
                    <a:p>
                      <a:pPr marL="44640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400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The</a:t>
                      </a:r>
                      <a:r>
                        <a:rPr sz="1400" spc="-10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400" spc="-5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dog </a:t>
                      </a:r>
                      <a:r>
                        <a:rPr sz="1400" spc="-10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is</a:t>
                      </a:r>
                      <a:r>
                        <a:rPr sz="1400" spc="-5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black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5725" marB="0"/>
                </a:tc>
                <a:tc>
                  <a:txBody>
                    <a:bodyPr/>
                    <a:lstStyle/>
                    <a:p>
                      <a:pPr marL="46736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400" spc="-5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The</a:t>
                      </a:r>
                      <a:r>
                        <a:rPr sz="1400" spc="-10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400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dog</a:t>
                      </a:r>
                      <a:r>
                        <a:rPr sz="1400" spc="-10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400" spc="-5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is</a:t>
                      </a:r>
                      <a:r>
                        <a:rPr sz="1400" spc="-10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black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5725" marB="0"/>
                </a:tc>
              </a:tr>
              <a:tr h="215900">
                <a:tc>
                  <a:txBody>
                    <a:bodyPr/>
                    <a:lstStyle/>
                    <a:p>
                      <a:pPr marL="31750">
                        <a:lnSpc>
                          <a:spcPts val="1510"/>
                        </a:lnSpc>
                      </a:pPr>
                      <a:r>
                        <a:rPr sz="1400" spc="-5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The</a:t>
                      </a:r>
                      <a:r>
                        <a:rPr sz="1400" spc="-10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400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cat</a:t>
                      </a:r>
                      <a:r>
                        <a:rPr sz="1400" spc="-5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is </a:t>
                      </a:r>
                      <a:r>
                        <a:rPr sz="1400" b="1" spc="-5" dirty="0">
                          <a:solidFill>
                            <a:srgbClr val="CC8933"/>
                          </a:solidFill>
                          <a:latin typeface="Arial" panose="020B0604020202020204"/>
                          <a:cs typeface="Arial" panose="020B0604020202020204"/>
                        </a:rPr>
                        <a:t>orange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67360">
                        <a:lnSpc>
                          <a:spcPts val="1510"/>
                        </a:lnSpc>
                      </a:pPr>
                      <a:r>
                        <a:rPr sz="1400" spc="-5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The</a:t>
                      </a:r>
                      <a:r>
                        <a:rPr sz="1400" spc="-10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400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dog</a:t>
                      </a:r>
                      <a:r>
                        <a:rPr sz="1400" spc="-5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is </a:t>
                      </a: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black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6405">
                        <a:lnSpc>
                          <a:spcPts val="1510"/>
                        </a:lnSpc>
                      </a:pPr>
                      <a:r>
                        <a:rPr sz="1400" spc="-5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The</a:t>
                      </a:r>
                      <a:r>
                        <a:rPr sz="1400" spc="-10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400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dog</a:t>
                      </a:r>
                      <a:r>
                        <a:rPr sz="1400" spc="-5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is </a:t>
                      </a: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black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67360">
                        <a:lnSpc>
                          <a:spcPts val="1510"/>
                        </a:lnSpc>
                      </a:pPr>
                      <a:r>
                        <a:rPr sz="1400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The</a:t>
                      </a:r>
                      <a:r>
                        <a:rPr sz="1400" spc="-5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dog </a:t>
                      </a:r>
                      <a:r>
                        <a:rPr sz="1400" spc="-10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is</a:t>
                      </a:r>
                      <a:r>
                        <a:rPr sz="1400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DDDDDD"/>
                          </a:solidFill>
                          <a:latin typeface="Arial" panose="020B0604020202020204"/>
                          <a:cs typeface="Arial" panose="020B0604020202020204"/>
                        </a:rPr>
                        <a:t>white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325495">
                <a:tc>
                  <a:txBody>
                    <a:bodyPr/>
                    <a:lstStyle/>
                    <a:p>
                      <a:pPr marL="31750">
                        <a:lnSpc>
                          <a:spcPts val="1510"/>
                        </a:lnSpc>
                      </a:pPr>
                      <a:r>
                        <a:rPr sz="1400" spc="-5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The bird is</a:t>
                      </a:r>
                      <a:r>
                        <a:rPr sz="1400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400" b="1" dirty="0">
                          <a:solidFill>
                            <a:srgbClr val="D60000"/>
                          </a:solidFill>
                          <a:latin typeface="Arial" panose="020B0604020202020204"/>
                          <a:cs typeface="Arial" panose="020B0604020202020204"/>
                        </a:rPr>
                        <a:t>red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67360">
                        <a:lnSpc>
                          <a:spcPts val="1510"/>
                        </a:lnSpc>
                      </a:pPr>
                      <a:r>
                        <a:rPr sz="1400" spc="-5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The bird is</a:t>
                      </a:r>
                      <a:r>
                        <a:rPr sz="1400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400" b="1" dirty="0">
                          <a:solidFill>
                            <a:srgbClr val="D60000"/>
                          </a:solidFill>
                          <a:latin typeface="Arial" panose="020B0604020202020204"/>
                          <a:cs typeface="Arial" panose="020B0604020202020204"/>
                        </a:rPr>
                        <a:t>red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6405">
                        <a:lnSpc>
                          <a:spcPts val="1510"/>
                        </a:lnSpc>
                      </a:pPr>
                      <a:r>
                        <a:rPr sz="1400" spc="-5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The</a:t>
                      </a:r>
                      <a:r>
                        <a:rPr sz="1400" spc="-10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400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dog</a:t>
                      </a:r>
                      <a:r>
                        <a:rPr sz="1400" spc="-5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is </a:t>
                      </a:r>
                      <a:r>
                        <a:rPr sz="1400" b="1" spc="-5" dirty="0">
                          <a:latin typeface="Arial" panose="020B0604020202020204"/>
                          <a:cs typeface="Arial" panose="020B0604020202020204"/>
                        </a:rPr>
                        <a:t>black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67360">
                        <a:lnSpc>
                          <a:spcPts val="1510"/>
                        </a:lnSpc>
                      </a:pPr>
                      <a:r>
                        <a:rPr sz="1400" spc="-5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The bird is</a:t>
                      </a:r>
                      <a:r>
                        <a:rPr sz="1400" dirty="0">
                          <a:solidFill>
                            <a:srgbClr val="4D4D4D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400" b="1" dirty="0">
                          <a:solidFill>
                            <a:srgbClr val="D60000"/>
                          </a:solidFill>
                          <a:latin typeface="Arial" panose="020B0604020202020204"/>
                          <a:cs typeface="Arial" panose="020B0604020202020204"/>
                        </a:rPr>
                        <a:t>red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43495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400" spc="-5" dirty="0">
                          <a:solidFill>
                            <a:srgbClr val="343434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Complete</a:t>
                      </a:r>
                      <a:endParaRPr sz="14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87630" marB="0"/>
                </a:tc>
                <a:tc>
                  <a:txBody>
                    <a:bodyPr/>
                    <a:lstStyle/>
                    <a:p>
                      <a:pPr marL="46736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400" dirty="0">
                          <a:solidFill>
                            <a:srgbClr val="343434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Redundant</a:t>
                      </a:r>
                      <a:endParaRPr sz="14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87630" marB="0"/>
                </a:tc>
                <a:tc>
                  <a:txBody>
                    <a:bodyPr/>
                    <a:lstStyle/>
                    <a:p>
                      <a:pPr marL="44640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400" dirty="0">
                          <a:solidFill>
                            <a:srgbClr val="343434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Redundant</a:t>
                      </a:r>
                      <a:endParaRPr sz="14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87630" marB="0"/>
                </a:tc>
                <a:tc>
                  <a:txBody>
                    <a:bodyPr/>
                    <a:lstStyle/>
                    <a:p>
                      <a:pPr marL="46736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400" spc="-5" dirty="0">
                          <a:solidFill>
                            <a:srgbClr val="343434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Contradictory</a:t>
                      </a:r>
                      <a:endParaRPr sz="14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87630" marB="0"/>
                </a:tc>
              </a:tr>
              <a:tr h="306306">
                <a:tc>
                  <a:txBody>
                    <a:bodyPr/>
                    <a:lstStyle/>
                    <a:p>
                      <a:pPr marL="31750">
                        <a:lnSpc>
                          <a:spcPts val="1620"/>
                        </a:lnSpc>
                        <a:spcBef>
                          <a:spcPts val="690"/>
                        </a:spcBef>
                      </a:pPr>
                      <a:r>
                        <a:rPr sz="1400" b="1" spc="-5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Non-singular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7630" marB="0"/>
                </a:tc>
                <a:tc>
                  <a:txBody>
                    <a:bodyPr/>
                    <a:lstStyle/>
                    <a:p>
                      <a:pPr marL="467360">
                        <a:lnSpc>
                          <a:spcPts val="1620"/>
                        </a:lnSpc>
                        <a:spcBef>
                          <a:spcPts val="690"/>
                        </a:spcBef>
                      </a:pPr>
                      <a:r>
                        <a:rPr sz="1400" b="1" spc="-5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Singular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7630" marB="0"/>
                </a:tc>
                <a:tc>
                  <a:txBody>
                    <a:bodyPr/>
                    <a:lstStyle/>
                    <a:p>
                      <a:pPr marL="446405">
                        <a:lnSpc>
                          <a:spcPts val="1620"/>
                        </a:lnSpc>
                        <a:spcBef>
                          <a:spcPts val="690"/>
                        </a:spcBef>
                      </a:pPr>
                      <a:r>
                        <a:rPr sz="1400" b="1" spc="-5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Singular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7630" marB="0"/>
                </a:tc>
                <a:tc>
                  <a:txBody>
                    <a:bodyPr/>
                    <a:lstStyle/>
                    <a:p>
                      <a:pPr marL="467360">
                        <a:lnSpc>
                          <a:spcPts val="1620"/>
                        </a:lnSpc>
                        <a:spcBef>
                          <a:spcPts val="690"/>
                        </a:spcBef>
                      </a:pPr>
                      <a:r>
                        <a:rPr sz="1400" b="1" spc="-5" dirty="0">
                          <a:solidFill>
                            <a:srgbClr val="356AC3"/>
                          </a:solidFill>
                          <a:latin typeface="Arial" panose="020B0604020202020204"/>
                          <a:cs typeface="Arial" panose="020B0604020202020204"/>
                        </a:rPr>
                        <a:t>Singular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7630" marB="0"/>
                </a:tc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268837" y="1661209"/>
            <a:ext cx="451484" cy="758190"/>
            <a:chOff x="268837" y="1661209"/>
            <a:chExt cx="451484" cy="758190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10779" y="1661209"/>
              <a:ext cx="409204" cy="29794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53642" y="1681010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3" y="146418"/>
                  </a:lnTo>
                  <a:lnTo>
                    <a:pt x="44119" y="165483"/>
                  </a:lnTo>
                  <a:lnTo>
                    <a:pt x="46232" y="185635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3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2" y="200384"/>
                  </a:lnTo>
                  <a:lnTo>
                    <a:pt x="61242" y="194020"/>
                  </a:lnTo>
                  <a:lnTo>
                    <a:pt x="61132" y="189358"/>
                  </a:lnTo>
                  <a:lnTo>
                    <a:pt x="61115" y="174221"/>
                  </a:lnTo>
                  <a:lnTo>
                    <a:pt x="68626" y="172085"/>
                  </a:lnTo>
                  <a:lnTo>
                    <a:pt x="77606" y="165987"/>
                  </a:lnTo>
                  <a:lnTo>
                    <a:pt x="96546" y="165987"/>
                  </a:lnTo>
                  <a:lnTo>
                    <a:pt x="98320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6" y="165987"/>
                  </a:moveTo>
                  <a:lnTo>
                    <a:pt x="77606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5" y="212279"/>
                  </a:lnTo>
                  <a:lnTo>
                    <a:pt x="106775" y="212279"/>
                  </a:lnTo>
                  <a:lnTo>
                    <a:pt x="105764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6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3" y="128388"/>
                  </a:lnTo>
                  <a:lnTo>
                    <a:pt x="128016" y="128987"/>
                  </a:lnTo>
                  <a:lnTo>
                    <a:pt x="131045" y="129419"/>
                  </a:lnTo>
                  <a:lnTo>
                    <a:pt x="139555" y="131432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0" y="141163"/>
                  </a:lnTo>
                  <a:lnTo>
                    <a:pt x="191358" y="149983"/>
                  </a:lnTo>
                  <a:lnTo>
                    <a:pt x="189610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3" y="191081"/>
                  </a:lnTo>
                  <a:lnTo>
                    <a:pt x="189163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0" y="206465"/>
                  </a:lnTo>
                  <a:lnTo>
                    <a:pt x="202010" y="201899"/>
                  </a:lnTo>
                  <a:lnTo>
                    <a:pt x="201808" y="194020"/>
                  </a:lnTo>
                  <a:lnTo>
                    <a:pt x="201750" y="189358"/>
                  </a:lnTo>
                  <a:lnTo>
                    <a:pt x="203755" y="176100"/>
                  </a:lnTo>
                  <a:lnTo>
                    <a:pt x="209112" y="160071"/>
                  </a:lnTo>
                  <a:lnTo>
                    <a:pt x="218703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3" y="140582"/>
                  </a:lnTo>
                  <a:lnTo>
                    <a:pt x="221748" y="153167"/>
                  </a:lnTo>
                  <a:lnTo>
                    <a:pt x="224667" y="167593"/>
                  </a:lnTo>
                  <a:lnTo>
                    <a:pt x="226638" y="181874"/>
                  </a:lnTo>
                  <a:lnTo>
                    <a:pt x="226835" y="194020"/>
                  </a:lnTo>
                  <a:lnTo>
                    <a:pt x="235966" y="207717"/>
                  </a:lnTo>
                  <a:lnTo>
                    <a:pt x="235674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4" y="190840"/>
                  </a:lnTo>
                  <a:lnTo>
                    <a:pt x="242021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8" y="128209"/>
                  </a:lnTo>
                  <a:lnTo>
                    <a:pt x="28355" y="128151"/>
                  </a:lnTo>
                  <a:lnTo>
                    <a:pt x="36896" y="125909"/>
                  </a:lnTo>
                  <a:lnTo>
                    <a:pt x="47281" y="118806"/>
                  </a:lnTo>
                  <a:lnTo>
                    <a:pt x="49934" y="115310"/>
                  </a:lnTo>
                  <a:lnTo>
                    <a:pt x="27663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1999" y="67318"/>
                  </a:lnTo>
                  <a:lnTo>
                    <a:pt x="50172" y="85170"/>
                  </a:lnTo>
                  <a:lnTo>
                    <a:pt x="41557" y="103415"/>
                  </a:lnTo>
                  <a:lnTo>
                    <a:pt x="27663" y="115310"/>
                  </a:lnTo>
                  <a:lnTo>
                    <a:pt x="49934" y="115310"/>
                  </a:lnTo>
                  <a:lnTo>
                    <a:pt x="54918" y="108743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8" y="85550"/>
                  </a:lnTo>
                  <a:lnTo>
                    <a:pt x="265928" y="81385"/>
                  </a:lnTo>
                  <a:lnTo>
                    <a:pt x="266912" y="78490"/>
                  </a:lnTo>
                  <a:lnTo>
                    <a:pt x="269552" y="71365"/>
                  </a:lnTo>
                  <a:lnTo>
                    <a:pt x="273379" y="62349"/>
                  </a:lnTo>
                  <a:lnTo>
                    <a:pt x="277000" y="55525"/>
                  </a:lnTo>
                  <a:lnTo>
                    <a:pt x="173093" y="55525"/>
                  </a:lnTo>
                  <a:lnTo>
                    <a:pt x="150278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69" y="32036"/>
                  </a:lnTo>
                  <a:lnTo>
                    <a:pt x="215521" y="47848"/>
                  </a:lnTo>
                  <a:lnTo>
                    <a:pt x="211727" y="49208"/>
                  </a:lnTo>
                  <a:lnTo>
                    <a:pt x="201868" y="52114"/>
                  </a:lnTo>
                  <a:lnTo>
                    <a:pt x="188229" y="54807"/>
                  </a:lnTo>
                  <a:lnTo>
                    <a:pt x="173093" y="55525"/>
                  </a:lnTo>
                  <a:lnTo>
                    <a:pt x="277000" y="55525"/>
                  </a:lnTo>
                  <a:lnTo>
                    <a:pt x="277924" y="53783"/>
                  </a:lnTo>
                  <a:lnTo>
                    <a:pt x="279724" y="50918"/>
                  </a:lnTo>
                  <a:lnTo>
                    <a:pt x="283146" y="49641"/>
                  </a:lnTo>
                  <a:lnTo>
                    <a:pt x="304226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6" y="31982"/>
                  </a:lnTo>
                  <a:lnTo>
                    <a:pt x="323135" y="29919"/>
                  </a:lnTo>
                  <a:lnTo>
                    <a:pt x="316927" y="27645"/>
                  </a:lnTo>
                  <a:lnTo>
                    <a:pt x="308777" y="24571"/>
                  </a:lnTo>
                  <a:lnTo>
                    <a:pt x="297548" y="19494"/>
                  </a:lnTo>
                  <a:lnTo>
                    <a:pt x="296046" y="16139"/>
                  </a:lnTo>
                  <a:lnTo>
                    <a:pt x="295336" y="10673"/>
                  </a:lnTo>
                  <a:lnTo>
                    <a:pt x="293439" y="8307"/>
                  </a:lnTo>
                  <a:lnTo>
                    <a:pt x="286342" y="5361"/>
                  </a:lnTo>
                  <a:lnTo>
                    <a:pt x="279619" y="2843"/>
                  </a:lnTo>
                  <a:lnTo>
                    <a:pt x="269014" y="650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6" y="49641"/>
                  </a:moveTo>
                  <a:lnTo>
                    <a:pt x="283146" y="49641"/>
                  </a:lnTo>
                  <a:lnTo>
                    <a:pt x="286460" y="50322"/>
                  </a:lnTo>
                  <a:lnTo>
                    <a:pt x="301583" y="50710"/>
                  </a:lnTo>
                  <a:lnTo>
                    <a:pt x="304226" y="49641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53642" y="1681010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779" y="1891096"/>
              <a:ext cx="367942" cy="29794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3809" y="1910960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0137" y="154910"/>
                  </a:moveTo>
                  <a:lnTo>
                    <a:pt x="207310" y="154910"/>
                  </a:lnTo>
                  <a:lnTo>
                    <a:pt x="212144" y="159340"/>
                  </a:lnTo>
                  <a:lnTo>
                    <a:pt x="216214" y="171149"/>
                  </a:lnTo>
                  <a:lnTo>
                    <a:pt x="221316" y="185337"/>
                  </a:lnTo>
                  <a:lnTo>
                    <a:pt x="229250" y="196902"/>
                  </a:lnTo>
                  <a:lnTo>
                    <a:pt x="233105" y="200230"/>
                  </a:lnTo>
                  <a:lnTo>
                    <a:pt x="230942" y="204891"/>
                  </a:lnTo>
                  <a:lnTo>
                    <a:pt x="239194" y="205700"/>
                  </a:lnTo>
                  <a:lnTo>
                    <a:pt x="238613" y="207197"/>
                  </a:lnTo>
                  <a:lnTo>
                    <a:pt x="241426" y="212722"/>
                  </a:lnTo>
                  <a:lnTo>
                    <a:pt x="258462" y="213469"/>
                  </a:lnTo>
                  <a:lnTo>
                    <a:pt x="262390" y="205811"/>
                  </a:lnTo>
                  <a:lnTo>
                    <a:pt x="260434" y="201989"/>
                  </a:lnTo>
                  <a:lnTo>
                    <a:pt x="252143" y="199290"/>
                  </a:lnTo>
                  <a:lnTo>
                    <a:pt x="249895" y="198390"/>
                  </a:lnTo>
                  <a:lnTo>
                    <a:pt x="248858" y="196192"/>
                  </a:lnTo>
                  <a:lnTo>
                    <a:pt x="241013" y="172003"/>
                  </a:lnTo>
                  <a:lnTo>
                    <a:pt x="240137" y="154910"/>
                  </a:lnTo>
                  <a:close/>
                </a:path>
                <a:path w="283209" h="213994">
                  <a:moveTo>
                    <a:pt x="107920" y="211580"/>
                  </a:moveTo>
                  <a:lnTo>
                    <a:pt x="99788" y="211580"/>
                  </a:lnTo>
                  <a:lnTo>
                    <a:pt x="107943" y="211828"/>
                  </a:lnTo>
                  <a:lnTo>
                    <a:pt x="107920" y="211580"/>
                  </a:lnTo>
                  <a:close/>
                </a:path>
                <a:path w="283209" h="213994">
                  <a:moveTo>
                    <a:pt x="108840" y="155576"/>
                  </a:moveTo>
                  <a:lnTo>
                    <a:pt x="62503" y="155576"/>
                  </a:lnTo>
                  <a:lnTo>
                    <a:pt x="61246" y="163523"/>
                  </a:lnTo>
                  <a:lnTo>
                    <a:pt x="57904" y="175080"/>
                  </a:lnTo>
                  <a:lnTo>
                    <a:pt x="60993" y="179715"/>
                  </a:lnTo>
                  <a:lnTo>
                    <a:pt x="74353" y="200192"/>
                  </a:lnTo>
                  <a:lnTo>
                    <a:pt x="84839" y="209362"/>
                  </a:lnTo>
                  <a:lnTo>
                    <a:pt x="93100" y="211675"/>
                  </a:lnTo>
                  <a:lnTo>
                    <a:pt x="99788" y="211580"/>
                  </a:lnTo>
                  <a:lnTo>
                    <a:pt x="107920" y="211580"/>
                  </a:lnTo>
                  <a:lnTo>
                    <a:pt x="107737" y="209599"/>
                  </a:lnTo>
                  <a:lnTo>
                    <a:pt x="107693" y="203197"/>
                  </a:lnTo>
                  <a:lnTo>
                    <a:pt x="101923" y="200722"/>
                  </a:lnTo>
                  <a:lnTo>
                    <a:pt x="96324" y="200722"/>
                  </a:lnTo>
                  <a:lnTo>
                    <a:pt x="91912" y="198336"/>
                  </a:lnTo>
                  <a:lnTo>
                    <a:pt x="87156" y="192198"/>
                  </a:lnTo>
                  <a:lnTo>
                    <a:pt x="84763" y="184948"/>
                  </a:lnTo>
                  <a:lnTo>
                    <a:pt x="87441" y="179226"/>
                  </a:lnTo>
                  <a:lnTo>
                    <a:pt x="93543" y="173645"/>
                  </a:lnTo>
                  <a:lnTo>
                    <a:pt x="101355" y="164788"/>
                  </a:lnTo>
                  <a:lnTo>
                    <a:pt x="108840" y="155576"/>
                  </a:lnTo>
                  <a:close/>
                </a:path>
                <a:path w="283209" h="213994">
                  <a:moveTo>
                    <a:pt x="240487" y="146801"/>
                  </a:moveTo>
                  <a:lnTo>
                    <a:pt x="120702" y="146801"/>
                  </a:lnTo>
                  <a:lnTo>
                    <a:pt x="125757" y="147165"/>
                  </a:lnTo>
                  <a:lnTo>
                    <a:pt x="130277" y="148337"/>
                  </a:lnTo>
                  <a:lnTo>
                    <a:pt x="136487" y="149703"/>
                  </a:lnTo>
                  <a:lnTo>
                    <a:pt x="143851" y="150932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25" y="161441"/>
                  </a:lnTo>
                  <a:lnTo>
                    <a:pt x="160113" y="169500"/>
                  </a:lnTo>
                  <a:lnTo>
                    <a:pt x="159296" y="177103"/>
                  </a:lnTo>
                  <a:lnTo>
                    <a:pt x="157990" y="182424"/>
                  </a:lnTo>
                  <a:lnTo>
                    <a:pt x="155303" y="188756"/>
                  </a:lnTo>
                  <a:lnTo>
                    <a:pt x="156512" y="194405"/>
                  </a:lnTo>
                  <a:lnTo>
                    <a:pt x="157697" y="197924"/>
                  </a:lnTo>
                  <a:lnTo>
                    <a:pt x="157762" y="199678"/>
                  </a:lnTo>
                  <a:lnTo>
                    <a:pt x="155217" y="211580"/>
                  </a:lnTo>
                  <a:lnTo>
                    <a:pt x="174387" y="211580"/>
                  </a:lnTo>
                  <a:lnTo>
                    <a:pt x="177677" y="209599"/>
                  </a:lnTo>
                  <a:lnTo>
                    <a:pt x="176630" y="204425"/>
                  </a:lnTo>
                  <a:lnTo>
                    <a:pt x="175095" y="203313"/>
                  </a:lnTo>
                  <a:lnTo>
                    <a:pt x="171873" y="201799"/>
                  </a:lnTo>
                  <a:lnTo>
                    <a:pt x="171017" y="200192"/>
                  </a:lnTo>
                  <a:lnTo>
                    <a:pt x="194319" y="155110"/>
                  </a:lnTo>
                  <a:lnTo>
                    <a:pt x="206055" y="155110"/>
                  </a:lnTo>
                  <a:lnTo>
                    <a:pt x="207310" y="154910"/>
                  </a:lnTo>
                  <a:lnTo>
                    <a:pt x="240137" y="154910"/>
                  </a:lnTo>
                  <a:lnTo>
                    <a:pt x="240037" y="152956"/>
                  </a:lnTo>
                  <a:lnTo>
                    <a:pt x="240117" y="150932"/>
                  </a:lnTo>
                  <a:lnTo>
                    <a:pt x="240487" y="146801"/>
                  </a:lnTo>
                  <a:close/>
                </a:path>
                <a:path w="283209" h="213994">
                  <a:moveTo>
                    <a:pt x="24842" y="0"/>
                  </a:moveTo>
                  <a:lnTo>
                    <a:pt x="0" y="25935"/>
                  </a:lnTo>
                  <a:lnTo>
                    <a:pt x="5304" y="52430"/>
                  </a:lnTo>
                  <a:lnTo>
                    <a:pt x="30327" y="86737"/>
                  </a:lnTo>
                  <a:lnTo>
                    <a:pt x="35241" y="92812"/>
                  </a:lnTo>
                  <a:lnTo>
                    <a:pt x="36340" y="98822"/>
                  </a:lnTo>
                  <a:lnTo>
                    <a:pt x="35454" y="104352"/>
                  </a:lnTo>
                  <a:lnTo>
                    <a:pt x="34413" y="108988"/>
                  </a:lnTo>
                  <a:lnTo>
                    <a:pt x="33593" y="112245"/>
                  </a:lnTo>
                  <a:lnTo>
                    <a:pt x="33148" y="115684"/>
                  </a:lnTo>
                  <a:lnTo>
                    <a:pt x="14501" y="148504"/>
                  </a:lnTo>
                  <a:lnTo>
                    <a:pt x="13752" y="149920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1016" y="169500"/>
                  </a:lnTo>
                  <a:lnTo>
                    <a:pt x="10964" y="182424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8"/>
                  </a:lnTo>
                  <a:lnTo>
                    <a:pt x="7604" y="198890"/>
                  </a:lnTo>
                  <a:lnTo>
                    <a:pt x="12229" y="207383"/>
                  </a:lnTo>
                  <a:lnTo>
                    <a:pt x="15204" y="211536"/>
                  </a:lnTo>
                  <a:lnTo>
                    <a:pt x="25012" y="206597"/>
                  </a:lnTo>
                  <a:lnTo>
                    <a:pt x="23868" y="200192"/>
                  </a:lnTo>
                  <a:lnTo>
                    <a:pt x="23943" y="197924"/>
                  </a:lnTo>
                  <a:lnTo>
                    <a:pt x="40075" y="160928"/>
                  </a:lnTo>
                  <a:lnTo>
                    <a:pt x="62503" y="155576"/>
                  </a:lnTo>
                  <a:lnTo>
                    <a:pt x="108840" y="155576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2" y="146801"/>
                  </a:lnTo>
                  <a:lnTo>
                    <a:pt x="240487" y="146801"/>
                  </a:lnTo>
                  <a:lnTo>
                    <a:pt x="241511" y="135375"/>
                  </a:lnTo>
                  <a:lnTo>
                    <a:pt x="241366" y="127073"/>
                  </a:lnTo>
                  <a:lnTo>
                    <a:pt x="241288" y="114887"/>
                  </a:lnTo>
                  <a:lnTo>
                    <a:pt x="243929" y="109889"/>
                  </a:lnTo>
                  <a:lnTo>
                    <a:pt x="250323" y="104774"/>
                  </a:lnTo>
                  <a:lnTo>
                    <a:pt x="261626" y="99395"/>
                  </a:lnTo>
                  <a:lnTo>
                    <a:pt x="273892" y="99395"/>
                  </a:lnTo>
                  <a:lnTo>
                    <a:pt x="277629" y="93464"/>
                  </a:lnTo>
                  <a:lnTo>
                    <a:pt x="278903" y="89757"/>
                  </a:lnTo>
                  <a:lnTo>
                    <a:pt x="280481" y="88522"/>
                  </a:lnTo>
                  <a:lnTo>
                    <a:pt x="282766" y="84569"/>
                  </a:lnTo>
                  <a:lnTo>
                    <a:pt x="281834" y="83828"/>
                  </a:lnTo>
                  <a:lnTo>
                    <a:pt x="280180" y="82840"/>
                  </a:lnTo>
                  <a:lnTo>
                    <a:pt x="275397" y="78074"/>
                  </a:lnTo>
                  <a:lnTo>
                    <a:pt x="57177" y="78074"/>
                  </a:lnTo>
                  <a:lnTo>
                    <a:pt x="47270" y="75878"/>
                  </a:lnTo>
                  <a:lnTo>
                    <a:pt x="31350" y="64019"/>
                  </a:lnTo>
                  <a:lnTo>
                    <a:pt x="19694" y="45282"/>
                  </a:lnTo>
                  <a:lnTo>
                    <a:pt x="16251" y="26376"/>
                  </a:lnTo>
                  <a:lnTo>
                    <a:pt x="24975" y="14011"/>
                  </a:lnTo>
                  <a:lnTo>
                    <a:pt x="30555" y="13289"/>
                  </a:lnTo>
                  <a:lnTo>
                    <a:pt x="41781" y="13289"/>
                  </a:lnTo>
                  <a:lnTo>
                    <a:pt x="42074" y="13079"/>
                  </a:lnTo>
                  <a:lnTo>
                    <a:pt x="42290" y="9558"/>
                  </a:lnTo>
                  <a:lnTo>
                    <a:pt x="39451" y="5206"/>
                  </a:lnTo>
                  <a:lnTo>
                    <a:pt x="33615" y="1521"/>
                  </a:lnTo>
                  <a:lnTo>
                    <a:pt x="24842" y="0"/>
                  </a:lnTo>
                  <a:close/>
                </a:path>
                <a:path w="283209" h="213994">
                  <a:moveTo>
                    <a:pt x="100772" y="200228"/>
                  </a:moveTo>
                  <a:lnTo>
                    <a:pt x="96324" y="200722"/>
                  </a:lnTo>
                  <a:lnTo>
                    <a:pt x="101923" y="200722"/>
                  </a:lnTo>
                  <a:lnTo>
                    <a:pt x="100772" y="200228"/>
                  </a:lnTo>
                  <a:close/>
                </a:path>
                <a:path w="283209" h="213994">
                  <a:moveTo>
                    <a:pt x="206055" y="155110"/>
                  </a:moveTo>
                  <a:lnTo>
                    <a:pt x="194319" y="155110"/>
                  </a:lnTo>
                  <a:lnTo>
                    <a:pt x="200580" y="155279"/>
                  </a:lnTo>
                  <a:lnTo>
                    <a:pt x="205320" y="155227"/>
                  </a:lnTo>
                  <a:lnTo>
                    <a:pt x="206055" y="155110"/>
                  </a:lnTo>
                  <a:close/>
                </a:path>
                <a:path w="283209" h="213994">
                  <a:moveTo>
                    <a:pt x="273892" y="99395"/>
                  </a:moveTo>
                  <a:lnTo>
                    <a:pt x="261626" y="99395"/>
                  </a:lnTo>
                  <a:lnTo>
                    <a:pt x="272024" y="102360"/>
                  </a:lnTo>
                  <a:lnTo>
                    <a:pt x="273892" y="99395"/>
                  </a:lnTo>
                  <a:close/>
                </a:path>
                <a:path w="283209" h="213994">
                  <a:moveTo>
                    <a:pt x="73429" y="76166"/>
                  </a:moveTo>
                  <a:lnTo>
                    <a:pt x="71281" y="76838"/>
                  </a:lnTo>
                  <a:lnTo>
                    <a:pt x="65523" y="77934"/>
                  </a:lnTo>
                  <a:lnTo>
                    <a:pt x="57177" y="78074"/>
                  </a:lnTo>
                  <a:lnTo>
                    <a:pt x="275397" y="78074"/>
                  </a:lnTo>
                  <a:lnTo>
                    <a:pt x="274472" y="77152"/>
                  </a:lnTo>
                  <a:lnTo>
                    <a:pt x="197015" y="77152"/>
                  </a:lnTo>
                  <a:lnTo>
                    <a:pt x="190214" y="76433"/>
                  </a:lnTo>
                  <a:lnTo>
                    <a:pt x="73140" y="76433"/>
                  </a:lnTo>
                  <a:lnTo>
                    <a:pt x="73429" y="76166"/>
                  </a:lnTo>
                  <a:close/>
                </a:path>
                <a:path w="283209" h="213994">
                  <a:moveTo>
                    <a:pt x="255386" y="40593"/>
                  </a:moveTo>
                  <a:lnTo>
                    <a:pt x="248646" y="42487"/>
                  </a:lnTo>
                  <a:lnTo>
                    <a:pt x="243559" y="56154"/>
                  </a:lnTo>
                  <a:lnTo>
                    <a:pt x="240308" y="56648"/>
                  </a:lnTo>
                  <a:lnTo>
                    <a:pt x="236410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8" y="69505"/>
                  </a:lnTo>
                  <a:lnTo>
                    <a:pt x="212071" y="73976"/>
                  </a:lnTo>
                  <a:lnTo>
                    <a:pt x="204783" y="76440"/>
                  </a:lnTo>
                  <a:lnTo>
                    <a:pt x="197015" y="77152"/>
                  </a:lnTo>
                  <a:lnTo>
                    <a:pt x="274472" y="77152"/>
                  </a:lnTo>
                  <a:lnTo>
                    <a:pt x="272254" y="74942"/>
                  </a:lnTo>
                  <a:lnTo>
                    <a:pt x="265211" y="61475"/>
                  </a:lnTo>
                  <a:lnTo>
                    <a:pt x="263668" y="60186"/>
                  </a:lnTo>
                  <a:lnTo>
                    <a:pt x="257263" y="58300"/>
                  </a:lnTo>
                  <a:lnTo>
                    <a:pt x="256311" y="56648"/>
                  </a:lnTo>
                  <a:lnTo>
                    <a:pt x="256259" y="56154"/>
                  </a:lnTo>
                  <a:lnTo>
                    <a:pt x="257611" y="49714"/>
                  </a:lnTo>
                  <a:lnTo>
                    <a:pt x="256881" y="44361"/>
                  </a:lnTo>
                  <a:lnTo>
                    <a:pt x="255386" y="40593"/>
                  </a:lnTo>
                  <a:close/>
                </a:path>
                <a:path w="283209" h="213994">
                  <a:moveTo>
                    <a:pt x="135099" y="70660"/>
                  </a:moveTo>
                  <a:lnTo>
                    <a:pt x="101688" y="71243"/>
                  </a:lnTo>
                  <a:lnTo>
                    <a:pt x="73140" y="76433"/>
                  </a:lnTo>
                  <a:lnTo>
                    <a:pt x="190214" y="76433"/>
                  </a:lnTo>
                  <a:lnTo>
                    <a:pt x="189590" y="76367"/>
                  </a:lnTo>
                  <a:lnTo>
                    <a:pt x="166643" y="72948"/>
                  </a:lnTo>
                  <a:lnTo>
                    <a:pt x="135099" y="70660"/>
                  </a:lnTo>
                  <a:close/>
                </a:path>
                <a:path w="283209" h="213994">
                  <a:moveTo>
                    <a:pt x="41781" y="13289"/>
                  </a:move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1781" y="13289"/>
                  </a:lnTo>
                  <a:close/>
                </a:path>
              </a:pathLst>
            </a:custGeom>
            <a:solidFill>
              <a:srgbClr val="CC89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53809" y="1910960"/>
              <a:ext cx="283210" cy="213995"/>
            </a:xfrm>
            <a:custGeom>
              <a:avLst/>
              <a:gdLst/>
              <a:ahLst/>
              <a:cxnLst/>
              <a:rect l="l" t="t" r="r" b="b"/>
              <a:pathLst>
                <a:path w="283209" h="213994">
                  <a:moveTo>
                    <a:pt x="24842" y="0"/>
                  </a:moveTo>
                  <a:lnTo>
                    <a:pt x="0" y="25935"/>
                  </a:lnTo>
                  <a:lnTo>
                    <a:pt x="5304" y="52429"/>
                  </a:lnTo>
                  <a:lnTo>
                    <a:pt x="30327" y="86737"/>
                  </a:lnTo>
                  <a:lnTo>
                    <a:pt x="35241" y="92811"/>
                  </a:lnTo>
                  <a:lnTo>
                    <a:pt x="36340" y="98821"/>
                  </a:lnTo>
                  <a:lnTo>
                    <a:pt x="35454" y="104352"/>
                  </a:lnTo>
                  <a:lnTo>
                    <a:pt x="34413" y="108987"/>
                  </a:lnTo>
                  <a:lnTo>
                    <a:pt x="33593" y="112245"/>
                  </a:lnTo>
                  <a:lnTo>
                    <a:pt x="33148" y="115683"/>
                  </a:lnTo>
                  <a:lnTo>
                    <a:pt x="14501" y="148504"/>
                  </a:lnTo>
                  <a:lnTo>
                    <a:pt x="13752" y="149921"/>
                  </a:lnTo>
                  <a:lnTo>
                    <a:pt x="13361" y="151446"/>
                  </a:lnTo>
                  <a:lnTo>
                    <a:pt x="11579" y="161441"/>
                  </a:lnTo>
                  <a:lnTo>
                    <a:pt x="10876" y="171517"/>
                  </a:lnTo>
                  <a:lnTo>
                    <a:pt x="10871" y="180463"/>
                  </a:lnTo>
                  <a:lnTo>
                    <a:pt x="11185" y="187064"/>
                  </a:lnTo>
                  <a:lnTo>
                    <a:pt x="10046" y="191154"/>
                  </a:lnTo>
                  <a:lnTo>
                    <a:pt x="7864" y="194289"/>
                  </a:lnTo>
                  <a:lnTo>
                    <a:pt x="7604" y="198891"/>
                  </a:lnTo>
                  <a:lnTo>
                    <a:pt x="12229" y="207383"/>
                  </a:lnTo>
                  <a:lnTo>
                    <a:pt x="15204" y="211536"/>
                  </a:lnTo>
                  <a:lnTo>
                    <a:pt x="25012" y="206597"/>
                  </a:lnTo>
                  <a:lnTo>
                    <a:pt x="23776" y="199678"/>
                  </a:lnTo>
                  <a:lnTo>
                    <a:pt x="24585" y="191190"/>
                  </a:lnTo>
                  <a:lnTo>
                    <a:pt x="46225" y="158468"/>
                  </a:lnTo>
                  <a:lnTo>
                    <a:pt x="62503" y="155576"/>
                  </a:lnTo>
                  <a:lnTo>
                    <a:pt x="61246" y="163523"/>
                  </a:lnTo>
                  <a:lnTo>
                    <a:pt x="57904" y="175080"/>
                  </a:lnTo>
                  <a:lnTo>
                    <a:pt x="60993" y="179714"/>
                  </a:lnTo>
                  <a:lnTo>
                    <a:pt x="74353" y="200192"/>
                  </a:lnTo>
                  <a:lnTo>
                    <a:pt x="84839" y="209362"/>
                  </a:lnTo>
                  <a:lnTo>
                    <a:pt x="93100" y="211674"/>
                  </a:lnTo>
                  <a:lnTo>
                    <a:pt x="99788" y="211580"/>
                  </a:lnTo>
                  <a:lnTo>
                    <a:pt x="107942" y="211827"/>
                  </a:lnTo>
                  <a:lnTo>
                    <a:pt x="107693" y="209127"/>
                  </a:lnTo>
                  <a:lnTo>
                    <a:pt x="107693" y="206162"/>
                  </a:lnTo>
                  <a:lnTo>
                    <a:pt x="107693" y="203196"/>
                  </a:lnTo>
                  <a:lnTo>
                    <a:pt x="100772" y="200227"/>
                  </a:lnTo>
                  <a:lnTo>
                    <a:pt x="96323" y="200721"/>
                  </a:lnTo>
                  <a:lnTo>
                    <a:pt x="91912" y="198335"/>
                  </a:lnTo>
                  <a:lnTo>
                    <a:pt x="87156" y="192197"/>
                  </a:lnTo>
                  <a:lnTo>
                    <a:pt x="84763" y="184947"/>
                  </a:lnTo>
                  <a:lnTo>
                    <a:pt x="87441" y="179226"/>
                  </a:lnTo>
                  <a:lnTo>
                    <a:pt x="93543" y="173644"/>
                  </a:lnTo>
                  <a:lnTo>
                    <a:pt x="101355" y="164787"/>
                  </a:lnTo>
                  <a:lnTo>
                    <a:pt x="109244" y="155078"/>
                  </a:lnTo>
                  <a:lnTo>
                    <a:pt x="115576" y="146938"/>
                  </a:lnTo>
                  <a:lnTo>
                    <a:pt x="120702" y="146801"/>
                  </a:lnTo>
                  <a:lnTo>
                    <a:pt x="125757" y="147164"/>
                  </a:lnTo>
                  <a:lnTo>
                    <a:pt x="130277" y="148337"/>
                  </a:lnTo>
                  <a:lnTo>
                    <a:pt x="136487" y="149702"/>
                  </a:lnTo>
                  <a:lnTo>
                    <a:pt x="143851" y="150931"/>
                  </a:lnTo>
                  <a:lnTo>
                    <a:pt x="152039" y="152018"/>
                  </a:lnTo>
                  <a:lnTo>
                    <a:pt x="160721" y="152956"/>
                  </a:lnTo>
                  <a:lnTo>
                    <a:pt x="160547" y="161007"/>
                  </a:lnTo>
                  <a:lnTo>
                    <a:pt x="160113" y="169499"/>
                  </a:lnTo>
                  <a:lnTo>
                    <a:pt x="159299" y="177087"/>
                  </a:lnTo>
                  <a:lnTo>
                    <a:pt x="157990" y="182423"/>
                  </a:lnTo>
                  <a:lnTo>
                    <a:pt x="155303" y="188756"/>
                  </a:lnTo>
                  <a:lnTo>
                    <a:pt x="156512" y="194404"/>
                  </a:lnTo>
                  <a:lnTo>
                    <a:pt x="157390" y="197013"/>
                  </a:lnTo>
                  <a:lnTo>
                    <a:pt x="157782" y="198176"/>
                  </a:lnTo>
                  <a:lnTo>
                    <a:pt x="157810" y="199451"/>
                  </a:lnTo>
                  <a:lnTo>
                    <a:pt x="157546" y="200699"/>
                  </a:lnTo>
                  <a:lnTo>
                    <a:pt x="156518" y="205547"/>
                  </a:lnTo>
                  <a:lnTo>
                    <a:pt x="155217" y="211580"/>
                  </a:lnTo>
                  <a:lnTo>
                    <a:pt x="164008" y="211580"/>
                  </a:lnTo>
                  <a:lnTo>
                    <a:pt x="174387" y="211580"/>
                  </a:lnTo>
                  <a:lnTo>
                    <a:pt x="177677" y="209599"/>
                  </a:lnTo>
                  <a:lnTo>
                    <a:pt x="176976" y="206140"/>
                  </a:lnTo>
                  <a:lnTo>
                    <a:pt x="176630" y="204425"/>
                  </a:lnTo>
                  <a:lnTo>
                    <a:pt x="175095" y="203312"/>
                  </a:lnTo>
                  <a:lnTo>
                    <a:pt x="173645" y="202631"/>
                  </a:lnTo>
                  <a:lnTo>
                    <a:pt x="171873" y="201798"/>
                  </a:lnTo>
                  <a:lnTo>
                    <a:pt x="170882" y="199938"/>
                  </a:lnTo>
                  <a:lnTo>
                    <a:pt x="171136" y="197923"/>
                  </a:lnTo>
                  <a:lnTo>
                    <a:pt x="172845" y="188929"/>
                  </a:lnTo>
                  <a:lnTo>
                    <a:pt x="176774" y="177102"/>
                  </a:lnTo>
                  <a:lnTo>
                    <a:pt x="183680" y="164983"/>
                  </a:lnTo>
                  <a:lnTo>
                    <a:pt x="194319" y="155110"/>
                  </a:lnTo>
                  <a:lnTo>
                    <a:pt x="200580" y="155279"/>
                  </a:lnTo>
                  <a:lnTo>
                    <a:pt x="205320" y="155227"/>
                  </a:lnTo>
                  <a:lnTo>
                    <a:pt x="207310" y="154910"/>
                  </a:lnTo>
                  <a:lnTo>
                    <a:pt x="212144" y="159340"/>
                  </a:lnTo>
                  <a:lnTo>
                    <a:pt x="216214" y="171149"/>
                  </a:lnTo>
                  <a:lnTo>
                    <a:pt x="221316" y="185336"/>
                  </a:lnTo>
                  <a:lnTo>
                    <a:pt x="229250" y="196902"/>
                  </a:lnTo>
                  <a:lnTo>
                    <a:pt x="233105" y="200230"/>
                  </a:lnTo>
                  <a:lnTo>
                    <a:pt x="230942" y="204891"/>
                  </a:lnTo>
                  <a:lnTo>
                    <a:pt x="236200" y="205407"/>
                  </a:lnTo>
                  <a:lnTo>
                    <a:pt x="239194" y="205700"/>
                  </a:lnTo>
                  <a:lnTo>
                    <a:pt x="238613" y="207197"/>
                  </a:lnTo>
                  <a:lnTo>
                    <a:pt x="240020" y="209959"/>
                  </a:lnTo>
                  <a:lnTo>
                    <a:pt x="241426" y="212721"/>
                  </a:lnTo>
                  <a:lnTo>
                    <a:pt x="258462" y="213468"/>
                  </a:lnTo>
                  <a:lnTo>
                    <a:pt x="260649" y="209204"/>
                  </a:lnTo>
                  <a:lnTo>
                    <a:pt x="262390" y="205811"/>
                  </a:lnTo>
                  <a:lnTo>
                    <a:pt x="260434" y="201989"/>
                  </a:lnTo>
                  <a:lnTo>
                    <a:pt x="240000" y="152234"/>
                  </a:lnTo>
                  <a:lnTo>
                    <a:pt x="241511" y="135375"/>
                  </a:lnTo>
                  <a:lnTo>
                    <a:pt x="241241" y="119913"/>
                  </a:lnTo>
                  <a:lnTo>
                    <a:pt x="241288" y="114887"/>
                  </a:lnTo>
                  <a:lnTo>
                    <a:pt x="243930" y="109889"/>
                  </a:lnTo>
                  <a:lnTo>
                    <a:pt x="250324" y="104774"/>
                  </a:lnTo>
                  <a:lnTo>
                    <a:pt x="261626" y="99394"/>
                  </a:lnTo>
                  <a:lnTo>
                    <a:pt x="272024" y="102360"/>
                  </a:lnTo>
                  <a:lnTo>
                    <a:pt x="277629" y="93463"/>
                  </a:lnTo>
                  <a:lnTo>
                    <a:pt x="278903" y="89757"/>
                  </a:lnTo>
                  <a:lnTo>
                    <a:pt x="280481" y="88522"/>
                  </a:lnTo>
                  <a:lnTo>
                    <a:pt x="282766" y="84569"/>
                  </a:lnTo>
                  <a:lnTo>
                    <a:pt x="281834" y="83828"/>
                  </a:lnTo>
                  <a:lnTo>
                    <a:pt x="280180" y="82839"/>
                  </a:lnTo>
                  <a:lnTo>
                    <a:pt x="272254" y="74942"/>
                  </a:lnTo>
                  <a:lnTo>
                    <a:pt x="268377" y="67529"/>
                  </a:lnTo>
                  <a:lnTo>
                    <a:pt x="265211" y="61474"/>
                  </a:lnTo>
                  <a:lnTo>
                    <a:pt x="263668" y="60186"/>
                  </a:lnTo>
                  <a:lnTo>
                    <a:pt x="259117" y="58846"/>
                  </a:lnTo>
                  <a:lnTo>
                    <a:pt x="257263" y="58299"/>
                  </a:lnTo>
                  <a:lnTo>
                    <a:pt x="256197" y="56449"/>
                  </a:lnTo>
                  <a:lnTo>
                    <a:pt x="256608" y="54493"/>
                  </a:lnTo>
                  <a:lnTo>
                    <a:pt x="257611" y="49713"/>
                  </a:lnTo>
                  <a:lnTo>
                    <a:pt x="256881" y="44361"/>
                  </a:lnTo>
                  <a:lnTo>
                    <a:pt x="255386" y="40592"/>
                  </a:lnTo>
                  <a:lnTo>
                    <a:pt x="248646" y="42487"/>
                  </a:lnTo>
                  <a:lnTo>
                    <a:pt x="243559" y="56153"/>
                  </a:lnTo>
                  <a:lnTo>
                    <a:pt x="240308" y="56647"/>
                  </a:lnTo>
                  <a:lnTo>
                    <a:pt x="236410" y="57823"/>
                  </a:lnTo>
                  <a:lnTo>
                    <a:pt x="230495" y="60482"/>
                  </a:lnTo>
                  <a:lnTo>
                    <a:pt x="223924" y="64438"/>
                  </a:lnTo>
                  <a:lnTo>
                    <a:pt x="218058" y="69505"/>
                  </a:lnTo>
                  <a:lnTo>
                    <a:pt x="212071" y="73976"/>
                  </a:lnTo>
                  <a:lnTo>
                    <a:pt x="204783" y="76440"/>
                  </a:lnTo>
                  <a:lnTo>
                    <a:pt x="197015" y="77152"/>
                  </a:lnTo>
                  <a:lnTo>
                    <a:pt x="189590" y="76367"/>
                  </a:lnTo>
                  <a:lnTo>
                    <a:pt x="166643" y="72948"/>
                  </a:lnTo>
                  <a:lnTo>
                    <a:pt x="135099" y="70660"/>
                  </a:lnTo>
                  <a:lnTo>
                    <a:pt x="101688" y="71242"/>
                  </a:lnTo>
                  <a:lnTo>
                    <a:pt x="73140" y="76433"/>
                  </a:lnTo>
                  <a:lnTo>
                    <a:pt x="73429" y="76167"/>
                  </a:lnTo>
                  <a:lnTo>
                    <a:pt x="71281" y="76839"/>
                  </a:lnTo>
                  <a:lnTo>
                    <a:pt x="65523" y="77934"/>
                  </a:lnTo>
                  <a:lnTo>
                    <a:pt x="57177" y="78074"/>
                  </a:lnTo>
                  <a:lnTo>
                    <a:pt x="47270" y="75878"/>
                  </a:lnTo>
                  <a:lnTo>
                    <a:pt x="31350" y="64019"/>
                  </a:lnTo>
                  <a:lnTo>
                    <a:pt x="19694" y="45282"/>
                  </a:lnTo>
                  <a:lnTo>
                    <a:pt x="16251" y="26376"/>
                  </a:lnTo>
                  <a:lnTo>
                    <a:pt x="24975" y="14012"/>
                  </a:lnTo>
                  <a:lnTo>
                    <a:pt x="30555" y="13289"/>
                  </a:lnTo>
                  <a:lnTo>
                    <a:pt x="34995" y="14681"/>
                  </a:lnTo>
                  <a:lnTo>
                    <a:pt x="38699" y="15505"/>
                  </a:lnTo>
                  <a:lnTo>
                    <a:pt x="42074" y="13079"/>
                  </a:lnTo>
                  <a:lnTo>
                    <a:pt x="42290" y="9557"/>
                  </a:lnTo>
                  <a:lnTo>
                    <a:pt x="39451" y="5205"/>
                  </a:lnTo>
                  <a:lnTo>
                    <a:pt x="33615" y="1520"/>
                  </a:lnTo>
                  <a:lnTo>
                    <a:pt x="24842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837" y="2120984"/>
              <a:ext cx="409885" cy="29794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6938" y="2136073"/>
              <a:ext cx="333943" cy="222513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825084" y="1665415"/>
            <a:ext cx="409204" cy="297942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4825084" y="1680453"/>
            <a:ext cx="409575" cy="758190"/>
            <a:chOff x="4825084" y="1680453"/>
            <a:chExt cx="409575" cy="758190"/>
          </a:xfrm>
        </p:grpSpPr>
        <p:sp>
          <p:nvSpPr>
            <p:cNvPr id="15" name="object 15"/>
            <p:cNvSpPr/>
            <p:nvPr/>
          </p:nvSpPr>
          <p:spPr>
            <a:xfrm>
              <a:off x="4867946" y="1685216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5" h="212725">
                  <a:moveTo>
                    <a:pt x="264023" y="95855"/>
                  </a:moveTo>
                  <a:lnTo>
                    <a:pt x="61241" y="95855"/>
                  </a:lnTo>
                  <a:lnTo>
                    <a:pt x="62686" y="104006"/>
                  </a:lnTo>
                  <a:lnTo>
                    <a:pt x="63666" y="123392"/>
                  </a:lnTo>
                  <a:lnTo>
                    <a:pt x="59154" y="146416"/>
                  </a:lnTo>
                  <a:lnTo>
                    <a:pt x="44119" y="165482"/>
                  </a:lnTo>
                  <a:lnTo>
                    <a:pt x="46232" y="185634"/>
                  </a:lnTo>
                  <a:lnTo>
                    <a:pt x="49049" y="200383"/>
                  </a:lnTo>
                  <a:lnTo>
                    <a:pt x="51461" y="209246"/>
                  </a:lnTo>
                  <a:lnTo>
                    <a:pt x="52504" y="212277"/>
                  </a:lnTo>
                  <a:lnTo>
                    <a:pt x="71394" y="212277"/>
                  </a:lnTo>
                  <a:lnTo>
                    <a:pt x="69241" y="204567"/>
                  </a:lnTo>
                  <a:lnTo>
                    <a:pt x="61822" y="200383"/>
                  </a:lnTo>
                  <a:lnTo>
                    <a:pt x="61242" y="194019"/>
                  </a:lnTo>
                  <a:lnTo>
                    <a:pt x="61132" y="189357"/>
                  </a:lnTo>
                  <a:lnTo>
                    <a:pt x="61114" y="174219"/>
                  </a:lnTo>
                  <a:lnTo>
                    <a:pt x="68626" y="172083"/>
                  </a:lnTo>
                  <a:lnTo>
                    <a:pt x="77607" y="165987"/>
                  </a:lnTo>
                  <a:lnTo>
                    <a:pt x="96546" y="165987"/>
                  </a:lnTo>
                  <a:lnTo>
                    <a:pt x="98321" y="163879"/>
                  </a:lnTo>
                  <a:lnTo>
                    <a:pt x="104568" y="155795"/>
                  </a:lnTo>
                  <a:lnTo>
                    <a:pt x="112928" y="143538"/>
                  </a:lnTo>
                  <a:lnTo>
                    <a:pt x="121725" y="128104"/>
                  </a:lnTo>
                  <a:lnTo>
                    <a:pt x="249422" y="128104"/>
                  </a:lnTo>
                  <a:lnTo>
                    <a:pt x="250447" y="123584"/>
                  </a:lnTo>
                  <a:lnTo>
                    <a:pt x="259403" y="109705"/>
                  </a:lnTo>
                  <a:lnTo>
                    <a:pt x="263999" y="96009"/>
                  </a:lnTo>
                  <a:lnTo>
                    <a:pt x="264023" y="95855"/>
                  </a:lnTo>
                  <a:close/>
                </a:path>
                <a:path w="324485" h="212725">
                  <a:moveTo>
                    <a:pt x="96546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1"/>
                  </a:lnTo>
                  <a:lnTo>
                    <a:pt x="85022" y="208712"/>
                  </a:lnTo>
                  <a:lnTo>
                    <a:pt x="85966" y="212277"/>
                  </a:lnTo>
                  <a:lnTo>
                    <a:pt x="106775" y="212277"/>
                  </a:lnTo>
                  <a:lnTo>
                    <a:pt x="105764" y="204188"/>
                  </a:lnTo>
                  <a:lnTo>
                    <a:pt x="97204" y="200383"/>
                  </a:lnTo>
                  <a:lnTo>
                    <a:pt x="93544" y="189357"/>
                  </a:lnTo>
                  <a:lnTo>
                    <a:pt x="93467" y="178453"/>
                  </a:lnTo>
                  <a:lnTo>
                    <a:pt x="94924" y="170117"/>
                  </a:lnTo>
                  <a:lnTo>
                    <a:pt x="95865" y="166795"/>
                  </a:lnTo>
                  <a:lnTo>
                    <a:pt x="96546" y="165987"/>
                  </a:lnTo>
                  <a:close/>
                </a:path>
                <a:path w="324485" h="212725">
                  <a:moveTo>
                    <a:pt x="249422" y="128104"/>
                  </a:moveTo>
                  <a:lnTo>
                    <a:pt x="121725" y="128104"/>
                  </a:lnTo>
                  <a:lnTo>
                    <a:pt x="124872" y="128388"/>
                  </a:lnTo>
                  <a:lnTo>
                    <a:pt x="128015" y="128986"/>
                  </a:lnTo>
                  <a:lnTo>
                    <a:pt x="131044" y="129419"/>
                  </a:lnTo>
                  <a:lnTo>
                    <a:pt x="139555" y="131431"/>
                  </a:lnTo>
                  <a:lnTo>
                    <a:pt x="153870" y="135049"/>
                  </a:lnTo>
                  <a:lnTo>
                    <a:pt x="172170" y="138788"/>
                  </a:lnTo>
                  <a:lnTo>
                    <a:pt x="192639" y="141161"/>
                  </a:lnTo>
                  <a:lnTo>
                    <a:pt x="191357" y="149982"/>
                  </a:lnTo>
                  <a:lnTo>
                    <a:pt x="189610" y="160302"/>
                  </a:lnTo>
                  <a:lnTo>
                    <a:pt x="187440" y="170838"/>
                  </a:lnTo>
                  <a:lnTo>
                    <a:pt x="184887" y="180305"/>
                  </a:lnTo>
                  <a:lnTo>
                    <a:pt x="187543" y="191079"/>
                  </a:lnTo>
                  <a:lnTo>
                    <a:pt x="189163" y="201368"/>
                  </a:lnTo>
                  <a:lnTo>
                    <a:pt x="189993" y="209246"/>
                  </a:lnTo>
                  <a:lnTo>
                    <a:pt x="190215" y="212277"/>
                  </a:lnTo>
                  <a:lnTo>
                    <a:pt x="209232" y="212277"/>
                  </a:lnTo>
                  <a:lnTo>
                    <a:pt x="210760" y="206463"/>
                  </a:lnTo>
                  <a:lnTo>
                    <a:pt x="202010" y="201898"/>
                  </a:lnTo>
                  <a:lnTo>
                    <a:pt x="201808" y="194019"/>
                  </a:lnTo>
                  <a:lnTo>
                    <a:pt x="201749" y="189357"/>
                  </a:lnTo>
                  <a:lnTo>
                    <a:pt x="203754" y="176099"/>
                  </a:lnTo>
                  <a:lnTo>
                    <a:pt x="209111" y="160070"/>
                  </a:lnTo>
                  <a:lnTo>
                    <a:pt x="218702" y="140581"/>
                  </a:lnTo>
                  <a:lnTo>
                    <a:pt x="246593" y="140581"/>
                  </a:lnTo>
                  <a:lnTo>
                    <a:pt x="249422" y="128104"/>
                  </a:lnTo>
                  <a:close/>
                </a:path>
                <a:path w="324485" h="212725">
                  <a:moveTo>
                    <a:pt x="246593" y="140581"/>
                  </a:moveTo>
                  <a:lnTo>
                    <a:pt x="218702" y="140581"/>
                  </a:lnTo>
                  <a:lnTo>
                    <a:pt x="221747" y="153166"/>
                  </a:lnTo>
                  <a:lnTo>
                    <a:pt x="224667" y="167593"/>
                  </a:lnTo>
                  <a:lnTo>
                    <a:pt x="226637" y="181873"/>
                  </a:lnTo>
                  <a:lnTo>
                    <a:pt x="226834" y="194019"/>
                  </a:lnTo>
                  <a:lnTo>
                    <a:pt x="235965" y="207716"/>
                  </a:lnTo>
                  <a:lnTo>
                    <a:pt x="235673" y="212277"/>
                  </a:lnTo>
                  <a:lnTo>
                    <a:pt x="257417" y="212277"/>
                  </a:lnTo>
                  <a:lnTo>
                    <a:pt x="259873" y="204792"/>
                  </a:lnTo>
                  <a:lnTo>
                    <a:pt x="246937" y="201368"/>
                  </a:lnTo>
                  <a:lnTo>
                    <a:pt x="243204" y="190838"/>
                  </a:lnTo>
                  <a:lnTo>
                    <a:pt x="242021" y="173898"/>
                  </a:lnTo>
                  <a:lnTo>
                    <a:pt x="244174" y="151247"/>
                  </a:lnTo>
                  <a:lnTo>
                    <a:pt x="246593" y="140581"/>
                  </a:lnTo>
                  <a:close/>
                </a:path>
                <a:path w="324485" h="212725">
                  <a:moveTo>
                    <a:pt x="0" y="114114"/>
                  </a:moveTo>
                  <a:lnTo>
                    <a:pt x="8496" y="124167"/>
                  </a:lnTo>
                  <a:lnTo>
                    <a:pt x="18418" y="128207"/>
                  </a:lnTo>
                  <a:lnTo>
                    <a:pt x="28355" y="128150"/>
                  </a:lnTo>
                  <a:lnTo>
                    <a:pt x="36896" y="125907"/>
                  </a:lnTo>
                  <a:lnTo>
                    <a:pt x="47281" y="118804"/>
                  </a:lnTo>
                  <a:lnTo>
                    <a:pt x="49934" y="115309"/>
                  </a:lnTo>
                  <a:lnTo>
                    <a:pt x="27663" y="115309"/>
                  </a:lnTo>
                  <a:lnTo>
                    <a:pt x="0" y="114114"/>
                  </a:lnTo>
                  <a:close/>
                </a:path>
                <a:path w="324485" h="212725">
                  <a:moveTo>
                    <a:pt x="118117" y="53289"/>
                  </a:moveTo>
                  <a:lnTo>
                    <a:pt x="85670" y="56647"/>
                  </a:lnTo>
                  <a:lnTo>
                    <a:pt x="61998" y="67317"/>
                  </a:lnTo>
                  <a:lnTo>
                    <a:pt x="50171" y="85169"/>
                  </a:lnTo>
                  <a:lnTo>
                    <a:pt x="41556" y="103413"/>
                  </a:lnTo>
                  <a:lnTo>
                    <a:pt x="27663" y="115309"/>
                  </a:lnTo>
                  <a:lnTo>
                    <a:pt x="49934" y="115309"/>
                  </a:lnTo>
                  <a:lnTo>
                    <a:pt x="54918" y="108742"/>
                  </a:lnTo>
                  <a:lnTo>
                    <a:pt x="59631" y="99748"/>
                  </a:lnTo>
                  <a:lnTo>
                    <a:pt x="61241" y="95855"/>
                  </a:lnTo>
                  <a:lnTo>
                    <a:pt x="264023" y="95855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4"/>
                  </a:lnTo>
                  <a:lnTo>
                    <a:pt x="273379" y="62348"/>
                  </a:lnTo>
                  <a:lnTo>
                    <a:pt x="276999" y="55524"/>
                  </a:lnTo>
                  <a:lnTo>
                    <a:pt x="173093" y="55524"/>
                  </a:lnTo>
                  <a:lnTo>
                    <a:pt x="150277" y="53996"/>
                  </a:lnTo>
                  <a:lnTo>
                    <a:pt x="118117" y="53289"/>
                  </a:lnTo>
                  <a:close/>
                </a:path>
                <a:path w="324485" h="212725">
                  <a:moveTo>
                    <a:pt x="265319" y="0"/>
                  </a:moveTo>
                  <a:lnTo>
                    <a:pt x="226270" y="32034"/>
                  </a:lnTo>
                  <a:lnTo>
                    <a:pt x="215521" y="47847"/>
                  </a:lnTo>
                  <a:lnTo>
                    <a:pt x="211727" y="49207"/>
                  </a:lnTo>
                  <a:lnTo>
                    <a:pt x="201868" y="52113"/>
                  </a:lnTo>
                  <a:lnTo>
                    <a:pt x="188229" y="54805"/>
                  </a:lnTo>
                  <a:lnTo>
                    <a:pt x="173093" y="55524"/>
                  </a:lnTo>
                  <a:lnTo>
                    <a:pt x="276999" y="55524"/>
                  </a:lnTo>
                  <a:lnTo>
                    <a:pt x="277924" y="53781"/>
                  </a:lnTo>
                  <a:lnTo>
                    <a:pt x="279723" y="50916"/>
                  </a:lnTo>
                  <a:lnTo>
                    <a:pt x="283146" y="49640"/>
                  </a:lnTo>
                  <a:lnTo>
                    <a:pt x="304227" y="49640"/>
                  </a:lnTo>
                  <a:lnTo>
                    <a:pt x="312324" y="46367"/>
                  </a:lnTo>
                  <a:lnTo>
                    <a:pt x="319307" y="39849"/>
                  </a:lnTo>
                  <a:lnTo>
                    <a:pt x="323155" y="33704"/>
                  </a:lnTo>
                  <a:lnTo>
                    <a:pt x="323996" y="31981"/>
                  </a:lnTo>
                  <a:lnTo>
                    <a:pt x="323136" y="29918"/>
                  </a:lnTo>
                  <a:lnTo>
                    <a:pt x="316927" y="27644"/>
                  </a:lnTo>
                  <a:lnTo>
                    <a:pt x="308776" y="24570"/>
                  </a:lnTo>
                  <a:lnTo>
                    <a:pt x="297548" y="19493"/>
                  </a:lnTo>
                  <a:lnTo>
                    <a:pt x="296045" y="16137"/>
                  </a:lnTo>
                  <a:lnTo>
                    <a:pt x="295337" y="10671"/>
                  </a:lnTo>
                  <a:lnTo>
                    <a:pt x="293439" y="8305"/>
                  </a:lnTo>
                  <a:lnTo>
                    <a:pt x="286343" y="5360"/>
                  </a:lnTo>
                  <a:lnTo>
                    <a:pt x="279619" y="2842"/>
                  </a:lnTo>
                  <a:lnTo>
                    <a:pt x="269013" y="648"/>
                  </a:lnTo>
                  <a:lnTo>
                    <a:pt x="265319" y="0"/>
                  </a:lnTo>
                  <a:close/>
                </a:path>
                <a:path w="324485" h="212725">
                  <a:moveTo>
                    <a:pt x="304227" y="49640"/>
                  </a:moveTo>
                  <a:lnTo>
                    <a:pt x="283146" y="49640"/>
                  </a:lnTo>
                  <a:lnTo>
                    <a:pt x="286461" y="50322"/>
                  </a:lnTo>
                  <a:lnTo>
                    <a:pt x="301583" y="50709"/>
                  </a:lnTo>
                  <a:lnTo>
                    <a:pt x="304227" y="4964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867946" y="1685215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5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825084" y="1903032"/>
              <a:ext cx="409204" cy="29794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867946" y="1922833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5" h="212725">
                  <a:moveTo>
                    <a:pt x="264024" y="95855"/>
                  </a:moveTo>
                  <a:lnTo>
                    <a:pt x="61241" y="95855"/>
                  </a:lnTo>
                  <a:lnTo>
                    <a:pt x="62686" y="104006"/>
                  </a:lnTo>
                  <a:lnTo>
                    <a:pt x="63666" y="123392"/>
                  </a:lnTo>
                  <a:lnTo>
                    <a:pt x="59154" y="146417"/>
                  </a:lnTo>
                  <a:lnTo>
                    <a:pt x="44119" y="165482"/>
                  </a:lnTo>
                  <a:lnTo>
                    <a:pt x="46232" y="185634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1" y="204569"/>
                  </a:lnTo>
                  <a:lnTo>
                    <a:pt x="61822" y="200384"/>
                  </a:lnTo>
                  <a:lnTo>
                    <a:pt x="61242" y="194020"/>
                  </a:lnTo>
                  <a:lnTo>
                    <a:pt x="61132" y="189357"/>
                  </a:lnTo>
                  <a:lnTo>
                    <a:pt x="61114" y="174219"/>
                  </a:lnTo>
                  <a:lnTo>
                    <a:pt x="68626" y="172083"/>
                  </a:lnTo>
                  <a:lnTo>
                    <a:pt x="77607" y="165987"/>
                  </a:lnTo>
                  <a:lnTo>
                    <a:pt x="96546" y="165987"/>
                  </a:lnTo>
                  <a:lnTo>
                    <a:pt x="98321" y="163879"/>
                  </a:lnTo>
                  <a:lnTo>
                    <a:pt x="104568" y="155795"/>
                  </a:lnTo>
                  <a:lnTo>
                    <a:pt x="112928" y="143538"/>
                  </a:lnTo>
                  <a:lnTo>
                    <a:pt x="121725" y="128106"/>
                  </a:lnTo>
                  <a:lnTo>
                    <a:pt x="249422" y="128106"/>
                  </a:lnTo>
                  <a:lnTo>
                    <a:pt x="250447" y="123584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4" y="95855"/>
                  </a:lnTo>
                  <a:close/>
                </a:path>
                <a:path w="324485" h="212725">
                  <a:moveTo>
                    <a:pt x="96546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5" y="212279"/>
                  </a:lnTo>
                  <a:lnTo>
                    <a:pt x="105764" y="204188"/>
                  </a:lnTo>
                  <a:lnTo>
                    <a:pt x="97204" y="200384"/>
                  </a:lnTo>
                  <a:lnTo>
                    <a:pt x="93544" y="189357"/>
                  </a:lnTo>
                  <a:lnTo>
                    <a:pt x="93467" y="178453"/>
                  </a:lnTo>
                  <a:lnTo>
                    <a:pt x="94924" y="170117"/>
                  </a:lnTo>
                  <a:lnTo>
                    <a:pt x="95865" y="166795"/>
                  </a:lnTo>
                  <a:lnTo>
                    <a:pt x="96546" y="165987"/>
                  </a:lnTo>
                  <a:close/>
                </a:path>
                <a:path w="324485" h="212725">
                  <a:moveTo>
                    <a:pt x="249422" y="128106"/>
                  </a:moveTo>
                  <a:lnTo>
                    <a:pt x="121725" y="128106"/>
                  </a:lnTo>
                  <a:lnTo>
                    <a:pt x="124872" y="128388"/>
                  </a:lnTo>
                  <a:lnTo>
                    <a:pt x="128015" y="128986"/>
                  </a:lnTo>
                  <a:lnTo>
                    <a:pt x="131044" y="129419"/>
                  </a:lnTo>
                  <a:lnTo>
                    <a:pt x="139555" y="131431"/>
                  </a:lnTo>
                  <a:lnTo>
                    <a:pt x="153870" y="135049"/>
                  </a:lnTo>
                  <a:lnTo>
                    <a:pt x="172170" y="138788"/>
                  </a:lnTo>
                  <a:lnTo>
                    <a:pt x="192639" y="141163"/>
                  </a:lnTo>
                  <a:lnTo>
                    <a:pt x="191357" y="149983"/>
                  </a:lnTo>
                  <a:lnTo>
                    <a:pt x="189610" y="160303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3" y="191080"/>
                  </a:lnTo>
                  <a:lnTo>
                    <a:pt x="189162" y="201368"/>
                  </a:lnTo>
                  <a:lnTo>
                    <a:pt x="189993" y="209247"/>
                  </a:lnTo>
                  <a:lnTo>
                    <a:pt x="190215" y="212279"/>
                  </a:lnTo>
                  <a:lnTo>
                    <a:pt x="209232" y="212279"/>
                  </a:lnTo>
                  <a:lnTo>
                    <a:pt x="210760" y="206463"/>
                  </a:lnTo>
                  <a:lnTo>
                    <a:pt x="202010" y="201899"/>
                  </a:lnTo>
                  <a:lnTo>
                    <a:pt x="201808" y="194020"/>
                  </a:lnTo>
                  <a:lnTo>
                    <a:pt x="201749" y="189357"/>
                  </a:lnTo>
                  <a:lnTo>
                    <a:pt x="203754" y="176099"/>
                  </a:lnTo>
                  <a:lnTo>
                    <a:pt x="209111" y="160070"/>
                  </a:lnTo>
                  <a:lnTo>
                    <a:pt x="218702" y="140581"/>
                  </a:lnTo>
                  <a:lnTo>
                    <a:pt x="246593" y="140581"/>
                  </a:lnTo>
                  <a:lnTo>
                    <a:pt x="249422" y="128106"/>
                  </a:lnTo>
                  <a:close/>
                </a:path>
                <a:path w="324485" h="212725">
                  <a:moveTo>
                    <a:pt x="246593" y="140581"/>
                  </a:moveTo>
                  <a:lnTo>
                    <a:pt x="218702" y="140581"/>
                  </a:lnTo>
                  <a:lnTo>
                    <a:pt x="221747" y="153166"/>
                  </a:lnTo>
                  <a:lnTo>
                    <a:pt x="224667" y="167593"/>
                  </a:lnTo>
                  <a:lnTo>
                    <a:pt x="226637" y="181874"/>
                  </a:lnTo>
                  <a:lnTo>
                    <a:pt x="226834" y="194020"/>
                  </a:lnTo>
                  <a:lnTo>
                    <a:pt x="235965" y="207716"/>
                  </a:lnTo>
                  <a:lnTo>
                    <a:pt x="235673" y="212279"/>
                  </a:lnTo>
                  <a:lnTo>
                    <a:pt x="257417" y="212279"/>
                  </a:lnTo>
                  <a:lnTo>
                    <a:pt x="259873" y="204792"/>
                  </a:lnTo>
                  <a:lnTo>
                    <a:pt x="246937" y="201368"/>
                  </a:lnTo>
                  <a:lnTo>
                    <a:pt x="243204" y="190839"/>
                  </a:lnTo>
                  <a:lnTo>
                    <a:pt x="242021" y="173899"/>
                  </a:lnTo>
                  <a:lnTo>
                    <a:pt x="244174" y="151247"/>
                  </a:lnTo>
                  <a:lnTo>
                    <a:pt x="246593" y="140581"/>
                  </a:lnTo>
                  <a:close/>
                </a:path>
                <a:path w="324485" h="212725">
                  <a:moveTo>
                    <a:pt x="0" y="114114"/>
                  </a:moveTo>
                  <a:lnTo>
                    <a:pt x="8496" y="124167"/>
                  </a:lnTo>
                  <a:lnTo>
                    <a:pt x="18418" y="128208"/>
                  </a:lnTo>
                  <a:lnTo>
                    <a:pt x="28355" y="128151"/>
                  </a:lnTo>
                  <a:lnTo>
                    <a:pt x="36896" y="125909"/>
                  </a:lnTo>
                  <a:lnTo>
                    <a:pt x="47281" y="118805"/>
                  </a:lnTo>
                  <a:lnTo>
                    <a:pt x="49934" y="115309"/>
                  </a:lnTo>
                  <a:lnTo>
                    <a:pt x="27663" y="115309"/>
                  </a:lnTo>
                  <a:lnTo>
                    <a:pt x="0" y="114114"/>
                  </a:lnTo>
                  <a:close/>
                </a:path>
                <a:path w="324485" h="212725">
                  <a:moveTo>
                    <a:pt x="118117" y="53289"/>
                  </a:moveTo>
                  <a:lnTo>
                    <a:pt x="85670" y="56648"/>
                  </a:lnTo>
                  <a:lnTo>
                    <a:pt x="61998" y="67318"/>
                  </a:lnTo>
                  <a:lnTo>
                    <a:pt x="50171" y="85170"/>
                  </a:lnTo>
                  <a:lnTo>
                    <a:pt x="41556" y="103414"/>
                  </a:lnTo>
                  <a:lnTo>
                    <a:pt x="27663" y="115309"/>
                  </a:lnTo>
                  <a:lnTo>
                    <a:pt x="49934" y="115309"/>
                  </a:lnTo>
                  <a:lnTo>
                    <a:pt x="54918" y="108742"/>
                  </a:lnTo>
                  <a:lnTo>
                    <a:pt x="59631" y="99749"/>
                  </a:lnTo>
                  <a:lnTo>
                    <a:pt x="61241" y="95855"/>
                  </a:lnTo>
                  <a:lnTo>
                    <a:pt x="264024" y="95855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4"/>
                  </a:lnTo>
                  <a:lnTo>
                    <a:pt x="273379" y="62348"/>
                  </a:lnTo>
                  <a:lnTo>
                    <a:pt x="276999" y="55524"/>
                  </a:lnTo>
                  <a:lnTo>
                    <a:pt x="173093" y="55524"/>
                  </a:lnTo>
                  <a:lnTo>
                    <a:pt x="150277" y="53997"/>
                  </a:lnTo>
                  <a:lnTo>
                    <a:pt x="118117" y="53289"/>
                  </a:lnTo>
                  <a:close/>
                </a:path>
                <a:path w="324485" h="212725">
                  <a:moveTo>
                    <a:pt x="265319" y="0"/>
                  </a:moveTo>
                  <a:lnTo>
                    <a:pt x="226270" y="32034"/>
                  </a:lnTo>
                  <a:lnTo>
                    <a:pt x="215521" y="47847"/>
                  </a:lnTo>
                  <a:lnTo>
                    <a:pt x="211727" y="49207"/>
                  </a:lnTo>
                  <a:lnTo>
                    <a:pt x="201868" y="52113"/>
                  </a:lnTo>
                  <a:lnTo>
                    <a:pt x="188229" y="54806"/>
                  </a:lnTo>
                  <a:lnTo>
                    <a:pt x="173093" y="55524"/>
                  </a:lnTo>
                  <a:lnTo>
                    <a:pt x="276999" y="55524"/>
                  </a:lnTo>
                  <a:lnTo>
                    <a:pt x="277924" y="53781"/>
                  </a:lnTo>
                  <a:lnTo>
                    <a:pt x="279723" y="50916"/>
                  </a:lnTo>
                  <a:lnTo>
                    <a:pt x="283146" y="49641"/>
                  </a:lnTo>
                  <a:lnTo>
                    <a:pt x="304226" y="49641"/>
                  </a:lnTo>
                  <a:lnTo>
                    <a:pt x="312324" y="46368"/>
                  </a:lnTo>
                  <a:lnTo>
                    <a:pt x="319307" y="39849"/>
                  </a:lnTo>
                  <a:lnTo>
                    <a:pt x="323155" y="33704"/>
                  </a:lnTo>
                  <a:lnTo>
                    <a:pt x="323996" y="31981"/>
                  </a:lnTo>
                  <a:lnTo>
                    <a:pt x="323136" y="29918"/>
                  </a:lnTo>
                  <a:lnTo>
                    <a:pt x="316927" y="27645"/>
                  </a:lnTo>
                  <a:lnTo>
                    <a:pt x="308776" y="24571"/>
                  </a:lnTo>
                  <a:lnTo>
                    <a:pt x="297548" y="19494"/>
                  </a:lnTo>
                  <a:lnTo>
                    <a:pt x="296045" y="16137"/>
                  </a:lnTo>
                  <a:lnTo>
                    <a:pt x="295337" y="10671"/>
                  </a:lnTo>
                  <a:lnTo>
                    <a:pt x="293439" y="8307"/>
                  </a:lnTo>
                  <a:lnTo>
                    <a:pt x="286343" y="5360"/>
                  </a:lnTo>
                  <a:lnTo>
                    <a:pt x="279619" y="2843"/>
                  </a:lnTo>
                  <a:lnTo>
                    <a:pt x="269013" y="648"/>
                  </a:lnTo>
                  <a:lnTo>
                    <a:pt x="265319" y="0"/>
                  </a:lnTo>
                  <a:close/>
                </a:path>
                <a:path w="324485" h="212725">
                  <a:moveTo>
                    <a:pt x="304226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6" y="49641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867946" y="1922832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5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825084" y="2140649"/>
              <a:ext cx="409204" cy="29794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867946" y="2160450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5" h="212725">
                  <a:moveTo>
                    <a:pt x="264024" y="95855"/>
                  </a:moveTo>
                  <a:lnTo>
                    <a:pt x="61241" y="95855"/>
                  </a:lnTo>
                  <a:lnTo>
                    <a:pt x="62686" y="104006"/>
                  </a:lnTo>
                  <a:lnTo>
                    <a:pt x="63666" y="123392"/>
                  </a:lnTo>
                  <a:lnTo>
                    <a:pt x="59154" y="146417"/>
                  </a:lnTo>
                  <a:lnTo>
                    <a:pt x="44119" y="165482"/>
                  </a:lnTo>
                  <a:lnTo>
                    <a:pt x="46232" y="185634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1" y="204569"/>
                  </a:lnTo>
                  <a:lnTo>
                    <a:pt x="61822" y="200384"/>
                  </a:lnTo>
                  <a:lnTo>
                    <a:pt x="61242" y="194020"/>
                  </a:lnTo>
                  <a:lnTo>
                    <a:pt x="61132" y="189357"/>
                  </a:lnTo>
                  <a:lnTo>
                    <a:pt x="61114" y="174221"/>
                  </a:lnTo>
                  <a:lnTo>
                    <a:pt x="68626" y="172084"/>
                  </a:lnTo>
                  <a:lnTo>
                    <a:pt x="77607" y="165987"/>
                  </a:lnTo>
                  <a:lnTo>
                    <a:pt x="96546" y="165987"/>
                  </a:lnTo>
                  <a:lnTo>
                    <a:pt x="98321" y="163879"/>
                  </a:lnTo>
                  <a:lnTo>
                    <a:pt x="104568" y="155795"/>
                  </a:lnTo>
                  <a:lnTo>
                    <a:pt x="112928" y="143538"/>
                  </a:lnTo>
                  <a:lnTo>
                    <a:pt x="121725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4" y="95855"/>
                  </a:lnTo>
                  <a:close/>
                </a:path>
                <a:path w="324485" h="212725">
                  <a:moveTo>
                    <a:pt x="96546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5" y="212279"/>
                  </a:lnTo>
                  <a:lnTo>
                    <a:pt x="105764" y="204188"/>
                  </a:lnTo>
                  <a:lnTo>
                    <a:pt x="97204" y="200384"/>
                  </a:lnTo>
                  <a:lnTo>
                    <a:pt x="93544" y="189357"/>
                  </a:lnTo>
                  <a:lnTo>
                    <a:pt x="93467" y="178453"/>
                  </a:lnTo>
                  <a:lnTo>
                    <a:pt x="94924" y="170117"/>
                  </a:lnTo>
                  <a:lnTo>
                    <a:pt x="95865" y="166795"/>
                  </a:lnTo>
                  <a:lnTo>
                    <a:pt x="96546" y="165987"/>
                  </a:lnTo>
                  <a:close/>
                </a:path>
                <a:path w="324485" h="212725">
                  <a:moveTo>
                    <a:pt x="249422" y="128106"/>
                  </a:moveTo>
                  <a:lnTo>
                    <a:pt x="121725" y="128106"/>
                  </a:lnTo>
                  <a:lnTo>
                    <a:pt x="124872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1"/>
                  </a:lnTo>
                  <a:lnTo>
                    <a:pt x="153870" y="135050"/>
                  </a:lnTo>
                  <a:lnTo>
                    <a:pt x="172170" y="138789"/>
                  </a:lnTo>
                  <a:lnTo>
                    <a:pt x="192639" y="141163"/>
                  </a:lnTo>
                  <a:lnTo>
                    <a:pt x="191357" y="149983"/>
                  </a:lnTo>
                  <a:lnTo>
                    <a:pt x="189610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3" y="191081"/>
                  </a:lnTo>
                  <a:lnTo>
                    <a:pt x="189162" y="201368"/>
                  </a:lnTo>
                  <a:lnTo>
                    <a:pt x="189993" y="209247"/>
                  </a:lnTo>
                  <a:lnTo>
                    <a:pt x="190215" y="212279"/>
                  </a:lnTo>
                  <a:lnTo>
                    <a:pt x="209232" y="212279"/>
                  </a:lnTo>
                  <a:lnTo>
                    <a:pt x="210760" y="206465"/>
                  </a:lnTo>
                  <a:lnTo>
                    <a:pt x="202010" y="201899"/>
                  </a:lnTo>
                  <a:lnTo>
                    <a:pt x="201808" y="194020"/>
                  </a:lnTo>
                  <a:lnTo>
                    <a:pt x="201749" y="189357"/>
                  </a:lnTo>
                  <a:lnTo>
                    <a:pt x="203754" y="176099"/>
                  </a:lnTo>
                  <a:lnTo>
                    <a:pt x="209111" y="160070"/>
                  </a:lnTo>
                  <a:lnTo>
                    <a:pt x="218702" y="140581"/>
                  </a:lnTo>
                  <a:lnTo>
                    <a:pt x="246593" y="140581"/>
                  </a:lnTo>
                  <a:lnTo>
                    <a:pt x="249422" y="128106"/>
                  </a:lnTo>
                  <a:close/>
                </a:path>
                <a:path w="324485" h="212725">
                  <a:moveTo>
                    <a:pt x="246593" y="140581"/>
                  </a:moveTo>
                  <a:lnTo>
                    <a:pt x="218702" y="140581"/>
                  </a:lnTo>
                  <a:lnTo>
                    <a:pt x="221747" y="153166"/>
                  </a:lnTo>
                  <a:lnTo>
                    <a:pt x="224667" y="167593"/>
                  </a:lnTo>
                  <a:lnTo>
                    <a:pt x="226637" y="181874"/>
                  </a:lnTo>
                  <a:lnTo>
                    <a:pt x="226834" y="194020"/>
                  </a:lnTo>
                  <a:lnTo>
                    <a:pt x="235965" y="207716"/>
                  </a:lnTo>
                  <a:lnTo>
                    <a:pt x="235673" y="212279"/>
                  </a:lnTo>
                  <a:lnTo>
                    <a:pt x="257417" y="212279"/>
                  </a:lnTo>
                  <a:lnTo>
                    <a:pt x="259873" y="204793"/>
                  </a:lnTo>
                  <a:lnTo>
                    <a:pt x="246937" y="201368"/>
                  </a:lnTo>
                  <a:lnTo>
                    <a:pt x="243204" y="190839"/>
                  </a:lnTo>
                  <a:lnTo>
                    <a:pt x="242021" y="173899"/>
                  </a:lnTo>
                  <a:lnTo>
                    <a:pt x="244174" y="151248"/>
                  </a:lnTo>
                  <a:lnTo>
                    <a:pt x="246593" y="140581"/>
                  </a:lnTo>
                  <a:close/>
                </a:path>
                <a:path w="324485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8" y="128209"/>
                  </a:lnTo>
                  <a:lnTo>
                    <a:pt x="28355" y="128151"/>
                  </a:lnTo>
                  <a:lnTo>
                    <a:pt x="36896" y="125909"/>
                  </a:lnTo>
                  <a:lnTo>
                    <a:pt x="47281" y="118805"/>
                  </a:lnTo>
                  <a:lnTo>
                    <a:pt x="49933" y="115310"/>
                  </a:lnTo>
                  <a:lnTo>
                    <a:pt x="27663" y="115310"/>
                  </a:lnTo>
                  <a:lnTo>
                    <a:pt x="0" y="114115"/>
                  </a:lnTo>
                  <a:close/>
                </a:path>
                <a:path w="324485" h="212725">
                  <a:moveTo>
                    <a:pt x="118117" y="53289"/>
                  </a:moveTo>
                  <a:lnTo>
                    <a:pt x="85670" y="56648"/>
                  </a:lnTo>
                  <a:lnTo>
                    <a:pt x="61998" y="67318"/>
                  </a:lnTo>
                  <a:lnTo>
                    <a:pt x="50171" y="85170"/>
                  </a:lnTo>
                  <a:lnTo>
                    <a:pt x="41556" y="103414"/>
                  </a:lnTo>
                  <a:lnTo>
                    <a:pt x="27663" y="115310"/>
                  </a:lnTo>
                  <a:lnTo>
                    <a:pt x="49933" y="115310"/>
                  </a:lnTo>
                  <a:lnTo>
                    <a:pt x="54918" y="108742"/>
                  </a:lnTo>
                  <a:lnTo>
                    <a:pt x="59631" y="99749"/>
                  </a:lnTo>
                  <a:lnTo>
                    <a:pt x="61241" y="95855"/>
                  </a:lnTo>
                  <a:lnTo>
                    <a:pt x="264024" y="95855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4"/>
                  </a:lnTo>
                  <a:lnTo>
                    <a:pt x="273379" y="62348"/>
                  </a:lnTo>
                  <a:lnTo>
                    <a:pt x="276999" y="55525"/>
                  </a:lnTo>
                  <a:lnTo>
                    <a:pt x="173093" y="55525"/>
                  </a:lnTo>
                  <a:lnTo>
                    <a:pt x="150277" y="53997"/>
                  </a:lnTo>
                  <a:lnTo>
                    <a:pt x="118117" y="53289"/>
                  </a:lnTo>
                  <a:close/>
                </a:path>
                <a:path w="324485" h="212725">
                  <a:moveTo>
                    <a:pt x="265319" y="0"/>
                  </a:moveTo>
                  <a:lnTo>
                    <a:pt x="226270" y="32035"/>
                  </a:lnTo>
                  <a:lnTo>
                    <a:pt x="215521" y="47847"/>
                  </a:lnTo>
                  <a:lnTo>
                    <a:pt x="211727" y="49207"/>
                  </a:lnTo>
                  <a:lnTo>
                    <a:pt x="201868" y="52114"/>
                  </a:lnTo>
                  <a:lnTo>
                    <a:pt x="188229" y="54807"/>
                  </a:lnTo>
                  <a:lnTo>
                    <a:pt x="173093" y="55525"/>
                  </a:lnTo>
                  <a:lnTo>
                    <a:pt x="276999" y="55525"/>
                  </a:lnTo>
                  <a:lnTo>
                    <a:pt x="277924" y="53781"/>
                  </a:lnTo>
                  <a:lnTo>
                    <a:pt x="279723" y="50918"/>
                  </a:lnTo>
                  <a:lnTo>
                    <a:pt x="283146" y="49641"/>
                  </a:lnTo>
                  <a:lnTo>
                    <a:pt x="304226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6" y="31981"/>
                  </a:lnTo>
                  <a:lnTo>
                    <a:pt x="323136" y="29918"/>
                  </a:lnTo>
                  <a:lnTo>
                    <a:pt x="316927" y="27645"/>
                  </a:lnTo>
                  <a:lnTo>
                    <a:pt x="308776" y="24571"/>
                  </a:lnTo>
                  <a:lnTo>
                    <a:pt x="297548" y="19494"/>
                  </a:lnTo>
                  <a:lnTo>
                    <a:pt x="296045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0"/>
                  </a:lnTo>
                  <a:lnTo>
                    <a:pt x="279619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5" h="212725">
                  <a:moveTo>
                    <a:pt x="304226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6" y="49641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867946" y="2160451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5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3" name="object 2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597339" y="1661209"/>
            <a:ext cx="409204" cy="297942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2555397" y="1676248"/>
            <a:ext cx="415925" cy="742950"/>
            <a:chOff x="2555397" y="1676248"/>
            <a:chExt cx="415925" cy="742950"/>
          </a:xfrm>
        </p:grpSpPr>
        <p:sp>
          <p:nvSpPr>
            <p:cNvPr id="25" name="object 25"/>
            <p:cNvSpPr/>
            <p:nvPr/>
          </p:nvSpPr>
          <p:spPr>
            <a:xfrm>
              <a:off x="2640201" y="1681010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5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6" y="123393"/>
                  </a:lnTo>
                  <a:lnTo>
                    <a:pt x="59154" y="146418"/>
                  </a:lnTo>
                  <a:lnTo>
                    <a:pt x="44119" y="165483"/>
                  </a:lnTo>
                  <a:lnTo>
                    <a:pt x="46232" y="185635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2" y="200384"/>
                  </a:lnTo>
                  <a:lnTo>
                    <a:pt x="61242" y="194020"/>
                  </a:lnTo>
                  <a:lnTo>
                    <a:pt x="61132" y="189358"/>
                  </a:lnTo>
                  <a:lnTo>
                    <a:pt x="61116" y="174221"/>
                  </a:lnTo>
                  <a:lnTo>
                    <a:pt x="68626" y="172085"/>
                  </a:lnTo>
                  <a:lnTo>
                    <a:pt x="77607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9" y="143539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5" h="212725">
                  <a:moveTo>
                    <a:pt x="96547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5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5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2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5" y="131432"/>
                  </a:lnTo>
                  <a:lnTo>
                    <a:pt x="153870" y="135050"/>
                  </a:lnTo>
                  <a:lnTo>
                    <a:pt x="172171" y="138789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0" y="160304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1"/>
                  </a:lnTo>
                  <a:lnTo>
                    <a:pt x="189164" y="201369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0" y="206465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8"/>
                  </a:lnTo>
                  <a:lnTo>
                    <a:pt x="203755" y="176100"/>
                  </a:lnTo>
                  <a:lnTo>
                    <a:pt x="209112" y="160071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5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8" y="153167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4" y="194020"/>
                  </a:lnTo>
                  <a:lnTo>
                    <a:pt x="235965" y="207717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5" y="190840"/>
                  </a:lnTo>
                  <a:lnTo>
                    <a:pt x="242022" y="173899"/>
                  </a:lnTo>
                  <a:lnTo>
                    <a:pt x="244174" y="151248"/>
                  </a:lnTo>
                  <a:lnTo>
                    <a:pt x="246593" y="140582"/>
                  </a:lnTo>
                  <a:close/>
                </a:path>
                <a:path w="324485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9" y="128209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6"/>
                  </a:lnTo>
                  <a:lnTo>
                    <a:pt x="49934" y="115310"/>
                  </a:lnTo>
                  <a:lnTo>
                    <a:pt x="27663" y="115310"/>
                  </a:lnTo>
                  <a:lnTo>
                    <a:pt x="0" y="114115"/>
                  </a:lnTo>
                  <a:close/>
                </a:path>
                <a:path w="324485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7" y="103415"/>
                  </a:lnTo>
                  <a:lnTo>
                    <a:pt x="27663" y="115310"/>
                  </a:lnTo>
                  <a:lnTo>
                    <a:pt x="49934" y="115310"/>
                  </a:lnTo>
                  <a:lnTo>
                    <a:pt x="54918" y="108743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5"/>
                  </a:lnTo>
                  <a:lnTo>
                    <a:pt x="273379" y="62349"/>
                  </a:lnTo>
                  <a:lnTo>
                    <a:pt x="276999" y="55525"/>
                  </a:lnTo>
                  <a:lnTo>
                    <a:pt x="173093" y="55525"/>
                  </a:lnTo>
                  <a:lnTo>
                    <a:pt x="150277" y="53997"/>
                  </a:lnTo>
                  <a:lnTo>
                    <a:pt x="118117" y="53289"/>
                  </a:lnTo>
                  <a:close/>
                </a:path>
                <a:path w="324485" h="212725">
                  <a:moveTo>
                    <a:pt x="265319" y="0"/>
                  </a:moveTo>
                  <a:lnTo>
                    <a:pt x="226270" y="32036"/>
                  </a:lnTo>
                  <a:lnTo>
                    <a:pt x="215521" y="47848"/>
                  </a:lnTo>
                  <a:lnTo>
                    <a:pt x="211727" y="49208"/>
                  </a:lnTo>
                  <a:lnTo>
                    <a:pt x="201868" y="52114"/>
                  </a:lnTo>
                  <a:lnTo>
                    <a:pt x="188229" y="54807"/>
                  </a:lnTo>
                  <a:lnTo>
                    <a:pt x="173093" y="55525"/>
                  </a:lnTo>
                  <a:lnTo>
                    <a:pt x="276999" y="55525"/>
                  </a:lnTo>
                  <a:lnTo>
                    <a:pt x="277924" y="53783"/>
                  </a:lnTo>
                  <a:lnTo>
                    <a:pt x="279725" y="50918"/>
                  </a:lnTo>
                  <a:lnTo>
                    <a:pt x="283146" y="49641"/>
                  </a:lnTo>
                  <a:lnTo>
                    <a:pt x="304226" y="49641"/>
                  </a:lnTo>
                  <a:lnTo>
                    <a:pt x="312324" y="46368"/>
                  </a:lnTo>
                  <a:lnTo>
                    <a:pt x="319307" y="39850"/>
                  </a:lnTo>
                  <a:lnTo>
                    <a:pt x="323155" y="33705"/>
                  </a:lnTo>
                  <a:lnTo>
                    <a:pt x="323997" y="31982"/>
                  </a:lnTo>
                  <a:lnTo>
                    <a:pt x="323136" y="29919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8" y="19494"/>
                  </a:lnTo>
                  <a:lnTo>
                    <a:pt x="296047" y="16139"/>
                  </a:lnTo>
                  <a:lnTo>
                    <a:pt x="295337" y="10673"/>
                  </a:lnTo>
                  <a:lnTo>
                    <a:pt x="293439" y="8307"/>
                  </a:lnTo>
                  <a:lnTo>
                    <a:pt x="286343" y="5361"/>
                  </a:lnTo>
                  <a:lnTo>
                    <a:pt x="279619" y="2843"/>
                  </a:lnTo>
                  <a:lnTo>
                    <a:pt x="269013" y="650"/>
                  </a:lnTo>
                  <a:lnTo>
                    <a:pt x="265319" y="0"/>
                  </a:lnTo>
                  <a:close/>
                </a:path>
                <a:path w="324485" h="212725">
                  <a:moveTo>
                    <a:pt x="304226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6" y="49641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640201" y="1681010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5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55397" y="2120984"/>
              <a:ext cx="409885" cy="29794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93497" y="2136073"/>
              <a:ext cx="333943" cy="22251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561817" y="1928432"/>
              <a:ext cx="409204" cy="29794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604679" y="1948233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5" h="212725">
                  <a:moveTo>
                    <a:pt x="264023" y="95855"/>
                  </a:moveTo>
                  <a:lnTo>
                    <a:pt x="61241" y="95855"/>
                  </a:lnTo>
                  <a:lnTo>
                    <a:pt x="62686" y="104006"/>
                  </a:lnTo>
                  <a:lnTo>
                    <a:pt x="63665" y="123392"/>
                  </a:lnTo>
                  <a:lnTo>
                    <a:pt x="59152" y="146417"/>
                  </a:lnTo>
                  <a:lnTo>
                    <a:pt x="44118" y="165482"/>
                  </a:lnTo>
                  <a:lnTo>
                    <a:pt x="46231" y="185634"/>
                  </a:lnTo>
                  <a:lnTo>
                    <a:pt x="49048" y="200384"/>
                  </a:lnTo>
                  <a:lnTo>
                    <a:pt x="51460" y="209247"/>
                  </a:lnTo>
                  <a:lnTo>
                    <a:pt x="52503" y="212279"/>
                  </a:lnTo>
                  <a:lnTo>
                    <a:pt x="71394" y="212279"/>
                  </a:lnTo>
                  <a:lnTo>
                    <a:pt x="69241" y="204569"/>
                  </a:lnTo>
                  <a:lnTo>
                    <a:pt x="61822" y="200384"/>
                  </a:lnTo>
                  <a:lnTo>
                    <a:pt x="61242" y="194020"/>
                  </a:lnTo>
                  <a:lnTo>
                    <a:pt x="61132" y="189357"/>
                  </a:lnTo>
                  <a:lnTo>
                    <a:pt x="61114" y="174219"/>
                  </a:lnTo>
                  <a:lnTo>
                    <a:pt x="68625" y="172083"/>
                  </a:lnTo>
                  <a:lnTo>
                    <a:pt x="77605" y="165987"/>
                  </a:lnTo>
                  <a:lnTo>
                    <a:pt x="96544" y="165987"/>
                  </a:lnTo>
                  <a:lnTo>
                    <a:pt x="98320" y="163879"/>
                  </a:lnTo>
                  <a:lnTo>
                    <a:pt x="104567" y="155795"/>
                  </a:lnTo>
                  <a:lnTo>
                    <a:pt x="112928" y="143538"/>
                  </a:lnTo>
                  <a:lnTo>
                    <a:pt x="121725" y="128106"/>
                  </a:lnTo>
                  <a:lnTo>
                    <a:pt x="249422" y="128106"/>
                  </a:lnTo>
                  <a:lnTo>
                    <a:pt x="250447" y="123584"/>
                  </a:lnTo>
                  <a:lnTo>
                    <a:pt x="259403" y="109706"/>
                  </a:lnTo>
                  <a:lnTo>
                    <a:pt x="263998" y="96009"/>
                  </a:lnTo>
                  <a:lnTo>
                    <a:pt x="264023" y="95855"/>
                  </a:lnTo>
                  <a:close/>
                </a:path>
                <a:path w="324485" h="212725">
                  <a:moveTo>
                    <a:pt x="96544" y="165987"/>
                  </a:moveTo>
                  <a:lnTo>
                    <a:pt x="77605" y="165987"/>
                  </a:lnTo>
                  <a:lnTo>
                    <a:pt x="79999" y="184221"/>
                  </a:lnTo>
                  <a:lnTo>
                    <a:pt x="82752" y="198912"/>
                  </a:lnTo>
                  <a:lnTo>
                    <a:pt x="85021" y="208713"/>
                  </a:lnTo>
                  <a:lnTo>
                    <a:pt x="85965" y="212279"/>
                  </a:lnTo>
                  <a:lnTo>
                    <a:pt x="106775" y="212279"/>
                  </a:lnTo>
                  <a:lnTo>
                    <a:pt x="105764" y="204188"/>
                  </a:lnTo>
                  <a:lnTo>
                    <a:pt x="97203" y="200384"/>
                  </a:lnTo>
                  <a:lnTo>
                    <a:pt x="93543" y="189357"/>
                  </a:lnTo>
                  <a:lnTo>
                    <a:pt x="93466" y="178453"/>
                  </a:lnTo>
                  <a:lnTo>
                    <a:pt x="94923" y="170117"/>
                  </a:lnTo>
                  <a:lnTo>
                    <a:pt x="95864" y="166795"/>
                  </a:lnTo>
                  <a:lnTo>
                    <a:pt x="96544" y="165987"/>
                  </a:lnTo>
                  <a:close/>
                </a:path>
                <a:path w="324485" h="212725">
                  <a:moveTo>
                    <a:pt x="249422" y="128106"/>
                  </a:moveTo>
                  <a:lnTo>
                    <a:pt x="121725" y="128106"/>
                  </a:lnTo>
                  <a:lnTo>
                    <a:pt x="124872" y="128388"/>
                  </a:lnTo>
                  <a:lnTo>
                    <a:pt x="128016" y="128986"/>
                  </a:lnTo>
                  <a:lnTo>
                    <a:pt x="131044" y="129419"/>
                  </a:lnTo>
                  <a:lnTo>
                    <a:pt x="139554" y="131431"/>
                  </a:lnTo>
                  <a:lnTo>
                    <a:pt x="153869" y="135049"/>
                  </a:lnTo>
                  <a:lnTo>
                    <a:pt x="172170" y="138788"/>
                  </a:lnTo>
                  <a:lnTo>
                    <a:pt x="192639" y="141163"/>
                  </a:lnTo>
                  <a:lnTo>
                    <a:pt x="191357" y="149983"/>
                  </a:lnTo>
                  <a:lnTo>
                    <a:pt x="189610" y="160303"/>
                  </a:lnTo>
                  <a:lnTo>
                    <a:pt x="187439" y="170839"/>
                  </a:lnTo>
                  <a:lnTo>
                    <a:pt x="184886" y="180306"/>
                  </a:lnTo>
                  <a:lnTo>
                    <a:pt x="187543" y="191080"/>
                  </a:lnTo>
                  <a:lnTo>
                    <a:pt x="189162" y="201368"/>
                  </a:lnTo>
                  <a:lnTo>
                    <a:pt x="189993" y="209247"/>
                  </a:lnTo>
                  <a:lnTo>
                    <a:pt x="190215" y="212279"/>
                  </a:lnTo>
                  <a:lnTo>
                    <a:pt x="209232" y="212279"/>
                  </a:lnTo>
                  <a:lnTo>
                    <a:pt x="210760" y="206463"/>
                  </a:lnTo>
                  <a:lnTo>
                    <a:pt x="202010" y="201899"/>
                  </a:lnTo>
                  <a:lnTo>
                    <a:pt x="201808" y="194020"/>
                  </a:lnTo>
                  <a:lnTo>
                    <a:pt x="201749" y="189357"/>
                  </a:lnTo>
                  <a:lnTo>
                    <a:pt x="203754" y="176099"/>
                  </a:lnTo>
                  <a:lnTo>
                    <a:pt x="209111" y="160070"/>
                  </a:lnTo>
                  <a:lnTo>
                    <a:pt x="218702" y="140581"/>
                  </a:lnTo>
                  <a:lnTo>
                    <a:pt x="246593" y="140581"/>
                  </a:lnTo>
                  <a:lnTo>
                    <a:pt x="249422" y="128106"/>
                  </a:lnTo>
                  <a:close/>
                </a:path>
                <a:path w="324485" h="212725">
                  <a:moveTo>
                    <a:pt x="246593" y="140581"/>
                  </a:moveTo>
                  <a:lnTo>
                    <a:pt x="218702" y="140581"/>
                  </a:lnTo>
                  <a:lnTo>
                    <a:pt x="221747" y="153166"/>
                  </a:lnTo>
                  <a:lnTo>
                    <a:pt x="224667" y="167593"/>
                  </a:lnTo>
                  <a:lnTo>
                    <a:pt x="226637" y="181874"/>
                  </a:lnTo>
                  <a:lnTo>
                    <a:pt x="226834" y="194020"/>
                  </a:lnTo>
                  <a:lnTo>
                    <a:pt x="235966" y="207716"/>
                  </a:lnTo>
                  <a:lnTo>
                    <a:pt x="235673" y="212279"/>
                  </a:lnTo>
                  <a:lnTo>
                    <a:pt x="257417" y="212279"/>
                  </a:lnTo>
                  <a:lnTo>
                    <a:pt x="259872" y="204792"/>
                  </a:lnTo>
                  <a:lnTo>
                    <a:pt x="246937" y="201368"/>
                  </a:lnTo>
                  <a:lnTo>
                    <a:pt x="243204" y="190839"/>
                  </a:lnTo>
                  <a:lnTo>
                    <a:pt x="242021" y="173899"/>
                  </a:lnTo>
                  <a:lnTo>
                    <a:pt x="244173" y="151247"/>
                  </a:lnTo>
                  <a:lnTo>
                    <a:pt x="246593" y="140581"/>
                  </a:lnTo>
                  <a:close/>
                </a:path>
                <a:path w="324485" h="212725">
                  <a:moveTo>
                    <a:pt x="0" y="114114"/>
                  </a:moveTo>
                  <a:lnTo>
                    <a:pt x="8496" y="124167"/>
                  </a:lnTo>
                  <a:lnTo>
                    <a:pt x="18418" y="128208"/>
                  </a:lnTo>
                  <a:lnTo>
                    <a:pt x="28355" y="128151"/>
                  </a:lnTo>
                  <a:lnTo>
                    <a:pt x="36896" y="125909"/>
                  </a:lnTo>
                  <a:lnTo>
                    <a:pt x="47281" y="118805"/>
                  </a:lnTo>
                  <a:lnTo>
                    <a:pt x="49934" y="115309"/>
                  </a:lnTo>
                  <a:lnTo>
                    <a:pt x="27663" y="115309"/>
                  </a:lnTo>
                  <a:lnTo>
                    <a:pt x="0" y="114114"/>
                  </a:lnTo>
                  <a:close/>
                </a:path>
                <a:path w="324485" h="212725">
                  <a:moveTo>
                    <a:pt x="118117" y="53289"/>
                  </a:moveTo>
                  <a:lnTo>
                    <a:pt x="85670" y="56648"/>
                  </a:lnTo>
                  <a:lnTo>
                    <a:pt x="61998" y="67318"/>
                  </a:lnTo>
                  <a:lnTo>
                    <a:pt x="50171" y="85170"/>
                  </a:lnTo>
                  <a:lnTo>
                    <a:pt x="41556" y="103414"/>
                  </a:lnTo>
                  <a:lnTo>
                    <a:pt x="27663" y="115309"/>
                  </a:lnTo>
                  <a:lnTo>
                    <a:pt x="49934" y="115309"/>
                  </a:lnTo>
                  <a:lnTo>
                    <a:pt x="54918" y="108742"/>
                  </a:lnTo>
                  <a:lnTo>
                    <a:pt x="59631" y="99749"/>
                  </a:lnTo>
                  <a:lnTo>
                    <a:pt x="61241" y="95855"/>
                  </a:lnTo>
                  <a:lnTo>
                    <a:pt x="264023" y="95855"/>
                  </a:lnTo>
                  <a:lnTo>
                    <a:pt x="265688" y="85550"/>
                  </a:lnTo>
                  <a:lnTo>
                    <a:pt x="265927" y="81385"/>
                  </a:lnTo>
                  <a:lnTo>
                    <a:pt x="266911" y="78490"/>
                  </a:lnTo>
                  <a:lnTo>
                    <a:pt x="269551" y="71364"/>
                  </a:lnTo>
                  <a:lnTo>
                    <a:pt x="273378" y="62348"/>
                  </a:lnTo>
                  <a:lnTo>
                    <a:pt x="276999" y="55524"/>
                  </a:lnTo>
                  <a:lnTo>
                    <a:pt x="173093" y="55524"/>
                  </a:lnTo>
                  <a:lnTo>
                    <a:pt x="150277" y="53997"/>
                  </a:lnTo>
                  <a:lnTo>
                    <a:pt x="118117" y="53289"/>
                  </a:lnTo>
                  <a:close/>
                </a:path>
                <a:path w="324485" h="212725">
                  <a:moveTo>
                    <a:pt x="265318" y="0"/>
                  </a:moveTo>
                  <a:lnTo>
                    <a:pt x="226269" y="32034"/>
                  </a:lnTo>
                  <a:lnTo>
                    <a:pt x="215520" y="47847"/>
                  </a:lnTo>
                  <a:lnTo>
                    <a:pt x="211726" y="49207"/>
                  </a:lnTo>
                  <a:lnTo>
                    <a:pt x="201868" y="52113"/>
                  </a:lnTo>
                  <a:lnTo>
                    <a:pt x="188229" y="54806"/>
                  </a:lnTo>
                  <a:lnTo>
                    <a:pt x="173093" y="55524"/>
                  </a:lnTo>
                  <a:lnTo>
                    <a:pt x="276999" y="55524"/>
                  </a:lnTo>
                  <a:lnTo>
                    <a:pt x="277924" y="53781"/>
                  </a:lnTo>
                  <a:lnTo>
                    <a:pt x="279723" y="50916"/>
                  </a:lnTo>
                  <a:lnTo>
                    <a:pt x="283146" y="49641"/>
                  </a:lnTo>
                  <a:lnTo>
                    <a:pt x="304225" y="49641"/>
                  </a:lnTo>
                  <a:lnTo>
                    <a:pt x="312323" y="46368"/>
                  </a:lnTo>
                  <a:lnTo>
                    <a:pt x="319306" y="39849"/>
                  </a:lnTo>
                  <a:lnTo>
                    <a:pt x="323155" y="33704"/>
                  </a:lnTo>
                  <a:lnTo>
                    <a:pt x="323996" y="31981"/>
                  </a:lnTo>
                  <a:lnTo>
                    <a:pt x="323134" y="29918"/>
                  </a:lnTo>
                  <a:lnTo>
                    <a:pt x="316927" y="27645"/>
                  </a:lnTo>
                  <a:lnTo>
                    <a:pt x="308776" y="24571"/>
                  </a:lnTo>
                  <a:lnTo>
                    <a:pt x="297548" y="19494"/>
                  </a:lnTo>
                  <a:lnTo>
                    <a:pt x="296045" y="16137"/>
                  </a:lnTo>
                  <a:lnTo>
                    <a:pt x="295335" y="10671"/>
                  </a:lnTo>
                  <a:lnTo>
                    <a:pt x="293439" y="8307"/>
                  </a:lnTo>
                  <a:lnTo>
                    <a:pt x="286341" y="5360"/>
                  </a:lnTo>
                  <a:lnTo>
                    <a:pt x="279619" y="2843"/>
                  </a:lnTo>
                  <a:lnTo>
                    <a:pt x="269013" y="648"/>
                  </a:lnTo>
                  <a:lnTo>
                    <a:pt x="265318" y="0"/>
                  </a:lnTo>
                  <a:close/>
                </a:path>
                <a:path w="324485" h="212725">
                  <a:moveTo>
                    <a:pt x="304225" y="49641"/>
                  </a:moveTo>
                  <a:lnTo>
                    <a:pt x="283146" y="49641"/>
                  </a:lnTo>
                  <a:lnTo>
                    <a:pt x="286459" y="50322"/>
                  </a:lnTo>
                  <a:lnTo>
                    <a:pt x="301582" y="50710"/>
                  </a:lnTo>
                  <a:lnTo>
                    <a:pt x="304225" y="496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604679" y="1948232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5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2" name="object 3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094770" y="1661209"/>
            <a:ext cx="409204" cy="297942"/>
          </a:xfrm>
          <a:prstGeom prst="rect">
            <a:avLst/>
          </a:prstGeom>
        </p:spPr>
      </p:pic>
      <p:grpSp>
        <p:nvGrpSpPr>
          <p:cNvPr id="33" name="object 33"/>
          <p:cNvGrpSpPr/>
          <p:nvPr/>
        </p:nvGrpSpPr>
        <p:grpSpPr>
          <a:xfrm>
            <a:off x="7052828" y="1676248"/>
            <a:ext cx="414020" cy="742950"/>
            <a:chOff x="7052828" y="1676248"/>
            <a:chExt cx="414020" cy="742950"/>
          </a:xfrm>
        </p:grpSpPr>
        <p:sp>
          <p:nvSpPr>
            <p:cNvPr id="34" name="object 34"/>
            <p:cNvSpPr/>
            <p:nvPr/>
          </p:nvSpPr>
          <p:spPr>
            <a:xfrm>
              <a:off x="7137633" y="1681010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3" y="95857"/>
                  </a:moveTo>
                  <a:lnTo>
                    <a:pt x="61241" y="95857"/>
                  </a:lnTo>
                  <a:lnTo>
                    <a:pt x="62686" y="104007"/>
                  </a:lnTo>
                  <a:lnTo>
                    <a:pt x="63665" y="123393"/>
                  </a:lnTo>
                  <a:lnTo>
                    <a:pt x="59152" y="146418"/>
                  </a:lnTo>
                  <a:lnTo>
                    <a:pt x="44118" y="165483"/>
                  </a:lnTo>
                  <a:lnTo>
                    <a:pt x="46231" y="185635"/>
                  </a:lnTo>
                  <a:lnTo>
                    <a:pt x="49048" y="200384"/>
                  </a:lnTo>
                  <a:lnTo>
                    <a:pt x="51460" y="209247"/>
                  </a:lnTo>
                  <a:lnTo>
                    <a:pt x="52503" y="212279"/>
                  </a:lnTo>
                  <a:lnTo>
                    <a:pt x="71394" y="212279"/>
                  </a:lnTo>
                  <a:lnTo>
                    <a:pt x="69241" y="204569"/>
                  </a:lnTo>
                  <a:lnTo>
                    <a:pt x="61822" y="200384"/>
                  </a:lnTo>
                  <a:lnTo>
                    <a:pt x="61242" y="194020"/>
                  </a:lnTo>
                  <a:lnTo>
                    <a:pt x="61132" y="189358"/>
                  </a:lnTo>
                  <a:lnTo>
                    <a:pt x="61114" y="174221"/>
                  </a:lnTo>
                  <a:lnTo>
                    <a:pt x="68626" y="172085"/>
                  </a:lnTo>
                  <a:lnTo>
                    <a:pt x="77605" y="165987"/>
                  </a:lnTo>
                  <a:lnTo>
                    <a:pt x="96547" y="165987"/>
                  </a:lnTo>
                  <a:lnTo>
                    <a:pt x="98321" y="163880"/>
                  </a:lnTo>
                  <a:lnTo>
                    <a:pt x="104568" y="155796"/>
                  </a:lnTo>
                  <a:lnTo>
                    <a:pt x="112928" y="143539"/>
                  </a:lnTo>
                  <a:lnTo>
                    <a:pt x="121725" y="128106"/>
                  </a:lnTo>
                  <a:lnTo>
                    <a:pt x="249422" y="128106"/>
                  </a:lnTo>
                  <a:lnTo>
                    <a:pt x="250447" y="123586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3" y="95857"/>
                  </a:lnTo>
                  <a:close/>
                </a:path>
                <a:path w="324484" h="212725">
                  <a:moveTo>
                    <a:pt x="96547" y="165987"/>
                  </a:moveTo>
                  <a:lnTo>
                    <a:pt x="77605" y="165987"/>
                  </a:lnTo>
                  <a:lnTo>
                    <a:pt x="79999" y="184221"/>
                  </a:lnTo>
                  <a:lnTo>
                    <a:pt x="82752" y="198912"/>
                  </a:lnTo>
                  <a:lnTo>
                    <a:pt x="85021" y="208713"/>
                  </a:lnTo>
                  <a:lnTo>
                    <a:pt x="85965" y="212279"/>
                  </a:lnTo>
                  <a:lnTo>
                    <a:pt x="106775" y="212279"/>
                  </a:lnTo>
                  <a:lnTo>
                    <a:pt x="105764" y="204188"/>
                  </a:lnTo>
                  <a:lnTo>
                    <a:pt x="97203" y="200384"/>
                  </a:lnTo>
                  <a:lnTo>
                    <a:pt x="93543" y="189358"/>
                  </a:lnTo>
                  <a:lnTo>
                    <a:pt x="93467" y="178454"/>
                  </a:lnTo>
                  <a:lnTo>
                    <a:pt x="94924" y="170118"/>
                  </a:lnTo>
                  <a:lnTo>
                    <a:pt x="95865" y="166796"/>
                  </a:lnTo>
                  <a:lnTo>
                    <a:pt x="96547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5" y="128106"/>
                  </a:lnTo>
                  <a:lnTo>
                    <a:pt x="124872" y="128388"/>
                  </a:lnTo>
                  <a:lnTo>
                    <a:pt x="128015" y="128987"/>
                  </a:lnTo>
                  <a:lnTo>
                    <a:pt x="131044" y="129419"/>
                  </a:lnTo>
                  <a:lnTo>
                    <a:pt x="139554" y="131432"/>
                  </a:lnTo>
                  <a:lnTo>
                    <a:pt x="153869" y="135050"/>
                  </a:lnTo>
                  <a:lnTo>
                    <a:pt x="172170" y="138789"/>
                  </a:lnTo>
                  <a:lnTo>
                    <a:pt x="192639" y="141163"/>
                  </a:lnTo>
                  <a:lnTo>
                    <a:pt x="191357" y="149983"/>
                  </a:lnTo>
                  <a:lnTo>
                    <a:pt x="189610" y="160304"/>
                  </a:lnTo>
                  <a:lnTo>
                    <a:pt x="187439" y="170839"/>
                  </a:lnTo>
                  <a:lnTo>
                    <a:pt x="184886" y="180306"/>
                  </a:lnTo>
                  <a:lnTo>
                    <a:pt x="187543" y="191081"/>
                  </a:lnTo>
                  <a:lnTo>
                    <a:pt x="189162" y="201369"/>
                  </a:lnTo>
                  <a:lnTo>
                    <a:pt x="189993" y="209247"/>
                  </a:lnTo>
                  <a:lnTo>
                    <a:pt x="190215" y="212279"/>
                  </a:lnTo>
                  <a:lnTo>
                    <a:pt x="209232" y="212279"/>
                  </a:lnTo>
                  <a:lnTo>
                    <a:pt x="210760" y="206465"/>
                  </a:lnTo>
                  <a:lnTo>
                    <a:pt x="202010" y="201899"/>
                  </a:lnTo>
                  <a:lnTo>
                    <a:pt x="201808" y="194020"/>
                  </a:lnTo>
                  <a:lnTo>
                    <a:pt x="201749" y="189358"/>
                  </a:lnTo>
                  <a:lnTo>
                    <a:pt x="203754" y="176100"/>
                  </a:lnTo>
                  <a:lnTo>
                    <a:pt x="209111" y="160071"/>
                  </a:lnTo>
                  <a:lnTo>
                    <a:pt x="218702" y="140582"/>
                  </a:lnTo>
                  <a:lnTo>
                    <a:pt x="246593" y="140582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2"/>
                  </a:moveTo>
                  <a:lnTo>
                    <a:pt x="218702" y="140582"/>
                  </a:lnTo>
                  <a:lnTo>
                    <a:pt x="221747" y="153167"/>
                  </a:lnTo>
                  <a:lnTo>
                    <a:pt x="224667" y="167593"/>
                  </a:lnTo>
                  <a:lnTo>
                    <a:pt x="226637" y="181874"/>
                  </a:lnTo>
                  <a:lnTo>
                    <a:pt x="226834" y="194020"/>
                  </a:lnTo>
                  <a:lnTo>
                    <a:pt x="235965" y="207717"/>
                  </a:lnTo>
                  <a:lnTo>
                    <a:pt x="235673" y="212279"/>
                  </a:lnTo>
                  <a:lnTo>
                    <a:pt x="257417" y="212279"/>
                  </a:lnTo>
                  <a:lnTo>
                    <a:pt x="259873" y="204793"/>
                  </a:lnTo>
                  <a:lnTo>
                    <a:pt x="246937" y="201369"/>
                  </a:lnTo>
                  <a:lnTo>
                    <a:pt x="243204" y="190840"/>
                  </a:lnTo>
                  <a:lnTo>
                    <a:pt x="242021" y="173899"/>
                  </a:lnTo>
                  <a:lnTo>
                    <a:pt x="244173" y="151248"/>
                  </a:lnTo>
                  <a:lnTo>
                    <a:pt x="246593" y="140582"/>
                  </a:lnTo>
                  <a:close/>
                </a:path>
                <a:path w="324484" h="212725">
                  <a:moveTo>
                    <a:pt x="0" y="114115"/>
                  </a:moveTo>
                  <a:lnTo>
                    <a:pt x="8496" y="124168"/>
                  </a:lnTo>
                  <a:lnTo>
                    <a:pt x="18418" y="128209"/>
                  </a:lnTo>
                  <a:lnTo>
                    <a:pt x="28355" y="128151"/>
                  </a:lnTo>
                  <a:lnTo>
                    <a:pt x="36896" y="125909"/>
                  </a:lnTo>
                  <a:lnTo>
                    <a:pt x="47281" y="118806"/>
                  </a:lnTo>
                  <a:lnTo>
                    <a:pt x="49934" y="115310"/>
                  </a:lnTo>
                  <a:lnTo>
                    <a:pt x="27663" y="115310"/>
                  </a:lnTo>
                  <a:lnTo>
                    <a:pt x="0" y="114115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0" y="56648"/>
                  </a:lnTo>
                  <a:lnTo>
                    <a:pt x="61998" y="67318"/>
                  </a:lnTo>
                  <a:lnTo>
                    <a:pt x="50171" y="85170"/>
                  </a:lnTo>
                  <a:lnTo>
                    <a:pt x="41556" y="103415"/>
                  </a:lnTo>
                  <a:lnTo>
                    <a:pt x="27663" y="115310"/>
                  </a:lnTo>
                  <a:lnTo>
                    <a:pt x="49934" y="115310"/>
                  </a:lnTo>
                  <a:lnTo>
                    <a:pt x="54918" y="108743"/>
                  </a:lnTo>
                  <a:lnTo>
                    <a:pt x="59631" y="99750"/>
                  </a:lnTo>
                  <a:lnTo>
                    <a:pt x="61241" y="95857"/>
                  </a:lnTo>
                  <a:lnTo>
                    <a:pt x="264023" y="95857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2" y="78490"/>
                  </a:lnTo>
                  <a:lnTo>
                    <a:pt x="269552" y="71365"/>
                  </a:lnTo>
                  <a:lnTo>
                    <a:pt x="273378" y="62349"/>
                  </a:lnTo>
                  <a:lnTo>
                    <a:pt x="276999" y="55525"/>
                  </a:lnTo>
                  <a:lnTo>
                    <a:pt x="173093" y="55525"/>
                  </a:lnTo>
                  <a:lnTo>
                    <a:pt x="150277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8" y="0"/>
                  </a:moveTo>
                  <a:lnTo>
                    <a:pt x="226269" y="32036"/>
                  </a:lnTo>
                  <a:lnTo>
                    <a:pt x="215520" y="47848"/>
                  </a:lnTo>
                  <a:lnTo>
                    <a:pt x="211726" y="49208"/>
                  </a:lnTo>
                  <a:lnTo>
                    <a:pt x="201868" y="52114"/>
                  </a:lnTo>
                  <a:lnTo>
                    <a:pt x="188229" y="54807"/>
                  </a:lnTo>
                  <a:lnTo>
                    <a:pt x="173093" y="55525"/>
                  </a:lnTo>
                  <a:lnTo>
                    <a:pt x="276999" y="55525"/>
                  </a:lnTo>
                  <a:lnTo>
                    <a:pt x="277924" y="53783"/>
                  </a:lnTo>
                  <a:lnTo>
                    <a:pt x="279723" y="50918"/>
                  </a:lnTo>
                  <a:lnTo>
                    <a:pt x="283146" y="49641"/>
                  </a:lnTo>
                  <a:lnTo>
                    <a:pt x="304225" y="49641"/>
                  </a:lnTo>
                  <a:lnTo>
                    <a:pt x="312323" y="46368"/>
                  </a:lnTo>
                  <a:lnTo>
                    <a:pt x="319306" y="39850"/>
                  </a:lnTo>
                  <a:lnTo>
                    <a:pt x="323155" y="33705"/>
                  </a:lnTo>
                  <a:lnTo>
                    <a:pt x="323996" y="31982"/>
                  </a:lnTo>
                  <a:lnTo>
                    <a:pt x="323134" y="29919"/>
                  </a:lnTo>
                  <a:lnTo>
                    <a:pt x="316927" y="27645"/>
                  </a:lnTo>
                  <a:lnTo>
                    <a:pt x="308776" y="24571"/>
                  </a:lnTo>
                  <a:lnTo>
                    <a:pt x="297548" y="19494"/>
                  </a:lnTo>
                  <a:lnTo>
                    <a:pt x="296045" y="16139"/>
                  </a:lnTo>
                  <a:lnTo>
                    <a:pt x="295335" y="10673"/>
                  </a:lnTo>
                  <a:lnTo>
                    <a:pt x="293439" y="8307"/>
                  </a:lnTo>
                  <a:lnTo>
                    <a:pt x="286341" y="5361"/>
                  </a:lnTo>
                  <a:lnTo>
                    <a:pt x="279619" y="2843"/>
                  </a:lnTo>
                  <a:lnTo>
                    <a:pt x="269013" y="650"/>
                  </a:lnTo>
                  <a:lnTo>
                    <a:pt x="265318" y="0"/>
                  </a:lnTo>
                  <a:close/>
                </a:path>
                <a:path w="324484" h="212725">
                  <a:moveTo>
                    <a:pt x="304225" y="49641"/>
                  </a:moveTo>
                  <a:lnTo>
                    <a:pt x="283146" y="49641"/>
                  </a:lnTo>
                  <a:lnTo>
                    <a:pt x="286459" y="50322"/>
                  </a:lnTo>
                  <a:lnTo>
                    <a:pt x="301582" y="50710"/>
                  </a:lnTo>
                  <a:lnTo>
                    <a:pt x="304225" y="49641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137633" y="1681010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2828" y="2120984"/>
              <a:ext cx="409885" cy="29794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90928" y="2136073"/>
              <a:ext cx="333943" cy="222513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7059248" y="1928432"/>
            <a:ext cx="409575" cy="298450"/>
            <a:chOff x="7059248" y="1928432"/>
            <a:chExt cx="409575" cy="298450"/>
          </a:xfrm>
        </p:grpSpPr>
        <p:pic>
          <p:nvPicPr>
            <p:cNvPr id="39" name="object 39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059248" y="1928432"/>
              <a:ext cx="409204" cy="297942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7102110" y="1948233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4024" y="95855"/>
                  </a:moveTo>
                  <a:lnTo>
                    <a:pt x="61241" y="95855"/>
                  </a:lnTo>
                  <a:lnTo>
                    <a:pt x="62686" y="104006"/>
                  </a:lnTo>
                  <a:lnTo>
                    <a:pt x="63666" y="123392"/>
                  </a:lnTo>
                  <a:lnTo>
                    <a:pt x="59154" y="146417"/>
                  </a:lnTo>
                  <a:lnTo>
                    <a:pt x="44119" y="165482"/>
                  </a:lnTo>
                  <a:lnTo>
                    <a:pt x="46232" y="185634"/>
                  </a:lnTo>
                  <a:lnTo>
                    <a:pt x="49049" y="200384"/>
                  </a:lnTo>
                  <a:lnTo>
                    <a:pt x="51461" y="209247"/>
                  </a:lnTo>
                  <a:lnTo>
                    <a:pt x="52504" y="212279"/>
                  </a:lnTo>
                  <a:lnTo>
                    <a:pt x="71394" y="212279"/>
                  </a:lnTo>
                  <a:lnTo>
                    <a:pt x="69242" y="204569"/>
                  </a:lnTo>
                  <a:lnTo>
                    <a:pt x="61822" y="200384"/>
                  </a:lnTo>
                  <a:lnTo>
                    <a:pt x="61242" y="194020"/>
                  </a:lnTo>
                  <a:lnTo>
                    <a:pt x="61132" y="189357"/>
                  </a:lnTo>
                  <a:lnTo>
                    <a:pt x="61116" y="174219"/>
                  </a:lnTo>
                  <a:lnTo>
                    <a:pt x="68626" y="172083"/>
                  </a:lnTo>
                  <a:lnTo>
                    <a:pt x="77607" y="165987"/>
                  </a:lnTo>
                  <a:lnTo>
                    <a:pt x="96546" y="165987"/>
                  </a:lnTo>
                  <a:lnTo>
                    <a:pt x="98321" y="163879"/>
                  </a:lnTo>
                  <a:lnTo>
                    <a:pt x="104568" y="155795"/>
                  </a:lnTo>
                  <a:lnTo>
                    <a:pt x="112929" y="143538"/>
                  </a:lnTo>
                  <a:lnTo>
                    <a:pt x="121726" y="128106"/>
                  </a:lnTo>
                  <a:lnTo>
                    <a:pt x="249422" y="128106"/>
                  </a:lnTo>
                  <a:lnTo>
                    <a:pt x="250447" y="123584"/>
                  </a:lnTo>
                  <a:lnTo>
                    <a:pt x="259403" y="109706"/>
                  </a:lnTo>
                  <a:lnTo>
                    <a:pt x="263999" y="96009"/>
                  </a:lnTo>
                  <a:lnTo>
                    <a:pt x="264024" y="95855"/>
                  </a:lnTo>
                  <a:close/>
                </a:path>
                <a:path w="324484" h="212725">
                  <a:moveTo>
                    <a:pt x="96546" y="165987"/>
                  </a:moveTo>
                  <a:lnTo>
                    <a:pt x="77607" y="165987"/>
                  </a:lnTo>
                  <a:lnTo>
                    <a:pt x="80000" y="184221"/>
                  </a:lnTo>
                  <a:lnTo>
                    <a:pt x="82753" y="198912"/>
                  </a:lnTo>
                  <a:lnTo>
                    <a:pt x="85022" y="208713"/>
                  </a:lnTo>
                  <a:lnTo>
                    <a:pt x="85966" y="212279"/>
                  </a:lnTo>
                  <a:lnTo>
                    <a:pt x="106775" y="212279"/>
                  </a:lnTo>
                  <a:lnTo>
                    <a:pt x="105765" y="204188"/>
                  </a:lnTo>
                  <a:lnTo>
                    <a:pt x="97204" y="200384"/>
                  </a:lnTo>
                  <a:lnTo>
                    <a:pt x="93544" y="189357"/>
                  </a:lnTo>
                  <a:lnTo>
                    <a:pt x="93467" y="178453"/>
                  </a:lnTo>
                  <a:lnTo>
                    <a:pt x="94924" y="170117"/>
                  </a:lnTo>
                  <a:lnTo>
                    <a:pt x="95865" y="166795"/>
                  </a:lnTo>
                  <a:lnTo>
                    <a:pt x="96546" y="165987"/>
                  </a:lnTo>
                  <a:close/>
                </a:path>
                <a:path w="324484" h="212725">
                  <a:moveTo>
                    <a:pt x="249422" y="128106"/>
                  </a:moveTo>
                  <a:lnTo>
                    <a:pt x="121726" y="128106"/>
                  </a:lnTo>
                  <a:lnTo>
                    <a:pt x="124872" y="128388"/>
                  </a:lnTo>
                  <a:lnTo>
                    <a:pt x="128015" y="128986"/>
                  </a:lnTo>
                  <a:lnTo>
                    <a:pt x="131044" y="129419"/>
                  </a:lnTo>
                  <a:lnTo>
                    <a:pt x="139555" y="131431"/>
                  </a:lnTo>
                  <a:lnTo>
                    <a:pt x="153870" y="135049"/>
                  </a:lnTo>
                  <a:lnTo>
                    <a:pt x="172171" y="138788"/>
                  </a:lnTo>
                  <a:lnTo>
                    <a:pt x="192641" y="141163"/>
                  </a:lnTo>
                  <a:lnTo>
                    <a:pt x="191358" y="149983"/>
                  </a:lnTo>
                  <a:lnTo>
                    <a:pt x="189611" y="160303"/>
                  </a:lnTo>
                  <a:lnTo>
                    <a:pt x="187440" y="170839"/>
                  </a:lnTo>
                  <a:lnTo>
                    <a:pt x="184887" y="180306"/>
                  </a:lnTo>
                  <a:lnTo>
                    <a:pt x="187544" y="191080"/>
                  </a:lnTo>
                  <a:lnTo>
                    <a:pt x="189163" y="201368"/>
                  </a:lnTo>
                  <a:lnTo>
                    <a:pt x="189994" y="209247"/>
                  </a:lnTo>
                  <a:lnTo>
                    <a:pt x="190216" y="212279"/>
                  </a:lnTo>
                  <a:lnTo>
                    <a:pt x="209232" y="212279"/>
                  </a:lnTo>
                  <a:lnTo>
                    <a:pt x="210760" y="206463"/>
                  </a:lnTo>
                  <a:lnTo>
                    <a:pt x="202010" y="201899"/>
                  </a:lnTo>
                  <a:lnTo>
                    <a:pt x="201809" y="194020"/>
                  </a:lnTo>
                  <a:lnTo>
                    <a:pt x="201750" y="189357"/>
                  </a:lnTo>
                  <a:lnTo>
                    <a:pt x="203755" y="176099"/>
                  </a:lnTo>
                  <a:lnTo>
                    <a:pt x="209112" y="160070"/>
                  </a:lnTo>
                  <a:lnTo>
                    <a:pt x="218702" y="140581"/>
                  </a:lnTo>
                  <a:lnTo>
                    <a:pt x="246593" y="140581"/>
                  </a:lnTo>
                  <a:lnTo>
                    <a:pt x="249422" y="128106"/>
                  </a:lnTo>
                  <a:close/>
                </a:path>
                <a:path w="324484" h="212725">
                  <a:moveTo>
                    <a:pt x="246593" y="140581"/>
                  </a:moveTo>
                  <a:lnTo>
                    <a:pt x="218702" y="140581"/>
                  </a:lnTo>
                  <a:lnTo>
                    <a:pt x="221748" y="153166"/>
                  </a:lnTo>
                  <a:lnTo>
                    <a:pt x="224668" y="167593"/>
                  </a:lnTo>
                  <a:lnTo>
                    <a:pt x="226638" y="181874"/>
                  </a:lnTo>
                  <a:lnTo>
                    <a:pt x="226834" y="194020"/>
                  </a:lnTo>
                  <a:lnTo>
                    <a:pt x="235965" y="207716"/>
                  </a:lnTo>
                  <a:lnTo>
                    <a:pt x="235673" y="212279"/>
                  </a:lnTo>
                  <a:lnTo>
                    <a:pt x="257418" y="212279"/>
                  </a:lnTo>
                  <a:lnTo>
                    <a:pt x="259873" y="204792"/>
                  </a:lnTo>
                  <a:lnTo>
                    <a:pt x="246937" y="201368"/>
                  </a:lnTo>
                  <a:lnTo>
                    <a:pt x="243205" y="190839"/>
                  </a:lnTo>
                  <a:lnTo>
                    <a:pt x="242022" y="173899"/>
                  </a:lnTo>
                  <a:lnTo>
                    <a:pt x="244174" y="151247"/>
                  </a:lnTo>
                  <a:lnTo>
                    <a:pt x="246593" y="140581"/>
                  </a:lnTo>
                  <a:close/>
                </a:path>
                <a:path w="324484" h="212725">
                  <a:moveTo>
                    <a:pt x="0" y="114114"/>
                  </a:moveTo>
                  <a:lnTo>
                    <a:pt x="8496" y="124167"/>
                  </a:lnTo>
                  <a:lnTo>
                    <a:pt x="18419" y="128208"/>
                  </a:lnTo>
                  <a:lnTo>
                    <a:pt x="28356" y="128151"/>
                  </a:lnTo>
                  <a:lnTo>
                    <a:pt x="36897" y="125909"/>
                  </a:lnTo>
                  <a:lnTo>
                    <a:pt x="47281" y="118805"/>
                  </a:lnTo>
                  <a:lnTo>
                    <a:pt x="49934" y="115309"/>
                  </a:lnTo>
                  <a:lnTo>
                    <a:pt x="27663" y="115309"/>
                  </a:lnTo>
                  <a:lnTo>
                    <a:pt x="0" y="114114"/>
                  </a:lnTo>
                  <a:close/>
                </a:path>
                <a:path w="324484" h="212725">
                  <a:moveTo>
                    <a:pt x="118117" y="53289"/>
                  </a:moveTo>
                  <a:lnTo>
                    <a:pt x="85671" y="56648"/>
                  </a:lnTo>
                  <a:lnTo>
                    <a:pt x="62000" y="67318"/>
                  </a:lnTo>
                  <a:lnTo>
                    <a:pt x="50172" y="85170"/>
                  </a:lnTo>
                  <a:lnTo>
                    <a:pt x="41557" y="103414"/>
                  </a:lnTo>
                  <a:lnTo>
                    <a:pt x="27663" y="115309"/>
                  </a:lnTo>
                  <a:lnTo>
                    <a:pt x="49934" y="115309"/>
                  </a:lnTo>
                  <a:lnTo>
                    <a:pt x="54918" y="108742"/>
                  </a:lnTo>
                  <a:lnTo>
                    <a:pt x="59631" y="99749"/>
                  </a:lnTo>
                  <a:lnTo>
                    <a:pt x="61241" y="95855"/>
                  </a:lnTo>
                  <a:lnTo>
                    <a:pt x="264024" y="95855"/>
                  </a:lnTo>
                  <a:lnTo>
                    <a:pt x="265689" y="85550"/>
                  </a:lnTo>
                  <a:lnTo>
                    <a:pt x="265929" y="81385"/>
                  </a:lnTo>
                  <a:lnTo>
                    <a:pt x="266913" y="78490"/>
                  </a:lnTo>
                  <a:lnTo>
                    <a:pt x="269552" y="71364"/>
                  </a:lnTo>
                  <a:lnTo>
                    <a:pt x="273379" y="62348"/>
                  </a:lnTo>
                  <a:lnTo>
                    <a:pt x="277000" y="55524"/>
                  </a:lnTo>
                  <a:lnTo>
                    <a:pt x="173093" y="55524"/>
                  </a:lnTo>
                  <a:lnTo>
                    <a:pt x="150277" y="53997"/>
                  </a:lnTo>
                  <a:lnTo>
                    <a:pt x="118117" y="53289"/>
                  </a:lnTo>
                  <a:close/>
                </a:path>
                <a:path w="324484" h="212725">
                  <a:moveTo>
                    <a:pt x="265319" y="0"/>
                  </a:moveTo>
                  <a:lnTo>
                    <a:pt x="226270" y="32034"/>
                  </a:lnTo>
                  <a:lnTo>
                    <a:pt x="215521" y="47847"/>
                  </a:lnTo>
                  <a:lnTo>
                    <a:pt x="211727" y="49207"/>
                  </a:lnTo>
                  <a:lnTo>
                    <a:pt x="201868" y="52113"/>
                  </a:lnTo>
                  <a:lnTo>
                    <a:pt x="188229" y="54806"/>
                  </a:lnTo>
                  <a:lnTo>
                    <a:pt x="173093" y="55524"/>
                  </a:lnTo>
                  <a:lnTo>
                    <a:pt x="277000" y="55524"/>
                  </a:lnTo>
                  <a:lnTo>
                    <a:pt x="277925" y="53781"/>
                  </a:lnTo>
                  <a:lnTo>
                    <a:pt x="279725" y="50916"/>
                  </a:lnTo>
                  <a:lnTo>
                    <a:pt x="283146" y="49641"/>
                  </a:lnTo>
                  <a:lnTo>
                    <a:pt x="304226" y="49641"/>
                  </a:lnTo>
                  <a:lnTo>
                    <a:pt x="312324" y="46368"/>
                  </a:lnTo>
                  <a:lnTo>
                    <a:pt x="319307" y="39849"/>
                  </a:lnTo>
                  <a:lnTo>
                    <a:pt x="323155" y="33704"/>
                  </a:lnTo>
                  <a:lnTo>
                    <a:pt x="323997" y="31981"/>
                  </a:lnTo>
                  <a:lnTo>
                    <a:pt x="323136" y="29918"/>
                  </a:lnTo>
                  <a:lnTo>
                    <a:pt x="316928" y="27645"/>
                  </a:lnTo>
                  <a:lnTo>
                    <a:pt x="308777" y="24571"/>
                  </a:lnTo>
                  <a:lnTo>
                    <a:pt x="297548" y="19494"/>
                  </a:lnTo>
                  <a:lnTo>
                    <a:pt x="296047" y="16137"/>
                  </a:lnTo>
                  <a:lnTo>
                    <a:pt x="295337" y="10671"/>
                  </a:lnTo>
                  <a:lnTo>
                    <a:pt x="293439" y="8307"/>
                  </a:lnTo>
                  <a:lnTo>
                    <a:pt x="286343" y="5360"/>
                  </a:lnTo>
                  <a:lnTo>
                    <a:pt x="279619" y="2843"/>
                  </a:lnTo>
                  <a:lnTo>
                    <a:pt x="269013" y="648"/>
                  </a:lnTo>
                  <a:lnTo>
                    <a:pt x="265319" y="0"/>
                  </a:lnTo>
                  <a:close/>
                </a:path>
                <a:path w="324484" h="212725">
                  <a:moveTo>
                    <a:pt x="304226" y="49641"/>
                  </a:moveTo>
                  <a:lnTo>
                    <a:pt x="283146" y="49641"/>
                  </a:lnTo>
                  <a:lnTo>
                    <a:pt x="286461" y="50322"/>
                  </a:lnTo>
                  <a:lnTo>
                    <a:pt x="301583" y="50710"/>
                  </a:lnTo>
                  <a:lnTo>
                    <a:pt x="304226" y="496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7102110" y="1948232"/>
              <a:ext cx="324485" cy="212725"/>
            </a:xfrm>
            <a:custGeom>
              <a:avLst/>
              <a:gdLst/>
              <a:ahLst/>
              <a:cxnLst/>
              <a:rect l="l" t="t" r="r" b="b"/>
              <a:pathLst>
                <a:path w="324484" h="212725">
                  <a:moveTo>
                    <a:pt x="261787" y="4"/>
                  </a:moveTo>
                  <a:lnTo>
                    <a:pt x="226269" y="31973"/>
                  </a:lnTo>
                  <a:lnTo>
                    <a:pt x="215521" y="47785"/>
                  </a:lnTo>
                  <a:lnTo>
                    <a:pt x="211727" y="49146"/>
                  </a:lnTo>
                  <a:lnTo>
                    <a:pt x="201868" y="52052"/>
                  </a:lnTo>
                  <a:lnTo>
                    <a:pt x="188229" y="54745"/>
                  </a:lnTo>
                  <a:lnTo>
                    <a:pt x="173093" y="55463"/>
                  </a:lnTo>
                  <a:lnTo>
                    <a:pt x="150278" y="53935"/>
                  </a:lnTo>
                  <a:lnTo>
                    <a:pt x="118117" y="53228"/>
                  </a:lnTo>
                  <a:lnTo>
                    <a:pt x="85671" y="56586"/>
                  </a:lnTo>
                  <a:lnTo>
                    <a:pt x="61999" y="67257"/>
                  </a:lnTo>
                  <a:lnTo>
                    <a:pt x="50172" y="85108"/>
                  </a:lnTo>
                  <a:lnTo>
                    <a:pt x="41557" y="103352"/>
                  </a:lnTo>
                  <a:lnTo>
                    <a:pt x="27663" y="115248"/>
                  </a:lnTo>
                  <a:lnTo>
                    <a:pt x="0" y="114053"/>
                  </a:lnTo>
                  <a:lnTo>
                    <a:pt x="8496" y="124106"/>
                  </a:lnTo>
                  <a:lnTo>
                    <a:pt x="18418" y="128147"/>
                  </a:lnTo>
                  <a:lnTo>
                    <a:pt x="54918" y="108680"/>
                  </a:lnTo>
                  <a:lnTo>
                    <a:pt x="61241" y="95794"/>
                  </a:lnTo>
                  <a:lnTo>
                    <a:pt x="62686" y="103945"/>
                  </a:lnTo>
                  <a:lnTo>
                    <a:pt x="63666" y="123331"/>
                  </a:lnTo>
                  <a:lnTo>
                    <a:pt x="59153" y="146355"/>
                  </a:lnTo>
                  <a:lnTo>
                    <a:pt x="44119" y="165420"/>
                  </a:lnTo>
                  <a:lnTo>
                    <a:pt x="46232" y="185573"/>
                  </a:lnTo>
                  <a:lnTo>
                    <a:pt x="49025" y="200232"/>
                  </a:lnTo>
                  <a:lnTo>
                    <a:pt x="51461" y="209185"/>
                  </a:lnTo>
                  <a:lnTo>
                    <a:pt x="52503" y="212217"/>
                  </a:lnTo>
                  <a:lnTo>
                    <a:pt x="71394" y="212217"/>
                  </a:lnTo>
                  <a:lnTo>
                    <a:pt x="69242" y="204507"/>
                  </a:lnTo>
                  <a:lnTo>
                    <a:pt x="61822" y="200322"/>
                  </a:lnTo>
                  <a:lnTo>
                    <a:pt x="61230" y="193826"/>
                  </a:lnTo>
                  <a:lnTo>
                    <a:pt x="61041" y="185100"/>
                  </a:lnTo>
                  <a:lnTo>
                    <a:pt x="61065" y="177444"/>
                  </a:lnTo>
                  <a:lnTo>
                    <a:pt x="61115" y="174159"/>
                  </a:lnTo>
                  <a:lnTo>
                    <a:pt x="68626" y="172022"/>
                  </a:lnTo>
                  <a:lnTo>
                    <a:pt x="77606" y="165926"/>
                  </a:lnTo>
                  <a:lnTo>
                    <a:pt x="80000" y="184160"/>
                  </a:lnTo>
                  <a:lnTo>
                    <a:pt x="82753" y="198850"/>
                  </a:lnTo>
                  <a:lnTo>
                    <a:pt x="85022" y="208651"/>
                  </a:lnTo>
                  <a:lnTo>
                    <a:pt x="85965" y="212217"/>
                  </a:lnTo>
                  <a:lnTo>
                    <a:pt x="106775" y="212217"/>
                  </a:lnTo>
                  <a:lnTo>
                    <a:pt x="105764" y="204126"/>
                  </a:lnTo>
                  <a:lnTo>
                    <a:pt x="97204" y="200322"/>
                  </a:lnTo>
                  <a:lnTo>
                    <a:pt x="93544" y="189296"/>
                  </a:lnTo>
                  <a:lnTo>
                    <a:pt x="93467" y="178392"/>
                  </a:lnTo>
                  <a:lnTo>
                    <a:pt x="94924" y="170056"/>
                  </a:lnTo>
                  <a:lnTo>
                    <a:pt x="95865" y="166734"/>
                  </a:lnTo>
                  <a:lnTo>
                    <a:pt x="98320" y="163818"/>
                  </a:lnTo>
                  <a:lnTo>
                    <a:pt x="104568" y="155733"/>
                  </a:lnTo>
                  <a:lnTo>
                    <a:pt x="112929" y="143477"/>
                  </a:lnTo>
                  <a:lnTo>
                    <a:pt x="121726" y="128044"/>
                  </a:lnTo>
                  <a:lnTo>
                    <a:pt x="124873" y="128326"/>
                  </a:lnTo>
                  <a:lnTo>
                    <a:pt x="128016" y="128925"/>
                  </a:lnTo>
                  <a:lnTo>
                    <a:pt x="131045" y="129357"/>
                  </a:lnTo>
                  <a:lnTo>
                    <a:pt x="139555" y="131370"/>
                  </a:lnTo>
                  <a:lnTo>
                    <a:pt x="153870" y="134988"/>
                  </a:lnTo>
                  <a:lnTo>
                    <a:pt x="172171" y="138727"/>
                  </a:lnTo>
                  <a:lnTo>
                    <a:pt x="192640" y="141100"/>
                  </a:lnTo>
                  <a:lnTo>
                    <a:pt x="191358" y="149921"/>
                  </a:lnTo>
                  <a:lnTo>
                    <a:pt x="189610" y="160241"/>
                  </a:lnTo>
                  <a:lnTo>
                    <a:pt x="187440" y="170777"/>
                  </a:lnTo>
                  <a:lnTo>
                    <a:pt x="184887" y="180245"/>
                  </a:lnTo>
                  <a:lnTo>
                    <a:pt x="187543" y="191019"/>
                  </a:lnTo>
                  <a:lnTo>
                    <a:pt x="189172" y="201367"/>
                  </a:lnTo>
                  <a:lnTo>
                    <a:pt x="189991" y="209147"/>
                  </a:lnTo>
                  <a:lnTo>
                    <a:pt x="190216" y="212217"/>
                  </a:lnTo>
                  <a:lnTo>
                    <a:pt x="209232" y="212217"/>
                  </a:lnTo>
                  <a:lnTo>
                    <a:pt x="210760" y="206403"/>
                  </a:lnTo>
                  <a:lnTo>
                    <a:pt x="202010" y="201837"/>
                  </a:lnTo>
                  <a:lnTo>
                    <a:pt x="201698" y="189637"/>
                  </a:lnTo>
                  <a:lnTo>
                    <a:pt x="203755" y="176038"/>
                  </a:lnTo>
                  <a:lnTo>
                    <a:pt x="209112" y="160008"/>
                  </a:lnTo>
                  <a:lnTo>
                    <a:pt x="218703" y="140520"/>
                  </a:lnTo>
                  <a:lnTo>
                    <a:pt x="221748" y="153104"/>
                  </a:lnTo>
                  <a:lnTo>
                    <a:pt x="224667" y="167532"/>
                  </a:lnTo>
                  <a:lnTo>
                    <a:pt x="226638" y="181812"/>
                  </a:lnTo>
                  <a:lnTo>
                    <a:pt x="226835" y="193958"/>
                  </a:lnTo>
                  <a:lnTo>
                    <a:pt x="235966" y="207654"/>
                  </a:lnTo>
                  <a:lnTo>
                    <a:pt x="235674" y="212217"/>
                  </a:lnTo>
                  <a:lnTo>
                    <a:pt x="257418" y="212217"/>
                  </a:lnTo>
                  <a:lnTo>
                    <a:pt x="259873" y="204731"/>
                  </a:lnTo>
                  <a:lnTo>
                    <a:pt x="246937" y="201307"/>
                  </a:lnTo>
                  <a:lnTo>
                    <a:pt x="243204" y="190778"/>
                  </a:lnTo>
                  <a:lnTo>
                    <a:pt x="242021" y="173837"/>
                  </a:lnTo>
                  <a:lnTo>
                    <a:pt x="244174" y="151186"/>
                  </a:lnTo>
                  <a:lnTo>
                    <a:pt x="250447" y="123523"/>
                  </a:lnTo>
                  <a:lnTo>
                    <a:pt x="259403" y="109644"/>
                  </a:lnTo>
                  <a:lnTo>
                    <a:pt x="263999" y="95947"/>
                  </a:lnTo>
                  <a:lnTo>
                    <a:pt x="265688" y="85489"/>
                  </a:lnTo>
                  <a:lnTo>
                    <a:pt x="265928" y="81323"/>
                  </a:lnTo>
                  <a:lnTo>
                    <a:pt x="266912" y="78428"/>
                  </a:lnTo>
                  <a:lnTo>
                    <a:pt x="283146" y="49579"/>
                  </a:lnTo>
                  <a:lnTo>
                    <a:pt x="286460" y="50260"/>
                  </a:lnTo>
                  <a:lnTo>
                    <a:pt x="301583" y="50648"/>
                  </a:lnTo>
                  <a:lnTo>
                    <a:pt x="312324" y="46307"/>
                  </a:lnTo>
                  <a:lnTo>
                    <a:pt x="319307" y="39788"/>
                  </a:lnTo>
                  <a:lnTo>
                    <a:pt x="323155" y="33643"/>
                  </a:lnTo>
                  <a:lnTo>
                    <a:pt x="323996" y="31919"/>
                  </a:lnTo>
                  <a:lnTo>
                    <a:pt x="323135" y="29857"/>
                  </a:lnTo>
                  <a:lnTo>
                    <a:pt x="321337" y="29198"/>
                  </a:lnTo>
                  <a:lnTo>
                    <a:pt x="316927" y="27583"/>
                  </a:lnTo>
                  <a:lnTo>
                    <a:pt x="295336" y="10610"/>
                  </a:lnTo>
                  <a:lnTo>
                    <a:pt x="293439" y="8245"/>
                  </a:lnTo>
                  <a:lnTo>
                    <a:pt x="290804" y="7151"/>
                  </a:lnTo>
                  <a:lnTo>
                    <a:pt x="286342" y="5299"/>
                  </a:lnTo>
                  <a:lnTo>
                    <a:pt x="279619" y="2781"/>
                  </a:lnTo>
                  <a:lnTo>
                    <a:pt x="273151" y="1444"/>
                  </a:lnTo>
                  <a:lnTo>
                    <a:pt x="269014" y="588"/>
                  </a:lnTo>
                  <a:lnTo>
                    <a:pt x="265319" y="-61"/>
                  </a:lnTo>
                  <a:lnTo>
                    <a:pt x="261787" y="4"/>
                  </a:lnTo>
                  <a:close/>
                </a:path>
              </a:pathLst>
            </a:custGeom>
            <a:ln w="9525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0" dirty="0"/>
              <a:t> </a:t>
            </a:r>
            <a:r>
              <a:rPr spc="-5" dirty="0"/>
              <a:t>equation</a:t>
            </a:r>
            <a:r>
              <a:rPr spc="15" dirty="0"/>
              <a:t> </a:t>
            </a:r>
            <a:r>
              <a:rPr dirty="0">
                <a:latin typeface="Tahoma" panose="020B0604030504040204"/>
                <a:cs typeface="Tahoma" panose="020B0604030504040204"/>
              </a:rPr>
              <a:t>→</a:t>
            </a:r>
            <a:r>
              <a:rPr spc="-125" dirty="0">
                <a:latin typeface="Tahoma" panose="020B0604030504040204"/>
                <a:cs typeface="Tahoma" panose="020B0604030504040204"/>
              </a:rPr>
              <a:t> </a:t>
            </a:r>
            <a:r>
              <a:rPr spc="-15" dirty="0"/>
              <a:t>line</a:t>
            </a:r>
            <a:endParaRPr spc="-15" dirty="0"/>
          </a:p>
        </p:txBody>
      </p:sp>
      <p:grpSp>
        <p:nvGrpSpPr>
          <p:cNvPr id="3" name="object 3"/>
          <p:cNvGrpSpPr/>
          <p:nvPr/>
        </p:nvGrpSpPr>
        <p:grpSpPr>
          <a:xfrm>
            <a:off x="522370" y="1141412"/>
            <a:ext cx="3803650" cy="3200400"/>
            <a:chOff x="522370" y="1141412"/>
            <a:chExt cx="3803650" cy="3200400"/>
          </a:xfrm>
        </p:grpSpPr>
        <p:sp>
          <p:nvSpPr>
            <p:cNvPr id="4" name="object 4"/>
            <p:cNvSpPr/>
            <p:nvPr/>
          </p:nvSpPr>
          <p:spPr>
            <a:xfrm>
              <a:off x="671512" y="11414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1332052"/>
                  </a:lnTo>
                  <a:lnTo>
                    <a:pt x="3179940" y="1332052"/>
                  </a:lnTo>
                  <a:lnTo>
                    <a:pt x="3179940" y="1335227"/>
                  </a:lnTo>
                  <a:lnTo>
                    <a:pt x="3208210" y="1335227"/>
                  </a:lnTo>
                  <a:lnTo>
                    <a:pt x="3208210" y="1598460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511782"/>
                  </a:lnTo>
                  <a:lnTo>
                    <a:pt x="2940862" y="151178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744038" y="1335227"/>
                  </a:lnTo>
                  <a:lnTo>
                    <a:pt x="2744038" y="1332052"/>
                  </a:lnTo>
                  <a:lnTo>
                    <a:pt x="2676677" y="1332052"/>
                  </a:lnTo>
                  <a:lnTo>
                    <a:pt x="2676677" y="1233284"/>
                  </a:lnTo>
                  <a:lnTo>
                    <a:pt x="2673502" y="1233284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483193" y="1068819"/>
                  </a:lnTo>
                  <a:lnTo>
                    <a:pt x="2483193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1006297"/>
                  </a:lnTo>
                  <a:lnTo>
                    <a:pt x="2676677" y="1006297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1065644"/>
                  </a:lnTo>
                  <a:lnTo>
                    <a:pt x="2848457" y="1065644"/>
                  </a:lnTo>
                  <a:lnTo>
                    <a:pt x="2848457" y="1068819"/>
                  </a:lnTo>
                  <a:lnTo>
                    <a:pt x="2940862" y="1068819"/>
                  </a:lnTo>
                  <a:lnTo>
                    <a:pt x="2940862" y="1284808"/>
                  </a:lnTo>
                  <a:lnTo>
                    <a:pt x="2944037" y="1284808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266407"/>
                  </a:lnTo>
                  <a:lnTo>
                    <a:pt x="2406154" y="269582"/>
                  </a:lnTo>
                  <a:lnTo>
                    <a:pt x="2406154" y="532815"/>
                  </a:lnTo>
                  <a:lnTo>
                    <a:pt x="2323668" y="532815"/>
                  </a:lnTo>
                  <a:lnTo>
                    <a:pt x="2323668" y="535990"/>
                  </a:lnTo>
                  <a:lnTo>
                    <a:pt x="2406154" y="535990"/>
                  </a:lnTo>
                  <a:lnTo>
                    <a:pt x="2406154" y="799223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701789"/>
                  </a:lnTo>
                  <a:lnTo>
                    <a:pt x="2138807" y="701789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1958403" y="535990"/>
                  </a:lnTo>
                  <a:lnTo>
                    <a:pt x="1958403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474802"/>
                  </a:lnTo>
                  <a:lnTo>
                    <a:pt x="2141982" y="474802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03259" y="0"/>
                  </a:lnTo>
                  <a:lnTo>
                    <a:pt x="2103259" y="3162"/>
                  </a:lnTo>
                  <a:lnTo>
                    <a:pt x="2138807" y="316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198247"/>
                  </a:lnTo>
                  <a:lnTo>
                    <a:pt x="1871459" y="198247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667357" y="3162"/>
                  </a:lnTo>
                  <a:lnTo>
                    <a:pt x="1667357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799223"/>
                  </a:lnTo>
                  <a:lnTo>
                    <a:pt x="1112088" y="799223"/>
                  </a:lnTo>
                  <a:lnTo>
                    <a:pt x="1112088" y="802398"/>
                  </a:lnTo>
                  <a:lnTo>
                    <a:pt x="1336751" y="802398"/>
                  </a:lnTo>
                  <a:lnTo>
                    <a:pt x="1336751" y="1065644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945959"/>
                  </a:lnTo>
                  <a:lnTo>
                    <a:pt x="1069403" y="945959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945959"/>
                  </a:lnTo>
                  <a:lnTo>
                    <a:pt x="802043" y="945959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945959"/>
                  </a:lnTo>
                  <a:lnTo>
                    <a:pt x="534695" y="945959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945959"/>
                  </a:lnTo>
                  <a:lnTo>
                    <a:pt x="267347" y="945959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07149" y="802398"/>
                  </a:lnTo>
                  <a:lnTo>
                    <a:pt x="207149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657136"/>
                  </a:lnTo>
                  <a:lnTo>
                    <a:pt x="270522" y="657136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657136"/>
                  </a:lnTo>
                  <a:lnTo>
                    <a:pt x="537870" y="657136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657136"/>
                  </a:lnTo>
                  <a:lnTo>
                    <a:pt x="805218" y="657136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657136"/>
                  </a:lnTo>
                  <a:lnTo>
                    <a:pt x="1072578" y="657136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266407"/>
                  </a:lnTo>
                  <a:lnTo>
                    <a:pt x="1069403" y="269582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266407"/>
                  </a:lnTo>
                  <a:lnTo>
                    <a:pt x="802043" y="269582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266407"/>
                  </a:lnTo>
                  <a:lnTo>
                    <a:pt x="534695" y="269582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266407"/>
                  </a:lnTo>
                  <a:lnTo>
                    <a:pt x="267347" y="269582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2370" y="2665497"/>
              <a:ext cx="3510967" cy="1981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69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60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75676" y="2705046"/>
              <a:ext cx="249725" cy="2723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13776" y="2720159"/>
              <a:ext cx="172772" cy="19561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149666" y="250077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091721" y="778275"/>
            <a:ext cx="285750" cy="3741420"/>
            <a:chOff x="2091721" y="778275"/>
            <a:chExt cx="285750" cy="374142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8794" y="1009475"/>
              <a:ext cx="198120" cy="351016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277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216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1721" y="778275"/>
              <a:ext cx="261681" cy="27234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29821" y="793293"/>
              <a:ext cx="185481" cy="19608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369231" y="77605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515551" y="2668498"/>
            <a:ext cx="198120" cy="198120"/>
            <a:chOff x="3515551" y="2668498"/>
            <a:chExt cx="198120" cy="198120"/>
          </a:xfrm>
        </p:grpSpPr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15551" y="2668498"/>
              <a:ext cx="198120" cy="19811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53651" y="2683597"/>
              <a:ext cx="121920" cy="121920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3448573" y="2440873"/>
            <a:ext cx="3575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(10,0)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178860" y="1112687"/>
            <a:ext cx="1261745" cy="1475740"/>
            <a:chOff x="2178860" y="1112687"/>
            <a:chExt cx="1261745" cy="1475740"/>
          </a:xfrm>
        </p:grpSpPr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42006" y="2389993"/>
              <a:ext cx="198119" cy="19811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80106" y="2405094"/>
              <a:ext cx="121920" cy="12192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78860" y="1324571"/>
              <a:ext cx="198119" cy="19812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16960" y="1339672"/>
              <a:ext cx="121920" cy="12192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338880" y="1112687"/>
              <a:ext cx="436245" cy="227329"/>
            </a:xfrm>
            <a:custGeom>
              <a:avLst/>
              <a:gdLst/>
              <a:ahLst/>
              <a:cxnLst/>
              <a:rect l="l" t="t" r="r" b="b"/>
              <a:pathLst>
                <a:path w="436244" h="227330">
                  <a:moveTo>
                    <a:pt x="435902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435902" y="226985"/>
                  </a:lnTo>
                  <a:lnTo>
                    <a:pt x="4359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13497" y="1856563"/>
              <a:ext cx="198119" cy="19811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51597" y="1871663"/>
              <a:ext cx="121920" cy="121920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911687" y="1127338"/>
            <a:ext cx="2562860" cy="1212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7256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(0,10)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Arial MT"/>
              <a:cs typeface="Arial MT"/>
            </a:endParaRPr>
          </a:p>
          <a:p>
            <a:pPr marR="529590" algn="r">
              <a:lnSpc>
                <a:spcPct val="100000"/>
              </a:lnSpc>
            </a:pPr>
            <a:r>
              <a:rPr sz="1000" dirty="0">
                <a:latin typeface="Arial MT"/>
                <a:cs typeface="Arial MT"/>
              </a:rPr>
              <a:t>(4,6)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1070"/>
              </a:spcBef>
            </a:pPr>
            <a:r>
              <a:rPr sz="1000" dirty="0">
                <a:latin typeface="Arial MT"/>
                <a:cs typeface="Arial MT"/>
              </a:rPr>
              <a:t>(8,2)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640248" y="789007"/>
            <a:ext cx="198120" cy="198120"/>
            <a:chOff x="1640248" y="789007"/>
            <a:chExt cx="198120" cy="198120"/>
          </a:xfrm>
        </p:grpSpPr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0248" y="789007"/>
              <a:ext cx="198119" cy="19812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8348" y="804108"/>
              <a:ext cx="121920" cy="121920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143443" y="879719"/>
            <a:ext cx="4000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(-4,14)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0" dirty="0"/>
              <a:t> </a:t>
            </a:r>
            <a:r>
              <a:rPr spc="-5" dirty="0"/>
              <a:t>equation</a:t>
            </a:r>
            <a:r>
              <a:rPr spc="15" dirty="0"/>
              <a:t> </a:t>
            </a:r>
            <a:r>
              <a:rPr dirty="0">
                <a:latin typeface="Tahoma" panose="020B0604030504040204"/>
                <a:cs typeface="Tahoma" panose="020B0604030504040204"/>
              </a:rPr>
              <a:t>→</a:t>
            </a:r>
            <a:r>
              <a:rPr spc="-125" dirty="0">
                <a:latin typeface="Tahoma" panose="020B0604030504040204"/>
                <a:cs typeface="Tahoma" panose="020B0604030504040204"/>
              </a:rPr>
              <a:t> </a:t>
            </a:r>
            <a:r>
              <a:rPr spc="-15" dirty="0"/>
              <a:t>line</a:t>
            </a:r>
            <a:endParaRPr spc="-15" dirty="0"/>
          </a:p>
        </p:txBody>
      </p:sp>
      <p:grpSp>
        <p:nvGrpSpPr>
          <p:cNvPr id="3" name="object 3"/>
          <p:cNvGrpSpPr/>
          <p:nvPr/>
        </p:nvGrpSpPr>
        <p:grpSpPr>
          <a:xfrm>
            <a:off x="522370" y="1141412"/>
            <a:ext cx="3803650" cy="3200400"/>
            <a:chOff x="522370" y="1141412"/>
            <a:chExt cx="3803650" cy="3200400"/>
          </a:xfrm>
        </p:grpSpPr>
        <p:sp>
          <p:nvSpPr>
            <p:cNvPr id="4" name="object 4"/>
            <p:cNvSpPr/>
            <p:nvPr/>
          </p:nvSpPr>
          <p:spPr>
            <a:xfrm>
              <a:off x="671512" y="11414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1332052"/>
                  </a:lnTo>
                  <a:lnTo>
                    <a:pt x="3179940" y="1332052"/>
                  </a:lnTo>
                  <a:lnTo>
                    <a:pt x="3179940" y="1335227"/>
                  </a:lnTo>
                  <a:lnTo>
                    <a:pt x="3208210" y="1335227"/>
                  </a:lnTo>
                  <a:lnTo>
                    <a:pt x="3208210" y="1598460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511782"/>
                  </a:lnTo>
                  <a:lnTo>
                    <a:pt x="2940862" y="151178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744038" y="1335227"/>
                  </a:lnTo>
                  <a:lnTo>
                    <a:pt x="2744038" y="1332052"/>
                  </a:lnTo>
                  <a:lnTo>
                    <a:pt x="2676677" y="1332052"/>
                  </a:lnTo>
                  <a:lnTo>
                    <a:pt x="2676677" y="1233284"/>
                  </a:lnTo>
                  <a:lnTo>
                    <a:pt x="2673502" y="1233284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483193" y="1068819"/>
                  </a:lnTo>
                  <a:lnTo>
                    <a:pt x="2483193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1006297"/>
                  </a:lnTo>
                  <a:lnTo>
                    <a:pt x="2676677" y="1006297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1065644"/>
                  </a:lnTo>
                  <a:lnTo>
                    <a:pt x="2848457" y="1065644"/>
                  </a:lnTo>
                  <a:lnTo>
                    <a:pt x="2848457" y="1068819"/>
                  </a:lnTo>
                  <a:lnTo>
                    <a:pt x="2940862" y="1068819"/>
                  </a:lnTo>
                  <a:lnTo>
                    <a:pt x="2940862" y="1284808"/>
                  </a:lnTo>
                  <a:lnTo>
                    <a:pt x="2944037" y="1284808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266407"/>
                  </a:lnTo>
                  <a:lnTo>
                    <a:pt x="2406154" y="269582"/>
                  </a:lnTo>
                  <a:lnTo>
                    <a:pt x="2406154" y="532815"/>
                  </a:lnTo>
                  <a:lnTo>
                    <a:pt x="2323668" y="532815"/>
                  </a:lnTo>
                  <a:lnTo>
                    <a:pt x="2323668" y="535990"/>
                  </a:lnTo>
                  <a:lnTo>
                    <a:pt x="2406154" y="535990"/>
                  </a:lnTo>
                  <a:lnTo>
                    <a:pt x="2406154" y="799223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701789"/>
                  </a:lnTo>
                  <a:lnTo>
                    <a:pt x="2138807" y="701789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1958403" y="535990"/>
                  </a:lnTo>
                  <a:lnTo>
                    <a:pt x="1958403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474802"/>
                  </a:lnTo>
                  <a:lnTo>
                    <a:pt x="2141982" y="474802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03259" y="0"/>
                  </a:lnTo>
                  <a:lnTo>
                    <a:pt x="2103259" y="3162"/>
                  </a:lnTo>
                  <a:lnTo>
                    <a:pt x="2138807" y="316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198247"/>
                  </a:lnTo>
                  <a:lnTo>
                    <a:pt x="1871459" y="198247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667357" y="3162"/>
                  </a:lnTo>
                  <a:lnTo>
                    <a:pt x="1667357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799223"/>
                  </a:lnTo>
                  <a:lnTo>
                    <a:pt x="1112088" y="799223"/>
                  </a:lnTo>
                  <a:lnTo>
                    <a:pt x="1112088" y="802398"/>
                  </a:lnTo>
                  <a:lnTo>
                    <a:pt x="1336751" y="802398"/>
                  </a:lnTo>
                  <a:lnTo>
                    <a:pt x="1336751" y="1065644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945959"/>
                  </a:lnTo>
                  <a:lnTo>
                    <a:pt x="1069403" y="945959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945959"/>
                  </a:lnTo>
                  <a:lnTo>
                    <a:pt x="802043" y="945959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945959"/>
                  </a:lnTo>
                  <a:lnTo>
                    <a:pt x="534695" y="945959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945959"/>
                  </a:lnTo>
                  <a:lnTo>
                    <a:pt x="267347" y="945959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07149" y="802398"/>
                  </a:lnTo>
                  <a:lnTo>
                    <a:pt x="207149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657136"/>
                  </a:lnTo>
                  <a:lnTo>
                    <a:pt x="270522" y="657136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657136"/>
                  </a:lnTo>
                  <a:lnTo>
                    <a:pt x="537870" y="657136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657136"/>
                  </a:lnTo>
                  <a:lnTo>
                    <a:pt x="805218" y="657136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657136"/>
                  </a:lnTo>
                  <a:lnTo>
                    <a:pt x="1072578" y="657136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266407"/>
                  </a:lnTo>
                  <a:lnTo>
                    <a:pt x="1069403" y="269582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266407"/>
                  </a:lnTo>
                  <a:lnTo>
                    <a:pt x="802043" y="269582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266407"/>
                  </a:lnTo>
                  <a:lnTo>
                    <a:pt x="534695" y="269582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266407"/>
                  </a:lnTo>
                  <a:lnTo>
                    <a:pt x="267347" y="269582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2370" y="2665497"/>
              <a:ext cx="3510967" cy="1981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69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60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75676" y="2705046"/>
              <a:ext cx="249725" cy="2723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13776" y="2720159"/>
              <a:ext cx="172772" cy="19561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149666" y="250077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091721" y="778275"/>
            <a:ext cx="285750" cy="3741420"/>
            <a:chOff x="2091721" y="778275"/>
            <a:chExt cx="285750" cy="374142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8794" y="1009475"/>
              <a:ext cx="198120" cy="351016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277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216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1721" y="778275"/>
              <a:ext cx="261681" cy="27234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29821" y="793293"/>
              <a:ext cx="185481" cy="19608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369231" y="77605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515551" y="2668498"/>
            <a:ext cx="198120" cy="198120"/>
            <a:chOff x="3515551" y="2668498"/>
            <a:chExt cx="198120" cy="198120"/>
          </a:xfrm>
        </p:grpSpPr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15551" y="2668498"/>
              <a:ext cx="198120" cy="19811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53651" y="2683597"/>
              <a:ext cx="121920" cy="121920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3448573" y="2440873"/>
            <a:ext cx="3575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(10,0)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178860" y="1112687"/>
            <a:ext cx="1261745" cy="1475740"/>
            <a:chOff x="2178860" y="1112687"/>
            <a:chExt cx="1261745" cy="1475740"/>
          </a:xfrm>
        </p:grpSpPr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42006" y="2389993"/>
              <a:ext cx="198119" cy="19811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80106" y="2405094"/>
              <a:ext cx="121920" cy="12192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78860" y="1324571"/>
              <a:ext cx="198119" cy="19812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16960" y="1339672"/>
              <a:ext cx="121920" cy="12192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338880" y="1112687"/>
              <a:ext cx="436245" cy="227329"/>
            </a:xfrm>
            <a:custGeom>
              <a:avLst/>
              <a:gdLst/>
              <a:ahLst/>
              <a:cxnLst/>
              <a:rect l="l" t="t" r="r" b="b"/>
              <a:pathLst>
                <a:path w="436244" h="227330">
                  <a:moveTo>
                    <a:pt x="435902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435902" y="226985"/>
                  </a:lnTo>
                  <a:lnTo>
                    <a:pt x="4359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13497" y="1856563"/>
              <a:ext cx="198119" cy="19811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51597" y="1871663"/>
              <a:ext cx="121920" cy="121920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911687" y="1127338"/>
            <a:ext cx="2562860" cy="1212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7256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(0,10)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Arial MT"/>
              <a:cs typeface="Arial MT"/>
            </a:endParaRPr>
          </a:p>
          <a:p>
            <a:pPr marR="529590" algn="r">
              <a:lnSpc>
                <a:spcPct val="100000"/>
              </a:lnSpc>
            </a:pPr>
            <a:r>
              <a:rPr sz="1000" dirty="0">
                <a:latin typeface="Arial MT"/>
                <a:cs typeface="Arial MT"/>
              </a:rPr>
              <a:t>(4,6)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1070"/>
              </a:spcBef>
            </a:pPr>
            <a:r>
              <a:rPr sz="1000" dirty="0">
                <a:latin typeface="Arial MT"/>
                <a:cs typeface="Arial MT"/>
              </a:rPr>
              <a:t>(8,2)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640248" y="789007"/>
            <a:ext cx="2846070" cy="2323465"/>
            <a:chOff x="1640248" y="789007"/>
            <a:chExt cx="2846070" cy="2323465"/>
          </a:xfrm>
        </p:grpSpPr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0248" y="789007"/>
              <a:ext cx="198119" cy="19812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8348" y="804108"/>
              <a:ext cx="121920" cy="12192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58902" y="2913842"/>
              <a:ext cx="198120" cy="19811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97002" y="2928942"/>
              <a:ext cx="121920" cy="12192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007822" y="2825609"/>
              <a:ext cx="478790" cy="227329"/>
            </a:xfrm>
            <a:custGeom>
              <a:avLst/>
              <a:gdLst/>
              <a:ahLst/>
              <a:cxnLst/>
              <a:rect l="l" t="t" r="r" b="b"/>
              <a:pathLst>
                <a:path w="478789" h="227330">
                  <a:moveTo>
                    <a:pt x="478194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478194" y="226985"/>
                  </a:lnTo>
                  <a:lnTo>
                    <a:pt x="4781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1143443" y="879719"/>
            <a:ext cx="4000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(-4,14)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040842" y="2840262"/>
            <a:ext cx="4000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(12,-2)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0" dirty="0"/>
              <a:t> </a:t>
            </a:r>
            <a:r>
              <a:rPr spc="-5" dirty="0"/>
              <a:t>equation</a:t>
            </a:r>
            <a:r>
              <a:rPr spc="15" dirty="0"/>
              <a:t> </a:t>
            </a:r>
            <a:r>
              <a:rPr dirty="0">
                <a:latin typeface="Tahoma" panose="020B0604030504040204"/>
                <a:cs typeface="Tahoma" panose="020B0604030504040204"/>
              </a:rPr>
              <a:t>→</a:t>
            </a:r>
            <a:r>
              <a:rPr spc="-125" dirty="0">
                <a:latin typeface="Tahoma" panose="020B0604030504040204"/>
                <a:cs typeface="Tahoma" panose="020B0604030504040204"/>
              </a:rPr>
              <a:t> </a:t>
            </a:r>
            <a:r>
              <a:rPr spc="-15" dirty="0"/>
              <a:t>line</a:t>
            </a:r>
            <a:endParaRPr spc="-15" dirty="0"/>
          </a:p>
        </p:txBody>
      </p:sp>
      <p:grpSp>
        <p:nvGrpSpPr>
          <p:cNvPr id="3" name="object 3"/>
          <p:cNvGrpSpPr/>
          <p:nvPr/>
        </p:nvGrpSpPr>
        <p:grpSpPr>
          <a:xfrm>
            <a:off x="522370" y="1141412"/>
            <a:ext cx="3803650" cy="3200400"/>
            <a:chOff x="522370" y="1141412"/>
            <a:chExt cx="3803650" cy="3200400"/>
          </a:xfrm>
        </p:grpSpPr>
        <p:sp>
          <p:nvSpPr>
            <p:cNvPr id="4" name="object 4"/>
            <p:cNvSpPr/>
            <p:nvPr/>
          </p:nvSpPr>
          <p:spPr>
            <a:xfrm>
              <a:off x="671512" y="11414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1332052"/>
                  </a:lnTo>
                  <a:lnTo>
                    <a:pt x="3179940" y="1332052"/>
                  </a:lnTo>
                  <a:lnTo>
                    <a:pt x="3179940" y="1335227"/>
                  </a:lnTo>
                  <a:lnTo>
                    <a:pt x="3208210" y="1335227"/>
                  </a:lnTo>
                  <a:lnTo>
                    <a:pt x="3208210" y="1598460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511782"/>
                  </a:lnTo>
                  <a:lnTo>
                    <a:pt x="2940862" y="151178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744038" y="1335227"/>
                  </a:lnTo>
                  <a:lnTo>
                    <a:pt x="2744038" y="1332052"/>
                  </a:lnTo>
                  <a:lnTo>
                    <a:pt x="2676677" y="1332052"/>
                  </a:lnTo>
                  <a:lnTo>
                    <a:pt x="2676677" y="1233284"/>
                  </a:lnTo>
                  <a:lnTo>
                    <a:pt x="2673502" y="1233284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483193" y="1068819"/>
                  </a:lnTo>
                  <a:lnTo>
                    <a:pt x="2483193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1006297"/>
                  </a:lnTo>
                  <a:lnTo>
                    <a:pt x="2676677" y="1006297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1065644"/>
                  </a:lnTo>
                  <a:lnTo>
                    <a:pt x="2848457" y="1065644"/>
                  </a:lnTo>
                  <a:lnTo>
                    <a:pt x="2848457" y="1068819"/>
                  </a:lnTo>
                  <a:lnTo>
                    <a:pt x="2940862" y="1068819"/>
                  </a:lnTo>
                  <a:lnTo>
                    <a:pt x="2940862" y="1284808"/>
                  </a:lnTo>
                  <a:lnTo>
                    <a:pt x="2944037" y="1284808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266407"/>
                  </a:lnTo>
                  <a:lnTo>
                    <a:pt x="2406154" y="269582"/>
                  </a:lnTo>
                  <a:lnTo>
                    <a:pt x="2406154" y="532815"/>
                  </a:lnTo>
                  <a:lnTo>
                    <a:pt x="2323668" y="532815"/>
                  </a:lnTo>
                  <a:lnTo>
                    <a:pt x="2323668" y="535990"/>
                  </a:lnTo>
                  <a:lnTo>
                    <a:pt x="2406154" y="535990"/>
                  </a:lnTo>
                  <a:lnTo>
                    <a:pt x="2406154" y="799223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701789"/>
                  </a:lnTo>
                  <a:lnTo>
                    <a:pt x="2138807" y="701789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1958403" y="535990"/>
                  </a:lnTo>
                  <a:lnTo>
                    <a:pt x="1958403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474802"/>
                  </a:lnTo>
                  <a:lnTo>
                    <a:pt x="2141982" y="474802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03259" y="0"/>
                  </a:lnTo>
                  <a:lnTo>
                    <a:pt x="2103259" y="3162"/>
                  </a:lnTo>
                  <a:lnTo>
                    <a:pt x="2138807" y="316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198247"/>
                  </a:lnTo>
                  <a:lnTo>
                    <a:pt x="1871459" y="198247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667357" y="3162"/>
                  </a:lnTo>
                  <a:lnTo>
                    <a:pt x="1667357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799223"/>
                  </a:lnTo>
                  <a:lnTo>
                    <a:pt x="1112088" y="799223"/>
                  </a:lnTo>
                  <a:lnTo>
                    <a:pt x="1112088" y="802398"/>
                  </a:lnTo>
                  <a:lnTo>
                    <a:pt x="1336751" y="802398"/>
                  </a:lnTo>
                  <a:lnTo>
                    <a:pt x="1336751" y="1065644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945959"/>
                  </a:lnTo>
                  <a:lnTo>
                    <a:pt x="1069403" y="945959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945959"/>
                  </a:lnTo>
                  <a:lnTo>
                    <a:pt x="802043" y="945959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945959"/>
                  </a:lnTo>
                  <a:lnTo>
                    <a:pt x="534695" y="945959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945959"/>
                  </a:lnTo>
                  <a:lnTo>
                    <a:pt x="267347" y="945959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07149" y="802398"/>
                  </a:lnTo>
                  <a:lnTo>
                    <a:pt x="207149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657136"/>
                  </a:lnTo>
                  <a:lnTo>
                    <a:pt x="270522" y="657136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657136"/>
                  </a:lnTo>
                  <a:lnTo>
                    <a:pt x="537870" y="657136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657136"/>
                  </a:lnTo>
                  <a:lnTo>
                    <a:pt x="805218" y="657136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657136"/>
                  </a:lnTo>
                  <a:lnTo>
                    <a:pt x="1072578" y="657136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266407"/>
                  </a:lnTo>
                  <a:lnTo>
                    <a:pt x="1069403" y="269582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266407"/>
                  </a:lnTo>
                  <a:lnTo>
                    <a:pt x="802043" y="269582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266407"/>
                  </a:lnTo>
                  <a:lnTo>
                    <a:pt x="534695" y="269582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266407"/>
                  </a:lnTo>
                  <a:lnTo>
                    <a:pt x="267347" y="269582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2370" y="2665497"/>
              <a:ext cx="3510967" cy="1981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69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60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75676" y="2705046"/>
              <a:ext cx="249725" cy="2723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13776" y="2720159"/>
              <a:ext cx="172772" cy="19561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149666" y="250077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091721" y="778275"/>
            <a:ext cx="285750" cy="3741420"/>
            <a:chOff x="2091721" y="778275"/>
            <a:chExt cx="285750" cy="374142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8794" y="1009475"/>
              <a:ext cx="198120" cy="351016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277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216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1721" y="778275"/>
              <a:ext cx="261681" cy="27234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29821" y="793293"/>
              <a:ext cx="185481" cy="19608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369231" y="77605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515551" y="2668498"/>
            <a:ext cx="198120" cy="198120"/>
            <a:chOff x="3515551" y="2668498"/>
            <a:chExt cx="198120" cy="198120"/>
          </a:xfrm>
        </p:grpSpPr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15551" y="2668498"/>
              <a:ext cx="198120" cy="19811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53651" y="2683597"/>
              <a:ext cx="121920" cy="121920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3448573" y="2440873"/>
            <a:ext cx="3575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(10,0)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78667" y="572793"/>
            <a:ext cx="3439795" cy="2896235"/>
            <a:chOff x="878667" y="572793"/>
            <a:chExt cx="3439795" cy="2896235"/>
          </a:xfrm>
        </p:grpSpPr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42006" y="2389993"/>
              <a:ext cx="198119" cy="19811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80106" y="2405094"/>
              <a:ext cx="121920" cy="12192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78860" y="1324571"/>
              <a:ext cx="198119" cy="19812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16960" y="1339672"/>
              <a:ext cx="121920" cy="12192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338880" y="1112686"/>
              <a:ext cx="436245" cy="227329"/>
            </a:xfrm>
            <a:custGeom>
              <a:avLst/>
              <a:gdLst/>
              <a:ahLst/>
              <a:cxnLst/>
              <a:rect l="l" t="t" r="r" b="b"/>
              <a:pathLst>
                <a:path w="436244" h="227330">
                  <a:moveTo>
                    <a:pt x="435902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435902" y="226985"/>
                  </a:lnTo>
                  <a:lnTo>
                    <a:pt x="4359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13497" y="1856563"/>
              <a:ext cx="198119" cy="19811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51597" y="1871663"/>
              <a:ext cx="121920" cy="12192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1918" y="572793"/>
              <a:ext cx="2896002" cy="289600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484779" y="615655"/>
              <a:ext cx="2770505" cy="2770505"/>
            </a:xfrm>
            <a:custGeom>
              <a:avLst/>
              <a:gdLst/>
              <a:ahLst/>
              <a:cxnLst/>
              <a:rect l="l" t="t" r="r" b="b"/>
              <a:pathLst>
                <a:path w="2770504" h="2770504">
                  <a:moveTo>
                    <a:pt x="0" y="0"/>
                  </a:moveTo>
                  <a:lnTo>
                    <a:pt x="2770278" y="2770278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878667" y="1798551"/>
              <a:ext cx="905510" cy="288925"/>
            </a:xfrm>
            <a:custGeom>
              <a:avLst/>
              <a:gdLst/>
              <a:ahLst/>
              <a:cxnLst/>
              <a:rect l="l" t="t" r="r" b="b"/>
              <a:pathLst>
                <a:path w="905510" h="288925">
                  <a:moveTo>
                    <a:pt x="904934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904934" y="288823"/>
                  </a:lnTo>
                  <a:lnTo>
                    <a:pt x="9049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911687" y="1127338"/>
            <a:ext cx="2562860" cy="1212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7256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(0,10)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Arial MT"/>
              <a:cs typeface="Arial MT"/>
            </a:endParaRPr>
          </a:p>
          <a:p>
            <a:pPr marR="529590" algn="r">
              <a:lnSpc>
                <a:spcPct val="100000"/>
              </a:lnSpc>
            </a:pPr>
            <a:r>
              <a:rPr sz="1000" dirty="0">
                <a:latin typeface="Arial MT"/>
                <a:cs typeface="Arial MT"/>
              </a:rPr>
              <a:t>(4,6)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1070"/>
              </a:spcBef>
            </a:pPr>
            <a:r>
              <a:rPr sz="1000" dirty="0">
                <a:latin typeface="Arial MT"/>
                <a:cs typeface="Arial MT"/>
              </a:rPr>
              <a:t>(8,2)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110423" y="789007"/>
            <a:ext cx="728345" cy="303530"/>
            <a:chOff x="1110423" y="789007"/>
            <a:chExt cx="728345" cy="303530"/>
          </a:xfrm>
        </p:grpSpPr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0248" y="789007"/>
              <a:ext cx="198119" cy="19812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78348" y="804108"/>
              <a:ext cx="121920" cy="12192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110423" y="865067"/>
              <a:ext cx="478790" cy="227329"/>
            </a:xfrm>
            <a:custGeom>
              <a:avLst/>
              <a:gdLst/>
              <a:ahLst/>
              <a:cxnLst/>
              <a:rect l="l" t="t" r="r" b="b"/>
              <a:pathLst>
                <a:path w="478790" h="227330">
                  <a:moveTo>
                    <a:pt x="478194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478194" y="226985"/>
                  </a:lnTo>
                  <a:lnTo>
                    <a:pt x="4781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1143443" y="879719"/>
            <a:ext cx="4000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(-4,14)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758902" y="2825609"/>
            <a:ext cx="727710" cy="286385"/>
            <a:chOff x="3758902" y="2825609"/>
            <a:chExt cx="727710" cy="286385"/>
          </a:xfrm>
        </p:grpSpPr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58902" y="2913842"/>
              <a:ext cx="198120" cy="19811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97002" y="2928942"/>
              <a:ext cx="121920" cy="12192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007822" y="2825609"/>
              <a:ext cx="478790" cy="227329"/>
            </a:xfrm>
            <a:custGeom>
              <a:avLst/>
              <a:gdLst/>
              <a:ahLst/>
              <a:cxnLst/>
              <a:rect l="l" t="t" r="r" b="b"/>
              <a:pathLst>
                <a:path w="478789" h="227330">
                  <a:moveTo>
                    <a:pt x="478194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478194" y="226985"/>
                  </a:lnTo>
                  <a:lnTo>
                    <a:pt x="4781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4040842" y="2840262"/>
            <a:ext cx="4000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(12,-2)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669337" y="2647138"/>
            <a:ext cx="250190" cy="272415"/>
            <a:chOff x="8669337" y="2647138"/>
            <a:chExt cx="250190" cy="27241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669337" y="2647138"/>
              <a:ext cx="249725" cy="2723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07437" y="2662250"/>
              <a:ext cx="172772" cy="19561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32519" y="244062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110661" y="692444"/>
            <a:ext cx="3511550" cy="3766820"/>
            <a:chOff x="5110661" y="692444"/>
            <a:chExt cx="3511550" cy="3766820"/>
          </a:xfrm>
        </p:grpSpPr>
        <p:sp>
          <p:nvSpPr>
            <p:cNvPr id="7" name="object 7"/>
            <p:cNvSpPr/>
            <p:nvPr/>
          </p:nvSpPr>
          <p:spPr>
            <a:xfrm>
              <a:off x="5529388" y="1085656"/>
              <a:ext cx="802640" cy="3209925"/>
            </a:xfrm>
            <a:custGeom>
              <a:avLst/>
              <a:gdLst/>
              <a:ahLst/>
              <a:cxnLst/>
              <a:rect l="l" t="t" r="r" b="b"/>
              <a:pathLst>
                <a:path w="802639" h="3209925">
                  <a:moveTo>
                    <a:pt x="0" y="915137"/>
                  </a:moveTo>
                  <a:lnTo>
                    <a:pt x="0" y="3209636"/>
                  </a:lnTo>
                </a:path>
                <a:path w="802639" h="3209925">
                  <a:moveTo>
                    <a:pt x="0" y="0"/>
                  </a:moveTo>
                  <a:lnTo>
                    <a:pt x="0" y="626314"/>
                  </a:lnTo>
                </a:path>
                <a:path w="802639" h="3209925">
                  <a:moveTo>
                    <a:pt x="267351" y="0"/>
                  </a:moveTo>
                  <a:lnTo>
                    <a:pt x="267351" y="626314"/>
                  </a:lnTo>
                </a:path>
                <a:path w="802639" h="3209925">
                  <a:moveTo>
                    <a:pt x="534702" y="0"/>
                  </a:moveTo>
                  <a:lnTo>
                    <a:pt x="534702" y="626314"/>
                  </a:lnTo>
                </a:path>
                <a:path w="802639" h="3209925">
                  <a:moveTo>
                    <a:pt x="802054" y="0"/>
                  </a:moveTo>
                  <a:lnTo>
                    <a:pt x="802054" y="626314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255686" y="1085656"/>
              <a:ext cx="3221355" cy="3209925"/>
            </a:xfrm>
            <a:custGeom>
              <a:avLst/>
              <a:gdLst/>
              <a:ahLst/>
              <a:cxnLst/>
              <a:rect l="l" t="t" r="r" b="b"/>
              <a:pathLst>
                <a:path w="3221354" h="3209925">
                  <a:moveTo>
                    <a:pt x="1343107" y="0"/>
                  </a:moveTo>
                  <a:lnTo>
                    <a:pt x="1343107" y="3209636"/>
                  </a:lnTo>
                </a:path>
                <a:path w="3221354" h="3209925">
                  <a:moveTo>
                    <a:pt x="1610459" y="0"/>
                  </a:moveTo>
                  <a:lnTo>
                    <a:pt x="1610459" y="3209636"/>
                  </a:lnTo>
                </a:path>
                <a:path w="3221354" h="3209925">
                  <a:moveTo>
                    <a:pt x="1877810" y="0"/>
                  </a:moveTo>
                  <a:lnTo>
                    <a:pt x="1877810" y="3209636"/>
                  </a:lnTo>
                </a:path>
                <a:path w="3221354" h="3209925">
                  <a:moveTo>
                    <a:pt x="2145162" y="0"/>
                  </a:moveTo>
                  <a:lnTo>
                    <a:pt x="2145162" y="3209636"/>
                  </a:lnTo>
                </a:path>
                <a:path w="3221354" h="3209925">
                  <a:moveTo>
                    <a:pt x="2412512" y="0"/>
                  </a:moveTo>
                  <a:lnTo>
                    <a:pt x="2412512" y="3209636"/>
                  </a:lnTo>
                </a:path>
                <a:path w="3221354" h="3209925">
                  <a:moveTo>
                    <a:pt x="2679863" y="0"/>
                  </a:moveTo>
                  <a:lnTo>
                    <a:pt x="2679863" y="3209636"/>
                  </a:lnTo>
                </a:path>
                <a:path w="3221354" h="3209925">
                  <a:moveTo>
                    <a:pt x="2947215" y="0"/>
                  </a:moveTo>
                  <a:lnTo>
                    <a:pt x="2947215" y="3209636"/>
                  </a:lnTo>
                </a:path>
                <a:path w="3221354" h="3209925">
                  <a:moveTo>
                    <a:pt x="0" y="272761"/>
                  </a:moveTo>
                  <a:lnTo>
                    <a:pt x="3220916" y="272761"/>
                  </a:lnTo>
                </a:path>
                <a:path w="3221354" h="3209925">
                  <a:moveTo>
                    <a:pt x="0" y="539172"/>
                  </a:moveTo>
                  <a:lnTo>
                    <a:pt x="3220916" y="539172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255686" y="1891241"/>
              <a:ext cx="3221355" cy="2404110"/>
            </a:xfrm>
            <a:custGeom>
              <a:avLst/>
              <a:gdLst/>
              <a:ahLst/>
              <a:cxnLst/>
              <a:rect l="l" t="t" r="r" b="b"/>
              <a:pathLst>
                <a:path w="3221354" h="2404110">
                  <a:moveTo>
                    <a:pt x="0" y="0"/>
                  </a:moveTo>
                  <a:lnTo>
                    <a:pt x="229006" y="0"/>
                  </a:lnTo>
                </a:path>
                <a:path w="3221354" h="2404110">
                  <a:moveTo>
                    <a:pt x="1232824" y="0"/>
                  </a:moveTo>
                  <a:lnTo>
                    <a:pt x="3220916" y="0"/>
                  </a:lnTo>
                </a:path>
                <a:path w="3221354" h="2404110">
                  <a:moveTo>
                    <a:pt x="541052" y="109553"/>
                  </a:moveTo>
                  <a:lnTo>
                    <a:pt x="541052" y="2404052"/>
                  </a:lnTo>
                </a:path>
                <a:path w="3221354" h="2404110">
                  <a:moveTo>
                    <a:pt x="808404" y="109553"/>
                  </a:moveTo>
                  <a:lnTo>
                    <a:pt x="808404" y="2404052"/>
                  </a:lnTo>
                </a:path>
                <a:path w="3221354" h="2404110">
                  <a:moveTo>
                    <a:pt x="1075755" y="109553"/>
                  </a:moveTo>
                  <a:lnTo>
                    <a:pt x="1075755" y="2404052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255686" y="1085656"/>
              <a:ext cx="3221355" cy="3209925"/>
            </a:xfrm>
            <a:custGeom>
              <a:avLst/>
              <a:gdLst/>
              <a:ahLst/>
              <a:cxnLst/>
              <a:rect l="l" t="t" r="r" b="b"/>
              <a:pathLst>
                <a:path w="3221354" h="3209925">
                  <a:moveTo>
                    <a:pt x="0" y="1071995"/>
                  </a:moveTo>
                  <a:lnTo>
                    <a:pt x="3220916" y="1071995"/>
                  </a:lnTo>
                </a:path>
                <a:path w="3221354" h="3209925">
                  <a:moveTo>
                    <a:pt x="0" y="1338407"/>
                  </a:moveTo>
                  <a:lnTo>
                    <a:pt x="3220916" y="1338407"/>
                  </a:lnTo>
                </a:path>
                <a:path w="3221354" h="3209925">
                  <a:moveTo>
                    <a:pt x="0" y="1604818"/>
                  </a:moveTo>
                  <a:lnTo>
                    <a:pt x="3220916" y="1604818"/>
                  </a:lnTo>
                </a:path>
                <a:path w="3221354" h="3209925">
                  <a:moveTo>
                    <a:pt x="0" y="1871229"/>
                  </a:moveTo>
                  <a:lnTo>
                    <a:pt x="3220916" y="1871229"/>
                  </a:lnTo>
                </a:path>
                <a:path w="3221354" h="3209925">
                  <a:moveTo>
                    <a:pt x="0" y="2137641"/>
                  </a:moveTo>
                  <a:lnTo>
                    <a:pt x="3220916" y="2137641"/>
                  </a:lnTo>
                </a:path>
                <a:path w="3221354" h="3209925">
                  <a:moveTo>
                    <a:pt x="0" y="2404052"/>
                  </a:moveTo>
                  <a:lnTo>
                    <a:pt x="3220916" y="2404052"/>
                  </a:lnTo>
                </a:path>
                <a:path w="3221354" h="3209925">
                  <a:moveTo>
                    <a:pt x="0" y="2670464"/>
                  </a:moveTo>
                  <a:lnTo>
                    <a:pt x="3220916" y="2670464"/>
                  </a:lnTo>
                </a:path>
                <a:path w="3221354" h="3209925">
                  <a:moveTo>
                    <a:pt x="0" y="2936876"/>
                  </a:moveTo>
                  <a:lnTo>
                    <a:pt x="3220916" y="2936876"/>
                  </a:lnTo>
                </a:path>
                <a:path w="3221354" h="3209925">
                  <a:moveTo>
                    <a:pt x="6350" y="0"/>
                  </a:moveTo>
                  <a:lnTo>
                    <a:pt x="6350" y="3209636"/>
                  </a:lnTo>
                </a:path>
                <a:path w="3221354" h="3209925">
                  <a:moveTo>
                    <a:pt x="3214566" y="0"/>
                  </a:moveTo>
                  <a:lnTo>
                    <a:pt x="3214566" y="3209636"/>
                  </a:lnTo>
                </a:path>
                <a:path w="3221354" h="3209925">
                  <a:moveTo>
                    <a:pt x="0" y="6350"/>
                  </a:moveTo>
                  <a:lnTo>
                    <a:pt x="3220916" y="6350"/>
                  </a:lnTo>
                </a:path>
                <a:path w="3221354" h="3209925">
                  <a:moveTo>
                    <a:pt x="0" y="3203286"/>
                  </a:moveTo>
                  <a:lnTo>
                    <a:pt x="3220916" y="3203286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10661" y="2604537"/>
              <a:ext cx="3510967" cy="19811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257981" y="268359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148758" y="262263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67085" y="948515"/>
              <a:ext cx="198120" cy="351016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866145" y="107583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805181" y="96662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24369" y="692444"/>
              <a:ext cx="261681" cy="27234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2469" y="707461"/>
              <a:ext cx="185481" cy="196082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6901882" y="69022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0" dirty="0"/>
              <a:t> </a:t>
            </a:r>
            <a:r>
              <a:rPr spc="-5" dirty="0"/>
              <a:t>equation</a:t>
            </a:r>
            <a:r>
              <a:rPr spc="15" dirty="0"/>
              <a:t> </a:t>
            </a:r>
            <a:r>
              <a:rPr dirty="0">
                <a:latin typeface="Tahoma" panose="020B0604030504040204"/>
                <a:cs typeface="Tahoma" panose="020B0604030504040204"/>
              </a:rPr>
              <a:t>→</a:t>
            </a:r>
            <a:r>
              <a:rPr spc="-125" dirty="0">
                <a:latin typeface="Tahoma" panose="020B0604030504040204"/>
                <a:cs typeface="Tahoma" panose="020B0604030504040204"/>
              </a:rPr>
              <a:t> </a:t>
            </a:r>
            <a:r>
              <a:rPr spc="-15" dirty="0"/>
              <a:t>line</a:t>
            </a:r>
            <a:endParaRPr spc="-15" dirty="0"/>
          </a:p>
        </p:txBody>
      </p:sp>
      <p:grpSp>
        <p:nvGrpSpPr>
          <p:cNvPr id="21" name="object 21"/>
          <p:cNvGrpSpPr/>
          <p:nvPr/>
        </p:nvGrpSpPr>
        <p:grpSpPr>
          <a:xfrm>
            <a:off x="522370" y="1141412"/>
            <a:ext cx="3803650" cy="3200400"/>
            <a:chOff x="522370" y="1141412"/>
            <a:chExt cx="3803650" cy="3200400"/>
          </a:xfrm>
        </p:grpSpPr>
        <p:sp>
          <p:nvSpPr>
            <p:cNvPr id="22" name="object 22"/>
            <p:cNvSpPr/>
            <p:nvPr/>
          </p:nvSpPr>
          <p:spPr>
            <a:xfrm>
              <a:off x="671512" y="11414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1332052"/>
                  </a:lnTo>
                  <a:lnTo>
                    <a:pt x="3179940" y="1332052"/>
                  </a:lnTo>
                  <a:lnTo>
                    <a:pt x="3179940" y="1335227"/>
                  </a:lnTo>
                  <a:lnTo>
                    <a:pt x="3208210" y="1335227"/>
                  </a:lnTo>
                  <a:lnTo>
                    <a:pt x="3208210" y="1598460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511782"/>
                  </a:lnTo>
                  <a:lnTo>
                    <a:pt x="2940862" y="151178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744038" y="1335227"/>
                  </a:lnTo>
                  <a:lnTo>
                    <a:pt x="2744038" y="1332052"/>
                  </a:lnTo>
                  <a:lnTo>
                    <a:pt x="2676677" y="1332052"/>
                  </a:lnTo>
                  <a:lnTo>
                    <a:pt x="2676677" y="1233284"/>
                  </a:lnTo>
                  <a:lnTo>
                    <a:pt x="2673502" y="1233284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483193" y="1068819"/>
                  </a:lnTo>
                  <a:lnTo>
                    <a:pt x="2483193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1006297"/>
                  </a:lnTo>
                  <a:lnTo>
                    <a:pt x="2676677" y="1006297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1065644"/>
                  </a:lnTo>
                  <a:lnTo>
                    <a:pt x="2848457" y="1065644"/>
                  </a:lnTo>
                  <a:lnTo>
                    <a:pt x="2848457" y="1068819"/>
                  </a:lnTo>
                  <a:lnTo>
                    <a:pt x="2940862" y="1068819"/>
                  </a:lnTo>
                  <a:lnTo>
                    <a:pt x="2940862" y="1284808"/>
                  </a:lnTo>
                  <a:lnTo>
                    <a:pt x="2944037" y="1284808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266407"/>
                  </a:lnTo>
                  <a:lnTo>
                    <a:pt x="2406154" y="269582"/>
                  </a:lnTo>
                  <a:lnTo>
                    <a:pt x="2406154" y="532815"/>
                  </a:lnTo>
                  <a:lnTo>
                    <a:pt x="2323668" y="532815"/>
                  </a:lnTo>
                  <a:lnTo>
                    <a:pt x="2323668" y="535990"/>
                  </a:lnTo>
                  <a:lnTo>
                    <a:pt x="2406154" y="535990"/>
                  </a:lnTo>
                  <a:lnTo>
                    <a:pt x="2406154" y="799223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701789"/>
                  </a:lnTo>
                  <a:lnTo>
                    <a:pt x="2138807" y="701789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1958403" y="535990"/>
                  </a:lnTo>
                  <a:lnTo>
                    <a:pt x="1958403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474802"/>
                  </a:lnTo>
                  <a:lnTo>
                    <a:pt x="2141982" y="474802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03259" y="0"/>
                  </a:lnTo>
                  <a:lnTo>
                    <a:pt x="2103259" y="3162"/>
                  </a:lnTo>
                  <a:lnTo>
                    <a:pt x="2138807" y="316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198247"/>
                  </a:lnTo>
                  <a:lnTo>
                    <a:pt x="1871459" y="198247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667357" y="3162"/>
                  </a:lnTo>
                  <a:lnTo>
                    <a:pt x="1667357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799223"/>
                  </a:lnTo>
                  <a:lnTo>
                    <a:pt x="1112088" y="799223"/>
                  </a:lnTo>
                  <a:lnTo>
                    <a:pt x="1112088" y="802398"/>
                  </a:lnTo>
                  <a:lnTo>
                    <a:pt x="1336751" y="802398"/>
                  </a:lnTo>
                  <a:lnTo>
                    <a:pt x="1336751" y="1065644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945959"/>
                  </a:lnTo>
                  <a:lnTo>
                    <a:pt x="1069403" y="945959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945959"/>
                  </a:lnTo>
                  <a:lnTo>
                    <a:pt x="802043" y="945959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945959"/>
                  </a:lnTo>
                  <a:lnTo>
                    <a:pt x="534695" y="945959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945959"/>
                  </a:lnTo>
                  <a:lnTo>
                    <a:pt x="267347" y="945959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07149" y="802398"/>
                  </a:lnTo>
                  <a:lnTo>
                    <a:pt x="207149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657136"/>
                  </a:lnTo>
                  <a:lnTo>
                    <a:pt x="270522" y="657136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657136"/>
                  </a:lnTo>
                  <a:lnTo>
                    <a:pt x="537870" y="657136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657136"/>
                  </a:lnTo>
                  <a:lnTo>
                    <a:pt x="805218" y="657136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657136"/>
                  </a:lnTo>
                  <a:lnTo>
                    <a:pt x="1072578" y="657136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266407"/>
                  </a:lnTo>
                  <a:lnTo>
                    <a:pt x="1069403" y="269582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266407"/>
                  </a:lnTo>
                  <a:lnTo>
                    <a:pt x="802043" y="269582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266407"/>
                  </a:lnTo>
                  <a:lnTo>
                    <a:pt x="534695" y="269582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266407"/>
                  </a:lnTo>
                  <a:lnTo>
                    <a:pt x="267347" y="269582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2370" y="2665497"/>
              <a:ext cx="3510967" cy="19811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69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60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075676" y="2705046"/>
              <a:ext cx="249725" cy="27234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13776" y="2720159"/>
              <a:ext cx="172772" cy="195611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4149666" y="250077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091721" y="778275"/>
            <a:ext cx="285750" cy="3741420"/>
            <a:chOff x="2091721" y="778275"/>
            <a:chExt cx="285750" cy="3741420"/>
          </a:xfrm>
        </p:grpSpPr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8794" y="1009475"/>
              <a:ext cx="198120" cy="351016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2277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216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1721" y="778275"/>
              <a:ext cx="261681" cy="27234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29821" y="793293"/>
              <a:ext cx="185481" cy="196082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2369231" y="77605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515551" y="2668498"/>
            <a:ext cx="198120" cy="198120"/>
            <a:chOff x="3515551" y="2668498"/>
            <a:chExt cx="198120" cy="198120"/>
          </a:xfrm>
        </p:grpSpPr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15551" y="2668498"/>
              <a:ext cx="198120" cy="19811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53651" y="2683597"/>
              <a:ext cx="121920" cy="121920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3448573" y="2440873"/>
            <a:ext cx="3575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(10,0)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242006" y="2389994"/>
            <a:ext cx="198120" cy="198120"/>
            <a:chOff x="3242006" y="2389994"/>
            <a:chExt cx="198120" cy="198120"/>
          </a:xfrm>
        </p:grpSpPr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42006" y="2389994"/>
              <a:ext cx="198119" cy="19811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80106" y="2405094"/>
              <a:ext cx="121920" cy="121920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187729" y="2162370"/>
            <a:ext cx="2870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(8,2)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178860" y="1112687"/>
            <a:ext cx="596265" cy="410209"/>
            <a:chOff x="2178860" y="1112687"/>
            <a:chExt cx="596265" cy="410209"/>
          </a:xfrm>
        </p:grpSpPr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78860" y="1324571"/>
              <a:ext cx="198119" cy="19812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16960" y="1339672"/>
              <a:ext cx="121920" cy="12192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2338880" y="1112687"/>
              <a:ext cx="436245" cy="227329"/>
            </a:xfrm>
            <a:custGeom>
              <a:avLst/>
              <a:gdLst/>
              <a:ahLst/>
              <a:cxnLst/>
              <a:rect l="l" t="t" r="r" b="b"/>
              <a:pathLst>
                <a:path w="436244" h="227330">
                  <a:moveTo>
                    <a:pt x="435902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435902" y="226985"/>
                  </a:lnTo>
                  <a:lnTo>
                    <a:pt x="4359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/>
          <p:nvPr/>
        </p:nvSpPr>
        <p:spPr>
          <a:xfrm>
            <a:off x="2371900" y="1127338"/>
            <a:ext cx="3575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(0,10)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2713497" y="1856563"/>
            <a:ext cx="198120" cy="198120"/>
            <a:chOff x="2713497" y="1856563"/>
            <a:chExt cx="198120" cy="198120"/>
          </a:xfrm>
        </p:grpSpPr>
        <p:pic>
          <p:nvPicPr>
            <p:cNvPr id="50" name="object 5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13497" y="1856563"/>
              <a:ext cx="198119" cy="19811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51597" y="1871663"/>
              <a:ext cx="121920" cy="121920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2662941" y="1630871"/>
            <a:ext cx="2870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(4,6)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878667" y="572793"/>
            <a:ext cx="3439795" cy="2896235"/>
            <a:chOff x="878667" y="572793"/>
            <a:chExt cx="3439795" cy="2896235"/>
          </a:xfrm>
        </p:grpSpPr>
        <p:pic>
          <p:nvPicPr>
            <p:cNvPr id="54" name="object 5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21918" y="572793"/>
              <a:ext cx="2896002" cy="2896002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484779" y="615655"/>
              <a:ext cx="2770505" cy="2770505"/>
            </a:xfrm>
            <a:custGeom>
              <a:avLst/>
              <a:gdLst/>
              <a:ahLst/>
              <a:cxnLst/>
              <a:rect l="l" t="t" r="r" b="b"/>
              <a:pathLst>
                <a:path w="2770504" h="2770504">
                  <a:moveTo>
                    <a:pt x="0" y="0"/>
                  </a:moveTo>
                  <a:lnTo>
                    <a:pt x="2770278" y="2770278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878667" y="1798551"/>
              <a:ext cx="905510" cy="288925"/>
            </a:xfrm>
            <a:custGeom>
              <a:avLst/>
              <a:gdLst/>
              <a:ahLst/>
              <a:cxnLst/>
              <a:rect l="l" t="t" r="r" b="b"/>
              <a:pathLst>
                <a:path w="905510" h="288925">
                  <a:moveTo>
                    <a:pt x="904934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904934" y="288823"/>
                  </a:lnTo>
                  <a:lnTo>
                    <a:pt x="9049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/>
          <p:cNvSpPr txBox="1"/>
          <p:nvPr/>
        </p:nvSpPr>
        <p:spPr>
          <a:xfrm>
            <a:off x="911687" y="1813477"/>
            <a:ext cx="82676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1110423" y="789007"/>
            <a:ext cx="728345" cy="303530"/>
            <a:chOff x="1110423" y="789007"/>
            <a:chExt cx="728345" cy="303530"/>
          </a:xfrm>
        </p:grpSpPr>
        <p:pic>
          <p:nvPicPr>
            <p:cNvPr id="59" name="object 5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0248" y="789007"/>
              <a:ext cx="198119" cy="19812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78348" y="804108"/>
              <a:ext cx="121920" cy="121920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1110423" y="865067"/>
              <a:ext cx="478790" cy="227329"/>
            </a:xfrm>
            <a:custGeom>
              <a:avLst/>
              <a:gdLst/>
              <a:ahLst/>
              <a:cxnLst/>
              <a:rect l="l" t="t" r="r" b="b"/>
              <a:pathLst>
                <a:path w="478790" h="227330">
                  <a:moveTo>
                    <a:pt x="478194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478194" y="226985"/>
                  </a:lnTo>
                  <a:lnTo>
                    <a:pt x="4781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 txBox="1"/>
          <p:nvPr/>
        </p:nvSpPr>
        <p:spPr>
          <a:xfrm>
            <a:off x="1143443" y="879719"/>
            <a:ext cx="4000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(-4,14)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3758902" y="2825609"/>
            <a:ext cx="727710" cy="286385"/>
            <a:chOff x="3758902" y="2825609"/>
            <a:chExt cx="727710" cy="286385"/>
          </a:xfrm>
        </p:grpSpPr>
        <p:pic>
          <p:nvPicPr>
            <p:cNvPr id="64" name="object 6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58902" y="2913842"/>
              <a:ext cx="198120" cy="198119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97002" y="2928942"/>
              <a:ext cx="121920" cy="121920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4007822" y="2825609"/>
              <a:ext cx="478790" cy="227329"/>
            </a:xfrm>
            <a:custGeom>
              <a:avLst/>
              <a:gdLst/>
              <a:ahLst/>
              <a:cxnLst/>
              <a:rect l="l" t="t" r="r" b="b"/>
              <a:pathLst>
                <a:path w="478789" h="227330">
                  <a:moveTo>
                    <a:pt x="478194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478194" y="226985"/>
                  </a:lnTo>
                  <a:lnTo>
                    <a:pt x="4781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7" name="object 67"/>
          <p:cNvSpPr txBox="1"/>
          <p:nvPr/>
        </p:nvSpPr>
        <p:spPr>
          <a:xfrm>
            <a:off x="4040842" y="2840262"/>
            <a:ext cx="4000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(12,-2)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5517713" y="1726896"/>
            <a:ext cx="92519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12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669337" y="2647138"/>
            <a:ext cx="250190" cy="272415"/>
            <a:chOff x="8669337" y="2647138"/>
            <a:chExt cx="250190" cy="27241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669337" y="2647138"/>
              <a:ext cx="249725" cy="2723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07437" y="2662250"/>
              <a:ext cx="172772" cy="19561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32519" y="244062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110661" y="692444"/>
            <a:ext cx="3511550" cy="3766820"/>
            <a:chOff x="5110661" y="692444"/>
            <a:chExt cx="3511550" cy="3766820"/>
          </a:xfrm>
        </p:grpSpPr>
        <p:sp>
          <p:nvSpPr>
            <p:cNvPr id="7" name="object 7"/>
            <p:cNvSpPr/>
            <p:nvPr/>
          </p:nvSpPr>
          <p:spPr>
            <a:xfrm>
              <a:off x="5529388" y="1085656"/>
              <a:ext cx="802640" cy="3209925"/>
            </a:xfrm>
            <a:custGeom>
              <a:avLst/>
              <a:gdLst/>
              <a:ahLst/>
              <a:cxnLst/>
              <a:rect l="l" t="t" r="r" b="b"/>
              <a:pathLst>
                <a:path w="802639" h="3209925">
                  <a:moveTo>
                    <a:pt x="0" y="915137"/>
                  </a:moveTo>
                  <a:lnTo>
                    <a:pt x="0" y="3209636"/>
                  </a:lnTo>
                </a:path>
                <a:path w="802639" h="3209925">
                  <a:moveTo>
                    <a:pt x="0" y="0"/>
                  </a:moveTo>
                  <a:lnTo>
                    <a:pt x="0" y="626314"/>
                  </a:lnTo>
                </a:path>
                <a:path w="802639" h="3209925">
                  <a:moveTo>
                    <a:pt x="267351" y="0"/>
                  </a:moveTo>
                  <a:lnTo>
                    <a:pt x="267351" y="626314"/>
                  </a:lnTo>
                </a:path>
                <a:path w="802639" h="3209925">
                  <a:moveTo>
                    <a:pt x="534702" y="0"/>
                  </a:moveTo>
                  <a:lnTo>
                    <a:pt x="534702" y="626314"/>
                  </a:lnTo>
                </a:path>
                <a:path w="802639" h="3209925">
                  <a:moveTo>
                    <a:pt x="802054" y="0"/>
                  </a:moveTo>
                  <a:lnTo>
                    <a:pt x="802054" y="626314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598794" y="1085656"/>
              <a:ext cx="0" cy="3209925"/>
            </a:xfrm>
            <a:custGeom>
              <a:avLst/>
              <a:gdLst/>
              <a:ahLst/>
              <a:cxnLst/>
              <a:rect l="l" t="t" r="r" b="b"/>
              <a:pathLst>
                <a:path h="3209925">
                  <a:moveTo>
                    <a:pt x="0" y="0"/>
                  </a:moveTo>
                  <a:lnTo>
                    <a:pt x="0" y="3209636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866145" y="1085656"/>
              <a:ext cx="0" cy="452120"/>
            </a:xfrm>
            <a:custGeom>
              <a:avLst/>
              <a:gdLst/>
              <a:ahLst/>
              <a:cxnLst/>
              <a:rect l="l" t="t" r="r" b="b"/>
              <a:pathLst>
                <a:path h="452119">
                  <a:moveTo>
                    <a:pt x="0" y="0"/>
                  </a:moveTo>
                  <a:lnTo>
                    <a:pt x="0" y="45168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255686" y="1085656"/>
              <a:ext cx="3221355" cy="3209925"/>
            </a:xfrm>
            <a:custGeom>
              <a:avLst/>
              <a:gdLst/>
              <a:ahLst/>
              <a:cxnLst/>
              <a:rect l="l" t="t" r="r" b="b"/>
              <a:pathLst>
                <a:path w="3221354" h="3209925">
                  <a:moveTo>
                    <a:pt x="1877810" y="0"/>
                  </a:moveTo>
                  <a:lnTo>
                    <a:pt x="1877810" y="3209636"/>
                  </a:lnTo>
                </a:path>
                <a:path w="3221354" h="3209925">
                  <a:moveTo>
                    <a:pt x="2145162" y="0"/>
                  </a:moveTo>
                  <a:lnTo>
                    <a:pt x="2145162" y="3209636"/>
                  </a:lnTo>
                </a:path>
                <a:path w="3221354" h="3209925">
                  <a:moveTo>
                    <a:pt x="2412512" y="0"/>
                  </a:moveTo>
                  <a:lnTo>
                    <a:pt x="2412512" y="3209636"/>
                  </a:lnTo>
                </a:path>
                <a:path w="3221354" h="3209925">
                  <a:moveTo>
                    <a:pt x="2679863" y="0"/>
                  </a:moveTo>
                  <a:lnTo>
                    <a:pt x="2679863" y="3209636"/>
                  </a:lnTo>
                </a:path>
                <a:path w="3221354" h="3209925">
                  <a:moveTo>
                    <a:pt x="2947215" y="0"/>
                  </a:moveTo>
                  <a:lnTo>
                    <a:pt x="2947215" y="3209636"/>
                  </a:lnTo>
                </a:path>
                <a:path w="3221354" h="3209925">
                  <a:moveTo>
                    <a:pt x="0" y="272761"/>
                  </a:moveTo>
                  <a:lnTo>
                    <a:pt x="3220916" y="272761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255686" y="1624829"/>
              <a:ext cx="3221355" cy="2670810"/>
            </a:xfrm>
            <a:custGeom>
              <a:avLst/>
              <a:gdLst/>
              <a:ahLst/>
              <a:cxnLst/>
              <a:rect l="l" t="t" r="r" b="b"/>
              <a:pathLst>
                <a:path w="3221354" h="2670810">
                  <a:moveTo>
                    <a:pt x="0" y="0"/>
                  </a:moveTo>
                  <a:lnTo>
                    <a:pt x="1443308" y="0"/>
                  </a:lnTo>
                </a:path>
                <a:path w="3221354" h="2670810">
                  <a:moveTo>
                    <a:pt x="1808579" y="0"/>
                  </a:moveTo>
                  <a:lnTo>
                    <a:pt x="3220916" y="0"/>
                  </a:lnTo>
                </a:path>
                <a:path w="3221354" h="2670810">
                  <a:moveTo>
                    <a:pt x="0" y="266411"/>
                  </a:moveTo>
                  <a:lnTo>
                    <a:pt x="229006" y="266411"/>
                  </a:lnTo>
                </a:path>
                <a:path w="3221354" h="2670810">
                  <a:moveTo>
                    <a:pt x="1610459" y="139499"/>
                  </a:moveTo>
                  <a:lnTo>
                    <a:pt x="1610459" y="2670463"/>
                  </a:lnTo>
                </a:path>
                <a:path w="3221354" h="2670810">
                  <a:moveTo>
                    <a:pt x="1232824" y="266411"/>
                  </a:moveTo>
                  <a:lnTo>
                    <a:pt x="3220916" y="266411"/>
                  </a:lnTo>
                </a:path>
                <a:path w="3221354" h="2670810">
                  <a:moveTo>
                    <a:pt x="541052" y="375964"/>
                  </a:moveTo>
                  <a:lnTo>
                    <a:pt x="541052" y="2670463"/>
                  </a:lnTo>
                </a:path>
                <a:path w="3221354" h="2670810">
                  <a:moveTo>
                    <a:pt x="808404" y="375964"/>
                  </a:moveTo>
                  <a:lnTo>
                    <a:pt x="808404" y="2670463"/>
                  </a:lnTo>
                </a:path>
                <a:path w="3221354" h="2670810">
                  <a:moveTo>
                    <a:pt x="1075755" y="375964"/>
                  </a:moveTo>
                  <a:lnTo>
                    <a:pt x="1075755" y="2670463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255686" y="1085656"/>
              <a:ext cx="3221355" cy="3209925"/>
            </a:xfrm>
            <a:custGeom>
              <a:avLst/>
              <a:gdLst/>
              <a:ahLst/>
              <a:cxnLst/>
              <a:rect l="l" t="t" r="r" b="b"/>
              <a:pathLst>
                <a:path w="3221354" h="3209925">
                  <a:moveTo>
                    <a:pt x="0" y="1071995"/>
                  </a:moveTo>
                  <a:lnTo>
                    <a:pt x="3220916" y="1071995"/>
                  </a:lnTo>
                </a:path>
                <a:path w="3221354" h="3209925">
                  <a:moveTo>
                    <a:pt x="0" y="1338407"/>
                  </a:moveTo>
                  <a:lnTo>
                    <a:pt x="3220916" y="1338407"/>
                  </a:lnTo>
                </a:path>
                <a:path w="3221354" h="3209925">
                  <a:moveTo>
                    <a:pt x="0" y="1604818"/>
                  </a:moveTo>
                  <a:lnTo>
                    <a:pt x="3220916" y="1604818"/>
                  </a:lnTo>
                </a:path>
                <a:path w="3221354" h="3209925">
                  <a:moveTo>
                    <a:pt x="0" y="1871229"/>
                  </a:moveTo>
                  <a:lnTo>
                    <a:pt x="3220916" y="1871229"/>
                  </a:lnTo>
                </a:path>
                <a:path w="3221354" h="3209925">
                  <a:moveTo>
                    <a:pt x="0" y="2137641"/>
                  </a:moveTo>
                  <a:lnTo>
                    <a:pt x="3220916" y="2137641"/>
                  </a:lnTo>
                </a:path>
                <a:path w="3221354" h="3209925">
                  <a:moveTo>
                    <a:pt x="0" y="2404052"/>
                  </a:moveTo>
                  <a:lnTo>
                    <a:pt x="3220916" y="2404052"/>
                  </a:lnTo>
                </a:path>
                <a:path w="3221354" h="3209925">
                  <a:moveTo>
                    <a:pt x="0" y="2670464"/>
                  </a:moveTo>
                  <a:lnTo>
                    <a:pt x="3220916" y="2670464"/>
                  </a:lnTo>
                </a:path>
                <a:path w="3221354" h="3209925">
                  <a:moveTo>
                    <a:pt x="0" y="2936876"/>
                  </a:moveTo>
                  <a:lnTo>
                    <a:pt x="3220916" y="2936876"/>
                  </a:lnTo>
                </a:path>
                <a:path w="3221354" h="3209925">
                  <a:moveTo>
                    <a:pt x="6350" y="0"/>
                  </a:moveTo>
                  <a:lnTo>
                    <a:pt x="6350" y="3209636"/>
                  </a:lnTo>
                </a:path>
                <a:path w="3221354" h="3209925">
                  <a:moveTo>
                    <a:pt x="3214566" y="0"/>
                  </a:moveTo>
                  <a:lnTo>
                    <a:pt x="3214566" y="3209636"/>
                  </a:lnTo>
                </a:path>
                <a:path w="3221354" h="3209925">
                  <a:moveTo>
                    <a:pt x="0" y="6350"/>
                  </a:moveTo>
                  <a:lnTo>
                    <a:pt x="3220916" y="6350"/>
                  </a:lnTo>
                </a:path>
                <a:path w="3221354" h="3209925">
                  <a:moveTo>
                    <a:pt x="0" y="3203286"/>
                  </a:moveTo>
                  <a:lnTo>
                    <a:pt x="3220916" y="3203286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10661" y="2604537"/>
              <a:ext cx="3510967" cy="19811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257981" y="268359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148758" y="262263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67085" y="948515"/>
              <a:ext cx="198120" cy="351016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866145" y="107583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688494"/>
                  </a:moveTo>
                  <a:lnTo>
                    <a:pt x="0" y="3215525"/>
                  </a:lnTo>
                </a:path>
                <a:path h="3215640">
                  <a:moveTo>
                    <a:pt x="0" y="0"/>
                  </a:moveTo>
                  <a:lnTo>
                    <a:pt x="0" y="461509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805181" y="96662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24369" y="692444"/>
              <a:ext cx="261681" cy="27234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2469" y="707461"/>
              <a:ext cx="185481" cy="196082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6901882" y="69022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0" dirty="0"/>
              <a:t> </a:t>
            </a:r>
            <a:r>
              <a:rPr spc="-5" dirty="0"/>
              <a:t>equation</a:t>
            </a:r>
            <a:r>
              <a:rPr spc="15" dirty="0"/>
              <a:t> </a:t>
            </a:r>
            <a:r>
              <a:rPr dirty="0">
                <a:latin typeface="Tahoma" panose="020B0604030504040204"/>
                <a:cs typeface="Tahoma" panose="020B0604030504040204"/>
              </a:rPr>
              <a:t>→</a:t>
            </a:r>
            <a:r>
              <a:rPr spc="-125" dirty="0">
                <a:latin typeface="Tahoma" panose="020B0604030504040204"/>
                <a:cs typeface="Tahoma" panose="020B0604030504040204"/>
              </a:rPr>
              <a:t> </a:t>
            </a:r>
            <a:r>
              <a:rPr spc="-15" dirty="0"/>
              <a:t>line</a:t>
            </a:r>
            <a:endParaRPr spc="-15" dirty="0"/>
          </a:p>
        </p:txBody>
      </p:sp>
      <p:grpSp>
        <p:nvGrpSpPr>
          <p:cNvPr id="23" name="object 23"/>
          <p:cNvGrpSpPr/>
          <p:nvPr/>
        </p:nvGrpSpPr>
        <p:grpSpPr>
          <a:xfrm>
            <a:off x="522370" y="1141412"/>
            <a:ext cx="3803650" cy="3200400"/>
            <a:chOff x="522370" y="1141412"/>
            <a:chExt cx="3803650" cy="3200400"/>
          </a:xfrm>
        </p:grpSpPr>
        <p:sp>
          <p:nvSpPr>
            <p:cNvPr id="24" name="object 24"/>
            <p:cNvSpPr/>
            <p:nvPr/>
          </p:nvSpPr>
          <p:spPr>
            <a:xfrm>
              <a:off x="671512" y="11414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1332052"/>
                  </a:lnTo>
                  <a:lnTo>
                    <a:pt x="3179940" y="1332052"/>
                  </a:lnTo>
                  <a:lnTo>
                    <a:pt x="3179940" y="1335227"/>
                  </a:lnTo>
                  <a:lnTo>
                    <a:pt x="3208210" y="1335227"/>
                  </a:lnTo>
                  <a:lnTo>
                    <a:pt x="3208210" y="1598460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511782"/>
                  </a:lnTo>
                  <a:lnTo>
                    <a:pt x="2940862" y="151178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744038" y="1335227"/>
                  </a:lnTo>
                  <a:lnTo>
                    <a:pt x="2744038" y="1332052"/>
                  </a:lnTo>
                  <a:lnTo>
                    <a:pt x="2676677" y="1332052"/>
                  </a:lnTo>
                  <a:lnTo>
                    <a:pt x="2676677" y="1233284"/>
                  </a:lnTo>
                  <a:lnTo>
                    <a:pt x="2673502" y="1233284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483193" y="1068819"/>
                  </a:lnTo>
                  <a:lnTo>
                    <a:pt x="2483193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1006297"/>
                  </a:lnTo>
                  <a:lnTo>
                    <a:pt x="2676677" y="1006297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1065644"/>
                  </a:lnTo>
                  <a:lnTo>
                    <a:pt x="2848457" y="1065644"/>
                  </a:lnTo>
                  <a:lnTo>
                    <a:pt x="2848457" y="1068819"/>
                  </a:lnTo>
                  <a:lnTo>
                    <a:pt x="2940862" y="1068819"/>
                  </a:lnTo>
                  <a:lnTo>
                    <a:pt x="2940862" y="1284808"/>
                  </a:lnTo>
                  <a:lnTo>
                    <a:pt x="2944037" y="1284808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266407"/>
                  </a:lnTo>
                  <a:lnTo>
                    <a:pt x="2406154" y="269582"/>
                  </a:lnTo>
                  <a:lnTo>
                    <a:pt x="2406154" y="532815"/>
                  </a:lnTo>
                  <a:lnTo>
                    <a:pt x="2323668" y="532815"/>
                  </a:lnTo>
                  <a:lnTo>
                    <a:pt x="2323668" y="535990"/>
                  </a:lnTo>
                  <a:lnTo>
                    <a:pt x="2406154" y="535990"/>
                  </a:lnTo>
                  <a:lnTo>
                    <a:pt x="2406154" y="799223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701789"/>
                  </a:lnTo>
                  <a:lnTo>
                    <a:pt x="2138807" y="701789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1958403" y="535990"/>
                  </a:lnTo>
                  <a:lnTo>
                    <a:pt x="1958403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474802"/>
                  </a:lnTo>
                  <a:lnTo>
                    <a:pt x="2141982" y="474802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03259" y="0"/>
                  </a:lnTo>
                  <a:lnTo>
                    <a:pt x="2103259" y="3162"/>
                  </a:lnTo>
                  <a:lnTo>
                    <a:pt x="2138807" y="316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198247"/>
                  </a:lnTo>
                  <a:lnTo>
                    <a:pt x="1871459" y="198247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667357" y="3162"/>
                  </a:lnTo>
                  <a:lnTo>
                    <a:pt x="1667357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799223"/>
                  </a:lnTo>
                  <a:lnTo>
                    <a:pt x="1112088" y="799223"/>
                  </a:lnTo>
                  <a:lnTo>
                    <a:pt x="1112088" y="802398"/>
                  </a:lnTo>
                  <a:lnTo>
                    <a:pt x="1336751" y="802398"/>
                  </a:lnTo>
                  <a:lnTo>
                    <a:pt x="1336751" y="1065644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945959"/>
                  </a:lnTo>
                  <a:lnTo>
                    <a:pt x="1069403" y="945959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945959"/>
                  </a:lnTo>
                  <a:lnTo>
                    <a:pt x="802043" y="945959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945959"/>
                  </a:lnTo>
                  <a:lnTo>
                    <a:pt x="534695" y="945959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945959"/>
                  </a:lnTo>
                  <a:lnTo>
                    <a:pt x="267347" y="945959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07149" y="802398"/>
                  </a:lnTo>
                  <a:lnTo>
                    <a:pt x="207149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657136"/>
                  </a:lnTo>
                  <a:lnTo>
                    <a:pt x="270522" y="657136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657136"/>
                  </a:lnTo>
                  <a:lnTo>
                    <a:pt x="537870" y="657136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657136"/>
                  </a:lnTo>
                  <a:lnTo>
                    <a:pt x="805218" y="657136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657136"/>
                  </a:lnTo>
                  <a:lnTo>
                    <a:pt x="1072578" y="657136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266407"/>
                  </a:lnTo>
                  <a:lnTo>
                    <a:pt x="1069403" y="269582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266407"/>
                  </a:lnTo>
                  <a:lnTo>
                    <a:pt x="802043" y="269582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266407"/>
                  </a:lnTo>
                  <a:lnTo>
                    <a:pt x="534695" y="269582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266407"/>
                  </a:lnTo>
                  <a:lnTo>
                    <a:pt x="267347" y="269582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2370" y="2665497"/>
              <a:ext cx="3510967" cy="19811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69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60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075676" y="2705046"/>
              <a:ext cx="249725" cy="27234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13776" y="2720159"/>
              <a:ext cx="172772" cy="195611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4149666" y="250077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091721" y="778275"/>
            <a:ext cx="285750" cy="3741420"/>
            <a:chOff x="2091721" y="778275"/>
            <a:chExt cx="285750" cy="3741420"/>
          </a:xfrm>
        </p:grpSpPr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8794" y="1009475"/>
              <a:ext cx="198120" cy="351016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277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216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1721" y="778275"/>
              <a:ext cx="261681" cy="27234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29821" y="793293"/>
              <a:ext cx="185481" cy="196082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2369231" y="77605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515551" y="2668498"/>
            <a:ext cx="198120" cy="198120"/>
            <a:chOff x="3515551" y="2668498"/>
            <a:chExt cx="198120" cy="198120"/>
          </a:xfrm>
        </p:grpSpPr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15551" y="2668498"/>
              <a:ext cx="198120" cy="19811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53651" y="2683597"/>
              <a:ext cx="121920" cy="121920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3448573" y="2440873"/>
            <a:ext cx="3575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(10,0)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3242006" y="2389994"/>
            <a:ext cx="198120" cy="198120"/>
            <a:chOff x="3242006" y="2389994"/>
            <a:chExt cx="198120" cy="198120"/>
          </a:xfrm>
        </p:grpSpPr>
        <p:pic>
          <p:nvPicPr>
            <p:cNvPr id="43" name="object 4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42006" y="2389994"/>
              <a:ext cx="198119" cy="19811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80106" y="2405094"/>
              <a:ext cx="121920" cy="121920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3187729" y="2162370"/>
            <a:ext cx="2870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(8,2)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2178860" y="1112687"/>
            <a:ext cx="596265" cy="410209"/>
            <a:chOff x="2178860" y="1112687"/>
            <a:chExt cx="596265" cy="410209"/>
          </a:xfrm>
        </p:grpSpPr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78860" y="1324571"/>
              <a:ext cx="198119" cy="19812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16960" y="1339672"/>
              <a:ext cx="121920" cy="12192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2338880" y="1112687"/>
              <a:ext cx="436245" cy="227329"/>
            </a:xfrm>
            <a:custGeom>
              <a:avLst/>
              <a:gdLst/>
              <a:ahLst/>
              <a:cxnLst/>
              <a:rect l="l" t="t" r="r" b="b"/>
              <a:pathLst>
                <a:path w="436244" h="227330">
                  <a:moveTo>
                    <a:pt x="435902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435902" y="226985"/>
                  </a:lnTo>
                  <a:lnTo>
                    <a:pt x="4359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2371900" y="1127338"/>
            <a:ext cx="3575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(0,10)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2713497" y="1856563"/>
            <a:ext cx="198120" cy="198120"/>
            <a:chOff x="2713497" y="1856563"/>
            <a:chExt cx="198120" cy="198120"/>
          </a:xfrm>
        </p:grpSpPr>
        <p:pic>
          <p:nvPicPr>
            <p:cNvPr id="52" name="object 5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13497" y="1856563"/>
              <a:ext cx="198119" cy="19811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51597" y="1871663"/>
              <a:ext cx="121920" cy="121920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2662941" y="1630871"/>
            <a:ext cx="2870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(4,6)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878667" y="572793"/>
            <a:ext cx="3439795" cy="2896235"/>
            <a:chOff x="878667" y="572793"/>
            <a:chExt cx="3439795" cy="2896235"/>
          </a:xfrm>
        </p:grpSpPr>
        <p:pic>
          <p:nvPicPr>
            <p:cNvPr id="56" name="object 5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21918" y="572793"/>
              <a:ext cx="2896002" cy="2896002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1484779" y="615655"/>
              <a:ext cx="2770505" cy="2770505"/>
            </a:xfrm>
            <a:custGeom>
              <a:avLst/>
              <a:gdLst/>
              <a:ahLst/>
              <a:cxnLst/>
              <a:rect l="l" t="t" r="r" b="b"/>
              <a:pathLst>
                <a:path w="2770504" h="2770504">
                  <a:moveTo>
                    <a:pt x="0" y="0"/>
                  </a:moveTo>
                  <a:lnTo>
                    <a:pt x="2770278" y="2770278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878667" y="1798551"/>
              <a:ext cx="905510" cy="288925"/>
            </a:xfrm>
            <a:custGeom>
              <a:avLst/>
              <a:gdLst/>
              <a:ahLst/>
              <a:cxnLst/>
              <a:rect l="l" t="t" r="r" b="b"/>
              <a:pathLst>
                <a:path w="905510" h="288925">
                  <a:moveTo>
                    <a:pt x="904934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904934" y="288823"/>
                  </a:lnTo>
                  <a:lnTo>
                    <a:pt x="9049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/>
          <p:cNvSpPr txBox="1"/>
          <p:nvPr/>
        </p:nvSpPr>
        <p:spPr>
          <a:xfrm>
            <a:off x="911687" y="1813477"/>
            <a:ext cx="82676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1110423" y="789007"/>
            <a:ext cx="728345" cy="303530"/>
            <a:chOff x="1110423" y="789007"/>
            <a:chExt cx="728345" cy="303530"/>
          </a:xfrm>
        </p:grpSpPr>
        <p:pic>
          <p:nvPicPr>
            <p:cNvPr id="61" name="object 6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0248" y="789007"/>
              <a:ext cx="198119" cy="19812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78348" y="804108"/>
              <a:ext cx="121920" cy="121920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1110423" y="865067"/>
              <a:ext cx="478790" cy="227329"/>
            </a:xfrm>
            <a:custGeom>
              <a:avLst/>
              <a:gdLst/>
              <a:ahLst/>
              <a:cxnLst/>
              <a:rect l="l" t="t" r="r" b="b"/>
              <a:pathLst>
                <a:path w="478790" h="227330">
                  <a:moveTo>
                    <a:pt x="478194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478194" y="226985"/>
                  </a:lnTo>
                  <a:lnTo>
                    <a:pt x="4781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/>
          <p:cNvSpPr txBox="1"/>
          <p:nvPr/>
        </p:nvSpPr>
        <p:spPr>
          <a:xfrm>
            <a:off x="1143443" y="879719"/>
            <a:ext cx="4000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(-4,14)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3758902" y="2825609"/>
            <a:ext cx="727710" cy="286385"/>
            <a:chOff x="3758902" y="2825609"/>
            <a:chExt cx="727710" cy="286385"/>
          </a:xfrm>
        </p:grpSpPr>
        <p:pic>
          <p:nvPicPr>
            <p:cNvPr id="66" name="object 6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58902" y="2913842"/>
              <a:ext cx="198120" cy="198119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97002" y="2928942"/>
              <a:ext cx="121920" cy="121920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4007822" y="2825609"/>
              <a:ext cx="478790" cy="227329"/>
            </a:xfrm>
            <a:custGeom>
              <a:avLst/>
              <a:gdLst/>
              <a:ahLst/>
              <a:cxnLst/>
              <a:rect l="l" t="t" r="r" b="b"/>
              <a:pathLst>
                <a:path w="478789" h="227330">
                  <a:moveTo>
                    <a:pt x="478194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478194" y="226985"/>
                  </a:lnTo>
                  <a:lnTo>
                    <a:pt x="4781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/>
          <p:cNvSpPr txBox="1"/>
          <p:nvPr/>
        </p:nvSpPr>
        <p:spPr>
          <a:xfrm>
            <a:off x="4040842" y="2840262"/>
            <a:ext cx="4000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(12,-2)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517713" y="1726896"/>
            <a:ext cx="92519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6698994" y="1537344"/>
            <a:ext cx="365760" cy="453390"/>
            <a:chOff x="6698994" y="1537344"/>
            <a:chExt cx="365760" cy="453390"/>
          </a:xfrm>
        </p:grpSpPr>
        <p:pic>
          <p:nvPicPr>
            <p:cNvPr id="72" name="object 7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73592" y="1792321"/>
              <a:ext cx="198120" cy="198119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11692" y="1807422"/>
              <a:ext cx="121920" cy="121920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6698994" y="1537344"/>
              <a:ext cx="365760" cy="227329"/>
            </a:xfrm>
            <a:custGeom>
              <a:avLst/>
              <a:gdLst/>
              <a:ahLst/>
              <a:cxnLst/>
              <a:rect l="l" t="t" r="r" b="b"/>
              <a:pathLst>
                <a:path w="365759" h="227330">
                  <a:moveTo>
                    <a:pt x="365271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365271" y="226985"/>
                  </a:lnTo>
                  <a:lnTo>
                    <a:pt x="3652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5" name="object 75"/>
          <p:cNvSpPr txBox="1"/>
          <p:nvPr/>
        </p:nvSpPr>
        <p:spPr>
          <a:xfrm>
            <a:off x="6732014" y="1551997"/>
            <a:ext cx="2870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(0,6)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669337" y="2647138"/>
            <a:ext cx="250190" cy="272415"/>
            <a:chOff x="8669337" y="2647138"/>
            <a:chExt cx="250190" cy="27241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669337" y="2647138"/>
              <a:ext cx="249725" cy="2723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07437" y="2662250"/>
              <a:ext cx="172772" cy="19561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32519" y="244062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110661" y="692444"/>
            <a:ext cx="3511550" cy="3766820"/>
            <a:chOff x="5110661" y="692444"/>
            <a:chExt cx="3511550" cy="3766820"/>
          </a:xfrm>
        </p:grpSpPr>
        <p:sp>
          <p:nvSpPr>
            <p:cNvPr id="7" name="object 7"/>
            <p:cNvSpPr/>
            <p:nvPr/>
          </p:nvSpPr>
          <p:spPr>
            <a:xfrm>
              <a:off x="5529388" y="1085656"/>
              <a:ext cx="802640" cy="3209925"/>
            </a:xfrm>
            <a:custGeom>
              <a:avLst/>
              <a:gdLst/>
              <a:ahLst/>
              <a:cxnLst/>
              <a:rect l="l" t="t" r="r" b="b"/>
              <a:pathLst>
                <a:path w="802639" h="3209925">
                  <a:moveTo>
                    <a:pt x="0" y="915137"/>
                  </a:moveTo>
                  <a:lnTo>
                    <a:pt x="0" y="3209636"/>
                  </a:lnTo>
                </a:path>
                <a:path w="802639" h="3209925">
                  <a:moveTo>
                    <a:pt x="0" y="0"/>
                  </a:moveTo>
                  <a:lnTo>
                    <a:pt x="0" y="626314"/>
                  </a:lnTo>
                </a:path>
                <a:path w="802639" h="3209925">
                  <a:moveTo>
                    <a:pt x="267351" y="0"/>
                  </a:moveTo>
                  <a:lnTo>
                    <a:pt x="267351" y="626314"/>
                  </a:lnTo>
                </a:path>
                <a:path w="802639" h="3209925">
                  <a:moveTo>
                    <a:pt x="534702" y="0"/>
                  </a:moveTo>
                  <a:lnTo>
                    <a:pt x="534702" y="626314"/>
                  </a:lnTo>
                </a:path>
                <a:path w="802639" h="3209925">
                  <a:moveTo>
                    <a:pt x="802054" y="0"/>
                  </a:moveTo>
                  <a:lnTo>
                    <a:pt x="802054" y="626314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598794" y="1085656"/>
              <a:ext cx="0" cy="3209925"/>
            </a:xfrm>
            <a:custGeom>
              <a:avLst/>
              <a:gdLst/>
              <a:ahLst/>
              <a:cxnLst/>
              <a:rect l="l" t="t" r="r" b="b"/>
              <a:pathLst>
                <a:path h="3209925">
                  <a:moveTo>
                    <a:pt x="0" y="0"/>
                  </a:moveTo>
                  <a:lnTo>
                    <a:pt x="0" y="3209636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866145" y="1085656"/>
              <a:ext cx="0" cy="452120"/>
            </a:xfrm>
            <a:custGeom>
              <a:avLst/>
              <a:gdLst/>
              <a:ahLst/>
              <a:cxnLst/>
              <a:rect l="l" t="t" r="r" b="b"/>
              <a:pathLst>
                <a:path h="452119">
                  <a:moveTo>
                    <a:pt x="0" y="0"/>
                  </a:moveTo>
                  <a:lnTo>
                    <a:pt x="0" y="45168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255686" y="1085656"/>
              <a:ext cx="3221355" cy="3209925"/>
            </a:xfrm>
            <a:custGeom>
              <a:avLst/>
              <a:gdLst/>
              <a:ahLst/>
              <a:cxnLst/>
              <a:rect l="l" t="t" r="r" b="b"/>
              <a:pathLst>
                <a:path w="3221354" h="3209925">
                  <a:moveTo>
                    <a:pt x="1877810" y="0"/>
                  </a:moveTo>
                  <a:lnTo>
                    <a:pt x="1877810" y="3209636"/>
                  </a:lnTo>
                </a:path>
                <a:path w="3221354" h="3209925">
                  <a:moveTo>
                    <a:pt x="2145162" y="0"/>
                  </a:moveTo>
                  <a:lnTo>
                    <a:pt x="2145162" y="3209636"/>
                  </a:lnTo>
                </a:path>
                <a:path w="3221354" h="3209925">
                  <a:moveTo>
                    <a:pt x="2412512" y="0"/>
                  </a:moveTo>
                  <a:lnTo>
                    <a:pt x="2412512" y="3209636"/>
                  </a:lnTo>
                </a:path>
                <a:path w="3221354" h="3209925">
                  <a:moveTo>
                    <a:pt x="2679863" y="0"/>
                  </a:moveTo>
                  <a:lnTo>
                    <a:pt x="2679863" y="3209636"/>
                  </a:lnTo>
                </a:path>
                <a:path w="3221354" h="3209925">
                  <a:moveTo>
                    <a:pt x="2947215" y="0"/>
                  </a:moveTo>
                  <a:lnTo>
                    <a:pt x="2947215" y="3209636"/>
                  </a:lnTo>
                </a:path>
                <a:path w="3221354" h="3209925">
                  <a:moveTo>
                    <a:pt x="0" y="272761"/>
                  </a:moveTo>
                  <a:lnTo>
                    <a:pt x="3220916" y="272761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255686" y="1624829"/>
              <a:ext cx="3221355" cy="2670810"/>
            </a:xfrm>
            <a:custGeom>
              <a:avLst/>
              <a:gdLst/>
              <a:ahLst/>
              <a:cxnLst/>
              <a:rect l="l" t="t" r="r" b="b"/>
              <a:pathLst>
                <a:path w="3221354" h="2670810">
                  <a:moveTo>
                    <a:pt x="0" y="0"/>
                  </a:moveTo>
                  <a:lnTo>
                    <a:pt x="1443308" y="0"/>
                  </a:lnTo>
                </a:path>
                <a:path w="3221354" h="2670810">
                  <a:moveTo>
                    <a:pt x="1808579" y="0"/>
                  </a:moveTo>
                  <a:lnTo>
                    <a:pt x="3220916" y="0"/>
                  </a:lnTo>
                </a:path>
                <a:path w="3221354" h="2670810">
                  <a:moveTo>
                    <a:pt x="0" y="266411"/>
                  </a:moveTo>
                  <a:lnTo>
                    <a:pt x="229006" y="266411"/>
                  </a:lnTo>
                </a:path>
                <a:path w="3221354" h="2670810">
                  <a:moveTo>
                    <a:pt x="1610459" y="139499"/>
                  </a:moveTo>
                  <a:lnTo>
                    <a:pt x="1610459" y="2670463"/>
                  </a:lnTo>
                </a:path>
                <a:path w="3221354" h="2670810">
                  <a:moveTo>
                    <a:pt x="1232824" y="266411"/>
                  </a:moveTo>
                  <a:lnTo>
                    <a:pt x="3220916" y="266411"/>
                  </a:lnTo>
                </a:path>
                <a:path w="3221354" h="2670810">
                  <a:moveTo>
                    <a:pt x="541052" y="375964"/>
                  </a:moveTo>
                  <a:lnTo>
                    <a:pt x="541052" y="2670463"/>
                  </a:lnTo>
                </a:path>
                <a:path w="3221354" h="2670810">
                  <a:moveTo>
                    <a:pt x="808404" y="375964"/>
                  </a:moveTo>
                  <a:lnTo>
                    <a:pt x="808404" y="2670463"/>
                  </a:lnTo>
                </a:path>
                <a:path w="3221354" h="2670810">
                  <a:moveTo>
                    <a:pt x="1075755" y="375964"/>
                  </a:moveTo>
                  <a:lnTo>
                    <a:pt x="1075755" y="2670463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255686" y="2157652"/>
              <a:ext cx="3221355" cy="0"/>
            </a:xfrm>
            <a:custGeom>
              <a:avLst/>
              <a:gdLst/>
              <a:ahLst/>
              <a:cxnLst/>
              <a:rect l="l" t="t" r="r" b="b"/>
              <a:pathLst>
                <a:path w="3221354">
                  <a:moveTo>
                    <a:pt x="0" y="0"/>
                  </a:moveTo>
                  <a:lnTo>
                    <a:pt x="3220916" y="0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255686" y="2424064"/>
              <a:ext cx="3003550" cy="0"/>
            </a:xfrm>
            <a:custGeom>
              <a:avLst/>
              <a:gdLst/>
              <a:ahLst/>
              <a:cxnLst/>
              <a:rect l="l" t="t" r="r" b="b"/>
              <a:pathLst>
                <a:path w="3003550">
                  <a:moveTo>
                    <a:pt x="0" y="0"/>
                  </a:moveTo>
                  <a:lnTo>
                    <a:pt x="3002967" y="0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255686" y="1085656"/>
              <a:ext cx="3221355" cy="3209925"/>
            </a:xfrm>
            <a:custGeom>
              <a:avLst/>
              <a:gdLst/>
              <a:ahLst/>
              <a:cxnLst/>
              <a:rect l="l" t="t" r="r" b="b"/>
              <a:pathLst>
                <a:path w="3221354" h="3209925">
                  <a:moveTo>
                    <a:pt x="0" y="1604818"/>
                  </a:moveTo>
                  <a:lnTo>
                    <a:pt x="3220916" y="1604818"/>
                  </a:lnTo>
                </a:path>
                <a:path w="3221354" h="3209925">
                  <a:moveTo>
                    <a:pt x="0" y="1871229"/>
                  </a:moveTo>
                  <a:lnTo>
                    <a:pt x="3220916" y="1871229"/>
                  </a:lnTo>
                </a:path>
                <a:path w="3221354" h="3209925">
                  <a:moveTo>
                    <a:pt x="0" y="2137641"/>
                  </a:moveTo>
                  <a:lnTo>
                    <a:pt x="3220916" y="2137641"/>
                  </a:lnTo>
                </a:path>
                <a:path w="3221354" h="3209925">
                  <a:moveTo>
                    <a:pt x="0" y="2404052"/>
                  </a:moveTo>
                  <a:lnTo>
                    <a:pt x="3220916" y="2404052"/>
                  </a:lnTo>
                </a:path>
                <a:path w="3221354" h="3209925">
                  <a:moveTo>
                    <a:pt x="0" y="2670464"/>
                  </a:moveTo>
                  <a:lnTo>
                    <a:pt x="3220916" y="2670464"/>
                  </a:lnTo>
                </a:path>
                <a:path w="3221354" h="3209925">
                  <a:moveTo>
                    <a:pt x="0" y="2936876"/>
                  </a:moveTo>
                  <a:lnTo>
                    <a:pt x="3220916" y="2936876"/>
                  </a:lnTo>
                </a:path>
                <a:path w="3221354" h="3209925">
                  <a:moveTo>
                    <a:pt x="6350" y="0"/>
                  </a:moveTo>
                  <a:lnTo>
                    <a:pt x="6350" y="3209636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470253" y="1085656"/>
              <a:ext cx="0" cy="3209925"/>
            </a:xfrm>
            <a:custGeom>
              <a:avLst/>
              <a:gdLst/>
              <a:ahLst/>
              <a:cxnLst/>
              <a:rect l="l" t="t" r="r" b="b"/>
              <a:pathLst>
                <a:path h="3209925">
                  <a:moveTo>
                    <a:pt x="0" y="1497744"/>
                  </a:moveTo>
                  <a:lnTo>
                    <a:pt x="0" y="3209636"/>
                  </a:lnTo>
                </a:path>
                <a:path h="3209925">
                  <a:moveTo>
                    <a:pt x="0" y="0"/>
                  </a:moveTo>
                  <a:lnTo>
                    <a:pt x="0" y="1270758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255686" y="1092006"/>
              <a:ext cx="3221355" cy="3197225"/>
            </a:xfrm>
            <a:custGeom>
              <a:avLst/>
              <a:gdLst/>
              <a:ahLst/>
              <a:cxnLst/>
              <a:rect l="l" t="t" r="r" b="b"/>
              <a:pathLst>
                <a:path w="3221354" h="3197225">
                  <a:moveTo>
                    <a:pt x="0" y="0"/>
                  </a:moveTo>
                  <a:lnTo>
                    <a:pt x="3220916" y="0"/>
                  </a:lnTo>
                </a:path>
                <a:path w="3221354" h="3197225">
                  <a:moveTo>
                    <a:pt x="0" y="3196936"/>
                  </a:moveTo>
                  <a:lnTo>
                    <a:pt x="3220916" y="3196936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10661" y="2604537"/>
              <a:ext cx="3510967" cy="19811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257981" y="268359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148758" y="262263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67085" y="948515"/>
              <a:ext cx="198120" cy="351016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866145" y="107583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688494"/>
                  </a:moveTo>
                  <a:lnTo>
                    <a:pt x="0" y="3215525"/>
                  </a:lnTo>
                </a:path>
                <a:path h="3215640">
                  <a:moveTo>
                    <a:pt x="0" y="0"/>
                  </a:moveTo>
                  <a:lnTo>
                    <a:pt x="0" y="461509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805181" y="96662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24369" y="692444"/>
              <a:ext cx="261681" cy="27234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2469" y="707461"/>
              <a:ext cx="185481" cy="196082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6901882" y="69022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0" dirty="0"/>
              <a:t> </a:t>
            </a:r>
            <a:r>
              <a:rPr spc="-5" dirty="0"/>
              <a:t>equation</a:t>
            </a:r>
            <a:r>
              <a:rPr spc="15" dirty="0"/>
              <a:t> </a:t>
            </a:r>
            <a:r>
              <a:rPr dirty="0">
                <a:latin typeface="Tahoma" panose="020B0604030504040204"/>
                <a:cs typeface="Tahoma" panose="020B0604030504040204"/>
              </a:rPr>
              <a:t>→</a:t>
            </a:r>
            <a:r>
              <a:rPr spc="-125" dirty="0">
                <a:latin typeface="Tahoma" panose="020B0604030504040204"/>
                <a:cs typeface="Tahoma" panose="020B0604030504040204"/>
              </a:rPr>
              <a:t> </a:t>
            </a:r>
            <a:r>
              <a:rPr spc="-15" dirty="0"/>
              <a:t>line</a:t>
            </a:r>
            <a:endParaRPr spc="-15" dirty="0"/>
          </a:p>
        </p:txBody>
      </p:sp>
      <p:grpSp>
        <p:nvGrpSpPr>
          <p:cNvPr id="27" name="object 27"/>
          <p:cNvGrpSpPr/>
          <p:nvPr/>
        </p:nvGrpSpPr>
        <p:grpSpPr>
          <a:xfrm>
            <a:off x="522370" y="1141412"/>
            <a:ext cx="3803650" cy="3200400"/>
            <a:chOff x="522370" y="1141412"/>
            <a:chExt cx="3803650" cy="3200400"/>
          </a:xfrm>
        </p:grpSpPr>
        <p:sp>
          <p:nvSpPr>
            <p:cNvPr id="28" name="object 28"/>
            <p:cNvSpPr/>
            <p:nvPr/>
          </p:nvSpPr>
          <p:spPr>
            <a:xfrm>
              <a:off x="671512" y="11414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1332052"/>
                  </a:lnTo>
                  <a:lnTo>
                    <a:pt x="3179940" y="1332052"/>
                  </a:lnTo>
                  <a:lnTo>
                    <a:pt x="3179940" y="1335227"/>
                  </a:lnTo>
                  <a:lnTo>
                    <a:pt x="3208210" y="1335227"/>
                  </a:lnTo>
                  <a:lnTo>
                    <a:pt x="3208210" y="1598460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511782"/>
                  </a:lnTo>
                  <a:lnTo>
                    <a:pt x="2940862" y="151178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744038" y="1335227"/>
                  </a:lnTo>
                  <a:lnTo>
                    <a:pt x="2744038" y="1332052"/>
                  </a:lnTo>
                  <a:lnTo>
                    <a:pt x="2676677" y="1332052"/>
                  </a:lnTo>
                  <a:lnTo>
                    <a:pt x="2676677" y="1233284"/>
                  </a:lnTo>
                  <a:lnTo>
                    <a:pt x="2673502" y="1233284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483193" y="1068819"/>
                  </a:lnTo>
                  <a:lnTo>
                    <a:pt x="2483193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1006297"/>
                  </a:lnTo>
                  <a:lnTo>
                    <a:pt x="2676677" y="1006297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1065644"/>
                  </a:lnTo>
                  <a:lnTo>
                    <a:pt x="2848457" y="1065644"/>
                  </a:lnTo>
                  <a:lnTo>
                    <a:pt x="2848457" y="1068819"/>
                  </a:lnTo>
                  <a:lnTo>
                    <a:pt x="2940862" y="1068819"/>
                  </a:lnTo>
                  <a:lnTo>
                    <a:pt x="2940862" y="1284808"/>
                  </a:lnTo>
                  <a:lnTo>
                    <a:pt x="2944037" y="1284808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266407"/>
                  </a:lnTo>
                  <a:lnTo>
                    <a:pt x="2406154" y="269582"/>
                  </a:lnTo>
                  <a:lnTo>
                    <a:pt x="2406154" y="532815"/>
                  </a:lnTo>
                  <a:lnTo>
                    <a:pt x="2323668" y="532815"/>
                  </a:lnTo>
                  <a:lnTo>
                    <a:pt x="2323668" y="535990"/>
                  </a:lnTo>
                  <a:lnTo>
                    <a:pt x="2406154" y="535990"/>
                  </a:lnTo>
                  <a:lnTo>
                    <a:pt x="2406154" y="799223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701789"/>
                  </a:lnTo>
                  <a:lnTo>
                    <a:pt x="2138807" y="701789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1958403" y="535990"/>
                  </a:lnTo>
                  <a:lnTo>
                    <a:pt x="1958403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474802"/>
                  </a:lnTo>
                  <a:lnTo>
                    <a:pt x="2141982" y="474802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03259" y="0"/>
                  </a:lnTo>
                  <a:lnTo>
                    <a:pt x="2103259" y="3162"/>
                  </a:lnTo>
                  <a:lnTo>
                    <a:pt x="2138807" y="316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198247"/>
                  </a:lnTo>
                  <a:lnTo>
                    <a:pt x="1871459" y="198247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667357" y="3162"/>
                  </a:lnTo>
                  <a:lnTo>
                    <a:pt x="1667357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799223"/>
                  </a:lnTo>
                  <a:lnTo>
                    <a:pt x="1112088" y="799223"/>
                  </a:lnTo>
                  <a:lnTo>
                    <a:pt x="1112088" y="802398"/>
                  </a:lnTo>
                  <a:lnTo>
                    <a:pt x="1336751" y="802398"/>
                  </a:lnTo>
                  <a:lnTo>
                    <a:pt x="1336751" y="1065644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945959"/>
                  </a:lnTo>
                  <a:lnTo>
                    <a:pt x="1069403" y="945959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945959"/>
                  </a:lnTo>
                  <a:lnTo>
                    <a:pt x="802043" y="945959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945959"/>
                  </a:lnTo>
                  <a:lnTo>
                    <a:pt x="534695" y="945959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945959"/>
                  </a:lnTo>
                  <a:lnTo>
                    <a:pt x="267347" y="945959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07149" y="802398"/>
                  </a:lnTo>
                  <a:lnTo>
                    <a:pt x="207149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657136"/>
                  </a:lnTo>
                  <a:lnTo>
                    <a:pt x="270522" y="657136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657136"/>
                  </a:lnTo>
                  <a:lnTo>
                    <a:pt x="537870" y="657136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657136"/>
                  </a:lnTo>
                  <a:lnTo>
                    <a:pt x="805218" y="657136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657136"/>
                  </a:lnTo>
                  <a:lnTo>
                    <a:pt x="1072578" y="657136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266407"/>
                  </a:lnTo>
                  <a:lnTo>
                    <a:pt x="1069403" y="269582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266407"/>
                  </a:lnTo>
                  <a:lnTo>
                    <a:pt x="802043" y="269582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266407"/>
                  </a:lnTo>
                  <a:lnTo>
                    <a:pt x="534695" y="269582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266407"/>
                  </a:lnTo>
                  <a:lnTo>
                    <a:pt x="267347" y="269582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2370" y="2665497"/>
              <a:ext cx="3510967" cy="19811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69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60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075676" y="2705046"/>
              <a:ext cx="249725" cy="27234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13776" y="2720159"/>
              <a:ext cx="172772" cy="195611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4149666" y="250077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091721" y="778275"/>
            <a:ext cx="285750" cy="3741420"/>
            <a:chOff x="2091721" y="778275"/>
            <a:chExt cx="285750" cy="3741420"/>
          </a:xfrm>
        </p:grpSpPr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8794" y="1009475"/>
              <a:ext cx="198120" cy="3510165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277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216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1721" y="778275"/>
              <a:ext cx="261681" cy="27234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29821" y="793293"/>
              <a:ext cx="185481" cy="196082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2369231" y="77605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3515551" y="2668498"/>
            <a:ext cx="198120" cy="198120"/>
            <a:chOff x="3515551" y="2668498"/>
            <a:chExt cx="198120" cy="198120"/>
          </a:xfrm>
        </p:grpSpPr>
        <p:pic>
          <p:nvPicPr>
            <p:cNvPr id="43" name="object 4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15551" y="2668498"/>
              <a:ext cx="198120" cy="19811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53651" y="2683597"/>
              <a:ext cx="121920" cy="121920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3448573" y="2440873"/>
            <a:ext cx="3575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(10,0)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3242006" y="2389994"/>
            <a:ext cx="198120" cy="198120"/>
            <a:chOff x="3242006" y="2389994"/>
            <a:chExt cx="198120" cy="198120"/>
          </a:xfrm>
        </p:grpSpPr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42006" y="2389994"/>
              <a:ext cx="198119" cy="19811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80106" y="2405094"/>
              <a:ext cx="121920" cy="121920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3187729" y="2162370"/>
            <a:ext cx="2870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(8,2)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2178860" y="1112687"/>
            <a:ext cx="596265" cy="410209"/>
            <a:chOff x="2178860" y="1112687"/>
            <a:chExt cx="596265" cy="410209"/>
          </a:xfrm>
        </p:grpSpPr>
        <p:pic>
          <p:nvPicPr>
            <p:cNvPr id="51" name="object 5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78860" y="1324571"/>
              <a:ext cx="198119" cy="19812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16960" y="1339672"/>
              <a:ext cx="121920" cy="121920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2338880" y="1112687"/>
              <a:ext cx="436245" cy="227329"/>
            </a:xfrm>
            <a:custGeom>
              <a:avLst/>
              <a:gdLst/>
              <a:ahLst/>
              <a:cxnLst/>
              <a:rect l="l" t="t" r="r" b="b"/>
              <a:pathLst>
                <a:path w="436244" h="227330">
                  <a:moveTo>
                    <a:pt x="435902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435902" y="226985"/>
                  </a:lnTo>
                  <a:lnTo>
                    <a:pt x="4359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/>
          <p:nvPr/>
        </p:nvSpPr>
        <p:spPr>
          <a:xfrm>
            <a:off x="2371900" y="1127338"/>
            <a:ext cx="3575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(0,10)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2713497" y="1856563"/>
            <a:ext cx="198120" cy="198120"/>
            <a:chOff x="2713497" y="1856563"/>
            <a:chExt cx="198120" cy="198120"/>
          </a:xfrm>
        </p:grpSpPr>
        <p:pic>
          <p:nvPicPr>
            <p:cNvPr id="56" name="object 5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13497" y="1856563"/>
              <a:ext cx="198119" cy="198119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51597" y="1871663"/>
              <a:ext cx="121920" cy="121920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2662941" y="1630871"/>
            <a:ext cx="2870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(4,6)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878667" y="572793"/>
            <a:ext cx="3439795" cy="2896235"/>
            <a:chOff x="878667" y="572793"/>
            <a:chExt cx="3439795" cy="2896235"/>
          </a:xfrm>
        </p:grpSpPr>
        <p:pic>
          <p:nvPicPr>
            <p:cNvPr id="60" name="object 6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21918" y="572793"/>
              <a:ext cx="2896002" cy="2896002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1484779" y="615655"/>
              <a:ext cx="2770505" cy="2770505"/>
            </a:xfrm>
            <a:custGeom>
              <a:avLst/>
              <a:gdLst/>
              <a:ahLst/>
              <a:cxnLst/>
              <a:rect l="l" t="t" r="r" b="b"/>
              <a:pathLst>
                <a:path w="2770504" h="2770504">
                  <a:moveTo>
                    <a:pt x="0" y="0"/>
                  </a:moveTo>
                  <a:lnTo>
                    <a:pt x="2770278" y="2770278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878667" y="1798551"/>
              <a:ext cx="905510" cy="288925"/>
            </a:xfrm>
            <a:custGeom>
              <a:avLst/>
              <a:gdLst/>
              <a:ahLst/>
              <a:cxnLst/>
              <a:rect l="l" t="t" r="r" b="b"/>
              <a:pathLst>
                <a:path w="905510" h="288925">
                  <a:moveTo>
                    <a:pt x="904934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904934" y="288823"/>
                  </a:lnTo>
                  <a:lnTo>
                    <a:pt x="9049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/>
          <p:cNvSpPr txBox="1"/>
          <p:nvPr/>
        </p:nvSpPr>
        <p:spPr>
          <a:xfrm>
            <a:off x="911687" y="1813477"/>
            <a:ext cx="82676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1110423" y="789007"/>
            <a:ext cx="728345" cy="303530"/>
            <a:chOff x="1110423" y="789007"/>
            <a:chExt cx="728345" cy="303530"/>
          </a:xfrm>
        </p:grpSpPr>
        <p:pic>
          <p:nvPicPr>
            <p:cNvPr id="65" name="object 6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0248" y="789007"/>
              <a:ext cx="198119" cy="19812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78348" y="804108"/>
              <a:ext cx="121920" cy="121920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1110423" y="865067"/>
              <a:ext cx="478790" cy="227329"/>
            </a:xfrm>
            <a:custGeom>
              <a:avLst/>
              <a:gdLst/>
              <a:ahLst/>
              <a:cxnLst/>
              <a:rect l="l" t="t" r="r" b="b"/>
              <a:pathLst>
                <a:path w="478790" h="227330">
                  <a:moveTo>
                    <a:pt x="478194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478194" y="226985"/>
                  </a:lnTo>
                  <a:lnTo>
                    <a:pt x="4781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/>
          <p:cNvSpPr txBox="1"/>
          <p:nvPr/>
        </p:nvSpPr>
        <p:spPr>
          <a:xfrm>
            <a:off x="1143443" y="879719"/>
            <a:ext cx="4000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(-4,14)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3758902" y="2825609"/>
            <a:ext cx="727710" cy="286385"/>
            <a:chOff x="3758902" y="2825609"/>
            <a:chExt cx="727710" cy="286385"/>
          </a:xfrm>
        </p:grpSpPr>
        <p:pic>
          <p:nvPicPr>
            <p:cNvPr id="70" name="object 7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58902" y="2913842"/>
              <a:ext cx="198120" cy="198119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97002" y="2928942"/>
              <a:ext cx="121920" cy="121920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4007822" y="2825609"/>
              <a:ext cx="478790" cy="227329"/>
            </a:xfrm>
            <a:custGeom>
              <a:avLst/>
              <a:gdLst/>
              <a:ahLst/>
              <a:cxnLst/>
              <a:rect l="l" t="t" r="r" b="b"/>
              <a:pathLst>
                <a:path w="478789" h="227330">
                  <a:moveTo>
                    <a:pt x="478194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478194" y="226985"/>
                  </a:lnTo>
                  <a:lnTo>
                    <a:pt x="4781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/>
          <p:cNvSpPr txBox="1"/>
          <p:nvPr/>
        </p:nvSpPr>
        <p:spPr>
          <a:xfrm>
            <a:off x="4040842" y="2840262"/>
            <a:ext cx="4000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(12,-2)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6698994" y="1537344"/>
            <a:ext cx="1858010" cy="1259840"/>
            <a:chOff x="6698994" y="1537344"/>
            <a:chExt cx="1858010" cy="1259840"/>
          </a:xfrm>
        </p:grpSpPr>
        <p:pic>
          <p:nvPicPr>
            <p:cNvPr id="75" name="object 7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58651" y="2598693"/>
              <a:ext cx="198120" cy="198119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96751" y="2613792"/>
              <a:ext cx="121920" cy="121920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73592" y="1792321"/>
              <a:ext cx="198120" cy="198119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11692" y="1807422"/>
              <a:ext cx="121920" cy="121920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6698994" y="1537344"/>
              <a:ext cx="365760" cy="227329"/>
            </a:xfrm>
            <a:custGeom>
              <a:avLst/>
              <a:gdLst/>
              <a:ahLst/>
              <a:cxnLst/>
              <a:rect l="l" t="t" r="r" b="b"/>
              <a:pathLst>
                <a:path w="365759" h="227330">
                  <a:moveTo>
                    <a:pt x="365271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365271" y="226985"/>
                  </a:lnTo>
                  <a:lnTo>
                    <a:pt x="3652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0" name="object 80"/>
          <p:cNvSpPr txBox="1"/>
          <p:nvPr/>
        </p:nvSpPr>
        <p:spPr>
          <a:xfrm>
            <a:off x="8291673" y="2371068"/>
            <a:ext cx="3575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(12,0)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5517713" y="1726896"/>
            <a:ext cx="92519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6732014" y="1551997"/>
            <a:ext cx="2870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(0,6)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669337" y="2647138"/>
            <a:ext cx="250190" cy="272415"/>
            <a:chOff x="8669337" y="2647138"/>
            <a:chExt cx="250190" cy="27241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669337" y="2647138"/>
              <a:ext cx="249725" cy="2723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07437" y="2662250"/>
              <a:ext cx="172772" cy="19561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32519" y="244062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110661" y="692444"/>
            <a:ext cx="3511550" cy="3766820"/>
            <a:chOff x="5110661" y="692444"/>
            <a:chExt cx="3511550" cy="3766820"/>
          </a:xfrm>
        </p:grpSpPr>
        <p:sp>
          <p:nvSpPr>
            <p:cNvPr id="7" name="object 7"/>
            <p:cNvSpPr/>
            <p:nvPr/>
          </p:nvSpPr>
          <p:spPr>
            <a:xfrm>
              <a:off x="5529388" y="1085656"/>
              <a:ext cx="802640" cy="3209925"/>
            </a:xfrm>
            <a:custGeom>
              <a:avLst/>
              <a:gdLst/>
              <a:ahLst/>
              <a:cxnLst/>
              <a:rect l="l" t="t" r="r" b="b"/>
              <a:pathLst>
                <a:path w="802639" h="3209925">
                  <a:moveTo>
                    <a:pt x="0" y="915137"/>
                  </a:moveTo>
                  <a:lnTo>
                    <a:pt x="0" y="3209636"/>
                  </a:lnTo>
                </a:path>
                <a:path w="802639" h="3209925">
                  <a:moveTo>
                    <a:pt x="0" y="0"/>
                  </a:moveTo>
                  <a:lnTo>
                    <a:pt x="0" y="626314"/>
                  </a:lnTo>
                </a:path>
                <a:path w="802639" h="3209925">
                  <a:moveTo>
                    <a:pt x="267351" y="0"/>
                  </a:moveTo>
                  <a:lnTo>
                    <a:pt x="267351" y="626314"/>
                  </a:lnTo>
                </a:path>
                <a:path w="802639" h="3209925">
                  <a:moveTo>
                    <a:pt x="534702" y="0"/>
                  </a:moveTo>
                  <a:lnTo>
                    <a:pt x="534702" y="626314"/>
                  </a:lnTo>
                </a:path>
                <a:path w="802639" h="3209925">
                  <a:moveTo>
                    <a:pt x="802054" y="0"/>
                  </a:moveTo>
                  <a:lnTo>
                    <a:pt x="802054" y="626314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598794" y="1085656"/>
              <a:ext cx="0" cy="3209925"/>
            </a:xfrm>
            <a:custGeom>
              <a:avLst/>
              <a:gdLst/>
              <a:ahLst/>
              <a:cxnLst/>
              <a:rect l="l" t="t" r="r" b="b"/>
              <a:pathLst>
                <a:path h="3209925">
                  <a:moveTo>
                    <a:pt x="0" y="0"/>
                  </a:moveTo>
                  <a:lnTo>
                    <a:pt x="0" y="3209636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866145" y="1085656"/>
              <a:ext cx="0" cy="452120"/>
            </a:xfrm>
            <a:custGeom>
              <a:avLst/>
              <a:gdLst/>
              <a:ahLst/>
              <a:cxnLst/>
              <a:rect l="l" t="t" r="r" b="b"/>
              <a:pathLst>
                <a:path h="452119">
                  <a:moveTo>
                    <a:pt x="0" y="0"/>
                  </a:moveTo>
                  <a:lnTo>
                    <a:pt x="0" y="45168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133497" y="1085656"/>
              <a:ext cx="535305" cy="3209925"/>
            </a:xfrm>
            <a:custGeom>
              <a:avLst/>
              <a:gdLst/>
              <a:ahLst/>
              <a:cxnLst/>
              <a:rect l="l" t="t" r="r" b="b"/>
              <a:pathLst>
                <a:path w="535304" h="3209925">
                  <a:moveTo>
                    <a:pt x="0" y="0"/>
                  </a:moveTo>
                  <a:lnTo>
                    <a:pt x="0" y="3209636"/>
                  </a:lnTo>
                </a:path>
                <a:path w="535304" h="3209925">
                  <a:moveTo>
                    <a:pt x="267351" y="0"/>
                  </a:moveTo>
                  <a:lnTo>
                    <a:pt x="267351" y="3209636"/>
                  </a:lnTo>
                </a:path>
                <a:path w="535304" h="3209925">
                  <a:moveTo>
                    <a:pt x="534701" y="0"/>
                  </a:moveTo>
                  <a:lnTo>
                    <a:pt x="534701" y="3209636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935550" y="1085656"/>
              <a:ext cx="0" cy="972185"/>
            </a:xfrm>
            <a:custGeom>
              <a:avLst/>
              <a:gdLst/>
              <a:ahLst/>
              <a:cxnLst/>
              <a:rect l="l" t="t" r="r" b="b"/>
              <a:pathLst>
                <a:path h="972185">
                  <a:moveTo>
                    <a:pt x="0" y="0"/>
                  </a:moveTo>
                  <a:lnTo>
                    <a:pt x="0" y="971810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255686" y="1085656"/>
              <a:ext cx="3221355" cy="3209925"/>
            </a:xfrm>
            <a:custGeom>
              <a:avLst/>
              <a:gdLst/>
              <a:ahLst/>
              <a:cxnLst/>
              <a:rect l="l" t="t" r="r" b="b"/>
              <a:pathLst>
                <a:path w="3221354" h="3209925">
                  <a:moveTo>
                    <a:pt x="2947215" y="0"/>
                  </a:moveTo>
                  <a:lnTo>
                    <a:pt x="2947215" y="3209636"/>
                  </a:lnTo>
                </a:path>
                <a:path w="3221354" h="3209925">
                  <a:moveTo>
                    <a:pt x="0" y="272761"/>
                  </a:moveTo>
                  <a:lnTo>
                    <a:pt x="3220916" y="272761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255686" y="1624829"/>
              <a:ext cx="3221355" cy="2670810"/>
            </a:xfrm>
            <a:custGeom>
              <a:avLst/>
              <a:gdLst/>
              <a:ahLst/>
              <a:cxnLst/>
              <a:rect l="l" t="t" r="r" b="b"/>
              <a:pathLst>
                <a:path w="3221354" h="2670810">
                  <a:moveTo>
                    <a:pt x="0" y="0"/>
                  </a:moveTo>
                  <a:lnTo>
                    <a:pt x="1443308" y="0"/>
                  </a:lnTo>
                </a:path>
                <a:path w="3221354" h="2670810">
                  <a:moveTo>
                    <a:pt x="1808579" y="0"/>
                  </a:moveTo>
                  <a:lnTo>
                    <a:pt x="3220916" y="0"/>
                  </a:lnTo>
                </a:path>
                <a:path w="3221354" h="2670810">
                  <a:moveTo>
                    <a:pt x="0" y="266411"/>
                  </a:moveTo>
                  <a:lnTo>
                    <a:pt x="229006" y="266411"/>
                  </a:lnTo>
                </a:path>
                <a:path w="3221354" h="2670810">
                  <a:moveTo>
                    <a:pt x="1610459" y="139499"/>
                  </a:moveTo>
                  <a:lnTo>
                    <a:pt x="1610459" y="2670463"/>
                  </a:lnTo>
                </a:path>
                <a:path w="3221354" h="2670810">
                  <a:moveTo>
                    <a:pt x="1232824" y="266411"/>
                  </a:moveTo>
                  <a:lnTo>
                    <a:pt x="3220916" y="266411"/>
                  </a:lnTo>
                </a:path>
                <a:path w="3221354" h="2670810">
                  <a:moveTo>
                    <a:pt x="541052" y="375964"/>
                  </a:moveTo>
                  <a:lnTo>
                    <a:pt x="541052" y="2670463"/>
                  </a:lnTo>
                </a:path>
                <a:path w="3221354" h="2670810">
                  <a:moveTo>
                    <a:pt x="808404" y="375964"/>
                  </a:moveTo>
                  <a:lnTo>
                    <a:pt x="808404" y="2670463"/>
                  </a:lnTo>
                </a:path>
                <a:path w="3221354" h="2670810">
                  <a:moveTo>
                    <a:pt x="1075755" y="375964"/>
                  </a:moveTo>
                  <a:lnTo>
                    <a:pt x="1075755" y="2670463"/>
                  </a:lnTo>
                </a:path>
                <a:path w="3221354" h="2670810">
                  <a:moveTo>
                    <a:pt x="0" y="532822"/>
                  </a:moveTo>
                  <a:lnTo>
                    <a:pt x="2476013" y="532822"/>
                  </a:lnTo>
                </a:path>
                <a:path w="3221354" h="2670810">
                  <a:moveTo>
                    <a:pt x="2841284" y="532822"/>
                  </a:moveTo>
                  <a:lnTo>
                    <a:pt x="3220916" y="532822"/>
                  </a:lnTo>
                </a:path>
                <a:path w="3221354" h="2670810">
                  <a:moveTo>
                    <a:pt x="2679863" y="659623"/>
                  </a:moveTo>
                  <a:lnTo>
                    <a:pt x="2679863" y="2670463"/>
                  </a:lnTo>
                </a:path>
                <a:path w="3221354" h="2670810">
                  <a:moveTo>
                    <a:pt x="0" y="799234"/>
                  </a:moveTo>
                  <a:lnTo>
                    <a:pt x="3002967" y="799234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255686" y="1085656"/>
              <a:ext cx="3221355" cy="3209925"/>
            </a:xfrm>
            <a:custGeom>
              <a:avLst/>
              <a:gdLst/>
              <a:ahLst/>
              <a:cxnLst/>
              <a:rect l="l" t="t" r="r" b="b"/>
              <a:pathLst>
                <a:path w="3221354" h="3209925">
                  <a:moveTo>
                    <a:pt x="0" y="1604818"/>
                  </a:moveTo>
                  <a:lnTo>
                    <a:pt x="3220916" y="1604818"/>
                  </a:lnTo>
                </a:path>
                <a:path w="3221354" h="3209925">
                  <a:moveTo>
                    <a:pt x="0" y="1871229"/>
                  </a:moveTo>
                  <a:lnTo>
                    <a:pt x="3220916" y="1871229"/>
                  </a:lnTo>
                </a:path>
                <a:path w="3221354" h="3209925">
                  <a:moveTo>
                    <a:pt x="0" y="2137641"/>
                  </a:moveTo>
                  <a:lnTo>
                    <a:pt x="3220916" y="2137641"/>
                  </a:lnTo>
                </a:path>
                <a:path w="3221354" h="3209925">
                  <a:moveTo>
                    <a:pt x="0" y="2404052"/>
                  </a:moveTo>
                  <a:lnTo>
                    <a:pt x="3220916" y="2404052"/>
                  </a:lnTo>
                </a:path>
                <a:path w="3221354" h="3209925">
                  <a:moveTo>
                    <a:pt x="0" y="2670464"/>
                  </a:moveTo>
                  <a:lnTo>
                    <a:pt x="3220916" y="2670464"/>
                  </a:lnTo>
                </a:path>
                <a:path w="3221354" h="3209925">
                  <a:moveTo>
                    <a:pt x="0" y="2936876"/>
                  </a:moveTo>
                  <a:lnTo>
                    <a:pt x="3220916" y="2936876"/>
                  </a:lnTo>
                </a:path>
                <a:path w="3221354" h="3209925">
                  <a:moveTo>
                    <a:pt x="6350" y="0"/>
                  </a:moveTo>
                  <a:lnTo>
                    <a:pt x="6350" y="3209636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470253" y="1085656"/>
              <a:ext cx="0" cy="3209925"/>
            </a:xfrm>
            <a:custGeom>
              <a:avLst/>
              <a:gdLst/>
              <a:ahLst/>
              <a:cxnLst/>
              <a:rect l="l" t="t" r="r" b="b"/>
              <a:pathLst>
                <a:path h="3209925">
                  <a:moveTo>
                    <a:pt x="0" y="1497744"/>
                  </a:moveTo>
                  <a:lnTo>
                    <a:pt x="0" y="3209636"/>
                  </a:lnTo>
                </a:path>
                <a:path h="3209925">
                  <a:moveTo>
                    <a:pt x="0" y="0"/>
                  </a:moveTo>
                  <a:lnTo>
                    <a:pt x="0" y="1270758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255686" y="1092006"/>
              <a:ext cx="3221355" cy="3197225"/>
            </a:xfrm>
            <a:custGeom>
              <a:avLst/>
              <a:gdLst/>
              <a:ahLst/>
              <a:cxnLst/>
              <a:rect l="l" t="t" r="r" b="b"/>
              <a:pathLst>
                <a:path w="3221354" h="3197225">
                  <a:moveTo>
                    <a:pt x="0" y="0"/>
                  </a:moveTo>
                  <a:lnTo>
                    <a:pt x="3220916" y="0"/>
                  </a:lnTo>
                </a:path>
                <a:path w="3221354" h="3197225">
                  <a:moveTo>
                    <a:pt x="0" y="3196936"/>
                  </a:moveTo>
                  <a:lnTo>
                    <a:pt x="3220916" y="3196936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10661" y="2604537"/>
              <a:ext cx="3510967" cy="19811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257981" y="268359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148758" y="262263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67085" y="948515"/>
              <a:ext cx="198120" cy="351016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866145" y="107583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688494"/>
                  </a:moveTo>
                  <a:lnTo>
                    <a:pt x="0" y="3215525"/>
                  </a:lnTo>
                </a:path>
                <a:path h="3215640">
                  <a:moveTo>
                    <a:pt x="0" y="0"/>
                  </a:moveTo>
                  <a:lnTo>
                    <a:pt x="0" y="461509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805181" y="96662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24369" y="692444"/>
              <a:ext cx="261681" cy="27234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2469" y="707461"/>
              <a:ext cx="185481" cy="196082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6901882" y="69022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0" dirty="0"/>
              <a:t> </a:t>
            </a:r>
            <a:r>
              <a:rPr spc="-5" dirty="0"/>
              <a:t>equation</a:t>
            </a:r>
            <a:r>
              <a:rPr spc="15" dirty="0"/>
              <a:t> </a:t>
            </a:r>
            <a:r>
              <a:rPr dirty="0">
                <a:latin typeface="Tahoma" panose="020B0604030504040204"/>
                <a:cs typeface="Tahoma" panose="020B0604030504040204"/>
              </a:rPr>
              <a:t>→</a:t>
            </a:r>
            <a:r>
              <a:rPr spc="-125" dirty="0">
                <a:latin typeface="Tahoma" panose="020B0604030504040204"/>
                <a:cs typeface="Tahoma" panose="020B0604030504040204"/>
              </a:rPr>
              <a:t> </a:t>
            </a:r>
            <a:r>
              <a:rPr spc="-15" dirty="0"/>
              <a:t>line</a:t>
            </a:r>
            <a:endParaRPr spc="-15" dirty="0"/>
          </a:p>
        </p:txBody>
      </p:sp>
      <p:grpSp>
        <p:nvGrpSpPr>
          <p:cNvPr id="27" name="object 27"/>
          <p:cNvGrpSpPr/>
          <p:nvPr/>
        </p:nvGrpSpPr>
        <p:grpSpPr>
          <a:xfrm>
            <a:off x="522370" y="1141412"/>
            <a:ext cx="3803650" cy="3200400"/>
            <a:chOff x="522370" y="1141412"/>
            <a:chExt cx="3803650" cy="3200400"/>
          </a:xfrm>
        </p:grpSpPr>
        <p:sp>
          <p:nvSpPr>
            <p:cNvPr id="28" name="object 28"/>
            <p:cNvSpPr/>
            <p:nvPr/>
          </p:nvSpPr>
          <p:spPr>
            <a:xfrm>
              <a:off x="671512" y="11414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1332052"/>
                  </a:lnTo>
                  <a:lnTo>
                    <a:pt x="3179940" y="1332052"/>
                  </a:lnTo>
                  <a:lnTo>
                    <a:pt x="3179940" y="1335227"/>
                  </a:lnTo>
                  <a:lnTo>
                    <a:pt x="3208210" y="1335227"/>
                  </a:lnTo>
                  <a:lnTo>
                    <a:pt x="3208210" y="1598460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511782"/>
                  </a:lnTo>
                  <a:lnTo>
                    <a:pt x="2940862" y="151178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744038" y="1335227"/>
                  </a:lnTo>
                  <a:lnTo>
                    <a:pt x="2744038" y="1332052"/>
                  </a:lnTo>
                  <a:lnTo>
                    <a:pt x="2676677" y="1332052"/>
                  </a:lnTo>
                  <a:lnTo>
                    <a:pt x="2676677" y="1233284"/>
                  </a:lnTo>
                  <a:lnTo>
                    <a:pt x="2673502" y="1233284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483193" y="1068819"/>
                  </a:lnTo>
                  <a:lnTo>
                    <a:pt x="2483193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1006297"/>
                  </a:lnTo>
                  <a:lnTo>
                    <a:pt x="2676677" y="1006297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1065644"/>
                  </a:lnTo>
                  <a:lnTo>
                    <a:pt x="2848457" y="1065644"/>
                  </a:lnTo>
                  <a:lnTo>
                    <a:pt x="2848457" y="1068819"/>
                  </a:lnTo>
                  <a:lnTo>
                    <a:pt x="2940862" y="1068819"/>
                  </a:lnTo>
                  <a:lnTo>
                    <a:pt x="2940862" y="1284808"/>
                  </a:lnTo>
                  <a:lnTo>
                    <a:pt x="2944037" y="1284808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266407"/>
                  </a:lnTo>
                  <a:lnTo>
                    <a:pt x="2406154" y="269582"/>
                  </a:lnTo>
                  <a:lnTo>
                    <a:pt x="2406154" y="532815"/>
                  </a:lnTo>
                  <a:lnTo>
                    <a:pt x="2323668" y="532815"/>
                  </a:lnTo>
                  <a:lnTo>
                    <a:pt x="2323668" y="535990"/>
                  </a:lnTo>
                  <a:lnTo>
                    <a:pt x="2406154" y="535990"/>
                  </a:lnTo>
                  <a:lnTo>
                    <a:pt x="2406154" y="799223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701789"/>
                  </a:lnTo>
                  <a:lnTo>
                    <a:pt x="2138807" y="701789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1958403" y="535990"/>
                  </a:lnTo>
                  <a:lnTo>
                    <a:pt x="1958403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474802"/>
                  </a:lnTo>
                  <a:lnTo>
                    <a:pt x="2141982" y="474802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03259" y="0"/>
                  </a:lnTo>
                  <a:lnTo>
                    <a:pt x="2103259" y="3162"/>
                  </a:lnTo>
                  <a:lnTo>
                    <a:pt x="2138807" y="316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198247"/>
                  </a:lnTo>
                  <a:lnTo>
                    <a:pt x="1871459" y="198247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667357" y="3162"/>
                  </a:lnTo>
                  <a:lnTo>
                    <a:pt x="1667357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799223"/>
                  </a:lnTo>
                  <a:lnTo>
                    <a:pt x="1112088" y="799223"/>
                  </a:lnTo>
                  <a:lnTo>
                    <a:pt x="1112088" y="802398"/>
                  </a:lnTo>
                  <a:lnTo>
                    <a:pt x="1336751" y="802398"/>
                  </a:lnTo>
                  <a:lnTo>
                    <a:pt x="1336751" y="1065644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945959"/>
                  </a:lnTo>
                  <a:lnTo>
                    <a:pt x="1069403" y="945959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945959"/>
                  </a:lnTo>
                  <a:lnTo>
                    <a:pt x="802043" y="945959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945959"/>
                  </a:lnTo>
                  <a:lnTo>
                    <a:pt x="534695" y="945959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945959"/>
                  </a:lnTo>
                  <a:lnTo>
                    <a:pt x="267347" y="945959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07149" y="802398"/>
                  </a:lnTo>
                  <a:lnTo>
                    <a:pt x="207149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657136"/>
                  </a:lnTo>
                  <a:lnTo>
                    <a:pt x="270522" y="657136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657136"/>
                  </a:lnTo>
                  <a:lnTo>
                    <a:pt x="537870" y="657136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657136"/>
                  </a:lnTo>
                  <a:lnTo>
                    <a:pt x="805218" y="657136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657136"/>
                  </a:lnTo>
                  <a:lnTo>
                    <a:pt x="1072578" y="657136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266407"/>
                  </a:lnTo>
                  <a:lnTo>
                    <a:pt x="1069403" y="269582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266407"/>
                  </a:lnTo>
                  <a:lnTo>
                    <a:pt x="802043" y="269582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266407"/>
                  </a:lnTo>
                  <a:lnTo>
                    <a:pt x="534695" y="269582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266407"/>
                  </a:lnTo>
                  <a:lnTo>
                    <a:pt x="267347" y="269582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2370" y="2665497"/>
              <a:ext cx="3510967" cy="19811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69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60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075676" y="2705046"/>
              <a:ext cx="249725" cy="27234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13776" y="2720159"/>
              <a:ext cx="172772" cy="195611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4149666" y="250077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091721" y="778275"/>
            <a:ext cx="285750" cy="3741420"/>
            <a:chOff x="2091721" y="778275"/>
            <a:chExt cx="285750" cy="3741420"/>
          </a:xfrm>
        </p:grpSpPr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8794" y="1009475"/>
              <a:ext cx="198120" cy="3510165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277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216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1721" y="778275"/>
              <a:ext cx="261681" cy="27234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29821" y="793293"/>
              <a:ext cx="185481" cy="196082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2369231" y="77605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3515551" y="2668498"/>
            <a:ext cx="198120" cy="198120"/>
            <a:chOff x="3515551" y="2668498"/>
            <a:chExt cx="198120" cy="198120"/>
          </a:xfrm>
        </p:grpSpPr>
        <p:pic>
          <p:nvPicPr>
            <p:cNvPr id="43" name="object 4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15551" y="2668498"/>
              <a:ext cx="198120" cy="19811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53651" y="2683597"/>
              <a:ext cx="121920" cy="121920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3448573" y="2440873"/>
            <a:ext cx="3575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(10,0)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3242006" y="2389994"/>
            <a:ext cx="198120" cy="198120"/>
            <a:chOff x="3242006" y="2389994"/>
            <a:chExt cx="198120" cy="198120"/>
          </a:xfrm>
        </p:grpSpPr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42006" y="2389994"/>
              <a:ext cx="198119" cy="19811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80106" y="2405094"/>
              <a:ext cx="121920" cy="121920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3187729" y="2162370"/>
            <a:ext cx="2870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(8,2)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2178860" y="1112687"/>
            <a:ext cx="596265" cy="410209"/>
            <a:chOff x="2178860" y="1112687"/>
            <a:chExt cx="596265" cy="410209"/>
          </a:xfrm>
        </p:grpSpPr>
        <p:pic>
          <p:nvPicPr>
            <p:cNvPr id="51" name="object 5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78860" y="1324571"/>
              <a:ext cx="198119" cy="19812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16960" y="1339672"/>
              <a:ext cx="121920" cy="121920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2338880" y="1112687"/>
              <a:ext cx="436245" cy="227329"/>
            </a:xfrm>
            <a:custGeom>
              <a:avLst/>
              <a:gdLst/>
              <a:ahLst/>
              <a:cxnLst/>
              <a:rect l="l" t="t" r="r" b="b"/>
              <a:pathLst>
                <a:path w="436244" h="227330">
                  <a:moveTo>
                    <a:pt x="435902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435902" y="226985"/>
                  </a:lnTo>
                  <a:lnTo>
                    <a:pt x="4359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/>
          <p:nvPr/>
        </p:nvSpPr>
        <p:spPr>
          <a:xfrm>
            <a:off x="2371900" y="1127338"/>
            <a:ext cx="3575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(0,10)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2713497" y="1856563"/>
            <a:ext cx="198120" cy="198120"/>
            <a:chOff x="2713497" y="1856563"/>
            <a:chExt cx="198120" cy="198120"/>
          </a:xfrm>
        </p:grpSpPr>
        <p:pic>
          <p:nvPicPr>
            <p:cNvPr id="56" name="object 5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13497" y="1856563"/>
              <a:ext cx="198119" cy="198119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51597" y="1871663"/>
              <a:ext cx="121920" cy="121920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2662941" y="1630871"/>
            <a:ext cx="2870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(4,6)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878667" y="572793"/>
            <a:ext cx="3439795" cy="2896235"/>
            <a:chOff x="878667" y="572793"/>
            <a:chExt cx="3439795" cy="2896235"/>
          </a:xfrm>
        </p:grpSpPr>
        <p:pic>
          <p:nvPicPr>
            <p:cNvPr id="60" name="object 6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21918" y="572793"/>
              <a:ext cx="2896002" cy="2896002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1484779" y="615655"/>
              <a:ext cx="2770505" cy="2770505"/>
            </a:xfrm>
            <a:custGeom>
              <a:avLst/>
              <a:gdLst/>
              <a:ahLst/>
              <a:cxnLst/>
              <a:rect l="l" t="t" r="r" b="b"/>
              <a:pathLst>
                <a:path w="2770504" h="2770504">
                  <a:moveTo>
                    <a:pt x="0" y="0"/>
                  </a:moveTo>
                  <a:lnTo>
                    <a:pt x="2770278" y="2770278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878667" y="1798551"/>
              <a:ext cx="905510" cy="288925"/>
            </a:xfrm>
            <a:custGeom>
              <a:avLst/>
              <a:gdLst/>
              <a:ahLst/>
              <a:cxnLst/>
              <a:rect l="l" t="t" r="r" b="b"/>
              <a:pathLst>
                <a:path w="905510" h="288925">
                  <a:moveTo>
                    <a:pt x="904934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904934" y="288823"/>
                  </a:lnTo>
                  <a:lnTo>
                    <a:pt x="9049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/>
          <p:cNvSpPr txBox="1"/>
          <p:nvPr/>
        </p:nvSpPr>
        <p:spPr>
          <a:xfrm>
            <a:off x="911687" y="1813477"/>
            <a:ext cx="82676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1110423" y="789007"/>
            <a:ext cx="728345" cy="303530"/>
            <a:chOff x="1110423" y="789007"/>
            <a:chExt cx="728345" cy="303530"/>
          </a:xfrm>
        </p:grpSpPr>
        <p:pic>
          <p:nvPicPr>
            <p:cNvPr id="65" name="object 6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0248" y="789007"/>
              <a:ext cx="198119" cy="19812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78348" y="804108"/>
              <a:ext cx="121920" cy="121920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1110423" y="865067"/>
              <a:ext cx="478790" cy="227329"/>
            </a:xfrm>
            <a:custGeom>
              <a:avLst/>
              <a:gdLst/>
              <a:ahLst/>
              <a:cxnLst/>
              <a:rect l="l" t="t" r="r" b="b"/>
              <a:pathLst>
                <a:path w="478790" h="227330">
                  <a:moveTo>
                    <a:pt x="478194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478194" y="226985"/>
                  </a:lnTo>
                  <a:lnTo>
                    <a:pt x="4781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/>
          <p:cNvSpPr txBox="1"/>
          <p:nvPr/>
        </p:nvSpPr>
        <p:spPr>
          <a:xfrm>
            <a:off x="1143443" y="879719"/>
            <a:ext cx="4000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(-4,14)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3758902" y="2825609"/>
            <a:ext cx="727710" cy="286385"/>
            <a:chOff x="3758902" y="2825609"/>
            <a:chExt cx="727710" cy="286385"/>
          </a:xfrm>
        </p:grpSpPr>
        <p:pic>
          <p:nvPicPr>
            <p:cNvPr id="70" name="object 7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58902" y="2913842"/>
              <a:ext cx="198120" cy="198119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97002" y="2928942"/>
              <a:ext cx="121920" cy="121920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4007822" y="2825609"/>
              <a:ext cx="478790" cy="227329"/>
            </a:xfrm>
            <a:custGeom>
              <a:avLst/>
              <a:gdLst/>
              <a:ahLst/>
              <a:cxnLst/>
              <a:rect l="l" t="t" r="r" b="b"/>
              <a:pathLst>
                <a:path w="478789" h="227330">
                  <a:moveTo>
                    <a:pt x="478194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478194" y="226985"/>
                  </a:lnTo>
                  <a:lnTo>
                    <a:pt x="4781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/>
          <p:cNvSpPr txBox="1"/>
          <p:nvPr/>
        </p:nvSpPr>
        <p:spPr>
          <a:xfrm>
            <a:off x="4040842" y="2840262"/>
            <a:ext cx="4000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(12,-2)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6698994" y="1537344"/>
            <a:ext cx="1858010" cy="1259840"/>
            <a:chOff x="6698994" y="1537344"/>
            <a:chExt cx="1858010" cy="1259840"/>
          </a:xfrm>
        </p:grpSpPr>
        <p:pic>
          <p:nvPicPr>
            <p:cNvPr id="75" name="object 7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58651" y="2598693"/>
              <a:ext cx="198120" cy="198119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96751" y="2613792"/>
              <a:ext cx="121920" cy="121920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31697" y="2337843"/>
              <a:ext cx="198120" cy="198119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69797" y="2352944"/>
              <a:ext cx="121920" cy="121920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73592" y="1792321"/>
              <a:ext cx="198120" cy="198119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11692" y="1807422"/>
              <a:ext cx="121920" cy="121920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6698994" y="1537344"/>
              <a:ext cx="365760" cy="227329"/>
            </a:xfrm>
            <a:custGeom>
              <a:avLst/>
              <a:gdLst/>
              <a:ahLst/>
              <a:cxnLst/>
              <a:rect l="l" t="t" r="r" b="b"/>
              <a:pathLst>
                <a:path w="365759" h="227330">
                  <a:moveTo>
                    <a:pt x="365271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365271" y="226985"/>
                  </a:lnTo>
                  <a:lnTo>
                    <a:pt x="3652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2" name="object 82"/>
          <p:cNvSpPr txBox="1"/>
          <p:nvPr/>
        </p:nvSpPr>
        <p:spPr>
          <a:xfrm>
            <a:off x="8291673" y="2371068"/>
            <a:ext cx="3575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(12,0)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5517713" y="1726896"/>
            <a:ext cx="92519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7764720" y="2072120"/>
            <a:ext cx="2870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(8,2)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6732014" y="1551997"/>
            <a:ext cx="2870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(0,6)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669337" y="2647138"/>
            <a:ext cx="250190" cy="272415"/>
            <a:chOff x="8669337" y="2647138"/>
            <a:chExt cx="250190" cy="27241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669337" y="2647138"/>
              <a:ext cx="249725" cy="2723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07437" y="2662250"/>
              <a:ext cx="172772" cy="19561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32519" y="244062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110661" y="692444"/>
            <a:ext cx="3511550" cy="3766820"/>
            <a:chOff x="5110661" y="692444"/>
            <a:chExt cx="3511550" cy="3766820"/>
          </a:xfrm>
        </p:grpSpPr>
        <p:sp>
          <p:nvSpPr>
            <p:cNvPr id="7" name="object 7"/>
            <p:cNvSpPr/>
            <p:nvPr/>
          </p:nvSpPr>
          <p:spPr>
            <a:xfrm>
              <a:off x="5255686" y="1085656"/>
              <a:ext cx="1610995" cy="3209925"/>
            </a:xfrm>
            <a:custGeom>
              <a:avLst/>
              <a:gdLst/>
              <a:ahLst/>
              <a:cxnLst/>
              <a:rect l="l" t="t" r="r" b="b"/>
              <a:pathLst>
                <a:path w="1610995" h="3209925">
                  <a:moveTo>
                    <a:pt x="273701" y="915137"/>
                  </a:moveTo>
                  <a:lnTo>
                    <a:pt x="273701" y="3209636"/>
                  </a:lnTo>
                </a:path>
                <a:path w="1610995" h="3209925">
                  <a:moveTo>
                    <a:pt x="273701" y="0"/>
                  </a:moveTo>
                  <a:lnTo>
                    <a:pt x="273701" y="626314"/>
                  </a:lnTo>
                </a:path>
                <a:path w="1610995" h="3209925">
                  <a:moveTo>
                    <a:pt x="541052" y="0"/>
                  </a:moveTo>
                  <a:lnTo>
                    <a:pt x="541052" y="626314"/>
                  </a:lnTo>
                </a:path>
                <a:path w="1610995" h="3209925">
                  <a:moveTo>
                    <a:pt x="808404" y="0"/>
                  </a:moveTo>
                  <a:lnTo>
                    <a:pt x="808404" y="626314"/>
                  </a:lnTo>
                </a:path>
                <a:path w="1610995" h="3209925">
                  <a:moveTo>
                    <a:pt x="1075755" y="0"/>
                  </a:moveTo>
                  <a:lnTo>
                    <a:pt x="1075755" y="626314"/>
                  </a:lnTo>
                </a:path>
                <a:path w="1610995" h="3209925">
                  <a:moveTo>
                    <a:pt x="0" y="272761"/>
                  </a:moveTo>
                  <a:lnTo>
                    <a:pt x="1078035" y="272761"/>
                  </a:lnTo>
                </a:path>
                <a:path w="1610995" h="3209925">
                  <a:moveTo>
                    <a:pt x="1343107" y="446742"/>
                  </a:moveTo>
                  <a:lnTo>
                    <a:pt x="1343107" y="3209636"/>
                  </a:lnTo>
                </a:path>
                <a:path w="1610995" h="3209925">
                  <a:moveTo>
                    <a:pt x="1610459" y="0"/>
                  </a:moveTo>
                  <a:lnTo>
                    <a:pt x="1610459" y="45168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133497" y="1085656"/>
              <a:ext cx="535305" cy="3209925"/>
            </a:xfrm>
            <a:custGeom>
              <a:avLst/>
              <a:gdLst/>
              <a:ahLst/>
              <a:cxnLst/>
              <a:rect l="l" t="t" r="r" b="b"/>
              <a:pathLst>
                <a:path w="535304" h="3209925">
                  <a:moveTo>
                    <a:pt x="0" y="0"/>
                  </a:moveTo>
                  <a:lnTo>
                    <a:pt x="0" y="3209636"/>
                  </a:lnTo>
                </a:path>
                <a:path w="535304" h="3209925">
                  <a:moveTo>
                    <a:pt x="267351" y="0"/>
                  </a:moveTo>
                  <a:lnTo>
                    <a:pt x="267351" y="3209636"/>
                  </a:lnTo>
                </a:path>
                <a:path w="535304" h="3209925">
                  <a:moveTo>
                    <a:pt x="534701" y="0"/>
                  </a:moveTo>
                  <a:lnTo>
                    <a:pt x="534701" y="3209636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935550" y="1085656"/>
              <a:ext cx="0" cy="972185"/>
            </a:xfrm>
            <a:custGeom>
              <a:avLst/>
              <a:gdLst/>
              <a:ahLst/>
              <a:cxnLst/>
              <a:rect l="l" t="t" r="r" b="b"/>
              <a:pathLst>
                <a:path h="972185">
                  <a:moveTo>
                    <a:pt x="0" y="0"/>
                  </a:moveTo>
                  <a:lnTo>
                    <a:pt x="0" y="971810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202902" y="1085656"/>
              <a:ext cx="0" cy="3209925"/>
            </a:xfrm>
            <a:custGeom>
              <a:avLst/>
              <a:gdLst/>
              <a:ahLst/>
              <a:cxnLst/>
              <a:rect l="l" t="t" r="r" b="b"/>
              <a:pathLst>
                <a:path h="3209925">
                  <a:moveTo>
                    <a:pt x="0" y="0"/>
                  </a:moveTo>
                  <a:lnTo>
                    <a:pt x="0" y="3209636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255686" y="1358418"/>
              <a:ext cx="3221355" cy="2936875"/>
            </a:xfrm>
            <a:custGeom>
              <a:avLst/>
              <a:gdLst/>
              <a:ahLst/>
              <a:cxnLst/>
              <a:rect l="l" t="t" r="r" b="b"/>
              <a:pathLst>
                <a:path w="3221354" h="2936875">
                  <a:moveTo>
                    <a:pt x="1485599" y="0"/>
                  </a:moveTo>
                  <a:lnTo>
                    <a:pt x="3220916" y="0"/>
                  </a:lnTo>
                </a:path>
                <a:path w="3221354" h="2936875">
                  <a:moveTo>
                    <a:pt x="0" y="266411"/>
                  </a:moveTo>
                  <a:lnTo>
                    <a:pt x="1443308" y="266411"/>
                  </a:lnTo>
                </a:path>
                <a:path w="3221354" h="2936875">
                  <a:moveTo>
                    <a:pt x="1808579" y="266411"/>
                  </a:moveTo>
                  <a:lnTo>
                    <a:pt x="3220916" y="266411"/>
                  </a:lnTo>
                </a:path>
                <a:path w="3221354" h="2936875">
                  <a:moveTo>
                    <a:pt x="0" y="532822"/>
                  </a:moveTo>
                  <a:lnTo>
                    <a:pt x="229006" y="532822"/>
                  </a:lnTo>
                </a:path>
                <a:path w="3221354" h="2936875">
                  <a:moveTo>
                    <a:pt x="1610459" y="405911"/>
                  </a:moveTo>
                  <a:lnTo>
                    <a:pt x="1610459" y="2936875"/>
                  </a:lnTo>
                </a:path>
                <a:path w="3221354" h="2936875">
                  <a:moveTo>
                    <a:pt x="1232824" y="532822"/>
                  </a:moveTo>
                  <a:lnTo>
                    <a:pt x="3220916" y="532822"/>
                  </a:lnTo>
                </a:path>
                <a:path w="3221354" h="2936875">
                  <a:moveTo>
                    <a:pt x="541052" y="642376"/>
                  </a:moveTo>
                  <a:lnTo>
                    <a:pt x="541052" y="2936875"/>
                  </a:lnTo>
                </a:path>
                <a:path w="3221354" h="2936875">
                  <a:moveTo>
                    <a:pt x="808404" y="642376"/>
                  </a:moveTo>
                  <a:lnTo>
                    <a:pt x="808404" y="2936875"/>
                  </a:lnTo>
                </a:path>
                <a:path w="3221354" h="2936875">
                  <a:moveTo>
                    <a:pt x="1075755" y="642376"/>
                  </a:moveTo>
                  <a:lnTo>
                    <a:pt x="1075755" y="2936875"/>
                  </a:lnTo>
                </a:path>
                <a:path w="3221354" h="2936875">
                  <a:moveTo>
                    <a:pt x="0" y="799234"/>
                  </a:moveTo>
                  <a:lnTo>
                    <a:pt x="2476013" y="799234"/>
                  </a:lnTo>
                </a:path>
                <a:path w="3221354" h="2936875">
                  <a:moveTo>
                    <a:pt x="2841284" y="799234"/>
                  </a:moveTo>
                  <a:lnTo>
                    <a:pt x="3220916" y="799234"/>
                  </a:lnTo>
                </a:path>
                <a:path w="3221354" h="2936875">
                  <a:moveTo>
                    <a:pt x="2679863" y="926034"/>
                  </a:moveTo>
                  <a:lnTo>
                    <a:pt x="2679863" y="2936875"/>
                  </a:lnTo>
                </a:path>
                <a:path w="3221354" h="2936875">
                  <a:moveTo>
                    <a:pt x="0" y="1065645"/>
                  </a:moveTo>
                  <a:lnTo>
                    <a:pt x="3002967" y="1065645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255686" y="1085656"/>
              <a:ext cx="3221355" cy="3209925"/>
            </a:xfrm>
            <a:custGeom>
              <a:avLst/>
              <a:gdLst/>
              <a:ahLst/>
              <a:cxnLst/>
              <a:rect l="l" t="t" r="r" b="b"/>
              <a:pathLst>
                <a:path w="3221354" h="3209925">
                  <a:moveTo>
                    <a:pt x="0" y="1604818"/>
                  </a:moveTo>
                  <a:lnTo>
                    <a:pt x="3220916" y="1604818"/>
                  </a:lnTo>
                </a:path>
                <a:path w="3221354" h="3209925">
                  <a:moveTo>
                    <a:pt x="0" y="1871229"/>
                  </a:moveTo>
                  <a:lnTo>
                    <a:pt x="3220916" y="1871229"/>
                  </a:lnTo>
                </a:path>
                <a:path w="3221354" h="3209925">
                  <a:moveTo>
                    <a:pt x="0" y="2137641"/>
                  </a:moveTo>
                  <a:lnTo>
                    <a:pt x="3220916" y="2137641"/>
                  </a:lnTo>
                </a:path>
                <a:path w="3221354" h="3209925">
                  <a:moveTo>
                    <a:pt x="0" y="2404052"/>
                  </a:moveTo>
                  <a:lnTo>
                    <a:pt x="3220916" y="2404052"/>
                  </a:lnTo>
                </a:path>
                <a:path w="3221354" h="3209925">
                  <a:moveTo>
                    <a:pt x="0" y="2670464"/>
                  </a:moveTo>
                  <a:lnTo>
                    <a:pt x="3220916" y="2670464"/>
                  </a:lnTo>
                </a:path>
                <a:path w="3221354" h="3209925">
                  <a:moveTo>
                    <a:pt x="0" y="2936876"/>
                  </a:moveTo>
                  <a:lnTo>
                    <a:pt x="3220916" y="2936876"/>
                  </a:lnTo>
                </a:path>
                <a:path w="3221354" h="3209925">
                  <a:moveTo>
                    <a:pt x="6350" y="0"/>
                  </a:moveTo>
                  <a:lnTo>
                    <a:pt x="6350" y="3209636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598794" y="1085656"/>
              <a:ext cx="1871980" cy="3209925"/>
            </a:xfrm>
            <a:custGeom>
              <a:avLst/>
              <a:gdLst/>
              <a:ahLst/>
              <a:cxnLst/>
              <a:rect l="l" t="t" r="r" b="b"/>
              <a:pathLst>
                <a:path w="1871979" h="3209925">
                  <a:moveTo>
                    <a:pt x="1871459" y="1497744"/>
                  </a:moveTo>
                  <a:lnTo>
                    <a:pt x="1871459" y="3209636"/>
                  </a:lnTo>
                </a:path>
                <a:path w="1871979" h="3209925">
                  <a:moveTo>
                    <a:pt x="1871459" y="0"/>
                  </a:moveTo>
                  <a:lnTo>
                    <a:pt x="1871459" y="1270758"/>
                  </a:lnTo>
                </a:path>
                <a:path w="1871979" h="3209925">
                  <a:moveTo>
                    <a:pt x="0" y="0"/>
                  </a:moveTo>
                  <a:lnTo>
                    <a:pt x="0" y="219757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255686" y="1092006"/>
              <a:ext cx="3221355" cy="3197225"/>
            </a:xfrm>
            <a:custGeom>
              <a:avLst/>
              <a:gdLst/>
              <a:ahLst/>
              <a:cxnLst/>
              <a:rect l="l" t="t" r="r" b="b"/>
              <a:pathLst>
                <a:path w="3221354" h="3197225">
                  <a:moveTo>
                    <a:pt x="0" y="0"/>
                  </a:moveTo>
                  <a:lnTo>
                    <a:pt x="3220916" y="0"/>
                  </a:lnTo>
                </a:path>
                <a:path w="3221354" h="3197225">
                  <a:moveTo>
                    <a:pt x="0" y="3196936"/>
                  </a:moveTo>
                  <a:lnTo>
                    <a:pt x="3220916" y="3196936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10661" y="2604537"/>
              <a:ext cx="3510967" cy="19811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257981" y="268359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148758" y="262263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67085" y="948515"/>
              <a:ext cx="198120" cy="351016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866145" y="107583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688494"/>
                  </a:moveTo>
                  <a:lnTo>
                    <a:pt x="0" y="3215525"/>
                  </a:lnTo>
                </a:path>
                <a:path h="3215640">
                  <a:moveTo>
                    <a:pt x="0" y="0"/>
                  </a:moveTo>
                  <a:lnTo>
                    <a:pt x="0" y="461509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805181" y="96662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24369" y="692444"/>
              <a:ext cx="261681" cy="27234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2469" y="707461"/>
              <a:ext cx="185481" cy="196082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6901882" y="69022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0" dirty="0"/>
              <a:t> </a:t>
            </a:r>
            <a:r>
              <a:rPr spc="-5" dirty="0"/>
              <a:t>equation</a:t>
            </a:r>
            <a:r>
              <a:rPr spc="15" dirty="0"/>
              <a:t> </a:t>
            </a:r>
            <a:r>
              <a:rPr dirty="0">
                <a:latin typeface="Tahoma" panose="020B0604030504040204"/>
                <a:cs typeface="Tahoma" panose="020B0604030504040204"/>
              </a:rPr>
              <a:t>→</a:t>
            </a:r>
            <a:r>
              <a:rPr spc="-125" dirty="0">
                <a:latin typeface="Tahoma" panose="020B0604030504040204"/>
                <a:cs typeface="Tahoma" panose="020B0604030504040204"/>
              </a:rPr>
              <a:t> </a:t>
            </a:r>
            <a:r>
              <a:rPr spc="-15" dirty="0"/>
              <a:t>line</a:t>
            </a:r>
            <a:endParaRPr spc="-15" dirty="0"/>
          </a:p>
        </p:txBody>
      </p:sp>
      <p:grpSp>
        <p:nvGrpSpPr>
          <p:cNvPr id="25" name="object 25"/>
          <p:cNvGrpSpPr/>
          <p:nvPr/>
        </p:nvGrpSpPr>
        <p:grpSpPr>
          <a:xfrm>
            <a:off x="522370" y="1141412"/>
            <a:ext cx="3803650" cy="3200400"/>
            <a:chOff x="522370" y="1141412"/>
            <a:chExt cx="3803650" cy="3200400"/>
          </a:xfrm>
        </p:grpSpPr>
        <p:sp>
          <p:nvSpPr>
            <p:cNvPr id="26" name="object 26"/>
            <p:cNvSpPr/>
            <p:nvPr/>
          </p:nvSpPr>
          <p:spPr>
            <a:xfrm>
              <a:off x="671512" y="11414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1332052"/>
                  </a:lnTo>
                  <a:lnTo>
                    <a:pt x="3179940" y="1332052"/>
                  </a:lnTo>
                  <a:lnTo>
                    <a:pt x="3179940" y="1335227"/>
                  </a:lnTo>
                  <a:lnTo>
                    <a:pt x="3208210" y="1335227"/>
                  </a:lnTo>
                  <a:lnTo>
                    <a:pt x="3208210" y="1598460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511782"/>
                  </a:lnTo>
                  <a:lnTo>
                    <a:pt x="2940862" y="151178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744038" y="1335227"/>
                  </a:lnTo>
                  <a:lnTo>
                    <a:pt x="2744038" y="1332052"/>
                  </a:lnTo>
                  <a:lnTo>
                    <a:pt x="2676677" y="1332052"/>
                  </a:lnTo>
                  <a:lnTo>
                    <a:pt x="2676677" y="1233284"/>
                  </a:lnTo>
                  <a:lnTo>
                    <a:pt x="2673502" y="1233284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483193" y="1068819"/>
                  </a:lnTo>
                  <a:lnTo>
                    <a:pt x="2483193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1006297"/>
                  </a:lnTo>
                  <a:lnTo>
                    <a:pt x="2676677" y="1006297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1065644"/>
                  </a:lnTo>
                  <a:lnTo>
                    <a:pt x="2848457" y="1065644"/>
                  </a:lnTo>
                  <a:lnTo>
                    <a:pt x="2848457" y="1068819"/>
                  </a:lnTo>
                  <a:lnTo>
                    <a:pt x="2940862" y="1068819"/>
                  </a:lnTo>
                  <a:lnTo>
                    <a:pt x="2940862" y="1284808"/>
                  </a:lnTo>
                  <a:lnTo>
                    <a:pt x="2944037" y="1284808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266407"/>
                  </a:lnTo>
                  <a:lnTo>
                    <a:pt x="2406154" y="269582"/>
                  </a:lnTo>
                  <a:lnTo>
                    <a:pt x="2406154" y="532815"/>
                  </a:lnTo>
                  <a:lnTo>
                    <a:pt x="2323668" y="532815"/>
                  </a:lnTo>
                  <a:lnTo>
                    <a:pt x="2323668" y="535990"/>
                  </a:lnTo>
                  <a:lnTo>
                    <a:pt x="2406154" y="535990"/>
                  </a:lnTo>
                  <a:lnTo>
                    <a:pt x="2406154" y="799223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701789"/>
                  </a:lnTo>
                  <a:lnTo>
                    <a:pt x="2138807" y="701789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1958403" y="535990"/>
                  </a:lnTo>
                  <a:lnTo>
                    <a:pt x="1958403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474802"/>
                  </a:lnTo>
                  <a:lnTo>
                    <a:pt x="2141982" y="474802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03259" y="0"/>
                  </a:lnTo>
                  <a:lnTo>
                    <a:pt x="2103259" y="3162"/>
                  </a:lnTo>
                  <a:lnTo>
                    <a:pt x="2138807" y="316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198247"/>
                  </a:lnTo>
                  <a:lnTo>
                    <a:pt x="1871459" y="198247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667357" y="3162"/>
                  </a:lnTo>
                  <a:lnTo>
                    <a:pt x="1667357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799223"/>
                  </a:lnTo>
                  <a:lnTo>
                    <a:pt x="1112088" y="799223"/>
                  </a:lnTo>
                  <a:lnTo>
                    <a:pt x="1112088" y="802398"/>
                  </a:lnTo>
                  <a:lnTo>
                    <a:pt x="1336751" y="802398"/>
                  </a:lnTo>
                  <a:lnTo>
                    <a:pt x="1336751" y="1065644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945959"/>
                  </a:lnTo>
                  <a:lnTo>
                    <a:pt x="1069403" y="945959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945959"/>
                  </a:lnTo>
                  <a:lnTo>
                    <a:pt x="802043" y="945959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945959"/>
                  </a:lnTo>
                  <a:lnTo>
                    <a:pt x="534695" y="945959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945959"/>
                  </a:lnTo>
                  <a:lnTo>
                    <a:pt x="267347" y="945959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07149" y="802398"/>
                  </a:lnTo>
                  <a:lnTo>
                    <a:pt x="207149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657136"/>
                  </a:lnTo>
                  <a:lnTo>
                    <a:pt x="270522" y="657136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657136"/>
                  </a:lnTo>
                  <a:lnTo>
                    <a:pt x="537870" y="657136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657136"/>
                  </a:lnTo>
                  <a:lnTo>
                    <a:pt x="805218" y="657136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657136"/>
                  </a:lnTo>
                  <a:lnTo>
                    <a:pt x="1072578" y="657136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266407"/>
                  </a:lnTo>
                  <a:lnTo>
                    <a:pt x="1069403" y="269582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266407"/>
                  </a:lnTo>
                  <a:lnTo>
                    <a:pt x="802043" y="269582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266407"/>
                  </a:lnTo>
                  <a:lnTo>
                    <a:pt x="534695" y="269582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266407"/>
                  </a:lnTo>
                  <a:lnTo>
                    <a:pt x="267347" y="269582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2370" y="2665497"/>
              <a:ext cx="3510967" cy="19811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69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60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075676" y="2705046"/>
              <a:ext cx="249725" cy="27234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13776" y="2720159"/>
              <a:ext cx="172772" cy="195611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4149666" y="250077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091721" y="778275"/>
            <a:ext cx="285750" cy="3741420"/>
            <a:chOff x="2091721" y="778275"/>
            <a:chExt cx="285750" cy="3741420"/>
          </a:xfrm>
        </p:grpSpPr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8794" y="1009475"/>
              <a:ext cx="198120" cy="3510165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2277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2216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1721" y="778275"/>
              <a:ext cx="261681" cy="27234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29821" y="793293"/>
              <a:ext cx="185481" cy="196082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2369231" y="77605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515551" y="2668498"/>
            <a:ext cx="198120" cy="198120"/>
            <a:chOff x="3515551" y="2668498"/>
            <a:chExt cx="198120" cy="198120"/>
          </a:xfrm>
        </p:grpSpPr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15551" y="2668498"/>
              <a:ext cx="198120" cy="19811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53651" y="2683597"/>
              <a:ext cx="121920" cy="121920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448573" y="2440873"/>
            <a:ext cx="3575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(10,0)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3242006" y="2389994"/>
            <a:ext cx="198120" cy="198120"/>
            <a:chOff x="3242006" y="2389994"/>
            <a:chExt cx="198120" cy="198120"/>
          </a:xfrm>
        </p:grpSpPr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42006" y="2389994"/>
              <a:ext cx="198119" cy="19811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80106" y="2405094"/>
              <a:ext cx="121920" cy="121920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3187729" y="2162370"/>
            <a:ext cx="2870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(8,2)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2178860" y="1112687"/>
            <a:ext cx="596265" cy="410209"/>
            <a:chOff x="2178860" y="1112687"/>
            <a:chExt cx="596265" cy="410209"/>
          </a:xfrm>
        </p:grpSpPr>
        <p:pic>
          <p:nvPicPr>
            <p:cNvPr id="49" name="object 4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78860" y="1324571"/>
              <a:ext cx="198119" cy="19812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16960" y="1339672"/>
              <a:ext cx="121920" cy="12192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2338880" y="1112687"/>
              <a:ext cx="436245" cy="227329"/>
            </a:xfrm>
            <a:custGeom>
              <a:avLst/>
              <a:gdLst/>
              <a:ahLst/>
              <a:cxnLst/>
              <a:rect l="l" t="t" r="r" b="b"/>
              <a:pathLst>
                <a:path w="436244" h="227330">
                  <a:moveTo>
                    <a:pt x="435902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435902" y="226985"/>
                  </a:lnTo>
                  <a:lnTo>
                    <a:pt x="4359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2371900" y="1127338"/>
            <a:ext cx="3575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(0,10)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2713497" y="1856563"/>
            <a:ext cx="198120" cy="198120"/>
            <a:chOff x="2713497" y="1856563"/>
            <a:chExt cx="198120" cy="198120"/>
          </a:xfrm>
        </p:grpSpPr>
        <p:pic>
          <p:nvPicPr>
            <p:cNvPr id="54" name="object 5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13497" y="1856563"/>
              <a:ext cx="198119" cy="198119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51597" y="1871663"/>
              <a:ext cx="121920" cy="121920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2662941" y="1630871"/>
            <a:ext cx="2870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(4,6)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878667" y="572793"/>
            <a:ext cx="3439795" cy="2896235"/>
            <a:chOff x="878667" y="572793"/>
            <a:chExt cx="3439795" cy="2896235"/>
          </a:xfrm>
        </p:grpSpPr>
        <p:pic>
          <p:nvPicPr>
            <p:cNvPr id="58" name="object 5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21918" y="572793"/>
              <a:ext cx="2896002" cy="2896002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1484779" y="615655"/>
              <a:ext cx="2770505" cy="2770505"/>
            </a:xfrm>
            <a:custGeom>
              <a:avLst/>
              <a:gdLst/>
              <a:ahLst/>
              <a:cxnLst/>
              <a:rect l="l" t="t" r="r" b="b"/>
              <a:pathLst>
                <a:path w="2770504" h="2770504">
                  <a:moveTo>
                    <a:pt x="0" y="0"/>
                  </a:moveTo>
                  <a:lnTo>
                    <a:pt x="2770278" y="2770278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878667" y="1798551"/>
              <a:ext cx="905510" cy="288925"/>
            </a:xfrm>
            <a:custGeom>
              <a:avLst/>
              <a:gdLst/>
              <a:ahLst/>
              <a:cxnLst/>
              <a:rect l="l" t="t" r="r" b="b"/>
              <a:pathLst>
                <a:path w="905510" h="288925">
                  <a:moveTo>
                    <a:pt x="904934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904934" y="288823"/>
                  </a:lnTo>
                  <a:lnTo>
                    <a:pt x="9049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/>
          <p:cNvSpPr txBox="1"/>
          <p:nvPr/>
        </p:nvSpPr>
        <p:spPr>
          <a:xfrm>
            <a:off x="911687" y="1813477"/>
            <a:ext cx="82676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1110423" y="789007"/>
            <a:ext cx="728345" cy="303530"/>
            <a:chOff x="1110423" y="789007"/>
            <a:chExt cx="728345" cy="303530"/>
          </a:xfrm>
        </p:grpSpPr>
        <p:pic>
          <p:nvPicPr>
            <p:cNvPr id="63" name="object 6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0248" y="789007"/>
              <a:ext cx="198119" cy="19812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78348" y="804108"/>
              <a:ext cx="121920" cy="121920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1110423" y="865067"/>
              <a:ext cx="478790" cy="227329"/>
            </a:xfrm>
            <a:custGeom>
              <a:avLst/>
              <a:gdLst/>
              <a:ahLst/>
              <a:cxnLst/>
              <a:rect l="l" t="t" r="r" b="b"/>
              <a:pathLst>
                <a:path w="478790" h="227330">
                  <a:moveTo>
                    <a:pt x="478194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478194" y="226985"/>
                  </a:lnTo>
                  <a:lnTo>
                    <a:pt x="4781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" name="object 66"/>
          <p:cNvSpPr txBox="1"/>
          <p:nvPr/>
        </p:nvSpPr>
        <p:spPr>
          <a:xfrm>
            <a:off x="1143443" y="879719"/>
            <a:ext cx="4000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(-4,14)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3758902" y="2825609"/>
            <a:ext cx="727710" cy="286385"/>
            <a:chOff x="3758902" y="2825609"/>
            <a:chExt cx="727710" cy="286385"/>
          </a:xfrm>
        </p:grpSpPr>
        <p:pic>
          <p:nvPicPr>
            <p:cNvPr id="68" name="object 6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58902" y="2913842"/>
              <a:ext cx="198120" cy="198119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97002" y="2928942"/>
              <a:ext cx="121920" cy="121920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4007822" y="2825609"/>
              <a:ext cx="478790" cy="227329"/>
            </a:xfrm>
            <a:custGeom>
              <a:avLst/>
              <a:gdLst/>
              <a:ahLst/>
              <a:cxnLst/>
              <a:rect l="l" t="t" r="r" b="b"/>
              <a:pathLst>
                <a:path w="478789" h="227330">
                  <a:moveTo>
                    <a:pt x="478194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478194" y="226985"/>
                  </a:lnTo>
                  <a:lnTo>
                    <a:pt x="4781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/>
          <p:cNvSpPr txBox="1"/>
          <p:nvPr/>
        </p:nvSpPr>
        <p:spPr>
          <a:xfrm>
            <a:off x="4040842" y="2840262"/>
            <a:ext cx="4000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(12,-2)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8358651" y="2598693"/>
            <a:ext cx="198120" cy="198120"/>
            <a:chOff x="8358651" y="2598693"/>
            <a:chExt cx="198120" cy="198120"/>
          </a:xfrm>
        </p:grpSpPr>
        <p:pic>
          <p:nvPicPr>
            <p:cNvPr id="73" name="object 7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58651" y="2598693"/>
              <a:ext cx="198120" cy="198119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96751" y="2613792"/>
              <a:ext cx="121920" cy="121920"/>
            </a:xfrm>
            <a:prstGeom prst="rect">
              <a:avLst/>
            </a:prstGeom>
          </p:spPr>
        </p:pic>
      </p:grpSp>
      <p:sp>
        <p:nvSpPr>
          <p:cNvPr id="75" name="object 75"/>
          <p:cNvSpPr txBox="1"/>
          <p:nvPr/>
        </p:nvSpPr>
        <p:spPr>
          <a:xfrm>
            <a:off x="8291673" y="2371068"/>
            <a:ext cx="3575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(12,0)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5517713" y="1726896"/>
            <a:ext cx="92519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6698994" y="1537344"/>
            <a:ext cx="1330960" cy="998855"/>
            <a:chOff x="6698994" y="1537344"/>
            <a:chExt cx="1330960" cy="998855"/>
          </a:xfrm>
        </p:grpSpPr>
        <p:pic>
          <p:nvPicPr>
            <p:cNvPr id="78" name="object 7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31697" y="2337843"/>
              <a:ext cx="198120" cy="198119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69797" y="2352944"/>
              <a:ext cx="121920" cy="121920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73592" y="1792321"/>
              <a:ext cx="198120" cy="198119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11692" y="1807422"/>
              <a:ext cx="121920" cy="121920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6698994" y="1537344"/>
              <a:ext cx="365760" cy="227329"/>
            </a:xfrm>
            <a:custGeom>
              <a:avLst/>
              <a:gdLst/>
              <a:ahLst/>
              <a:cxnLst/>
              <a:rect l="l" t="t" r="r" b="b"/>
              <a:pathLst>
                <a:path w="365759" h="227330">
                  <a:moveTo>
                    <a:pt x="365271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365271" y="226985"/>
                  </a:lnTo>
                  <a:lnTo>
                    <a:pt x="3652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/>
          <p:cNvSpPr txBox="1"/>
          <p:nvPr/>
        </p:nvSpPr>
        <p:spPr>
          <a:xfrm>
            <a:off x="7764720" y="2072120"/>
            <a:ext cx="2870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(8,2)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6732014" y="1551997"/>
            <a:ext cx="2870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(0,6)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6234662" y="1305414"/>
            <a:ext cx="506730" cy="410209"/>
            <a:chOff x="6234662" y="1305414"/>
            <a:chExt cx="506730" cy="410209"/>
          </a:xfrm>
        </p:grpSpPr>
        <p:pic>
          <p:nvPicPr>
            <p:cNvPr id="86" name="object 8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34662" y="1517299"/>
              <a:ext cx="198120" cy="198120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72762" y="1532399"/>
              <a:ext cx="121920" cy="121920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6333722" y="1305414"/>
              <a:ext cx="407670" cy="227329"/>
            </a:xfrm>
            <a:custGeom>
              <a:avLst/>
              <a:gdLst/>
              <a:ahLst/>
              <a:cxnLst/>
              <a:rect l="l" t="t" r="r" b="b"/>
              <a:pathLst>
                <a:path w="407670" h="227330">
                  <a:moveTo>
                    <a:pt x="407563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407563" y="226985"/>
                  </a:lnTo>
                  <a:lnTo>
                    <a:pt x="4075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9" name="object 89"/>
          <p:cNvSpPr txBox="1"/>
          <p:nvPr/>
        </p:nvSpPr>
        <p:spPr>
          <a:xfrm>
            <a:off x="6366742" y="1320067"/>
            <a:ext cx="32893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(-4,8)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669337" y="2647138"/>
            <a:ext cx="250190" cy="272415"/>
            <a:chOff x="8669337" y="2647138"/>
            <a:chExt cx="250190" cy="27241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669337" y="2647138"/>
              <a:ext cx="249725" cy="2723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07437" y="2662250"/>
              <a:ext cx="172772" cy="19561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32519" y="244062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110661" y="692444"/>
            <a:ext cx="3511550" cy="3766820"/>
            <a:chOff x="5110661" y="692444"/>
            <a:chExt cx="3511550" cy="3766820"/>
          </a:xfrm>
        </p:grpSpPr>
        <p:sp>
          <p:nvSpPr>
            <p:cNvPr id="7" name="object 7"/>
            <p:cNvSpPr/>
            <p:nvPr/>
          </p:nvSpPr>
          <p:spPr>
            <a:xfrm>
              <a:off x="5529388" y="1085656"/>
              <a:ext cx="802640" cy="3209925"/>
            </a:xfrm>
            <a:custGeom>
              <a:avLst/>
              <a:gdLst/>
              <a:ahLst/>
              <a:cxnLst/>
              <a:rect l="l" t="t" r="r" b="b"/>
              <a:pathLst>
                <a:path w="802639" h="3209925">
                  <a:moveTo>
                    <a:pt x="0" y="915137"/>
                  </a:moveTo>
                  <a:lnTo>
                    <a:pt x="0" y="3209636"/>
                  </a:lnTo>
                </a:path>
                <a:path w="802639" h="3209925">
                  <a:moveTo>
                    <a:pt x="0" y="0"/>
                  </a:moveTo>
                  <a:lnTo>
                    <a:pt x="0" y="626314"/>
                  </a:lnTo>
                </a:path>
                <a:path w="802639" h="3209925">
                  <a:moveTo>
                    <a:pt x="267351" y="0"/>
                  </a:moveTo>
                  <a:lnTo>
                    <a:pt x="267351" y="626314"/>
                  </a:lnTo>
                </a:path>
                <a:path w="802639" h="3209925">
                  <a:moveTo>
                    <a:pt x="534702" y="0"/>
                  </a:moveTo>
                  <a:lnTo>
                    <a:pt x="534702" y="626314"/>
                  </a:lnTo>
                </a:path>
                <a:path w="802639" h="3209925">
                  <a:moveTo>
                    <a:pt x="802054" y="0"/>
                  </a:moveTo>
                  <a:lnTo>
                    <a:pt x="802054" y="626314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255686" y="1085656"/>
              <a:ext cx="3221355" cy="3209925"/>
            </a:xfrm>
            <a:custGeom>
              <a:avLst/>
              <a:gdLst/>
              <a:ahLst/>
              <a:cxnLst/>
              <a:rect l="l" t="t" r="r" b="b"/>
              <a:pathLst>
                <a:path w="3221354" h="3209925">
                  <a:moveTo>
                    <a:pt x="1343107" y="0"/>
                  </a:moveTo>
                  <a:lnTo>
                    <a:pt x="1343107" y="3209636"/>
                  </a:lnTo>
                </a:path>
                <a:path w="3221354" h="3209925">
                  <a:moveTo>
                    <a:pt x="1610459" y="0"/>
                  </a:moveTo>
                  <a:lnTo>
                    <a:pt x="1610459" y="3209636"/>
                  </a:lnTo>
                </a:path>
                <a:path w="3221354" h="3209925">
                  <a:moveTo>
                    <a:pt x="1877810" y="0"/>
                  </a:moveTo>
                  <a:lnTo>
                    <a:pt x="1877810" y="3209636"/>
                  </a:lnTo>
                </a:path>
                <a:path w="3221354" h="3209925">
                  <a:moveTo>
                    <a:pt x="2145162" y="0"/>
                  </a:moveTo>
                  <a:lnTo>
                    <a:pt x="2145162" y="3209636"/>
                  </a:lnTo>
                </a:path>
                <a:path w="3221354" h="3209925">
                  <a:moveTo>
                    <a:pt x="2412512" y="0"/>
                  </a:moveTo>
                  <a:lnTo>
                    <a:pt x="2412512" y="3209636"/>
                  </a:lnTo>
                </a:path>
                <a:path w="3221354" h="3209925">
                  <a:moveTo>
                    <a:pt x="2679863" y="0"/>
                  </a:moveTo>
                  <a:lnTo>
                    <a:pt x="2679863" y="3209636"/>
                  </a:lnTo>
                </a:path>
                <a:path w="3221354" h="3209925">
                  <a:moveTo>
                    <a:pt x="2947215" y="0"/>
                  </a:moveTo>
                  <a:lnTo>
                    <a:pt x="2947215" y="3209636"/>
                  </a:lnTo>
                </a:path>
                <a:path w="3221354" h="3209925">
                  <a:moveTo>
                    <a:pt x="0" y="272761"/>
                  </a:moveTo>
                  <a:lnTo>
                    <a:pt x="3220916" y="272761"/>
                  </a:lnTo>
                </a:path>
                <a:path w="3221354" h="3209925">
                  <a:moveTo>
                    <a:pt x="0" y="539172"/>
                  </a:moveTo>
                  <a:lnTo>
                    <a:pt x="3220916" y="539172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255686" y="1891241"/>
              <a:ext cx="3221355" cy="2404110"/>
            </a:xfrm>
            <a:custGeom>
              <a:avLst/>
              <a:gdLst/>
              <a:ahLst/>
              <a:cxnLst/>
              <a:rect l="l" t="t" r="r" b="b"/>
              <a:pathLst>
                <a:path w="3221354" h="2404110">
                  <a:moveTo>
                    <a:pt x="0" y="0"/>
                  </a:moveTo>
                  <a:lnTo>
                    <a:pt x="229006" y="0"/>
                  </a:lnTo>
                </a:path>
                <a:path w="3221354" h="2404110">
                  <a:moveTo>
                    <a:pt x="1232824" y="0"/>
                  </a:moveTo>
                  <a:lnTo>
                    <a:pt x="3220916" y="0"/>
                  </a:lnTo>
                </a:path>
                <a:path w="3221354" h="2404110">
                  <a:moveTo>
                    <a:pt x="541052" y="109553"/>
                  </a:moveTo>
                  <a:lnTo>
                    <a:pt x="541052" y="2404052"/>
                  </a:lnTo>
                </a:path>
                <a:path w="3221354" h="2404110">
                  <a:moveTo>
                    <a:pt x="808404" y="109553"/>
                  </a:moveTo>
                  <a:lnTo>
                    <a:pt x="808404" y="2404052"/>
                  </a:lnTo>
                </a:path>
                <a:path w="3221354" h="2404110">
                  <a:moveTo>
                    <a:pt x="1075755" y="109553"/>
                  </a:moveTo>
                  <a:lnTo>
                    <a:pt x="1075755" y="2404052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255686" y="2157652"/>
              <a:ext cx="3221355" cy="0"/>
            </a:xfrm>
            <a:custGeom>
              <a:avLst/>
              <a:gdLst/>
              <a:ahLst/>
              <a:cxnLst/>
              <a:rect l="l" t="t" r="r" b="b"/>
              <a:pathLst>
                <a:path w="3221354">
                  <a:moveTo>
                    <a:pt x="0" y="0"/>
                  </a:moveTo>
                  <a:lnTo>
                    <a:pt x="3220916" y="0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255686" y="2424064"/>
              <a:ext cx="3003550" cy="0"/>
            </a:xfrm>
            <a:custGeom>
              <a:avLst/>
              <a:gdLst/>
              <a:ahLst/>
              <a:cxnLst/>
              <a:rect l="l" t="t" r="r" b="b"/>
              <a:pathLst>
                <a:path w="3003550">
                  <a:moveTo>
                    <a:pt x="0" y="0"/>
                  </a:moveTo>
                  <a:lnTo>
                    <a:pt x="3002967" y="0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255686" y="1085656"/>
              <a:ext cx="3221355" cy="3209925"/>
            </a:xfrm>
            <a:custGeom>
              <a:avLst/>
              <a:gdLst/>
              <a:ahLst/>
              <a:cxnLst/>
              <a:rect l="l" t="t" r="r" b="b"/>
              <a:pathLst>
                <a:path w="3221354" h="3209925">
                  <a:moveTo>
                    <a:pt x="0" y="1604818"/>
                  </a:moveTo>
                  <a:lnTo>
                    <a:pt x="3220916" y="1604818"/>
                  </a:lnTo>
                </a:path>
                <a:path w="3221354" h="3209925">
                  <a:moveTo>
                    <a:pt x="0" y="1871229"/>
                  </a:moveTo>
                  <a:lnTo>
                    <a:pt x="3220916" y="1871229"/>
                  </a:lnTo>
                </a:path>
                <a:path w="3221354" h="3209925">
                  <a:moveTo>
                    <a:pt x="0" y="2137641"/>
                  </a:moveTo>
                  <a:lnTo>
                    <a:pt x="3220916" y="2137641"/>
                  </a:lnTo>
                </a:path>
                <a:path w="3221354" h="3209925">
                  <a:moveTo>
                    <a:pt x="0" y="2404052"/>
                  </a:moveTo>
                  <a:lnTo>
                    <a:pt x="3220916" y="2404052"/>
                  </a:lnTo>
                </a:path>
                <a:path w="3221354" h="3209925">
                  <a:moveTo>
                    <a:pt x="0" y="2670464"/>
                  </a:moveTo>
                  <a:lnTo>
                    <a:pt x="3220916" y="2670464"/>
                  </a:lnTo>
                </a:path>
                <a:path w="3221354" h="3209925">
                  <a:moveTo>
                    <a:pt x="0" y="2936876"/>
                  </a:moveTo>
                  <a:lnTo>
                    <a:pt x="3220916" y="2936876"/>
                  </a:lnTo>
                </a:path>
                <a:path w="3221354" h="3209925">
                  <a:moveTo>
                    <a:pt x="6350" y="0"/>
                  </a:moveTo>
                  <a:lnTo>
                    <a:pt x="6350" y="3209636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470253" y="1085656"/>
              <a:ext cx="0" cy="3209925"/>
            </a:xfrm>
            <a:custGeom>
              <a:avLst/>
              <a:gdLst/>
              <a:ahLst/>
              <a:cxnLst/>
              <a:rect l="l" t="t" r="r" b="b"/>
              <a:pathLst>
                <a:path h="3209925">
                  <a:moveTo>
                    <a:pt x="0" y="1497744"/>
                  </a:moveTo>
                  <a:lnTo>
                    <a:pt x="0" y="3209636"/>
                  </a:lnTo>
                </a:path>
                <a:path h="3209925">
                  <a:moveTo>
                    <a:pt x="0" y="0"/>
                  </a:moveTo>
                  <a:lnTo>
                    <a:pt x="0" y="1270758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255686" y="1092006"/>
              <a:ext cx="3221355" cy="3197225"/>
            </a:xfrm>
            <a:custGeom>
              <a:avLst/>
              <a:gdLst/>
              <a:ahLst/>
              <a:cxnLst/>
              <a:rect l="l" t="t" r="r" b="b"/>
              <a:pathLst>
                <a:path w="3221354" h="3197225">
                  <a:moveTo>
                    <a:pt x="0" y="0"/>
                  </a:moveTo>
                  <a:lnTo>
                    <a:pt x="3220916" y="0"/>
                  </a:lnTo>
                </a:path>
                <a:path w="3221354" h="3197225">
                  <a:moveTo>
                    <a:pt x="0" y="3196936"/>
                  </a:moveTo>
                  <a:lnTo>
                    <a:pt x="3220916" y="3196936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10661" y="2604537"/>
              <a:ext cx="3510967" cy="19811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257981" y="268359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148758" y="262263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67085" y="948515"/>
              <a:ext cx="198120" cy="351016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866145" y="107583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805181" y="96662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24369" y="692444"/>
              <a:ext cx="261681" cy="27234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2469" y="707461"/>
              <a:ext cx="185481" cy="196082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6901882" y="69022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0" dirty="0"/>
              <a:t> </a:t>
            </a:r>
            <a:r>
              <a:rPr spc="-5" dirty="0"/>
              <a:t>equation</a:t>
            </a:r>
            <a:r>
              <a:rPr spc="15" dirty="0"/>
              <a:t> </a:t>
            </a:r>
            <a:r>
              <a:rPr dirty="0">
                <a:latin typeface="Tahoma" panose="020B0604030504040204"/>
                <a:cs typeface="Tahoma" panose="020B0604030504040204"/>
              </a:rPr>
              <a:t>→</a:t>
            </a:r>
            <a:r>
              <a:rPr spc="-125" dirty="0">
                <a:latin typeface="Tahoma" panose="020B0604030504040204"/>
                <a:cs typeface="Tahoma" panose="020B0604030504040204"/>
              </a:rPr>
              <a:t> </a:t>
            </a:r>
            <a:r>
              <a:rPr spc="-15" dirty="0"/>
              <a:t>line</a:t>
            </a:r>
            <a:endParaRPr spc="-15" dirty="0"/>
          </a:p>
        </p:txBody>
      </p:sp>
      <p:grpSp>
        <p:nvGrpSpPr>
          <p:cNvPr id="25" name="object 25"/>
          <p:cNvGrpSpPr/>
          <p:nvPr/>
        </p:nvGrpSpPr>
        <p:grpSpPr>
          <a:xfrm>
            <a:off x="522370" y="1141412"/>
            <a:ext cx="3803650" cy="3200400"/>
            <a:chOff x="522370" y="1141412"/>
            <a:chExt cx="3803650" cy="3200400"/>
          </a:xfrm>
        </p:grpSpPr>
        <p:sp>
          <p:nvSpPr>
            <p:cNvPr id="26" name="object 26"/>
            <p:cNvSpPr/>
            <p:nvPr/>
          </p:nvSpPr>
          <p:spPr>
            <a:xfrm>
              <a:off x="671512" y="11414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3162"/>
                  </a:lnTo>
                  <a:lnTo>
                    <a:pt x="3208210" y="266407"/>
                  </a:lnTo>
                  <a:lnTo>
                    <a:pt x="3208210" y="1332052"/>
                  </a:lnTo>
                  <a:lnTo>
                    <a:pt x="3179940" y="1332052"/>
                  </a:lnTo>
                  <a:lnTo>
                    <a:pt x="3179940" y="1335227"/>
                  </a:lnTo>
                  <a:lnTo>
                    <a:pt x="3208210" y="1335227"/>
                  </a:lnTo>
                  <a:lnTo>
                    <a:pt x="3208210" y="1598460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511782"/>
                  </a:lnTo>
                  <a:lnTo>
                    <a:pt x="2940862" y="151178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744038" y="1335227"/>
                  </a:lnTo>
                  <a:lnTo>
                    <a:pt x="2744038" y="1332052"/>
                  </a:lnTo>
                  <a:lnTo>
                    <a:pt x="2676677" y="1332052"/>
                  </a:lnTo>
                  <a:lnTo>
                    <a:pt x="2676677" y="1233284"/>
                  </a:lnTo>
                  <a:lnTo>
                    <a:pt x="2673502" y="1233284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483193" y="1068819"/>
                  </a:lnTo>
                  <a:lnTo>
                    <a:pt x="2483193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1006297"/>
                  </a:lnTo>
                  <a:lnTo>
                    <a:pt x="2676677" y="1006297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1065644"/>
                  </a:lnTo>
                  <a:lnTo>
                    <a:pt x="2848457" y="1065644"/>
                  </a:lnTo>
                  <a:lnTo>
                    <a:pt x="2848457" y="1068819"/>
                  </a:lnTo>
                  <a:lnTo>
                    <a:pt x="2940862" y="1068819"/>
                  </a:lnTo>
                  <a:lnTo>
                    <a:pt x="2940862" y="1284808"/>
                  </a:lnTo>
                  <a:lnTo>
                    <a:pt x="2944037" y="1284808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3162"/>
                  </a:lnTo>
                  <a:lnTo>
                    <a:pt x="3208210" y="3162"/>
                  </a:lnTo>
                  <a:lnTo>
                    <a:pt x="3208210" y="0"/>
                  </a:lnTo>
                  <a:lnTo>
                    <a:pt x="2944037" y="0"/>
                  </a:lnTo>
                  <a:lnTo>
                    <a:pt x="2940862" y="0"/>
                  </a:lnTo>
                  <a:lnTo>
                    <a:pt x="2940862" y="3162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3162"/>
                  </a:lnTo>
                  <a:lnTo>
                    <a:pt x="2940862" y="3162"/>
                  </a:lnTo>
                  <a:lnTo>
                    <a:pt x="2940862" y="0"/>
                  </a:lnTo>
                  <a:lnTo>
                    <a:pt x="2676677" y="0"/>
                  </a:lnTo>
                  <a:lnTo>
                    <a:pt x="2673502" y="0"/>
                  </a:lnTo>
                  <a:lnTo>
                    <a:pt x="2673502" y="3162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673502" y="3162"/>
                  </a:lnTo>
                  <a:lnTo>
                    <a:pt x="2673502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266407"/>
                  </a:lnTo>
                  <a:lnTo>
                    <a:pt x="2406154" y="269582"/>
                  </a:lnTo>
                  <a:lnTo>
                    <a:pt x="2406154" y="532815"/>
                  </a:lnTo>
                  <a:lnTo>
                    <a:pt x="2323668" y="532815"/>
                  </a:lnTo>
                  <a:lnTo>
                    <a:pt x="2323668" y="535990"/>
                  </a:lnTo>
                  <a:lnTo>
                    <a:pt x="2406154" y="535990"/>
                  </a:lnTo>
                  <a:lnTo>
                    <a:pt x="2406154" y="799223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701789"/>
                  </a:lnTo>
                  <a:lnTo>
                    <a:pt x="2138807" y="701789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1958403" y="535990"/>
                  </a:lnTo>
                  <a:lnTo>
                    <a:pt x="1958403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474802"/>
                  </a:lnTo>
                  <a:lnTo>
                    <a:pt x="2141982" y="474802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03259" y="0"/>
                  </a:lnTo>
                  <a:lnTo>
                    <a:pt x="2103259" y="3162"/>
                  </a:lnTo>
                  <a:lnTo>
                    <a:pt x="2138807" y="316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198247"/>
                  </a:lnTo>
                  <a:lnTo>
                    <a:pt x="1871459" y="198247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667357" y="3162"/>
                  </a:lnTo>
                  <a:lnTo>
                    <a:pt x="1667357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799223"/>
                  </a:lnTo>
                  <a:lnTo>
                    <a:pt x="1112088" y="799223"/>
                  </a:lnTo>
                  <a:lnTo>
                    <a:pt x="1112088" y="802398"/>
                  </a:lnTo>
                  <a:lnTo>
                    <a:pt x="1336751" y="802398"/>
                  </a:lnTo>
                  <a:lnTo>
                    <a:pt x="1336751" y="1065644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945959"/>
                  </a:lnTo>
                  <a:lnTo>
                    <a:pt x="1069403" y="945959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945959"/>
                  </a:lnTo>
                  <a:lnTo>
                    <a:pt x="802043" y="945959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945959"/>
                  </a:lnTo>
                  <a:lnTo>
                    <a:pt x="534695" y="945959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945959"/>
                  </a:lnTo>
                  <a:lnTo>
                    <a:pt x="267347" y="945959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07149" y="802398"/>
                  </a:lnTo>
                  <a:lnTo>
                    <a:pt x="207149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657136"/>
                  </a:lnTo>
                  <a:lnTo>
                    <a:pt x="270522" y="657136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657136"/>
                  </a:lnTo>
                  <a:lnTo>
                    <a:pt x="537870" y="657136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657136"/>
                  </a:lnTo>
                  <a:lnTo>
                    <a:pt x="805218" y="657136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657136"/>
                  </a:lnTo>
                  <a:lnTo>
                    <a:pt x="1072578" y="657136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266407"/>
                  </a:lnTo>
                  <a:lnTo>
                    <a:pt x="1069403" y="269582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266407"/>
                  </a:lnTo>
                  <a:lnTo>
                    <a:pt x="802043" y="269582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266407"/>
                  </a:lnTo>
                  <a:lnTo>
                    <a:pt x="534695" y="269582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266407"/>
                  </a:lnTo>
                  <a:lnTo>
                    <a:pt x="267347" y="269582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3162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2370" y="2665497"/>
              <a:ext cx="3510967" cy="19811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69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60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075676" y="2705046"/>
              <a:ext cx="249725" cy="27234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13776" y="2720159"/>
              <a:ext cx="172772" cy="195611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4149666" y="250077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091721" y="778275"/>
            <a:ext cx="285750" cy="3741420"/>
            <a:chOff x="2091721" y="778275"/>
            <a:chExt cx="285750" cy="3741420"/>
          </a:xfrm>
        </p:grpSpPr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8794" y="1009475"/>
              <a:ext cx="198120" cy="3510165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2277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2216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1721" y="778275"/>
              <a:ext cx="261681" cy="27234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29821" y="793293"/>
              <a:ext cx="185481" cy="196082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2369231" y="77605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515551" y="2668498"/>
            <a:ext cx="198120" cy="198120"/>
            <a:chOff x="3515551" y="2668498"/>
            <a:chExt cx="198120" cy="198120"/>
          </a:xfrm>
        </p:grpSpPr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15551" y="2668498"/>
              <a:ext cx="198120" cy="19811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53651" y="2683597"/>
              <a:ext cx="121920" cy="121920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448573" y="2440873"/>
            <a:ext cx="3575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(10,0)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3242006" y="2389994"/>
            <a:ext cx="198120" cy="198120"/>
            <a:chOff x="3242006" y="2389994"/>
            <a:chExt cx="198120" cy="198120"/>
          </a:xfrm>
        </p:grpSpPr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42006" y="2389994"/>
              <a:ext cx="198119" cy="19811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80106" y="2405094"/>
              <a:ext cx="121920" cy="121920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3187729" y="2162370"/>
            <a:ext cx="2870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(8,2)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2178860" y="1112687"/>
            <a:ext cx="596265" cy="410209"/>
            <a:chOff x="2178860" y="1112687"/>
            <a:chExt cx="596265" cy="410209"/>
          </a:xfrm>
        </p:grpSpPr>
        <p:pic>
          <p:nvPicPr>
            <p:cNvPr id="49" name="object 4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78860" y="1324571"/>
              <a:ext cx="198119" cy="19812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16960" y="1339672"/>
              <a:ext cx="121920" cy="12192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2338880" y="1112687"/>
              <a:ext cx="436245" cy="227329"/>
            </a:xfrm>
            <a:custGeom>
              <a:avLst/>
              <a:gdLst/>
              <a:ahLst/>
              <a:cxnLst/>
              <a:rect l="l" t="t" r="r" b="b"/>
              <a:pathLst>
                <a:path w="436244" h="227330">
                  <a:moveTo>
                    <a:pt x="435902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435902" y="226985"/>
                  </a:lnTo>
                  <a:lnTo>
                    <a:pt x="4359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2371900" y="1127338"/>
            <a:ext cx="3575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(0,10)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2713497" y="1856563"/>
            <a:ext cx="198120" cy="198120"/>
            <a:chOff x="2713497" y="1856563"/>
            <a:chExt cx="198120" cy="198120"/>
          </a:xfrm>
        </p:grpSpPr>
        <p:pic>
          <p:nvPicPr>
            <p:cNvPr id="54" name="object 5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13497" y="1856563"/>
              <a:ext cx="198119" cy="198119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51597" y="1871663"/>
              <a:ext cx="121920" cy="121920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2662941" y="1630871"/>
            <a:ext cx="2870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(4,6)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878667" y="572793"/>
            <a:ext cx="3439795" cy="2896235"/>
            <a:chOff x="878667" y="572793"/>
            <a:chExt cx="3439795" cy="2896235"/>
          </a:xfrm>
        </p:grpSpPr>
        <p:pic>
          <p:nvPicPr>
            <p:cNvPr id="58" name="object 5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21918" y="572793"/>
              <a:ext cx="2896002" cy="2896002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1484779" y="615655"/>
              <a:ext cx="2770505" cy="2770505"/>
            </a:xfrm>
            <a:custGeom>
              <a:avLst/>
              <a:gdLst/>
              <a:ahLst/>
              <a:cxnLst/>
              <a:rect l="l" t="t" r="r" b="b"/>
              <a:pathLst>
                <a:path w="2770504" h="2770504">
                  <a:moveTo>
                    <a:pt x="0" y="0"/>
                  </a:moveTo>
                  <a:lnTo>
                    <a:pt x="2770278" y="2770278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878667" y="1798551"/>
              <a:ext cx="905510" cy="288925"/>
            </a:xfrm>
            <a:custGeom>
              <a:avLst/>
              <a:gdLst/>
              <a:ahLst/>
              <a:cxnLst/>
              <a:rect l="l" t="t" r="r" b="b"/>
              <a:pathLst>
                <a:path w="905510" h="288925">
                  <a:moveTo>
                    <a:pt x="904934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904934" y="288823"/>
                  </a:lnTo>
                  <a:lnTo>
                    <a:pt x="9049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/>
          <p:cNvSpPr txBox="1"/>
          <p:nvPr/>
        </p:nvSpPr>
        <p:spPr>
          <a:xfrm>
            <a:off x="911687" y="1813477"/>
            <a:ext cx="82676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1110423" y="789007"/>
            <a:ext cx="728345" cy="303530"/>
            <a:chOff x="1110423" y="789007"/>
            <a:chExt cx="728345" cy="303530"/>
          </a:xfrm>
        </p:grpSpPr>
        <p:pic>
          <p:nvPicPr>
            <p:cNvPr id="63" name="object 6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0248" y="789007"/>
              <a:ext cx="198119" cy="19812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78348" y="804108"/>
              <a:ext cx="121920" cy="121920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1110423" y="865067"/>
              <a:ext cx="478790" cy="227329"/>
            </a:xfrm>
            <a:custGeom>
              <a:avLst/>
              <a:gdLst/>
              <a:ahLst/>
              <a:cxnLst/>
              <a:rect l="l" t="t" r="r" b="b"/>
              <a:pathLst>
                <a:path w="478790" h="227330">
                  <a:moveTo>
                    <a:pt x="478194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478194" y="226985"/>
                  </a:lnTo>
                  <a:lnTo>
                    <a:pt x="4781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" name="object 66"/>
          <p:cNvSpPr txBox="1"/>
          <p:nvPr/>
        </p:nvSpPr>
        <p:spPr>
          <a:xfrm>
            <a:off x="1143443" y="879719"/>
            <a:ext cx="4000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(-4,14)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3758902" y="2825609"/>
            <a:ext cx="727710" cy="286385"/>
            <a:chOff x="3758902" y="2825609"/>
            <a:chExt cx="727710" cy="286385"/>
          </a:xfrm>
        </p:grpSpPr>
        <p:pic>
          <p:nvPicPr>
            <p:cNvPr id="68" name="object 6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58902" y="2913842"/>
              <a:ext cx="198120" cy="198119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97002" y="2928942"/>
              <a:ext cx="121920" cy="121920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4007822" y="2825609"/>
              <a:ext cx="478790" cy="227329"/>
            </a:xfrm>
            <a:custGeom>
              <a:avLst/>
              <a:gdLst/>
              <a:ahLst/>
              <a:cxnLst/>
              <a:rect l="l" t="t" r="r" b="b"/>
              <a:pathLst>
                <a:path w="478789" h="227330">
                  <a:moveTo>
                    <a:pt x="478194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478194" y="226985"/>
                  </a:lnTo>
                  <a:lnTo>
                    <a:pt x="4781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/>
          <p:cNvSpPr txBox="1"/>
          <p:nvPr/>
        </p:nvSpPr>
        <p:spPr>
          <a:xfrm>
            <a:off x="4040842" y="2840262"/>
            <a:ext cx="4000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(12,-2)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8358651" y="2598693"/>
            <a:ext cx="198120" cy="198120"/>
            <a:chOff x="8358651" y="2598693"/>
            <a:chExt cx="198120" cy="198120"/>
          </a:xfrm>
        </p:grpSpPr>
        <p:pic>
          <p:nvPicPr>
            <p:cNvPr id="73" name="object 7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58651" y="2598693"/>
              <a:ext cx="198120" cy="198119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96751" y="2613792"/>
              <a:ext cx="121920" cy="121920"/>
            </a:xfrm>
            <a:prstGeom prst="rect">
              <a:avLst/>
            </a:prstGeom>
          </p:spPr>
        </p:pic>
      </p:grpSp>
      <p:sp>
        <p:nvSpPr>
          <p:cNvPr id="75" name="object 75"/>
          <p:cNvSpPr txBox="1"/>
          <p:nvPr/>
        </p:nvSpPr>
        <p:spPr>
          <a:xfrm>
            <a:off x="8291673" y="2371068"/>
            <a:ext cx="3575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(12,0)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5517713" y="1726896"/>
            <a:ext cx="92519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5481919" y="1142238"/>
            <a:ext cx="3563620" cy="1895475"/>
            <a:chOff x="5481919" y="1142238"/>
            <a:chExt cx="3563620" cy="1895475"/>
          </a:xfrm>
        </p:grpSpPr>
        <p:pic>
          <p:nvPicPr>
            <p:cNvPr id="78" name="object 7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81919" y="1142238"/>
              <a:ext cx="3563613" cy="1895174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5539008" y="1184829"/>
              <a:ext cx="3449954" cy="1770380"/>
            </a:xfrm>
            <a:custGeom>
              <a:avLst/>
              <a:gdLst/>
              <a:ahLst/>
              <a:cxnLst/>
              <a:rect l="l" t="t" r="r" b="b"/>
              <a:pathLst>
                <a:path w="3449954" h="1770380">
                  <a:moveTo>
                    <a:pt x="0" y="0"/>
                  </a:moveTo>
                  <a:lnTo>
                    <a:pt x="3449434" y="1769992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0" name="object 8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31697" y="2337843"/>
              <a:ext cx="198120" cy="198119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69797" y="2352944"/>
              <a:ext cx="121920" cy="121920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7731700" y="2057467"/>
              <a:ext cx="365760" cy="227329"/>
            </a:xfrm>
            <a:custGeom>
              <a:avLst/>
              <a:gdLst/>
              <a:ahLst/>
              <a:cxnLst/>
              <a:rect l="l" t="t" r="r" b="b"/>
              <a:pathLst>
                <a:path w="365759" h="227330">
                  <a:moveTo>
                    <a:pt x="365271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365271" y="226985"/>
                  </a:lnTo>
                  <a:lnTo>
                    <a:pt x="3652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/>
          <p:cNvSpPr txBox="1"/>
          <p:nvPr/>
        </p:nvSpPr>
        <p:spPr>
          <a:xfrm>
            <a:off x="7764720" y="2072120"/>
            <a:ext cx="2870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(8,2)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6698994" y="1537344"/>
            <a:ext cx="365760" cy="453390"/>
            <a:chOff x="6698994" y="1537344"/>
            <a:chExt cx="365760" cy="453390"/>
          </a:xfrm>
        </p:grpSpPr>
        <p:pic>
          <p:nvPicPr>
            <p:cNvPr id="85" name="object 8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73592" y="1792321"/>
              <a:ext cx="198120" cy="198119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11692" y="1807422"/>
              <a:ext cx="121920" cy="121920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6698994" y="1537344"/>
              <a:ext cx="365760" cy="227329"/>
            </a:xfrm>
            <a:custGeom>
              <a:avLst/>
              <a:gdLst/>
              <a:ahLst/>
              <a:cxnLst/>
              <a:rect l="l" t="t" r="r" b="b"/>
              <a:pathLst>
                <a:path w="365759" h="227330">
                  <a:moveTo>
                    <a:pt x="365271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365271" y="226985"/>
                  </a:lnTo>
                  <a:lnTo>
                    <a:pt x="3652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8" name="object 88"/>
          <p:cNvSpPr txBox="1"/>
          <p:nvPr/>
        </p:nvSpPr>
        <p:spPr>
          <a:xfrm>
            <a:off x="6732014" y="1551997"/>
            <a:ext cx="2870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(0,6)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6234662" y="1305414"/>
            <a:ext cx="506730" cy="410209"/>
            <a:chOff x="6234662" y="1305414"/>
            <a:chExt cx="506730" cy="410209"/>
          </a:xfrm>
        </p:grpSpPr>
        <p:pic>
          <p:nvPicPr>
            <p:cNvPr id="90" name="object 9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34662" y="1517299"/>
              <a:ext cx="198120" cy="198120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72762" y="1532399"/>
              <a:ext cx="121920" cy="121920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6333722" y="1305414"/>
              <a:ext cx="407670" cy="227329"/>
            </a:xfrm>
            <a:custGeom>
              <a:avLst/>
              <a:gdLst/>
              <a:ahLst/>
              <a:cxnLst/>
              <a:rect l="l" t="t" r="r" b="b"/>
              <a:pathLst>
                <a:path w="407670" h="227330">
                  <a:moveTo>
                    <a:pt x="407563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407563" y="226985"/>
                  </a:lnTo>
                  <a:lnTo>
                    <a:pt x="4075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3" name="object 93"/>
          <p:cNvSpPr txBox="1"/>
          <p:nvPr/>
        </p:nvSpPr>
        <p:spPr>
          <a:xfrm>
            <a:off x="6366742" y="1320067"/>
            <a:ext cx="32893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(-4,8)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669337" y="2647138"/>
            <a:ext cx="250190" cy="272415"/>
            <a:chOff x="8669337" y="2647138"/>
            <a:chExt cx="250190" cy="27241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669337" y="2647138"/>
              <a:ext cx="249725" cy="2723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07437" y="2662250"/>
              <a:ext cx="172772" cy="19561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32519" y="244062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110661" y="692444"/>
            <a:ext cx="3511550" cy="3766820"/>
            <a:chOff x="5110661" y="692444"/>
            <a:chExt cx="3511550" cy="3766820"/>
          </a:xfrm>
        </p:grpSpPr>
        <p:sp>
          <p:nvSpPr>
            <p:cNvPr id="7" name="object 7"/>
            <p:cNvSpPr/>
            <p:nvPr/>
          </p:nvSpPr>
          <p:spPr>
            <a:xfrm>
              <a:off x="5529388" y="1085656"/>
              <a:ext cx="802640" cy="3209925"/>
            </a:xfrm>
            <a:custGeom>
              <a:avLst/>
              <a:gdLst/>
              <a:ahLst/>
              <a:cxnLst/>
              <a:rect l="l" t="t" r="r" b="b"/>
              <a:pathLst>
                <a:path w="802639" h="3209925">
                  <a:moveTo>
                    <a:pt x="0" y="915137"/>
                  </a:moveTo>
                  <a:lnTo>
                    <a:pt x="0" y="3209636"/>
                  </a:lnTo>
                </a:path>
                <a:path w="802639" h="3209925">
                  <a:moveTo>
                    <a:pt x="0" y="0"/>
                  </a:moveTo>
                  <a:lnTo>
                    <a:pt x="0" y="626314"/>
                  </a:lnTo>
                </a:path>
                <a:path w="802639" h="3209925">
                  <a:moveTo>
                    <a:pt x="267351" y="0"/>
                  </a:moveTo>
                  <a:lnTo>
                    <a:pt x="267351" y="626314"/>
                  </a:lnTo>
                </a:path>
                <a:path w="802639" h="3209925">
                  <a:moveTo>
                    <a:pt x="534702" y="0"/>
                  </a:moveTo>
                  <a:lnTo>
                    <a:pt x="534702" y="626314"/>
                  </a:lnTo>
                </a:path>
                <a:path w="802639" h="3209925">
                  <a:moveTo>
                    <a:pt x="802054" y="0"/>
                  </a:moveTo>
                  <a:lnTo>
                    <a:pt x="802054" y="626314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255686" y="1085656"/>
              <a:ext cx="3221355" cy="3209925"/>
            </a:xfrm>
            <a:custGeom>
              <a:avLst/>
              <a:gdLst/>
              <a:ahLst/>
              <a:cxnLst/>
              <a:rect l="l" t="t" r="r" b="b"/>
              <a:pathLst>
                <a:path w="3221354" h="3209925">
                  <a:moveTo>
                    <a:pt x="1343107" y="0"/>
                  </a:moveTo>
                  <a:lnTo>
                    <a:pt x="1343107" y="3209636"/>
                  </a:lnTo>
                </a:path>
                <a:path w="3221354" h="3209925">
                  <a:moveTo>
                    <a:pt x="1610459" y="0"/>
                  </a:moveTo>
                  <a:lnTo>
                    <a:pt x="1610459" y="3209636"/>
                  </a:lnTo>
                </a:path>
                <a:path w="3221354" h="3209925">
                  <a:moveTo>
                    <a:pt x="1877810" y="0"/>
                  </a:moveTo>
                  <a:lnTo>
                    <a:pt x="1877810" y="3209636"/>
                  </a:lnTo>
                </a:path>
                <a:path w="3221354" h="3209925">
                  <a:moveTo>
                    <a:pt x="2145162" y="0"/>
                  </a:moveTo>
                  <a:lnTo>
                    <a:pt x="2145162" y="3209636"/>
                  </a:lnTo>
                </a:path>
                <a:path w="3221354" h="3209925">
                  <a:moveTo>
                    <a:pt x="2412512" y="0"/>
                  </a:moveTo>
                  <a:lnTo>
                    <a:pt x="2412512" y="3209636"/>
                  </a:lnTo>
                </a:path>
                <a:path w="3221354" h="3209925">
                  <a:moveTo>
                    <a:pt x="2679863" y="0"/>
                  </a:moveTo>
                  <a:lnTo>
                    <a:pt x="2679863" y="3209636"/>
                  </a:lnTo>
                </a:path>
                <a:path w="3221354" h="3209925">
                  <a:moveTo>
                    <a:pt x="2947215" y="0"/>
                  </a:moveTo>
                  <a:lnTo>
                    <a:pt x="2947215" y="3209636"/>
                  </a:lnTo>
                </a:path>
                <a:path w="3221354" h="3209925">
                  <a:moveTo>
                    <a:pt x="0" y="272761"/>
                  </a:moveTo>
                  <a:lnTo>
                    <a:pt x="3220916" y="272761"/>
                  </a:lnTo>
                </a:path>
                <a:path w="3221354" h="3209925">
                  <a:moveTo>
                    <a:pt x="0" y="539172"/>
                  </a:moveTo>
                  <a:lnTo>
                    <a:pt x="3220916" y="539172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255686" y="1891241"/>
              <a:ext cx="3221355" cy="2404110"/>
            </a:xfrm>
            <a:custGeom>
              <a:avLst/>
              <a:gdLst/>
              <a:ahLst/>
              <a:cxnLst/>
              <a:rect l="l" t="t" r="r" b="b"/>
              <a:pathLst>
                <a:path w="3221354" h="2404110">
                  <a:moveTo>
                    <a:pt x="0" y="0"/>
                  </a:moveTo>
                  <a:lnTo>
                    <a:pt x="229006" y="0"/>
                  </a:lnTo>
                </a:path>
                <a:path w="3221354" h="2404110">
                  <a:moveTo>
                    <a:pt x="1232824" y="0"/>
                  </a:moveTo>
                  <a:lnTo>
                    <a:pt x="3220916" y="0"/>
                  </a:lnTo>
                </a:path>
                <a:path w="3221354" h="2404110">
                  <a:moveTo>
                    <a:pt x="541052" y="109553"/>
                  </a:moveTo>
                  <a:lnTo>
                    <a:pt x="541052" y="2404052"/>
                  </a:lnTo>
                </a:path>
                <a:path w="3221354" h="2404110">
                  <a:moveTo>
                    <a:pt x="808404" y="109553"/>
                  </a:moveTo>
                  <a:lnTo>
                    <a:pt x="808404" y="2404052"/>
                  </a:lnTo>
                </a:path>
                <a:path w="3221354" h="2404110">
                  <a:moveTo>
                    <a:pt x="1075755" y="109553"/>
                  </a:moveTo>
                  <a:lnTo>
                    <a:pt x="1075755" y="2404052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255686" y="2157652"/>
              <a:ext cx="3221355" cy="0"/>
            </a:xfrm>
            <a:custGeom>
              <a:avLst/>
              <a:gdLst/>
              <a:ahLst/>
              <a:cxnLst/>
              <a:rect l="l" t="t" r="r" b="b"/>
              <a:pathLst>
                <a:path w="3221354">
                  <a:moveTo>
                    <a:pt x="0" y="0"/>
                  </a:moveTo>
                  <a:lnTo>
                    <a:pt x="3220916" y="0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255686" y="2424064"/>
              <a:ext cx="3003550" cy="0"/>
            </a:xfrm>
            <a:custGeom>
              <a:avLst/>
              <a:gdLst/>
              <a:ahLst/>
              <a:cxnLst/>
              <a:rect l="l" t="t" r="r" b="b"/>
              <a:pathLst>
                <a:path w="3003550">
                  <a:moveTo>
                    <a:pt x="0" y="0"/>
                  </a:moveTo>
                  <a:lnTo>
                    <a:pt x="3002967" y="0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255686" y="1085656"/>
              <a:ext cx="3221355" cy="3209925"/>
            </a:xfrm>
            <a:custGeom>
              <a:avLst/>
              <a:gdLst/>
              <a:ahLst/>
              <a:cxnLst/>
              <a:rect l="l" t="t" r="r" b="b"/>
              <a:pathLst>
                <a:path w="3221354" h="3209925">
                  <a:moveTo>
                    <a:pt x="0" y="1604818"/>
                  </a:moveTo>
                  <a:lnTo>
                    <a:pt x="3220916" y="1604818"/>
                  </a:lnTo>
                </a:path>
                <a:path w="3221354" h="3209925">
                  <a:moveTo>
                    <a:pt x="0" y="1871229"/>
                  </a:moveTo>
                  <a:lnTo>
                    <a:pt x="3220916" y="1871229"/>
                  </a:lnTo>
                </a:path>
                <a:path w="3221354" h="3209925">
                  <a:moveTo>
                    <a:pt x="0" y="2137641"/>
                  </a:moveTo>
                  <a:lnTo>
                    <a:pt x="3220916" y="2137641"/>
                  </a:lnTo>
                </a:path>
                <a:path w="3221354" h="3209925">
                  <a:moveTo>
                    <a:pt x="0" y="2404052"/>
                  </a:moveTo>
                  <a:lnTo>
                    <a:pt x="3220916" y="2404052"/>
                  </a:lnTo>
                </a:path>
                <a:path w="3221354" h="3209925">
                  <a:moveTo>
                    <a:pt x="0" y="2670464"/>
                  </a:moveTo>
                  <a:lnTo>
                    <a:pt x="3220916" y="2670464"/>
                  </a:lnTo>
                </a:path>
                <a:path w="3221354" h="3209925">
                  <a:moveTo>
                    <a:pt x="0" y="2936876"/>
                  </a:moveTo>
                  <a:lnTo>
                    <a:pt x="3220916" y="2936876"/>
                  </a:lnTo>
                </a:path>
                <a:path w="3221354" h="3209925">
                  <a:moveTo>
                    <a:pt x="6350" y="0"/>
                  </a:moveTo>
                  <a:lnTo>
                    <a:pt x="6350" y="3209636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470253" y="1085656"/>
              <a:ext cx="0" cy="3209925"/>
            </a:xfrm>
            <a:custGeom>
              <a:avLst/>
              <a:gdLst/>
              <a:ahLst/>
              <a:cxnLst/>
              <a:rect l="l" t="t" r="r" b="b"/>
              <a:pathLst>
                <a:path h="3209925">
                  <a:moveTo>
                    <a:pt x="0" y="1497744"/>
                  </a:moveTo>
                  <a:lnTo>
                    <a:pt x="0" y="3209636"/>
                  </a:lnTo>
                </a:path>
                <a:path h="3209925">
                  <a:moveTo>
                    <a:pt x="0" y="0"/>
                  </a:moveTo>
                  <a:lnTo>
                    <a:pt x="0" y="1270758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255686" y="1092006"/>
              <a:ext cx="3221355" cy="3197225"/>
            </a:xfrm>
            <a:custGeom>
              <a:avLst/>
              <a:gdLst/>
              <a:ahLst/>
              <a:cxnLst/>
              <a:rect l="l" t="t" r="r" b="b"/>
              <a:pathLst>
                <a:path w="3221354" h="3197225">
                  <a:moveTo>
                    <a:pt x="0" y="0"/>
                  </a:moveTo>
                  <a:lnTo>
                    <a:pt x="3220916" y="0"/>
                  </a:lnTo>
                </a:path>
                <a:path w="3221354" h="3197225">
                  <a:moveTo>
                    <a:pt x="0" y="3196936"/>
                  </a:moveTo>
                  <a:lnTo>
                    <a:pt x="3220916" y="3196936"/>
                  </a:lnTo>
                </a:path>
              </a:pathLst>
            </a:custGeom>
            <a:ln w="317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10661" y="2604537"/>
              <a:ext cx="3510967" cy="19811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257981" y="268359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09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148758" y="262263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67085" y="948515"/>
              <a:ext cx="198120" cy="351016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866145" y="107583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805181" y="96662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20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20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24369" y="692444"/>
              <a:ext cx="261681" cy="27234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2469" y="707461"/>
              <a:ext cx="185481" cy="196082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6901882" y="690222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Linear</a:t>
            </a:r>
            <a:r>
              <a:rPr spc="10" dirty="0"/>
              <a:t> </a:t>
            </a:r>
            <a:r>
              <a:rPr spc="-5" dirty="0"/>
              <a:t>equation</a:t>
            </a:r>
            <a:r>
              <a:rPr spc="15" dirty="0"/>
              <a:t> </a:t>
            </a:r>
            <a:r>
              <a:rPr dirty="0">
                <a:latin typeface="Tahoma" panose="020B0604030504040204"/>
                <a:cs typeface="Tahoma" panose="020B0604030504040204"/>
              </a:rPr>
              <a:t>→</a:t>
            </a:r>
            <a:r>
              <a:rPr spc="-125" dirty="0">
                <a:latin typeface="Tahoma" panose="020B0604030504040204"/>
                <a:cs typeface="Tahoma" panose="020B0604030504040204"/>
              </a:rPr>
              <a:t> </a:t>
            </a:r>
            <a:r>
              <a:rPr spc="-15" dirty="0"/>
              <a:t>line</a:t>
            </a:r>
            <a:endParaRPr spc="-15" dirty="0"/>
          </a:p>
        </p:txBody>
      </p:sp>
      <p:grpSp>
        <p:nvGrpSpPr>
          <p:cNvPr id="25" name="object 25"/>
          <p:cNvGrpSpPr/>
          <p:nvPr/>
        </p:nvGrpSpPr>
        <p:grpSpPr>
          <a:xfrm>
            <a:off x="522370" y="1141412"/>
            <a:ext cx="3803650" cy="3200400"/>
            <a:chOff x="522370" y="1141412"/>
            <a:chExt cx="3803650" cy="3200400"/>
          </a:xfrm>
        </p:grpSpPr>
        <p:sp>
          <p:nvSpPr>
            <p:cNvPr id="26" name="object 26"/>
            <p:cNvSpPr/>
            <p:nvPr/>
          </p:nvSpPr>
          <p:spPr>
            <a:xfrm>
              <a:off x="671512" y="1141425"/>
              <a:ext cx="3211830" cy="3200400"/>
            </a:xfrm>
            <a:custGeom>
              <a:avLst/>
              <a:gdLst/>
              <a:ahLst/>
              <a:cxnLst/>
              <a:rect l="l" t="t" r="r" b="b"/>
              <a:pathLst>
                <a:path w="3211829" h="3200400">
                  <a:moveTo>
                    <a:pt x="3211385" y="0"/>
                  </a:moveTo>
                  <a:lnTo>
                    <a:pt x="3208210" y="0"/>
                  </a:lnTo>
                  <a:lnTo>
                    <a:pt x="3208210" y="266407"/>
                  </a:lnTo>
                  <a:lnTo>
                    <a:pt x="3208210" y="269582"/>
                  </a:lnTo>
                  <a:lnTo>
                    <a:pt x="3208210" y="1332052"/>
                  </a:lnTo>
                  <a:lnTo>
                    <a:pt x="3179940" y="1332052"/>
                  </a:lnTo>
                  <a:lnTo>
                    <a:pt x="3179940" y="1335227"/>
                  </a:lnTo>
                  <a:lnTo>
                    <a:pt x="3208210" y="1335227"/>
                  </a:lnTo>
                  <a:lnTo>
                    <a:pt x="3208210" y="1598460"/>
                  </a:lnTo>
                  <a:lnTo>
                    <a:pt x="3208210" y="3196933"/>
                  </a:lnTo>
                  <a:lnTo>
                    <a:pt x="2944037" y="3196933"/>
                  </a:lnTo>
                  <a:lnTo>
                    <a:pt x="2944037" y="2933700"/>
                  </a:lnTo>
                  <a:lnTo>
                    <a:pt x="3208210" y="2933700"/>
                  </a:lnTo>
                  <a:lnTo>
                    <a:pt x="3208210" y="2930525"/>
                  </a:lnTo>
                  <a:lnTo>
                    <a:pt x="2944037" y="2930525"/>
                  </a:lnTo>
                  <a:lnTo>
                    <a:pt x="2944037" y="2667279"/>
                  </a:lnTo>
                  <a:lnTo>
                    <a:pt x="3208210" y="2667279"/>
                  </a:lnTo>
                  <a:lnTo>
                    <a:pt x="3208210" y="2664104"/>
                  </a:lnTo>
                  <a:lnTo>
                    <a:pt x="2944037" y="2664104"/>
                  </a:lnTo>
                  <a:lnTo>
                    <a:pt x="2944037" y="2400871"/>
                  </a:lnTo>
                  <a:lnTo>
                    <a:pt x="3208210" y="2400871"/>
                  </a:lnTo>
                  <a:lnTo>
                    <a:pt x="3208210" y="2397696"/>
                  </a:lnTo>
                  <a:lnTo>
                    <a:pt x="2944037" y="2397696"/>
                  </a:lnTo>
                  <a:lnTo>
                    <a:pt x="2944037" y="2134463"/>
                  </a:lnTo>
                  <a:lnTo>
                    <a:pt x="3208210" y="2134463"/>
                  </a:lnTo>
                  <a:lnTo>
                    <a:pt x="3208210" y="2131288"/>
                  </a:lnTo>
                  <a:lnTo>
                    <a:pt x="2944037" y="2131288"/>
                  </a:lnTo>
                  <a:lnTo>
                    <a:pt x="2944037" y="1868043"/>
                  </a:lnTo>
                  <a:lnTo>
                    <a:pt x="3208210" y="1868043"/>
                  </a:lnTo>
                  <a:lnTo>
                    <a:pt x="3208210" y="1864868"/>
                  </a:lnTo>
                  <a:lnTo>
                    <a:pt x="2944037" y="1864868"/>
                  </a:lnTo>
                  <a:lnTo>
                    <a:pt x="2944037" y="1601635"/>
                  </a:lnTo>
                  <a:lnTo>
                    <a:pt x="3208210" y="1601635"/>
                  </a:lnTo>
                  <a:lnTo>
                    <a:pt x="3208210" y="1598460"/>
                  </a:lnTo>
                  <a:lnTo>
                    <a:pt x="2944037" y="1598460"/>
                  </a:lnTo>
                  <a:lnTo>
                    <a:pt x="2944037" y="1511782"/>
                  </a:lnTo>
                  <a:lnTo>
                    <a:pt x="2940862" y="1511782"/>
                  </a:lnTo>
                  <a:lnTo>
                    <a:pt x="2940862" y="3196933"/>
                  </a:lnTo>
                  <a:lnTo>
                    <a:pt x="2676677" y="3196933"/>
                  </a:lnTo>
                  <a:lnTo>
                    <a:pt x="2676677" y="2933700"/>
                  </a:lnTo>
                  <a:lnTo>
                    <a:pt x="2940862" y="2933700"/>
                  </a:lnTo>
                  <a:lnTo>
                    <a:pt x="2940862" y="2930525"/>
                  </a:lnTo>
                  <a:lnTo>
                    <a:pt x="2676677" y="2930525"/>
                  </a:lnTo>
                  <a:lnTo>
                    <a:pt x="2676677" y="2667279"/>
                  </a:lnTo>
                  <a:lnTo>
                    <a:pt x="2940862" y="2667279"/>
                  </a:lnTo>
                  <a:lnTo>
                    <a:pt x="2940862" y="2664104"/>
                  </a:lnTo>
                  <a:lnTo>
                    <a:pt x="2676677" y="2664104"/>
                  </a:lnTo>
                  <a:lnTo>
                    <a:pt x="2676677" y="2400871"/>
                  </a:lnTo>
                  <a:lnTo>
                    <a:pt x="2940862" y="2400871"/>
                  </a:lnTo>
                  <a:lnTo>
                    <a:pt x="2940862" y="2397696"/>
                  </a:lnTo>
                  <a:lnTo>
                    <a:pt x="2676677" y="2397696"/>
                  </a:lnTo>
                  <a:lnTo>
                    <a:pt x="2676677" y="2134463"/>
                  </a:lnTo>
                  <a:lnTo>
                    <a:pt x="2940862" y="2134463"/>
                  </a:lnTo>
                  <a:lnTo>
                    <a:pt x="2940862" y="2131288"/>
                  </a:lnTo>
                  <a:lnTo>
                    <a:pt x="2676677" y="2131288"/>
                  </a:lnTo>
                  <a:lnTo>
                    <a:pt x="2676677" y="1868043"/>
                  </a:lnTo>
                  <a:lnTo>
                    <a:pt x="2940862" y="1868043"/>
                  </a:lnTo>
                  <a:lnTo>
                    <a:pt x="2940862" y="1864868"/>
                  </a:lnTo>
                  <a:lnTo>
                    <a:pt x="2676677" y="1864868"/>
                  </a:lnTo>
                  <a:lnTo>
                    <a:pt x="2676677" y="1601635"/>
                  </a:lnTo>
                  <a:lnTo>
                    <a:pt x="2940862" y="1601635"/>
                  </a:lnTo>
                  <a:lnTo>
                    <a:pt x="2940862" y="1598460"/>
                  </a:lnTo>
                  <a:lnTo>
                    <a:pt x="2676677" y="1598460"/>
                  </a:lnTo>
                  <a:lnTo>
                    <a:pt x="2676677" y="1335227"/>
                  </a:lnTo>
                  <a:lnTo>
                    <a:pt x="2744038" y="1335227"/>
                  </a:lnTo>
                  <a:lnTo>
                    <a:pt x="2744038" y="1332052"/>
                  </a:lnTo>
                  <a:lnTo>
                    <a:pt x="2676677" y="1332052"/>
                  </a:lnTo>
                  <a:lnTo>
                    <a:pt x="2676677" y="1233284"/>
                  </a:lnTo>
                  <a:lnTo>
                    <a:pt x="2673502" y="1233284"/>
                  </a:lnTo>
                  <a:lnTo>
                    <a:pt x="2673502" y="3196933"/>
                  </a:lnTo>
                  <a:lnTo>
                    <a:pt x="2409329" y="3196933"/>
                  </a:lnTo>
                  <a:lnTo>
                    <a:pt x="2409329" y="2933700"/>
                  </a:lnTo>
                  <a:lnTo>
                    <a:pt x="2673502" y="2933700"/>
                  </a:lnTo>
                  <a:lnTo>
                    <a:pt x="2673502" y="2930525"/>
                  </a:lnTo>
                  <a:lnTo>
                    <a:pt x="2409329" y="2930525"/>
                  </a:lnTo>
                  <a:lnTo>
                    <a:pt x="2409329" y="2667279"/>
                  </a:lnTo>
                  <a:lnTo>
                    <a:pt x="2673502" y="2667279"/>
                  </a:lnTo>
                  <a:lnTo>
                    <a:pt x="2673502" y="2664104"/>
                  </a:lnTo>
                  <a:lnTo>
                    <a:pt x="2409329" y="2664104"/>
                  </a:lnTo>
                  <a:lnTo>
                    <a:pt x="2409329" y="2400871"/>
                  </a:lnTo>
                  <a:lnTo>
                    <a:pt x="2673502" y="2400871"/>
                  </a:lnTo>
                  <a:lnTo>
                    <a:pt x="2673502" y="2397696"/>
                  </a:lnTo>
                  <a:lnTo>
                    <a:pt x="2409329" y="2397696"/>
                  </a:lnTo>
                  <a:lnTo>
                    <a:pt x="2409329" y="2134463"/>
                  </a:lnTo>
                  <a:lnTo>
                    <a:pt x="2673502" y="2134463"/>
                  </a:lnTo>
                  <a:lnTo>
                    <a:pt x="2673502" y="2131288"/>
                  </a:lnTo>
                  <a:lnTo>
                    <a:pt x="2409329" y="2131288"/>
                  </a:lnTo>
                  <a:lnTo>
                    <a:pt x="2409329" y="1868043"/>
                  </a:lnTo>
                  <a:lnTo>
                    <a:pt x="2673502" y="1868043"/>
                  </a:lnTo>
                  <a:lnTo>
                    <a:pt x="2673502" y="1864868"/>
                  </a:lnTo>
                  <a:lnTo>
                    <a:pt x="2409329" y="1864868"/>
                  </a:lnTo>
                  <a:lnTo>
                    <a:pt x="2409329" y="1601635"/>
                  </a:lnTo>
                  <a:lnTo>
                    <a:pt x="2673502" y="1601635"/>
                  </a:lnTo>
                  <a:lnTo>
                    <a:pt x="2673502" y="1598460"/>
                  </a:lnTo>
                  <a:lnTo>
                    <a:pt x="2409329" y="1598460"/>
                  </a:lnTo>
                  <a:lnTo>
                    <a:pt x="2409329" y="1335227"/>
                  </a:lnTo>
                  <a:lnTo>
                    <a:pt x="2673502" y="1335227"/>
                  </a:lnTo>
                  <a:lnTo>
                    <a:pt x="2673502" y="1332052"/>
                  </a:lnTo>
                  <a:lnTo>
                    <a:pt x="2409329" y="1332052"/>
                  </a:lnTo>
                  <a:lnTo>
                    <a:pt x="2409329" y="1068819"/>
                  </a:lnTo>
                  <a:lnTo>
                    <a:pt x="2483193" y="1068819"/>
                  </a:lnTo>
                  <a:lnTo>
                    <a:pt x="2483193" y="1065644"/>
                  </a:lnTo>
                  <a:lnTo>
                    <a:pt x="2409329" y="1065644"/>
                  </a:lnTo>
                  <a:lnTo>
                    <a:pt x="2409329" y="802398"/>
                  </a:lnTo>
                  <a:lnTo>
                    <a:pt x="2673502" y="802398"/>
                  </a:lnTo>
                  <a:lnTo>
                    <a:pt x="2673502" y="1006297"/>
                  </a:lnTo>
                  <a:lnTo>
                    <a:pt x="2676677" y="1006297"/>
                  </a:lnTo>
                  <a:lnTo>
                    <a:pt x="2676677" y="802398"/>
                  </a:lnTo>
                  <a:lnTo>
                    <a:pt x="2940862" y="802398"/>
                  </a:lnTo>
                  <a:lnTo>
                    <a:pt x="2940862" y="1065644"/>
                  </a:lnTo>
                  <a:lnTo>
                    <a:pt x="2848457" y="1065644"/>
                  </a:lnTo>
                  <a:lnTo>
                    <a:pt x="2848457" y="1068819"/>
                  </a:lnTo>
                  <a:lnTo>
                    <a:pt x="2940862" y="1068819"/>
                  </a:lnTo>
                  <a:lnTo>
                    <a:pt x="2940862" y="1284808"/>
                  </a:lnTo>
                  <a:lnTo>
                    <a:pt x="2944037" y="1284808"/>
                  </a:lnTo>
                  <a:lnTo>
                    <a:pt x="2944037" y="1068819"/>
                  </a:lnTo>
                  <a:lnTo>
                    <a:pt x="3208210" y="1068819"/>
                  </a:lnTo>
                  <a:lnTo>
                    <a:pt x="3208210" y="1065644"/>
                  </a:lnTo>
                  <a:lnTo>
                    <a:pt x="2944037" y="1065644"/>
                  </a:lnTo>
                  <a:lnTo>
                    <a:pt x="2944037" y="802398"/>
                  </a:lnTo>
                  <a:lnTo>
                    <a:pt x="3208210" y="802398"/>
                  </a:lnTo>
                  <a:lnTo>
                    <a:pt x="3208210" y="799223"/>
                  </a:lnTo>
                  <a:lnTo>
                    <a:pt x="2944037" y="799223"/>
                  </a:lnTo>
                  <a:lnTo>
                    <a:pt x="2944037" y="535990"/>
                  </a:lnTo>
                  <a:lnTo>
                    <a:pt x="3208210" y="535990"/>
                  </a:lnTo>
                  <a:lnTo>
                    <a:pt x="3208210" y="532815"/>
                  </a:lnTo>
                  <a:lnTo>
                    <a:pt x="2944037" y="532815"/>
                  </a:lnTo>
                  <a:lnTo>
                    <a:pt x="2944037" y="269582"/>
                  </a:lnTo>
                  <a:lnTo>
                    <a:pt x="3208210" y="269582"/>
                  </a:lnTo>
                  <a:lnTo>
                    <a:pt x="3208210" y="266407"/>
                  </a:lnTo>
                  <a:lnTo>
                    <a:pt x="2944037" y="266407"/>
                  </a:lnTo>
                  <a:lnTo>
                    <a:pt x="2944037" y="163995"/>
                  </a:lnTo>
                  <a:lnTo>
                    <a:pt x="2940862" y="163995"/>
                  </a:lnTo>
                  <a:lnTo>
                    <a:pt x="2940862" y="799223"/>
                  </a:lnTo>
                  <a:lnTo>
                    <a:pt x="2676677" y="799223"/>
                  </a:lnTo>
                  <a:lnTo>
                    <a:pt x="2676677" y="535990"/>
                  </a:lnTo>
                  <a:lnTo>
                    <a:pt x="2940862" y="535990"/>
                  </a:lnTo>
                  <a:lnTo>
                    <a:pt x="2940862" y="532815"/>
                  </a:lnTo>
                  <a:lnTo>
                    <a:pt x="2676677" y="532815"/>
                  </a:lnTo>
                  <a:lnTo>
                    <a:pt x="2676677" y="269582"/>
                  </a:lnTo>
                  <a:lnTo>
                    <a:pt x="2940862" y="269582"/>
                  </a:lnTo>
                  <a:lnTo>
                    <a:pt x="2940862" y="266407"/>
                  </a:lnTo>
                  <a:lnTo>
                    <a:pt x="2676677" y="266407"/>
                  </a:lnTo>
                  <a:lnTo>
                    <a:pt x="2676677" y="163995"/>
                  </a:lnTo>
                  <a:lnTo>
                    <a:pt x="2673502" y="163995"/>
                  </a:lnTo>
                  <a:lnTo>
                    <a:pt x="2673502" y="799223"/>
                  </a:lnTo>
                  <a:lnTo>
                    <a:pt x="2409329" y="799223"/>
                  </a:lnTo>
                  <a:lnTo>
                    <a:pt x="2409329" y="535990"/>
                  </a:lnTo>
                  <a:lnTo>
                    <a:pt x="2673502" y="535990"/>
                  </a:lnTo>
                  <a:lnTo>
                    <a:pt x="2673502" y="532815"/>
                  </a:lnTo>
                  <a:lnTo>
                    <a:pt x="2409329" y="532815"/>
                  </a:lnTo>
                  <a:lnTo>
                    <a:pt x="2409329" y="269582"/>
                  </a:lnTo>
                  <a:lnTo>
                    <a:pt x="2673502" y="269582"/>
                  </a:lnTo>
                  <a:lnTo>
                    <a:pt x="2673502" y="266407"/>
                  </a:lnTo>
                  <a:lnTo>
                    <a:pt x="2409329" y="266407"/>
                  </a:lnTo>
                  <a:lnTo>
                    <a:pt x="2409329" y="3162"/>
                  </a:lnTo>
                  <a:lnTo>
                    <a:pt x="2545994" y="3162"/>
                  </a:lnTo>
                  <a:lnTo>
                    <a:pt x="2545994" y="0"/>
                  </a:lnTo>
                  <a:lnTo>
                    <a:pt x="2409329" y="0"/>
                  </a:lnTo>
                  <a:lnTo>
                    <a:pt x="2406154" y="0"/>
                  </a:lnTo>
                  <a:lnTo>
                    <a:pt x="2406154" y="3162"/>
                  </a:lnTo>
                  <a:lnTo>
                    <a:pt x="2406154" y="266407"/>
                  </a:lnTo>
                  <a:lnTo>
                    <a:pt x="2406154" y="269582"/>
                  </a:lnTo>
                  <a:lnTo>
                    <a:pt x="2406154" y="532815"/>
                  </a:lnTo>
                  <a:lnTo>
                    <a:pt x="2323668" y="532815"/>
                  </a:lnTo>
                  <a:lnTo>
                    <a:pt x="2323668" y="535990"/>
                  </a:lnTo>
                  <a:lnTo>
                    <a:pt x="2406154" y="535990"/>
                  </a:lnTo>
                  <a:lnTo>
                    <a:pt x="2406154" y="799223"/>
                  </a:lnTo>
                  <a:lnTo>
                    <a:pt x="2406154" y="3196933"/>
                  </a:lnTo>
                  <a:lnTo>
                    <a:pt x="2141982" y="3196933"/>
                  </a:lnTo>
                  <a:lnTo>
                    <a:pt x="2141982" y="2933700"/>
                  </a:lnTo>
                  <a:lnTo>
                    <a:pt x="2406154" y="2933700"/>
                  </a:lnTo>
                  <a:lnTo>
                    <a:pt x="2406154" y="2930525"/>
                  </a:lnTo>
                  <a:lnTo>
                    <a:pt x="2141982" y="2930525"/>
                  </a:lnTo>
                  <a:lnTo>
                    <a:pt x="2141982" y="2667279"/>
                  </a:lnTo>
                  <a:lnTo>
                    <a:pt x="2406154" y="2667279"/>
                  </a:lnTo>
                  <a:lnTo>
                    <a:pt x="2406154" y="2664104"/>
                  </a:lnTo>
                  <a:lnTo>
                    <a:pt x="2141982" y="2664104"/>
                  </a:lnTo>
                  <a:lnTo>
                    <a:pt x="2141982" y="2400871"/>
                  </a:lnTo>
                  <a:lnTo>
                    <a:pt x="2406154" y="2400871"/>
                  </a:lnTo>
                  <a:lnTo>
                    <a:pt x="2406154" y="2397696"/>
                  </a:lnTo>
                  <a:lnTo>
                    <a:pt x="2141982" y="2397696"/>
                  </a:lnTo>
                  <a:lnTo>
                    <a:pt x="2141982" y="2134463"/>
                  </a:lnTo>
                  <a:lnTo>
                    <a:pt x="2406154" y="2134463"/>
                  </a:lnTo>
                  <a:lnTo>
                    <a:pt x="2406154" y="2131288"/>
                  </a:lnTo>
                  <a:lnTo>
                    <a:pt x="2141982" y="2131288"/>
                  </a:lnTo>
                  <a:lnTo>
                    <a:pt x="2141982" y="1868043"/>
                  </a:lnTo>
                  <a:lnTo>
                    <a:pt x="2406154" y="1868043"/>
                  </a:lnTo>
                  <a:lnTo>
                    <a:pt x="2406154" y="1864868"/>
                  </a:lnTo>
                  <a:lnTo>
                    <a:pt x="2141982" y="1864868"/>
                  </a:lnTo>
                  <a:lnTo>
                    <a:pt x="2141982" y="1601635"/>
                  </a:lnTo>
                  <a:lnTo>
                    <a:pt x="2406154" y="1601635"/>
                  </a:lnTo>
                  <a:lnTo>
                    <a:pt x="2406154" y="1598460"/>
                  </a:lnTo>
                  <a:lnTo>
                    <a:pt x="2141982" y="1598460"/>
                  </a:lnTo>
                  <a:lnTo>
                    <a:pt x="2141982" y="1335227"/>
                  </a:lnTo>
                  <a:lnTo>
                    <a:pt x="2406154" y="1335227"/>
                  </a:lnTo>
                  <a:lnTo>
                    <a:pt x="2406154" y="1332052"/>
                  </a:lnTo>
                  <a:lnTo>
                    <a:pt x="2141982" y="1332052"/>
                  </a:lnTo>
                  <a:lnTo>
                    <a:pt x="2141982" y="1068819"/>
                  </a:lnTo>
                  <a:lnTo>
                    <a:pt x="2406154" y="1068819"/>
                  </a:lnTo>
                  <a:lnTo>
                    <a:pt x="2406154" y="1065644"/>
                  </a:lnTo>
                  <a:lnTo>
                    <a:pt x="2141982" y="1065644"/>
                  </a:lnTo>
                  <a:lnTo>
                    <a:pt x="2141982" y="802398"/>
                  </a:lnTo>
                  <a:lnTo>
                    <a:pt x="2406154" y="802398"/>
                  </a:lnTo>
                  <a:lnTo>
                    <a:pt x="2406154" y="799223"/>
                  </a:lnTo>
                  <a:lnTo>
                    <a:pt x="2141982" y="799223"/>
                  </a:lnTo>
                  <a:lnTo>
                    <a:pt x="2141982" y="701789"/>
                  </a:lnTo>
                  <a:lnTo>
                    <a:pt x="2138807" y="701789"/>
                  </a:lnTo>
                  <a:lnTo>
                    <a:pt x="2138807" y="3196933"/>
                  </a:lnTo>
                  <a:lnTo>
                    <a:pt x="1874634" y="3196933"/>
                  </a:lnTo>
                  <a:lnTo>
                    <a:pt x="1874634" y="2933700"/>
                  </a:lnTo>
                  <a:lnTo>
                    <a:pt x="2138807" y="2933700"/>
                  </a:lnTo>
                  <a:lnTo>
                    <a:pt x="2138807" y="2930525"/>
                  </a:lnTo>
                  <a:lnTo>
                    <a:pt x="1874634" y="2930525"/>
                  </a:lnTo>
                  <a:lnTo>
                    <a:pt x="1874634" y="2667279"/>
                  </a:lnTo>
                  <a:lnTo>
                    <a:pt x="2138807" y="2667279"/>
                  </a:lnTo>
                  <a:lnTo>
                    <a:pt x="2138807" y="2664104"/>
                  </a:lnTo>
                  <a:lnTo>
                    <a:pt x="1874634" y="2664104"/>
                  </a:lnTo>
                  <a:lnTo>
                    <a:pt x="1874634" y="2400871"/>
                  </a:lnTo>
                  <a:lnTo>
                    <a:pt x="2138807" y="2400871"/>
                  </a:lnTo>
                  <a:lnTo>
                    <a:pt x="2138807" y="2397696"/>
                  </a:lnTo>
                  <a:lnTo>
                    <a:pt x="1874634" y="2397696"/>
                  </a:lnTo>
                  <a:lnTo>
                    <a:pt x="1874634" y="2134463"/>
                  </a:lnTo>
                  <a:lnTo>
                    <a:pt x="2138807" y="2134463"/>
                  </a:lnTo>
                  <a:lnTo>
                    <a:pt x="2138807" y="2131288"/>
                  </a:lnTo>
                  <a:lnTo>
                    <a:pt x="1874634" y="2131288"/>
                  </a:lnTo>
                  <a:lnTo>
                    <a:pt x="1874634" y="1868043"/>
                  </a:lnTo>
                  <a:lnTo>
                    <a:pt x="2138807" y="1868043"/>
                  </a:lnTo>
                  <a:lnTo>
                    <a:pt x="2138807" y="1864868"/>
                  </a:lnTo>
                  <a:lnTo>
                    <a:pt x="1874634" y="1864868"/>
                  </a:lnTo>
                  <a:lnTo>
                    <a:pt x="1874634" y="1601635"/>
                  </a:lnTo>
                  <a:lnTo>
                    <a:pt x="2138807" y="1601635"/>
                  </a:lnTo>
                  <a:lnTo>
                    <a:pt x="2138807" y="1598460"/>
                  </a:lnTo>
                  <a:lnTo>
                    <a:pt x="1874634" y="1598460"/>
                  </a:lnTo>
                  <a:lnTo>
                    <a:pt x="1874634" y="1335227"/>
                  </a:lnTo>
                  <a:lnTo>
                    <a:pt x="2138807" y="1335227"/>
                  </a:lnTo>
                  <a:lnTo>
                    <a:pt x="2138807" y="1332052"/>
                  </a:lnTo>
                  <a:lnTo>
                    <a:pt x="1874634" y="1332052"/>
                  </a:lnTo>
                  <a:lnTo>
                    <a:pt x="1874634" y="1068819"/>
                  </a:lnTo>
                  <a:lnTo>
                    <a:pt x="2138807" y="1068819"/>
                  </a:lnTo>
                  <a:lnTo>
                    <a:pt x="2138807" y="1065644"/>
                  </a:lnTo>
                  <a:lnTo>
                    <a:pt x="1874634" y="1065644"/>
                  </a:lnTo>
                  <a:lnTo>
                    <a:pt x="1874634" y="802398"/>
                  </a:lnTo>
                  <a:lnTo>
                    <a:pt x="2138807" y="802398"/>
                  </a:lnTo>
                  <a:lnTo>
                    <a:pt x="2138807" y="799223"/>
                  </a:lnTo>
                  <a:lnTo>
                    <a:pt x="1874634" y="799223"/>
                  </a:lnTo>
                  <a:lnTo>
                    <a:pt x="1874634" y="535990"/>
                  </a:lnTo>
                  <a:lnTo>
                    <a:pt x="1958403" y="535990"/>
                  </a:lnTo>
                  <a:lnTo>
                    <a:pt x="1958403" y="532815"/>
                  </a:lnTo>
                  <a:lnTo>
                    <a:pt x="1874634" y="532815"/>
                  </a:lnTo>
                  <a:lnTo>
                    <a:pt x="1874634" y="269582"/>
                  </a:lnTo>
                  <a:lnTo>
                    <a:pt x="2138807" y="269582"/>
                  </a:lnTo>
                  <a:lnTo>
                    <a:pt x="2138807" y="474802"/>
                  </a:lnTo>
                  <a:lnTo>
                    <a:pt x="2141982" y="474802"/>
                  </a:lnTo>
                  <a:lnTo>
                    <a:pt x="2141982" y="269582"/>
                  </a:lnTo>
                  <a:lnTo>
                    <a:pt x="2406154" y="269582"/>
                  </a:lnTo>
                  <a:lnTo>
                    <a:pt x="2406154" y="266407"/>
                  </a:lnTo>
                  <a:lnTo>
                    <a:pt x="2141982" y="266407"/>
                  </a:lnTo>
                  <a:lnTo>
                    <a:pt x="2141982" y="3162"/>
                  </a:lnTo>
                  <a:lnTo>
                    <a:pt x="2406154" y="3162"/>
                  </a:lnTo>
                  <a:lnTo>
                    <a:pt x="2406154" y="0"/>
                  </a:lnTo>
                  <a:lnTo>
                    <a:pt x="2141982" y="0"/>
                  </a:lnTo>
                  <a:lnTo>
                    <a:pt x="2138807" y="0"/>
                  </a:lnTo>
                  <a:lnTo>
                    <a:pt x="2103259" y="0"/>
                  </a:lnTo>
                  <a:lnTo>
                    <a:pt x="2103259" y="3162"/>
                  </a:lnTo>
                  <a:lnTo>
                    <a:pt x="2138807" y="3162"/>
                  </a:lnTo>
                  <a:lnTo>
                    <a:pt x="2138807" y="266407"/>
                  </a:lnTo>
                  <a:lnTo>
                    <a:pt x="1874634" y="266407"/>
                  </a:lnTo>
                  <a:lnTo>
                    <a:pt x="1874634" y="198247"/>
                  </a:lnTo>
                  <a:lnTo>
                    <a:pt x="1871459" y="198247"/>
                  </a:lnTo>
                  <a:lnTo>
                    <a:pt x="1871459" y="3196933"/>
                  </a:lnTo>
                  <a:lnTo>
                    <a:pt x="1607273" y="3196933"/>
                  </a:lnTo>
                  <a:lnTo>
                    <a:pt x="1607273" y="2933700"/>
                  </a:lnTo>
                  <a:lnTo>
                    <a:pt x="1871459" y="2933700"/>
                  </a:lnTo>
                  <a:lnTo>
                    <a:pt x="1871459" y="2930525"/>
                  </a:lnTo>
                  <a:lnTo>
                    <a:pt x="1607273" y="2930525"/>
                  </a:lnTo>
                  <a:lnTo>
                    <a:pt x="1607273" y="2667279"/>
                  </a:lnTo>
                  <a:lnTo>
                    <a:pt x="1871459" y="2667279"/>
                  </a:lnTo>
                  <a:lnTo>
                    <a:pt x="1871459" y="2664104"/>
                  </a:lnTo>
                  <a:lnTo>
                    <a:pt x="1607273" y="2664104"/>
                  </a:lnTo>
                  <a:lnTo>
                    <a:pt x="1607273" y="2400871"/>
                  </a:lnTo>
                  <a:lnTo>
                    <a:pt x="1871459" y="2400871"/>
                  </a:lnTo>
                  <a:lnTo>
                    <a:pt x="1871459" y="2397696"/>
                  </a:lnTo>
                  <a:lnTo>
                    <a:pt x="1607273" y="2397696"/>
                  </a:lnTo>
                  <a:lnTo>
                    <a:pt x="1607273" y="2134463"/>
                  </a:lnTo>
                  <a:lnTo>
                    <a:pt x="1871459" y="2134463"/>
                  </a:lnTo>
                  <a:lnTo>
                    <a:pt x="1871459" y="2131288"/>
                  </a:lnTo>
                  <a:lnTo>
                    <a:pt x="1607273" y="2131288"/>
                  </a:lnTo>
                  <a:lnTo>
                    <a:pt x="1607273" y="1868043"/>
                  </a:lnTo>
                  <a:lnTo>
                    <a:pt x="1871459" y="1868043"/>
                  </a:lnTo>
                  <a:lnTo>
                    <a:pt x="1871459" y="1864868"/>
                  </a:lnTo>
                  <a:lnTo>
                    <a:pt x="1607273" y="1864868"/>
                  </a:lnTo>
                  <a:lnTo>
                    <a:pt x="1607273" y="1601635"/>
                  </a:lnTo>
                  <a:lnTo>
                    <a:pt x="1871459" y="1601635"/>
                  </a:lnTo>
                  <a:lnTo>
                    <a:pt x="1871459" y="1598460"/>
                  </a:lnTo>
                  <a:lnTo>
                    <a:pt x="1607273" y="1598460"/>
                  </a:lnTo>
                  <a:lnTo>
                    <a:pt x="1607273" y="1335227"/>
                  </a:lnTo>
                  <a:lnTo>
                    <a:pt x="1871459" y="1335227"/>
                  </a:lnTo>
                  <a:lnTo>
                    <a:pt x="1871459" y="1332052"/>
                  </a:lnTo>
                  <a:lnTo>
                    <a:pt x="1607273" y="1332052"/>
                  </a:lnTo>
                  <a:lnTo>
                    <a:pt x="1607273" y="1068819"/>
                  </a:lnTo>
                  <a:lnTo>
                    <a:pt x="1871459" y="1068819"/>
                  </a:lnTo>
                  <a:lnTo>
                    <a:pt x="1871459" y="1065644"/>
                  </a:lnTo>
                  <a:lnTo>
                    <a:pt x="1607273" y="1065644"/>
                  </a:lnTo>
                  <a:lnTo>
                    <a:pt x="1607273" y="802398"/>
                  </a:lnTo>
                  <a:lnTo>
                    <a:pt x="1871459" y="802398"/>
                  </a:lnTo>
                  <a:lnTo>
                    <a:pt x="1871459" y="799223"/>
                  </a:lnTo>
                  <a:lnTo>
                    <a:pt x="1607273" y="799223"/>
                  </a:lnTo>
                  <a:lnTo>
                    <a:pt x="1607273" y="535990"/>
                  </a:lnTo>
                  <a:lnTo>
                    <a:pt x="1871459" y="535990"/>
                  </a:lnTo>
                  <a:lnTo>
                    <a:pt x="1871459" y="532815"/>
                  </a:lnTo>
                  <a:lnTo>
                    <a:pt x="1607273" y="532815"/>
                  </a:lnTo>
                  <a:lnTo>
                    <a:pt x="1607273" y="269582"/>
                  </a:lnTo>
                  <a:lnTo>
                    <a:pt x="1871459" y="269582"/>
                  </a:lnTo>
                  <a:lnTo>
                    <a:pt x="1871459" y="266407"/>
                  </a:lnTo>
                  <a:lnTo>
                    <a:pt x="1607273" y="266407"/>
                  </a:lnTo>
                  <a:lnTo>
                    <a:pt x="1607273" y="3162"/>
                  </a:lnTo>
                  <a:lnTo>
                    <a:pt x="1667357" y="3162"/>
                  </a:lnTo>
                  <a:lnTo>
                    <a:pt x="1667357" y="0"/>
                  </a:lnTo>
                  <a:lnTo>
                    <a:pt x="1607273" y="0"/>
                  </a:lnTo>
                  <a:lnTo>
                    <a:pt x="1604098" y="0"/>
                  </a:lnTo>
                  <a:lnTo>
                    <a:pt x="1604098" y="3162"/>
                  </a:lnTo>
                  <a:lnTo>
                    <a:pt x="1604098" y="3196933"/>
                  </a:lnTo>
                  <a:lnTo>
                    <a:pt x="1339926" y="3196933"/>
                  </a:lnTo>
                  <a:lnTo>
                    <a:pt x="1339926" y="2933700"/>
                  </a:lnTo>
                  <a:lnTo>
                    <a:pt x="1604098" y="2933700"/>
                  </a:lnTo>
                  <a:lnTo>
                    <a:pt x="1604098" y="2930525"/>
                  </a:lnTo>
                  <a:lnTo>
                    <a:pt x="1339926" y="2930525"/>
                  </a:lnTo>
                  <a:lnTo>
                    <a:pt x="1339926" y="2667279"/>
                  </a:lnTo>
                  <a:lnTo>
                    <a:pt x="1604098" y="2667279"/>
                  </a:lnTo>
                  <a:lnTo>
                    <a:pt x="1604098" y="2664104"/>
                  </a:lnTo>
                  <a:lnTo>
                    <a:pt x="1339926" y="2664104"/>
                  </a:lnTo>
                  <a:lnTo>
                    <a:pt x="1339926" y="2400871"/>
                  </a:lnTo>
                  <a:lnTo>
                    <a:pt x="1604098" y="2400871"/>
                  </a:lnTo>
                  <a:lnTo>
                    <a:pt x="1604098" y="2397696"/>
                  </a:lnTo>
                  <a:lnTo>
                    <a:pt x="1339926" y="2397696"/>
                  </a:lnTo>
                  <a:lnTo>
                    <a:pt x="1339926" y="2134463"/>
                  </a:lnTo>
                  <a:lnTo>
                    <a:pt x="1604098" y="2134463"/>
                  </a:lnTo>
                  <a:lnTo>
                    <a:pt x="1604098" y="2131288"/>
                  </a:lnTo>
                  <a:lnTo>
                    <a:pt x="1339926" y="2131288"/>
                  </a:lnTo>
                  <a:lnTo>
                    <a:pt x="1339926" y="1868043"/>
                  </a:lnTo>
                  <a:lnTo>
                    <a:pt x="1604098" y="1868043"/>
                  </a:lnTo>
                  <a:lnTo>
                    <a:pt x="1604098" y="1864868"/>
                  </a:lnTo>
                  <a:lnTo>
                    <a:pt x="1339926" y="1864868"/>
                  </a:lnTo>
                  <a:lnTo>
                    <a:pt x="1339926" y="1601635"/>
                  </a:lnTo>
                  <a:lnTo>
                    <a:pt x="1604098" y="1601635"/>
                  </a:lnTo>
                  <a:lnTo>
                    <a:pt x="1604098" y="1598460"/>
                  </a:lnTo>
                  <a:lnTo>
                    <a:pt x="1339926" y="1598460"/>
                  </a:lnTo>
                  <a:lnTo>
                    <a:pt x="1339926" y="1335227"/>
                  </a:lnTo>
                  <a:lnTo>
                    <a:pt x="1604098" y="1335227"/>
                  </a:lnTo>
                  <a:lnTo>
                    <a:pt x="1604098" y="1332052"/>
                  </a:lnTo>
                  <a:lnTo>
                    <a:pt x="1339926" y="1332052"/>
                  </a:lnTo>
                  <a:lnTo>
                    <a:pt x="1339926" y="1068819"/>
                  </a:lnTo>
                  <a:lnTo>
                    <a:pt x="1604098" y="1068819"/>
                  </a:lnTo>
                  <a:lnTo>
                    <a:pt x="1604098" y="1065644"/>
                  </a:lnTo>
                  <a:lnTo>
                    <a:pt x="1339926" y="1065644"/>
                  </a:lnTo>
                  <a:lnTo>
                    <a:pt x="1339926" y="802398"/>
                  </a:lnTo>
                  <a:lnTo>
                    <a:pt x="1604098" y="802398"/>
                  </a:lnTo>
                  <a:lnTo>
                    <a:pt x="1604098" y="799223"/>
                  </a:lnTo>
                  <a:lnTo>
                    <a:pt x="1339926" y="799223"/>
                  </a:lnTo>
                  <a:lnTo>
                    <a:pt x="1339926" y="535990"/>
                  </a:lnTo>
                  <a:lnTo>
                    <a:pt x="1604098" y="535990"/>
                  </a:lnTo>
                  <a:lnTo>
                    <a:pt x="1604098" y="532815"/>
                  </a:lnTo>
                  <a:lnTo>
                    <a:pt x="1339926" y="532815"/>
                  </a:lnTo>
                  <a:lnTo>
                    <a:pt x="1339926" y="269582"/>
                  </a:lnTo>
                  <a:lnTo>
                    <a:pt x="1604098" y="269582"/>
                  </a:lnTo>
                  <a:lnTo>
                    <a:pt x="1604098" y="266407"/>
                  </a:lnTo>
                  <a:lnTo>
                    <a:pt x="1339926" y="266407"/>
                  </a:lnTo>
                  <a:lnTo>
                    <a:pt x="1339926" y="3162"/>
                  </a:lnTo>
                  <a:lnTo>
                    <a:pt x="1604098" y="3162"/>
                  </a:lnTo>
                  <a:lnTo>
                    <a:pt x="1604098" y="0"/>
                  </a:lnTo>
                  <a:lnTo>
                    <a:pt x="1339926" y="0"/>
                  </a:lnTo>
                  <a:lnTo>
                    <a:pt x="1336751" y="0"/>
                  </a:lnTo>
                  <a:lnTo>
                    <a:pt x="1336751" y="3162"/>
                  </a:lnTo>
                  <a:lnTo>
                    <a:pt x="1336751" y="799223"/>
                  </a:lnTo>
                  <a:lnTo>
                    <a:pt x="1112088" y="799223"/>
                  </a:lnTo>
                  <a:lnTo>
                    <a:pt x="1112088" y="802398"/>
                  </a:lnTo>
                  <a:lnTo>
                    <a:pt x="1336751" y="802398"/>
                  </a:lnTo>
                  <a:lnTo>
                    <a:pt x="1336751" y="1065644"/>
                  </a:lnTo>
                  <a:lnTo>
                    <a:pt x="1336751" y="3196933"/>
                  </a:lnTo>
                  <a:lnTo>
                    <a:pt x="1072578" y="3196933"/>
                  </a:lnTo>
                  <a:lnTo>
                    <a:pt x="1072578" y="2933700"/>
                  </a:lnTo>
                  <a:lnTo>
                    <a:pt x="1336751" y="2933700"/>
                  </a:lnTo>
                  <a:lnTo>
                    <a:pt x="1336751" y="2930525"/>
                  </a:lnTo>
                  <a:lnTo>
                    <a:pt x="1072578" y="2930525"/>
                  </a:lnTo>
                  <a:lnTo>
                    <a:pt x="1072578" y="2667279"/>
                  </a:lnTo>
                  <a:lnTo>
                    <a:pt x="1336751" y="2667279"/>
                  </a:lnTo>
                  <a:lnTo>
                    <a:pt x="1336751" y="2664104"/>
                  </a:lnTo>
                  <a:lnTo>
                    <a:pt x="1072578" y="2664104"/>
                  </a:lnTo>
                  <a:lnTo>
                    <a:pt x="1072578" y="2400871"/>
                  </a:lnTo>
                  <a:lnTo>
                    <a:pt x="1336751" y="2400871"/>
                  </a:lnTo>
                  <a:lnTo>
                    <a:pt x="1336751" y="2397696"/>
                  </a:lnTo>
                  <a:lnTo>
                    <a:pt x="1072578" y="2397696"/>
                  </a:lnTo>
                  <a:lnTo>
                    <a:pt x="1072578" y="2134463"/>
                  </a:lnTo>
                  <a:lnTo>
                    <a:pt x="1336751" y="2134463"/>
                  </a:lnTo>
                  <a:lnTo>
                    <a:pt x="1336751" y="2131288"/>
                  </a:lnTo>
                  <a:lnTo>
                    <a:pt x="1072578" y="2131288"/>
                  </a:lnTo>
                  <a:lnTo>
                    <a:pt x="1072578" y="1868043"/>
                  </a:lnTo>
                  <a:lnTo>
                    <a:pt x="1336751" y="1868043"/>
                  </a:lnTo>
                  <a:lnTo>
                    <a:pt x="1336751" y="1864868"/>
                  </a:lnTo>
                  <a:lnTo>
                    <a:pt x="1072578" y="1864868"/>
                  </a:lnTo>
                  <a:lnTo>
                    <a:pt x="1072578" y="1601635"/>
                  </a:lnTo>
                  <a:lnTo>
                    <a:pt x="1336751" y="1601635"/>
                  </a:lnTo>
                  <a:lnTo>
                    <a:pt x="1336751" y="1598460"/>
                  </a:lnTo>
                  <a:lnTo>
                    <a:pt x="1072578" y="1598460"/>
                  </a:lnTo>
                  <a:lnTo>
                    <a:pt x="1072578" y="1335227"/>
                  </a:lnTo>
                  <a:lnTo>
                    <a:pt x="1336751" y="1335227"/>
                  </a:lnTo>
                  <a:lnTo>
                    <a:pt x="1336751" y="1332052"/>
                  </a:lnTo>
                  <a:lnTo>
                    <a:pt x="1072578" y="1332052"/>
                  </a:lnTo>
                  <a:lnTo>
                    <a:pt x="1072578" y="1068819"/>
                  </a:lnTo>
                  <a:lnTo>
                    <a:pt x="1336751" y="1068819"/>
                  </a:lnTo>
                  <a:lnTo>
                    <a:pt x="1336751" y="1065644"/>
                  </a:lnTo>
                  <a:lnTo>
                    <a:pt x="1072578" y="1065644"/>
                  </a:lnTo>
                  <a:lnTo>
                    <a:pt x="1072578" y="945959"/>
                  </a:lnTo>
                  <a:lnTo>
                    <a:pt x="1069403" y="945959"/>
                  </a:lnTo>
                  <a:lnTo>
                    <a:pt x="1069403" y="3196933"/>
                  </a:lnTo>
                  <a:lnTo>
                    <a:pt x="805218" y="3196933"/>
                  </a:lnTo>
                  <a:lnTo>
                    <a:pt x="805218" y="2933700"/>
                  </a:lnTo>
                  <a:lnTo>
                    <a:pt x="1069403" y="2933700"/>
                  </a:lnTo>
                  <a:lnTo>
                    <a:pt x="1069403" y="2930525"/>
                  </a:lnTo>
                  <a:lnTo>
                    <a:pt x="805218" y="2930525"/>
                  </a:lnTo>
                  <a:lnTo>
                    <a:pt x="805218" y="2667279"/>
                  </a:lnTo>
                  <a:lnTo>
                    <a:pt x="1069403" y="2667279"/>
                  </a:lnTo>
                  <a:lnTo>
                    <a:pt x="1069403" y="2664104"/>
                  </a:lnTo>
                  <a:lnTo>
                    <a:pt x="805218" y="2664104"/>
                  </a:lnTo>
                  <a:lnTo>
                    <a:pt x="805218" y="2400871"/>
                  </a:lnTo>
                  <a:lnTo>
                    <a:pt x="1069403" y="2400871"/>
                  </a:lnTo>
                  <a:lnTo>
                    <a:pt x="1069403" y="2397696"/>
                  </a:lnTo>
                  <a:lnTo>
                    <a:pt x="805218" y="2397696"/>
                  </a:lnTo>
                  <a:lnTo>
                    <a:pt x="805218" y="2134463"/>
                  </a:lnTo>
                  <a:lnTo>
                    <a:pt x="1069403" y="2134463"/>
                  </a:lnTo>
                  <a:lnTo>
                    <a:pt x="1069403" y="2131288"/>
                  </a:lnTo>
                  <a:lnTo>
                    <a:pt x="805218" y="2131288"/>
                  </a:lnTo>
                  <a:lnTo>
                    <a:pt x="805218" y="1868043"/>
                  </a:lnTo>
                  <a:lnTo>
                    <a:pt x="1069403" y="1868043"/>
                  </a:lnTo>
                  <a:lnTo>
                    <a:pt x="1069403" y="1864868"/>
                  </a:lnTo>
                  <a:lnTo>
                    <a:pt x="805218" y="1864868"/>
                  </a:lnTo>
                  <a:lnTo>
                    <a:pt x="805218" y="1601635"/>
                  </a:lnTo>
                  <a:lnTo>
                    <a:pt x="1069403" y="1601635"/>
                  </a:lnTo>
                  <a:lnTo>
                    <a:pt x="1069403" y="1598460"/>
                  </a:lnTo>
                  <a:lnTo>
                    <a:pt x="805218" y="1598460"/>
                  </a:lnTo>
                  <a:lnTo>
                    <a:pt x="805218" y="1335227"/>
                  </a:lnTo>
                  <a:lnTo>
                    <a:pt x="1069403" y="1335227"/>
                  </a:lnTo>
                  <a:lnTo>
                    <a:pt x="1069403" y="1332052"/>
                  </a:lnTo>
                  <a:lnTo>
                    <a:pt x="805218" y="1332052"/>
                  </a:lnTo>
                  <a:lnTo>
                    <a:pt x="805218" y="1068819"/>
                  </a:lnTo>
                  <a:lnTo>
                    <a:pt x="1069403" y="1068819"/>
                  </a:lnTo>
                  <a:lnTo>
                    <a:pt x="1069403" y="1065644"/>
                  </a:lnTo>
                  <a:lnTo>
                    <a:pt x="805218" y="1065644"/>
                  </a:lnTo>
                  <a:lnTo>
                    <a:pt x="805218" y="945959"/>
                  </a:lnTo>
                  <a:lnTo>
                    <a:pt x="802043" y="945959"/>
                  </a:lnTo>
                  <a:lnTo>
                    <a:pt x="802043" y="3196933"/>
                  </a:lnTo>
                  <a:lnTo>
                    <a:pt x="537870" y="3196933"/>
                  </a:lnTo>
                  <a:lnTo>
                    <a:pt x="537870" y="2933700"/>
                  </a:lnTo>
                  <a:lnTo>
                    <a:pt x="802043" y="2933700"/>
                  </a:lnTo>
                  <a:lnTo>
                    <a:pt x="802043" y="2930525"/>
                  </a:lnTo>
                  <a:lnTo>
                    <a:pt x="537870" y="2930525"/>
                  </a:lnTo>
                  <a:lnTo>
                    <a:pt x="537870" y="2667279"/>
                  </a:lnTo>
                  <a:lnTo>
                    <a:pt x="802043" y="2667279"/>
                  </a:lnTo>
                  <a:lnTo>
                    <a:pt x="802043" y="2664104"/>
                  </a:lnTo>
                  <a:lnTo>
                    <a:pt x="537870" y="2664104"/>
                  </a:lnTo>
                  <a:lnTo>
                    <a:pt x="537870" y="2400871"/>
                  </a:lnTo>
                  <a:lnTo>
                    <a:pt x="802043" y="2400871"/>
                  </a:lnTo>
                  <a:lnTo>
                    <a:pt x="802043" y="2397696"/>
                  </a:lnTo>
                  <a:lnTo>
                    <a:pt x="537870" y="2397696"/>
                  </a:lnTo>
                  <a:lnTo>
                    <a:pt x="537870" y="2134463"/>
                  </a:lnTo>
                  <a:lnTo>
                    <a:pt x="802043" y="2134463"/>
                  </a:lnTo>
                  <a:lnTo>
                    <a:pt x="802043" y="2131288"/>
                  </a:lnTo>
                  <a:lnTo>
                    <a:pt x="537870" y="2131288"/>
                  </a:lnTo>
                  <a:lnTo>
                    <a:pt x="537870" y="1868043"/>
                  </a:lnTo>
                  <a:lnTo>
                    <a:pt x="802043" y="1868043"/>
                  </a:lnTo>
                  <a:lnTo>
                    <a:pt x="802043" y="1864868"/>
                  </a:lnTo>
                  <a:lnTo>
                    <a:pt x="537870" y="1864868"/>
                  </a:lnTo>
                  <a:lnTo>
                    <a:pt x="537870" y="1601635"/>
                  </a:lnTo>
                  <a:lnTo>
                    <a:pt x="802043" y="1601635"/>
                  </a:lnTo>
                  <a:lnTo>
                    <a:pt x="802043" y="1598460"/>
                  </a:lnTo>
                  <a:lnTo>
                    <a:pt x="537870" y="1598460"/>
                  </a:lnTo>
                  <a:lnTo>
                    <a:pt x="537870" y="1335227"/>
                  </a:lnTo>
                  <a:lnTo>
                    <a:pt x="802043" y="1335227"/>
                  </a:lnTo>
                  <a:lnTo>
                    <a:pt x="802043" y="1332052"/>
                  </a:lnTo>
                  <a:lnTo>
                    <a:pt x="537870" y="1332052"/>
                  </a:lnTo>
                  <a:lnTo>
                    <a:pt x="537870" y="1068819"/>
                  </a:lnTo>
                  <a:lnTo>
                    <a:pt x="802043" y="1068819"/>
                  </a:lnTo>
                  <a:lnTo>
                    <a:pt x="802043" y="1065644"/>
                  </a:lnTo>
                  <a:lnTo>
                    <a:pt x="537870" y="1065644"/>
                  </a:lnTo>
                  <a:lnTo>
                    <a:pt x="537870" y="945959"/>
                  </a:lnTo>
                  <a:lnTo>
                    <a:pt x="534695" y="945959"/>
                  </a:lnTo>
                  <a:lnTo>
                    <a:pt x="534695" y="3196933"/>
                  </a:lnTo>
                  <a:lnTo>
                    <a:pt x="270522" y="3196933"/>
                  </a:lnTo>
                  <a:lnTo>
                    <a:pt x="270522" y="2933700"/>
                  </a:lnTo>
                  <a:lnTo>
                    <a:pt x="534695" y="2933700"/>
                  </a:lnTo>
                  <a:lnTo>
                    <a:pt x="534695" y="2930525"/>
                  </a:lnTo>
                  <a:lnTo>
                    <a:pt x="270522" y="2930525"/>
                  </a:lnTo>
                  <a:lnTo>
                    <a:pt x="270522" y="2667279"/>
                  </a:lnTo>
                  <a:lnTo>
                    <a:pt x="534695" y="2667279"/>
                  </a:lnTo>
                  <a:lnTo>
                    <a:pt x="534695" y="2664104"/>
                  </a:lnTo>
                  <a:lnTo>
                    <a:pt x="270522" y="2664104"/>
                  </a:lnTo>
                  <a:lnTo>
                    <a:pt x="270522" y="2400871"/>
                  </a:lnTo>
                  <a:lnTo>
                    <a:pt x="534695" y="2400871"/>
                  </a:lnTo>
                  <a:lnTo>
                    <a:pt x="534695" y="2397696"/>
                  </a:lnTo>
                  <a:lnTo>
                    <a:pt x="270522" y="2397696"/>
                  </a:lnTo>
                  <a:lnTo>
                    <a:pt x="270522" y="2134463"/>
                  </a:lnTo>
                  <a:lnTo>
                    <a:pt x="534695" y="2134463"/>
                  </a:lnTo>
                  <a:lnTo>
                    <a:pt x="534695" y="2131288"/>
                  </a:lnTo>
                  <a:lnTo>
                    <a:pt x="270522" y="2131288"/>
                  </a:lnTo>
                  <a:lnTo>
                    <a:pt x="270522" y="1868043"/>
                  </a:lnTo>
                  <a:lnTo>
                    <a:pt x="534695" y="1868043"/>
                  </a:lnTo>
                  <a:lnTo>
                    <a:pt x="534695" y="1864868"/>
                  </a:lnTo>
                  <a:lnTo>
                    <a:pt x="270522" y="1864868"/>
                  </a:lnTo>
                  <a:lnTo>
                    <a:pt x="270522" y="1601635"/>
                  </a:lnTo>
                  <a:lnTo>
                    <a:pt x="534695" y="1601635"/>
                  </a:lnTo>
                  <a:lnTo>
                    <a:pt x="534695" y="1598460"/>
                  </a:lnTo>
                  <a:lnTo>
                    <a:pt x="270522" y="1598460"/>
                  </a:lnTo>
                  <a:lnTo>
                    <a:pt x="270522" y="1335227"/>
                  </a:lnTo>
                  <a:lnTo>
                    <a:pt x="534695" y="1335227"/>
                  </a:lnTo>
                  <a:lnTo>
                    <a:pt x="534695" y="1332052"/>
                  </a:lnTo>
                  <a:lnTo>
                    <a:pt x="270522" y="1332052"/>
                  </a:lnTo>
                  <a:lnTo>
                    <a:pt x="270522" y="1068819"/>
                  </a:lnTo>
                  <a:lnTo>
                    <a:pt x="534695" y="1068819"/>
                  </a:lnTo>
                  <a:lnTo>
                    <a:pt x="534695" y="1065644"/>
                  </a:lnTo>
                  <a:lnTo>
                    <a:pt x="270522" y="1065644"/>
                  </a:lnTo>
                  <a:lnTo>
                    <a:pt x="270522" y="945959"/>
                  </a:lnTo>
                  <a:lnTo>
                    <a:pt x="267347" y="945959"/>
                  </a:lnTo>
                  <a:lnTo>
                    <a:pt x="267347" y="3196933"/>
                  </a:lnTo>
                  <a:lnTo>
                    <a:pt x="3175" y="3196933"/>
                  </a:lnTo>
                  <a:lnTo>
                    <a:pt x="3175" y="2933700"/>
                  </a:lnTo>
                  <a:lnTo>
                    <a:pt x="267347" y="2933700"/>
                  </a:lnTo>
                  <a:lnTo>
                    <a:pt x="267347" y="2930525"/>
                  </a:lnTo>
                  <a:lnTo>
                    <a:pt x="3175" y="2930525"/>
                  </a:lnTo>
                  <a:lnTo>
                    <a:pt x="3175" y="2667279"/>
                  </a:lnTo>
                  <a:lnTo>
                    <a:pt x="267347" y="2667279"/>
                  </a:lnTo>
                  <a:lnTo>
                    <a:pt x="267347" y="2664104"/>
                  </a:lnTo>
                  <a:lnTo>
                    <a:pt x="3175" y="2664104"/>
                  </a:lnTo>
                  <a:lnTo>
                    <a:pt x="3175" y="2400871"/>
                  </a:lnTo>
                  <a:lnTo>
                    <a:pt x="267347" y="2400871"/>
                  </a:lnTo>
                  <a:lnTo>
                    <a:pt x="267347" y="2397696"/>
                  </a:lnTo>
                  <a:lnTo>
                    <a:pt x="3175" y="2397696"/>
                  </a:lnTo>
                  <a:lnTo>
                    <a:pt x="3175" y="2134463"/>
                  </a:lnTo>
                  <a:lnTo>
                    <a:pt x="267347" y="2134463"/>
                  </a:lnTo>
                  <a:lnTo>
                    <a:pt x="267347" y="2131288"/>
                  </a:lnTo>
                  <a:lnTo>
                    <a:pt x="3175" y="2131288"/>
                  </a:lnTo>
                  <a:lnTo>
                    <a:pt x="3175" y="1868043"/>
                  </a:lnTo>
                  <a:lnTo>
                    <a:pt x="267347" y="1868043"/>
                  </a:lnTo>
                  <a:lnTo>
                    <a:pt x="267347" y="1864868"/>
                  </a:lnTo>
                  <a:lnTo>
                    <a:pt x="3175" y="1864868"/>
                  </a:lnTo>
                  <a:lnTo>
                    <a:pt x="3175" y="1601635"/>
                  </a:lnTo>
                  <a:lnTo>
                    <a:pt x="267347" y="1601635"/>
                  </a:lnTo>
                  <a:lnTo>
                    <a:pt x="267347" y="1598460"/>
                  </a:lnTo>
                  <a:lnTo>
                    <a:pt x="3175" y="1598460"/>
                  </a:lnTo>
                  <a:lnTo>
                    <a:pt x="3175" y="1335227"/>
                  </a:lnTo>
                  <a:lnTo>
                    <a:pt x="267347" y="1335227"/>
                  </a:lnTo>
                  <a:lnTo>
                    <a:pt x="267347" y="1332052"/>
                  </a:lnTo>
                  <a:lnTo>
                    <a:pt x="3175" y="1332052"/>
                  </a:lnTo>
                  <a:lnTo>
                    <a:pt x="3175" y="1068819"/>
                  </a:lnTo>
                  <a:lnTo>
                    <a:pt x="267347" y="1068819"/>
                  </a:lnTo>
                  <a:lnTo>
                    <a:pt x="267347" y="1065644"/>
                  </a:lnTo>
                  <a:lnTo>
                    <a:pt x="3175" y="1065644"/>
                  </a:lnTo>
                  <a:lnTo>
                    <a:pt x="3175" y="802398"/>
                  </a:lnTo>
                  <a:lnTo>
                    <a:pt x="207149" y="802398"/>
                  </a:lnTo>
                  <a:lnTo>
                    <a:pt x="207149" y="799223"/>
                  </a:lnTo>
                  <a:lnTo>
                    <a:pt x="3175" y="799223"/>
                  </a:lnTo>
                  <a:lnTo>
                    <a:pt x="3175" y="535990"/>
                  </a:lnTo>
                  <a:lnTo>
                    <a:pt x="267347" y="535990"/>
                  </a:lnTo>
                  <a:lnTo>
                    <a:pt x="267347" y="657136"/>
                  </a:lnTo>
                  <a:lnTo>
                    <a:pt x="270522" y="657136"/>
                  </a:lnTo>
                  <a:lnTo>
                    <a:pt x="270522" y="535990"/>
                  </a:lnTo>
                  <a:lnTo>
                    <a:pt x="534695" y="535990"/>
                  </a:lnTo>
                  <a:lnTo>
                    <a:pt x="534695" y="657136"/>
                  </a:lnTo>
                  <a:lnTo>
                    <a:pt x="537870" y="657136"/>
                  </a:lnTo>
                  <a:lnTo>
                    <a:pt x="537870" y="535990"/>
                  </a:lnTo>
                  <a:lnTo>
                    <a:pt x="802043" y="535990"/>
                  </a:lnTo>
                  <a:lnTo>
                    <a:pt x="802043" y="657136"/>
                  </a:lnTo>
                  <a:lnTo>
                    <a:pt x="805218" y="657136"/>
                  </a:lnTo>
                  <a:lnTo>
                    <a:pt x="805218" y="535990"/>
                  </a:lnTo>
                  <a:lnTo>
                    <a:pt x="1069403" y="535990"/>
                  </a:lnTo>
                  <a:lnTo>
                    <a:pt x="1069403" y="657136"/>
                  </a:lnTo>
                  <a:lnTo>
                    <a:pt x="1072578" y="657136"/>
                  </a:lnTo>
                  <a:lnTo>
                    <a:pt x="1072578" y="535990"/>
                  </a:lnTo>
                  <a:lnTo>
                    <a:pt x="1336751" y="535990"/>
                  </a:lnTo>
                  <a:lnTo>
                    <a:pt x="1336751" y="532815"/>
                  </a:lnTo>
                  <a:lnTo>
                    <a:pt x="1072578" y="532815"/>
                  </a:lnTo>
                  <a:lnTo>
                    <a:pt x="1072578" y="269582"/>
                  </a:lnTo>
                  <a:lnTo>
                    <a:pt x="1336751" y="269582"/>
                  </a:lnTo>
                  <a:lnTo>
                    <a:pt x="1336751" y="266407"/>
                  </a:lnTo>
                  <a:lnTo>
                    <a:pt x="1072578" y="266407"/>
                  </a:lnTo>
                  <a:lnTo>
                    <a:pt x="1072578" y="3162"/>
                  </a:lnTo>
                  <a:lnTo>
                    <a:pt x="1336751" y="3162"/>
                  </a:lnTo>
                  <a:lnTo>
                    <a:pt x="1336751" y="0"/>
                  </a:lnTo>
                  <a:lnTo>
                    <a:pt x="1072578" y="0"/>
                  </a:lnTo>
                  <a:lnTo>
                    <a:pt x="1069403" y="0"/>
                  </a:lnTo>
                  <a:lnTo>
                    <a:pt x="1069403" y="3162"/>
                  </a:lnTo>
                  <a:lnTo>
                    <a:pt x="1069403" y="266407"/>
                  </a:lnTo>
                  <a:lnTo>
                    <a:pt x="1069403" y="269582"/>
                  </a:lnTo>
                  <a:lnTo>
                    <a:pt x="1069403" y="532815"/>
                  </a:lnTo>
                  <a:lnTo>
                    <a:pt x="805218" y="532815"/>
                  </a:lnTo>
                  <a:lnTo>
                    <a:pt x="805218" y="269582"/>
                  </a:lnTo>
                  <a:lnTo>
                    <a:pt x="1069403" y="269582"/>
                  </a:lnTo>
                  <a:lnTo>
                    <a:pt x="1069403" y="266407"/>
                  </a:lnTo>
                  <a:lnTo>
                    <a:pt x="805218" y="266407"/>
                  </a:lnTo>
                  <a:lnTo>
                    <a:pt x="805218" y="3162"/>
                  </a:lnTo>
                  <a:lnTo>
                    <a:pt x="1069403" y="3162"/>
                  </a:lnTo>
                  <a:lnTo>
                    <a:pt x="1069403" y="0"/>
                  </a:lnTo>
                  <a:lnTo>
                    <a:pt x="805218" y="0"/>
                  </a:lnTo>
                  <a:lnTo>
                    <a:pt x="802043" y="0"/>
                  </a:lnTo>
                  <a:lnTo>
                    <a:pt x="802043" y="3162"/>
                  </a:lnTo>
                  <a:lnTo>
                    <a:pt x="802043" y="266407"/>
                  </a:lnTo>
                  <a:lnTo>
                    <a:pt x="802043" y="269582"/>
                  </a:lnTo>
                  <a:lnTo>
                    <a:pt x="802043" y="532815"/>
                  </a:lnTo>
                  <a:lnTo>
                    <a:pt x="537870" y="532815"/>
                  </a:lnTo>
                  <a:lnTo>
                    <a:pt x="537870" y="269582"/>
                  </a:lnTo>
                  <a:lnTo>
                    <a:pt x="802043" y="269582"/>
                  </a:lnTo>
                  <a:lnTo>
                    <a:pt x="802043" y="266407"/>
                  </a:lnTo>
                  <a:lnTo>
                    <a:pt x="537870" y="266407"/>
                  </a:lnTo>
                  <a:lnTo>
                    <a:pt x="537870" y="3162"/>
                  </a:lnTo>
                  <a:lnTo>
                    <a:pt x="802043" y="3162"/>
                  </a:lnTo>
                  <a:lnTo>
                    <a:pt x="802043" y="0"/>
                  </a:lnTo>
                  <a:lnTo>
                    <a:pt x="537870" y="0"/>
                  </a:lnTo>
                  <a:lnTo>
                    <a:pt x="534695" y="0"/>
                  </a:lnTo>
                  <a:lnTo>
                    <a:pt x="534695" y="3162"/>
                  </a:lnTo>
                  <a:lnTo>
                    <a:pt x="534695" y="266407"/>
                  </a:lnTo>
                  <a:lnTo>
                    <a:pt x="534695" y="269582"/>
                  </a:lnTo>
                  <a:lnTo>
                    <a:pt x="534695" y="532815"/>
                  </a:lnTo>
                  <a:lnTo>
                    <a:pt x="270522" y="532815"/>
                  </a:lnTo>
                  <a:lnTo>
                    <a:pt x="270522" y="269582"/>
                  </a:lnTo>
                  <a:lnTo>
                    <a:pt x="534695" y="269582"/>
                  </a:lnTo>
                  <a:lnTo>
                    <a:pt x="534695" y="266407"/>
                  </a:lnTo>
                  <a:lnTo>
                    <a:pt x="270522" y="266407"/>
                  </a:lnTo>
                  <a:lnTo>
                    <a:pt x="270522" y="3162"/>
                  </a:lnTo>
                  <a:lnTo>
                    <a:pt x="534695" y="3162"/>
                  </a:lnTo>
                  <a:lnTo>
                    <a:pt x="534695" y="0"/>
                  </a:lnTo>
                  <a:lnTo>
                    <a:pt x="270522" y="0"/>
                  </a:lnTo>
                  <a:lnTo>
                    <a:pt x="267347" y="0"/>
                  </a:lnTo>
                  <a:lnTo>
                    <a:pt x="267347" y="3162"/>
                  </a:lnTo>
                  <a:lnTo>
                    <a:pt x="267347" y="266407"/>
                  </a:lnTo>
                  <a:lnTo>
                    <a:pt x="267347" y="269582"/>
                  </a:lnTo>
                  <a:lnTo>
                    <a:pt x="267347" y="532815"/>
                  </a:lnTo>
                  <a:lnTo>
                    <a:pt x="3175" y="532815"/>
                  </a:lnTo>
                  <a:lnTo>
                    <a:pt x="3175" y="269582"/>
                  </a:lnTo>
                  <a:lnTo>
                    <a:pt x="267347" y="269582"/>
                  </a:lnTo>
                  <a:lnTo>
                    <a:pt x="267347" y="266407"/>
                  </a:lnTo>
                  <a:lnTo>
                    <a:pt x="3175" y="266407"/>
                  </a:lnTo>
                  <a:lnTo>
                    <a:pt x="3175" y="3162"/>
                  </a:lnTo>
                  <a:lnTo>
                    <a:pt x="267347" y="3162"/>
                  </a:lnTo>
                  <a:lnTo>
                    <a:pt x="267347" y="0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3162"/>
                  </a:lnTo>
                  <a:lnTo>
                    <a:pt x="0" y="3200108"/>
                  </a:lnTo>
                  <a:lnTo>
                    <a:pt x="3175" y="3200108"/>
                  </a:lnTo>
                  <a:lnTo>
                    <a:pt x="3211385" y="3200108"/>
                  </a:lnTo>
                  <a:lnTo>
                    <a:pt x="3211385" y="3196933"/>
                  </a:lnTo>
                  <a:lnTo>
                    <a:pt x="3211385" y="266407"/>
                  </a:lnTo>
                  <a:lnTo>
                    <a:pt x="3211385" y="0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2370" y="2665497"/>
              <a:ext cx="3510967" cy="19811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69690" y="2744557"/>
              <a:ext cx="3216910" cy="0"/>
            </a:xfrm>
            <a:custGeom>
              <a:avLst/>
              <a:gdLst/>
              <a:ahLst/>
              <a:cxnLst/>
              <a:rect l="l" t="t" r="r" b="b"/>
              <a:pathLst>
                <a:path w="3216910">
                  <a:moveTo>
                    <a:pt x="0" y="0"/>
                  </a:moveTo>
                  <a:lnTo>
                    <a:pt x="12699" y="0"/>
                  </a:lnTo>
                  <a:lnTo>
                    <a:pt x="3203627" y="0"/>
                  </a:lnTo>
                  <a:lnTo>
                    <a:pt x="3216327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60463" y="2683598"/>
              <a:ext cx="3435350" cy="121920"/>
            </a:xfrm>
            <a:custGeom>
              <a:avLst/>
              <a:gdLst/>
              <a:ahLst/>
              <a:cxnLst/>
              <a:rect l="l" t="t" r="r" b="b"/>
              <a:pathLst>
                <a:path w="3435350" h="121919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3435350" h="121919">
                  <a:moveTo>
                    <a:pt x="3434765" y="60960"/>
                  </a:moveTo>
                  <a:lnTo>
                    <a:pt x="3312845" y="0"/>
                  </a:lnTo>
                  <a:lnTo>
                    <a:pt x="3312845" y="121920"/>
                  </a:lnTo>
                  <a:lnTo>
                    <a:pt x="3434765" y="6096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075676" y="2705046"/>
              <a:ext cx="249725" cy="27234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13776" y="2720159"/>
              <a:ext cx="172772" cy="195611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4149666" y="250077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091721" y="778275"/>
            <a:ext cx="285750" cy="3741420"/>
            <a:chOff x="2091721" y="778275"/>
            <a:chExt cx="285750" cy="3741420"/>
          </a:xfrm>
        </p:grpSpPr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8794" y="1009475"/>
              <a:ext cx="198120" cy="3510165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2277854" y="1136795"/>
              <a:ext cx="0" cy="3215640"/>
            </a:xfrm>
            <a:custGeom>
              <a:avLst/>
              <a:gdLst/>
              <a:ahLst/>
              <a:cxnLst/>
              <a:rect l="l" t="t" r="r" b="b"/>
              <a:pathLst>
                <a:path h="3215640">
                  <a:moveTo>
                    <a:pt x="0" y="0"/>
                  </a:moveTo>
                  <a:lnTo>
                    <a:pt x="0" y="3215525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2216886" y="1027582"/>
              <a:ext cx="121920" cy="3434079"/>
            </a:xfrm>
            <a:custGeom>
              <a:avLst/>
              <a:gdLst/>
              <a:ahLst/>
              <a:cxnLst/>
              <a:rect l="l" t="t" r="r" b="b"/>
              <a:pathLst>
                <a:path w="121919" h="3434079">
                  <a:moveTo>
                    <a:pt x="121920" y="3312045"/>
                  </a:moveTo>
                  <a:lnTo>
                    <a:pt x="0" y="3312045"/>
                  </a:lnTo>
                  <a:lnTo>
                    <a:pt x="60960" y="3433965"/>
                  </a:lnTo>
                  <a:lnTo>
                    <a:pt x="121920" y="3312045"/>
                  </a:lnTo>
                  <a:close/>
                </a:path>
                <a:path w="121919" h="3434079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1721" y="778275"/>
              <a:ext cx="261681" cy="27234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29821" y="793293"/>
              <a:ext cx="185481" cy="196082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2369231" y="776054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515551" y="2668498"/>
            <a:ext cx="198120" cy="198120"/>
            <a:chOff x="3515551" y="2668498"/>
            <a:chExt cx="198120" cy="198120"/>
          </a:xfrm>
        </p:grpSpPr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15551" y="2668498"/>
              <a:ext cx="198120" cy="19811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53651" y="2683597"/>
              <a:ext cx="121920" cy="121920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448573" y="2440873"/>
            <a:ext cx="3575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(10,0)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3242006" y="2389994"/>
            <a:ext cx="198120" cy="198120"/>
            <a:chOff x="3242006" y="2389994"/>
            <a:chExt cx="198120" cy="198120"/>
          </a:xfrm>
        </p:grpSpPr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42006" y="2389994"/>
              <a:ext cx="198119" cy="19811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80106" y="2405094"/>
              <a:ext cx="121920" cy="121920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3187729" y="2162370"/>
            <a:ext cx="2870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(8,2)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2178860" y="1112687"/>
            <a:ext cx="596265" cy="410209"/>
            <a:chOff x="2178860" y="1112687"/>
            <a:chExt cx="596265" cy="410209"/>
          </a:xfrm>
        </p:grpSpPr>
        <p:pic>
          <p:nvPicPr>
            <p:cNvPr id="49" name="object 4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78860" y="1324571"/>
              <a:ext cx="198119" cy="19812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16960" y="1339672"/>
              <a:ext cx="121920" cy="12192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2338880" y="1112687"/>
              <a:ext cx="436245" cy="227329"/>
            </a:xfrm>
            <a:custGeom>
              <a:avLst/>
              <a:gdLst/>
              <a:ahLst/>
              <a:cxnLst/>
              <a:rect l="l" t="t" r="r" b="b"/>
              <a:pathLst>
                <a:path w="436244" h="227330">
                  <a:moveTo>
                    <a:pt x="435902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435902" y="226985"/>
                  </a:lnTo>
                  <a:lnTo>
                    <a:pt x="4359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2371900" y="1127338"/>
            <a:ext cx="3575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(0,10)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2713497" y="1856563"/>
            <a:ext cx="198120" cy="198120"/>
            <a:chOff x="2713497" y="1856563"/>
            <a:chExt cx="198120" cy="198120"/>
          </a:xfrm>
        </p:grpSpPr>
        <p:pic>
          <p:nvPicPr>
            <p:cNvPr id="54" name="object 5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13497" y="1856563"/>
              <a:ext cx="198119" cy="198119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51597" y="1871663"/>
              <a:ext cx="121920" cy="121920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2662941" y="1630871"/>
            <a:ext cx="2870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(4,6)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878667" y="572793"/>
            <a:ext cx="3439795" cy="2896235"/>
            <a:chOff x="878667" y="572793"/>
            <a:chExt cx="3439795" cy="2896235"/>
          </a:xfrm>
        </p:grpSpPr>
        <p:pic>
          <p:nvPicPr>
            <p:cNvPr id="58" name="object 5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21918" y="572793"/>
              <a:ext cx="2896002" cy="2896002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1484779" y="615655"/>
              <a:ext cx="2770505" cy="2770505"/>
            </a:xfrm>
            <a:custGeom>
              <a:avLst/>
              <a:gdLst/>
              <a:ahLst/>
              <a:cxnLst/>
              <a:rect l="l" t="t" r="r" b="b"/>
              <a:pathLst>
                <a:path w="2770504" h="2770504">
                  <a:moveTo>
                    <a:pt x="0" y="0"/>
                  </a:moveTo>
                  <a:lnTo>
                    <a:pt x="2770278" y="2770278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878667" y="1798551"/>
              <a:ext cx="905510" cy="288925"/>
            </a:xfrm>
            <a:custGeom>
              <a:avLst/>
              <a:gdLst/>
              <a:ahLst/>
              <a:cxnLst/>
              <a:rect l="l" t="t" r="r" b="b"/>
              <a:pathLst>
                <a:path w="905510" h="288925">
                  <a:moveTo>
                    <a:pt x="904934" y="0"/>
                  </a:moveTo>
                  <a:lnTo>
                    <a:pt x="0" y="0"/>
                  </a:lnTo>
                  <a:lnTo>
                    <a:pt x="0" y="288823"/>
                  </a:lnTo>
                  <a:lnTo>
                    <a:pt x="904934" y="288823"/>
                  </a:lnTo>
                  <a:lnTo>
                    <a:pt x="9049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/>
          <p:cNvSpPr txBox="1"/>
          <p:nvPr/>
        </p:nvSpPr>
        <p:spPr>
          <a:xfrm>
            <a:off x="911687" y="1813477"/>
            <a:ext cx="82676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1110423" y="789007"/>
            <a:ext cx="728345" cy="303530"/>
            <a:chOff x="1110423" y="789007"/>
            <a:chExt cx="728345" cy="303530"/>
          </a:xfrm>
        </p:grpSpPr>
        <p:pic>
          <p:nvPicPr>
            <p:cNvPr id="63" name="object 6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0248" y="789007"/>
              <a:ext cx="198119" cy="19812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78348" y="804108"/>
              <a:ext cx="121920" cy="121920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1110423" y="865067"/>
              <a:ext cx="478790" cy="227329"/>
            </a:xfrm>
            <a:custGeom>
              <a:avLst/>
              <a:gdLst/>
              <a:ahLst/>
              <a:cxnLst/>
              <a:rect l="l" t="t" r="r" b="b"/>
              <a:pathLst>
                <a:path w="478790" h="227330">
                  <a:moveTo>
                    <a:pt x="478194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478194" y="226985"/>
                  </a:lnTo>
                  <a:lnTo>
                    <a:pt x="4781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" name="object 66"/>
          <p:cNvSpPr txBox="1"/>
          <p:nvPr/>
        </p:nvSpPr>
        <p:spPr>
          <a:xfrm>
            <a:off x="1143443" y="879719"/>
            <a:ext cx="4000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(-4,14)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3758902" y="2825609"/>
            <a:ext cx="727710" cy="286385"/>
            <a:chOff x="3758902" y="2825609"/>
            <a:chExt cx="727710" cy="286385"/>
          </a:xfrm>
        </p:grpSpPr>
        <p:pic>
          <p:nvPicPr>
            <p:cNvPr id="68" name="object 6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58902" y="2913842"/>
              <a:ext cx="198120" cy="198119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97002" y="2928942"/>
              <a:ext cx="121920" cy="121920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4007822" y="2825609"/>
              <a:ext cx="478790" cy="227329"/>
            </a:xfrm>
            <a:custGeom>
              <a:avLst/>
              <a:gdLst/>
              <a:ahLst/>
              <a:cxnLst/>
              <a:rect l="l" t="t" r="r" b="b"/>
              <a:pathLst>
                <a:path w="478789" h="227330">
                  <a:moveTo>
                    <a:pt x="478194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478194" y="226985"/>
                  </a:lnTo>
                  <a:lnTo>
                    <a:pt x="4781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/>
          <p:cNvSpPr txBox="1"/>
          <p:nvPr/>
        </p:nvSpPr>
        <p:spPr>
          <a:xfrm>
            <a:off x="4040842" y="2840262"/>
            <a:ext cx="4000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(12,-2)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2214420" y="1333497"/>
            <a:ext cx="1239520" cy="1189355"/>
            <a:chOff x="2214420" y="1333497"/>
            <a:chExt cx="1239520" cy="1189355"/>
          </a:xfrm>
        </p:grpSpPr>
        <p:pic>
          <p:nvPicPr>
            <p:cNvPr id="73" name="object 7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14420" y="1333497"/>
              <a:ext cx="1196274" cy="198120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2271316" y="1412557"/>
              <a:ext cx="1082675" cy="0"/>
            </a:xfrm>
            <a:custGeom>
              <a:avLst/>
              <a:gdLst/>
              <a:ahLst/>
              <a:cxnLst/>
              <a:rect l="l" t="t" r="r" b="b"/>
              <a:pathLst>
                <a:path w="1082675">
                  <a:moveTo>
                    <a:pt x="0" y="0"/>
                  </a:moveTo>
                  <a:lnTo>
                    <a:pt x="12700" y="0"/>
                  </a:lnTo>
                  <a:lnTo>
                    <a:pt x="1069782" y="0"/>
                  </a:lnTo>
                  <a:lnTo>
                    <a:pt x="1082482" y="0"/>
                  </a:lnTo>
                </a:path>
              </a:pathLst>
            </a:custGeom>
            <a:ln w="254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3357354" y="1351597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h="121919">
                  <a:moveTo>
                    <a:pt x="0" y="12192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2267760" y="1351597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h="121919">
                  <a:moveTo>
                    <a:pt x="0" y="0"/>
                  </a:moveTo>
                  <a:lnTo>
                    <a:pt x="0" y="121920"/>
                  </a:lnTo>
                </a:path>
              </a:pathLst>
            </a:custGeom>
            <a:ln w="254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7" name="object 7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55533" y="1381174"/>
              <a:ext cx="198120" cy="1141629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3354593" y="1418070"/>
              <a:ext cx="0" cy="1028065"/>
            </a:xfrm>
            <a:custGeom>
              <a:avLst/>
              <a:gdLst/>
              <a:ahLst/>
              <a:cxnLst/>
              <a:rect l="l" t="t" r="r" b="b"/>
              <a:pathLst>
                <a:path h="1028064">
                  <a:moveTo>
                    <a:pt x="0" y="0"/>
                  </a:moveTo>
                  <a:lnTo>
                    <a:pt x="0" y="1027837"/>
                  </a:lnTo>
                </a:path>
              </a:pathLst>
            </a:custGeom>
            <a:ln w="254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3293633" y="2449464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20">
                  <a:moveTo>
                    <a:pt x="0" y="0"/>
                  </a:moveTo>
                  <a:lnTo>
                    <a:pt x="121920" y="0"/>
                  </a:lnTo>
                </a:path>
              </a:pathLst>
            </a:custGeom>
            <a:ln w="254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3293633" y="1414514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20">
                  <a:moveTo>
                    <a:pt x="121920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1" name="object 81"/>
          <p:cNvGrpSpPr/>
          <p:nvPr/>
        </p:nvGrpSpPr>
        <p:grpSpPr>
          <a:xfrm>
            <a:off x="8358651" y="2598693"/>
            <a:ext cx="198120" cy="198120"/>
            <a:chOff x="8358651" y="2598693"/>
            <a:chExt cx="198120" cy="198120"/>
          </a:xfrm>
        </p:grpSpPr>
        <p:pic>
          <p:nvPicPr>
            <p:cNvPr id="82" name="object 8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58651" y="2598693"/>
              <a:ext cx="198120" cy="198119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96751" y="2613792"/>
              <a:ext cx="121920" cy="121920"/>
            </a:xfrm>
            <a:prstGeom prst="rect">
              <a:avLst/>
            </a:prstGeom>
          </p:spPr>
        </p:pic>
      </p:grpSp>
      <p:sp>
        <p:nvSpPr>
          <p:cNvPr id="84" name="object 84"/>
          <p:cNvSpPr txBox="1"/>
          <p:nvPr/>
        </p:nvSpPr>
        <p:spPr>
          <a:xfrm>
            <a:off x="8291673" y="2371068"/>
            <a:ext cx="3575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(12,0)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5517713" y="1726896"/>
            <a:ext cx="92519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2b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5481919" y="1142238"/>
            <a:ext cx="3563620" cy="1895475"/>
            <a:chOff x="5481919" y="1142238"/>
            <a:chExt cx="3563620" cy="1895475"/>
          </a:xfrm>
        </p:grpSpPr>
        <p:pic>
          <p:nvPicPr>
            <p:cNvPr id="87" name="object 8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81919" y="1142238"/>
              <a:ext cx="3563613" cy="1895174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5539008" y="1184829"/>
              <a:ext cx="3449954" cy="1770380"/>
            </a:xfrm>
            <a:custGeom>
              <a:avLst/>
              <a:gdLst/>
              <a:ahLst/>
              <a:cxnLst/>
              <a:rect l="l" t="t" r="r" b="b"/>
              <a:pathLst>
                <a:path w="3449954" h="1770380">
                  <a:moveTo>
                    <a:pt x="0" y="0"/>
                  </a:moveTo>
                  <a:lnTo>
                    <a:pt x="3449434" y="1769992"/>
                  </a:lnTo>
                </a:path>
              </a:pathLst>
            </a:custGeom>
            <a:ln w="254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9" name="object 8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31697" y="2337843"/>
              <a:ext cx="198120" cy="198119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69797" y="2352944"/>
              <a:ext cx="121920" cy="121920"/>
            </a:xfrm>
            <a:prstGeom prst="rect">
              <a:avLst/>
            </a:prstGeom>
          </p:spPr>
        </p:pic>
      </p:grpSp>
      <p:sp>
        <p:nvSpPr>
          <p:cNvPr id="91" name="object 91"/>
          <p:cNvSpPr txBox="1"/>
          <p:nvPr/>
        </p:nvSpPr>
        <p:spPr>
          <a:xfrm>
            <a:off x="3217509" y="1016590"/>
            <a:ext cx="890269" cy="2889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7305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215"/>
              </a:spcBef>
            </a:pPr>
            <a:r>
              <a:rPr sz="1400" dirty="0">
                <a:solidFill>
                  <a:srgbClr val="CC8933"/>
                </a:solidFill>
                <a:latin typeface="Arial MT"/>
                <a:cs typeface="Arial MT"/>
              </a:rPr>
              <a:t>slope</a:t>
            </a:r>
            <a:r>
              <a:rPr sz="1400" spc="-35" dirty="0">
                <a:solidFill>
                  <a:srgbClr val="CC8933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CC8933"/>
                </a:solidFill>
                <a:latin typeface="Arial MT"/>
                <a:cs typeface="Arial MT"/>
              </a:rPr>
              <a:t>=</a:t>
            </a:r>
            <a:r>
              <a:rPr sz="1400" spc="-30" dirty="0">
                <a:solidFill>
                  <a:srgbClr val="CC8933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CC8933"/>
                </a:solidFill>
                <a:latin typeface="Arial MT"/>
                <a:cs typeface="Arial MT"/>
              </a:rPr>
              <a:t>-1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7731700" y="2057468"/>
            <a:ext cx="365760" cy="22732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7305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215"/>
              </a:spcBef>
            </a:pPr>
            <a:r>
              <a:rPr sz="1000" dirty="0">
                <a:latin typeface="Arial MT"/>
                <a:cs typeface="Arial MT"/>
              </a:rPr>
              <a:t>(8,2)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6773591" y="1792321"/>
            <a:ext cx="198120" cy="198120"/>
            <a:chOff x="6773591" y="1792321"/>
            <a:chExt cx="198120" cy="198120"/>
          </a:xfrm>
        </p:grpSpPr>
        <p:pic>
          <p:nvPicPr>
            <p:cNvPr id="94" name="object 9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73591" y="1792321"/>
              <a:ext cx="198120" cy="198119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11691" y="1807422"/>
              <a:ext cx="121920" cy="121920"/>
            </a:xfrm>
            <a:prstGeom prst="rect">
              <a:avLst/>
            </a:prstGeom>
          </p:spPr>
        </p:pic>
      </p:grpSp>
      <p:sp>
        <p:nvSpPr>
          <p:cNvPr id="96" name="object 96"/>
          <p:cNvSpPr txBox="1"/>
          <p:nvPr/>
        </p:nvSpPr>
        <p:spPr>
          <a:xfrm>
            <a:off x="6698994" y="1537344"/>
            <a:ext cx="365760" cy="22732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7305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215"/>
              </a:spcBef>
            </a:pPr>
            <a:r>
              <a:rPr sz="1000" dirty="0">
                <a:latin typeface="Arial MT"/>
                <a:cs typeface="Arial MT"/>
              </a:rPr>
              <a:t>(0,6)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97" name="object 97"/>
          <p:cNvGrpSpPr/>
          <p:nvPr/>
        </p:nvGrpSpPr>
        <p:grpSpPr>
          <a:xfrm>
            <a:off x="6234662" y="1305414"/>
            <a:ext cx="506730" cy="410209"/>
            <a:chOff x="6234662" y="1305414"/>
            <a:chExt cx="506730" cy="410209"/>
          </a:xfrm>
        </p:grpSpPr>
        <p:pic>
          <p:nvPicPr>
            <p:cNvPr id="98" name="object 9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34662" y="1517299"/>
              <a:ext cx="198120" cy="198120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72762" y="1532399"/>
              <a:ext cx="121920" cy="121920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6333722" y="1305414"/>
              <a:ext cx="407670" cy="227329"/>
            </a:xfrm>
            <a:custGeom>
              <a:avLst/>
              <a:gdLst/>
              <a:ahLst/>
              <a:cxnLst/>
              <a:rect l="l" t="t" r="r" b="b"/>
              <a:pathLst>
                <a:path w="407670" h="227330">
                  <a:moveTo>
                    <a:pt x="407563" y="0"/>
                  </a:moveTo>
                  <a:lnTo>
                    <a:pt x="0" y="0"/>
                  </a:lnTo>
                  <a:lnTo>
                    <a:pt x="0" y="226985"/>
                  </a:lnTo>
                  <a:lnTo>
                    <a:pt x="407563" y="226985"/>
                  </a:lnTo>
                  <a:lnTo>
                    <a:pt x="4075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1" name="object 101"/>
          <p:cNvSpPr txBox="1"/>
          <p:nvPr/>
        </p:nvSpPr>
        <p:spPr>
          <a:xfrm>
            <a:off x="6366742" y="1320067"/>
            <a:ext cx="32893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(-4,8)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53473</Words>
  <Application>WPS Presentation</Application>
  <PresentationFormat>On-screen Show (4:3)</PresentationFormat>
  <Paragraphs>10561</Paragraphs>
  <Slides>389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389</vt:i4>
      </vt:variant>
    </vt:vector>
  </HeadingPairs>
  <TitlesOfParts>
    <vt:vector size="405" baseType="lpstr">
      <vt:lpstr>Arial</vt:lpstr>
      <vt:lpstr>SimSun</vt:lpstr>
      <vt:lpstr>Wingdings</vt:lpstr>
      <vt:lpstr>Microsoft Sans Serif</vt:lpstr>
      <vt:lpstr>Arial</vt:lpstr>
      <vt:lpstr>Trebuchet MS</vt:lpstr>
      <vt:lpstr>Arial MT</vt:lpstr>
      <vt:lpstr>Microsoft YaHei</vt:lpstr>
      <vt:lpstr>Arial Unicode MS</vt:lpstr>
      <vt:lpstr>Calibri</vt:lpstr>
      <vt:lpstr>Verdana</vt:lpstr>
      <vt:lpstr>Times New Roman</vt:lpstr>
      <vt:lpstr>Tahoma</vt:lpstr>
      <vt:lpstr>Cambria</vt:lpstr>
      <vt:lpstr>Lucida Sans Unicode</vt:lpstr>
      <vt:lpstr>Office Theme</vt:lpstr>
      <vt:lpstr>Copyright Notice</vt:lpstr>
      <vt:lpstr>Math for Machine Learning</vt:lpstr>
      <vt:lpstr>System of Linear Equations</vt:lpstr>
      <vt:lpstr>Neural networks - Matrix operations</vt:lpstr>
      <vt:lpstr>Neural networks - image recognition</vt:lpstr>
      <vt:lpstr>System of Linear Equations</vt:lpstr>
      <vt:lpstr>Systems of sentences</vt:lpstr>
      <vt:lpstr>Systems of sentences</vt:lpstr>
      <vt:lpstr>Systems of sentences</vt:lpstr>
      <vt:lpstr>Quiz: Systems of sentences</vt:lpstr>
      <vt:lpstr>Solution: Systems of information</vt:lpstr>
      <vt:lpstr>Solution: Systems of information</vt:lpstr>
      <vt:lpstr>Solution: Systems of information</vt:lpstr>
      <vt:lpstr>Solution: Systems of information</vt:lpstr>
      <vt:lpstr>Solution: Systems of information</vt:lpstr>
      <vt:lpstr>Solution: Systems of information</vt:lpstr>
      <vt:lpstr>Solution: Systems of information</vt:lpstr>
      <vt:lpstr>Solution: Systems of information</vt:lpstr>
      <vt:lpstr>Solution: Systems of information</vt:lpstr>
      <vt:lpstr>Solution: Systems of information</vt:lpstr>
      <vt:lpstr>Solution: Systems of information</vt:lpstr>
      <vt:lpstr>Solution: Systems of information</vt:lpstr>
      <vt:lpstr>System of Linear Equations</vt:lpstr>
      <vt:lpstr>Sentences → Equations</vt:lpstr>
      <vt:lpstr>Sentences → Equations</vt:lpstr>
      <vt:lpstr>Sentences → Equations</vt:lpstr>
      <vt:lpstr>Quiz: Systems of equations 1</vt:lpstr>
      <vt:lpstr>Solution: Systems of equations 1</vt:lpstr>
      <vt:lpstr>Solution: Systems of equations 1</vt:lpstr>
      <vt:lpstr>Solution: Systems of equations 1</vt:lpstr>
      <vt:lpstr>Solution: Systems of equations 1</vt:lpstr>
      <vt:lpstr>Solution: Systems of equations 1</vt:lpstr>
      <vt:lpstr>Solution: Systems of equations 1</vt:lpstr>
      <vt:lpstr>Solution: Systems of equations 1</vt:lpstr>
      <vt:lpstr>Solution: Systems of equations 1</vt:lpstr>
      <vt:lpstr>Quiz: Systems of equations 2</vt:lpstr>
      <vt:lpstr>Solution: Systems of equations 2</vt:lpstr>
      <vt:lpstr>Solution: Systems of equations 2</vt:lpstr>
      <vt:lpstr>Solution: Systems of equations 2</vt:lpstr>
      <vt:lpstr>Solution: Systems of equations 2</vt:lpstr>
      <vt:lpstr>Solution: Systems of equations 2</vt:lpstr>
      <vt:lpstr>Solution: Systems of equations 2</vt:lpstr>
      <vt:lpstr>Solution: Systems of equations 2</vt:lpstr>
      <vt:lpstr>Solution: Systems of equations 2</vt:lpstr>
      <vt:lpstr>Solution: Systems of equations 2</vt:lpstr>
      <vt:lpstr>Quiz: Systems of equations 3</vt:lpstr>
      <vt:lpstr>Solution: Systems of equations 3</vt:lpstr>
      <vt:lpstr>Solution: Systems of equations 3</vt:lpstr>
      <vt:lpstr>Solution: Systems of equations 3</vt:lpstr>
      <vt:lpstr>Solution: Systems of equations 3</vt:lpstr>
      <vt:lpstr>Solution: Systems of equations 3</vt:lpstr>
      <vt:lpstr>Solution: Systems of equations 3</vt:lpstr>
      <vt:lpstr>Systems of equations</vt:lpstr>
      <vt:lpstr>Systems of equations</vt:lpstr>
      <vt:lpstr>Systems of equations</vt:lpstr>
      <vt:lpstr>Systems of equations</vt:lpstr>
      <vt:lpstr>Systems of equations</vt:lpstr>
      <vt:lpstr>Systems of equations</vt:lpstr>
      <vt:lpstr>Systems of equations</vt:lpstr>
      <vt:lpstr>Systems of equations</vt:lpstr>
      <vt:lpstr>Systems of equations</vt:lpstr>
      <vt:lpstr>Systems of equations</vt:lpstr>
      <vt:lpstr>Systems of equations</vt:lpstr>
      <vt:lpstr>Systems of equations</vt:lpstr>
      <vt:lpstr>Systems of equations</vt:lpstr>
      <vt:lpstr>Systems of equations</vt:lpstr>
      <vt:lpstr>Systems of equations</vt:lpstr>
      <vt:lpstr>Systems of equations</vt:lpstr>
      <vt:lpstr>Systems of equations</vt:lpstr>
      <vt:lpstr>Systems of equations</vt:lpstr>
      <vt:lpstr>What is a linear equation?</vt:lpstr>
      <vt:lpstr>What is a linear equation?</vt:lpstr>
      <vt:lpstr>What is a linear equation?</vt:lpstr>
      <vt:lpstr>What is a linear equation?</vt:lpstr>
      <vt:lpstr>What is a linear equation?</vt:lpstr>
      <vt:lpstr>What is a linear equation?</vt:lpstr>
      <vt:lpstr>What is a linear equation?</vt:lpstr>
      <vt:lpstr>What is a linear equation?</vt:lpstr>
      <vt:lpstr>What is a linear equation?</vt:lpstr>
      <vt:lpstr>System of Linear Equations</vt:lpstr>
      <vt:lpstr>Linear equation → line</vt:lpstr>
      <vt:lpstr>PowerPoint 演示文稿</vt:lpstr>
      <vt:lpstr>PowerPoint 演示文稿</vt:lpstr>
      <vt:lpstr>Linear equation → line</vt:lpstr>
      <vt:lpstr>b</vt:lpstr>
      <vt:lpstr>b</vt:lpstr>
      <vt:lpstr>Linear equation → line</vt:lpstr>
      <vt:lpstr>Linear equation → line</vt:lpstr>
      <vt:lpstr>Linear equation → line</vt:lpstr>
      <vt:lpstr>Linear equation → line</vt:lpstr>
      <vt:lpstr>Linear equation → line</vt:lpstr>
      <vt:lpstr>Linear equation → line</vt:lpstr>
      <vt:lpstr>Linear equation → line</vt:lpstr>
      <vt:lpstr>Linear equation → line</vt:lpstr>
      <vt:lpstr>Linear equation → line</vt:lpstr>
      <vt:lpstr>Linear equation → line</vt:lpstr>
      <vt:lpstr>Linear equation → line</vt:lpstr>
      <vt:lpstr>Linear equation → line</vt:lpstr>
      <vt:lpstr>Linear equation → line</vt:lpstr>
      <vt:lpstr>Linear equation → line</vt:lpstr>
      <vt:lpstr>Linear equation → line</vt:lpstr>
      <vt:lpstr>Linear equation → line</vt:lpstr>
      <vt:lpstr>b</vt:lpstr>
      <vt:lpstr>Linear equation → line</vt:lpstr>
      <vt:lpstr>Linear equation → line</vt:lpstr>
      <vt:lpstr>Linear equation → line</vt:lpstr>
      <vt:lpstr>Linear equation → line</vt:lpstr>
      <vt:lpstr>Linear equation → line</vt:lpstr>
      <vt:lpstr>Linear equation → line</vt:lpstr>
      <vt:lpstr>Linear equation → line</vt:lpstr>
      <vt:lpstr>Linear equation → line</vt:lpstr>
      <vt:lpstr>Linear equation → line</vt:lpstr>
      <vt:lpstr>Linear equation → line</vt:lpstr>
      <vt:lpstr>Linear equation → line</vt:lpstr>
      <vt:lpstr>b</vt:lpstr>
      <vt:lpstr>b</vt:lpstr>
      <vt:lpstr>b</vt:lpstr>
      <vt:lpstr>b</vt:lpstr>
      <vt:lpstr>b</vt:lpstr>
      <vt:lpstr>Linear equation → line</vt:lpstr>
      <vt:lpstr>Linear equation → line</vt:lpstr>
      <vt:lpstr>Systems of equations as lines</vt:lpstr>
      <vt:lpstr>Systems of equations as lines</vt:lpstr>
      <vt:lpstr>Systems of equations as lines</vt:lpstr>
      <vt:lpstr>Systems of equations as lines</vt:lpstr>
      <vt:lpstr>Systems of equations as lines</vt:lpstr>
      <vt:lpstr>Systems of equations as lines</vt:lpstr>
      <vt:lpstr>Systems of equations as lines</vt:lpstr>
      <vt:lpstr>Systems of equations as lines</vt:lpstr>
      <vt:lpstr>Systems of equations as lines</vt:lpstr>
      <vt:lpstr>Systems of equations as lines</vt:lpstr>
      <vt:lpstr>Systems of equations as lines</vt:lpstr>
      <vt:lpstr>Systems of equations as lines</vt:lpstr>
      <vt:lpstr>Systems of equations as lines</vt:lpstr>
      <vt:lpstr>Systems of equations as lines</vt:lpstr>
      <vt:lpstr>Quiz</vt:lpstr>
      <vt:lpstr>Problem 1</vt:lpstr>
      <vt:lpstr>Problem 1</vt:lpstr>
      <vt:lpstr>Problem 1</vt:lpstr>
      <vt:lpstr>Problem 1</vt:lpstr>
      <vt:lpstr>Problem 1</vt:lpstr>
      <vt:lpstr>Problem 1</vt:lpstr>
      <vt:lpstr>Problem 1</vt:lpstr>
      <vt:lpstr>Problem 1</vt:lpstr>
      <vt:lpstr>System of Linear Equations</vt:lpstr>
      <vt:lpstr>Systems of equations as lines</vt:lpstr>
      <vt:lpstr>Systems of equations as lines</vt:lpstr>
      <vt:lpstr>Systems of equations as lines</vt:lpstr>
      <vt:lpstr>Systems of equations as lines</vt:lpstr>
      <vt:lpstr>Systems of equations as lines</vt:lpstr>
      <vt:lpstr>Systems of equations as lines</vt:lpstr>
      <vt:lpstr>System of Linear Equations</vt:lpstr>
      <vt:lpstr>Systems of equations as matrices</vt:lpstr>
      <vt:lpstr>Systems of equations as matrices</vt:lpstr>
      <vt:lpstr>Systems of equations as matrices</vt:lpstr>
      <vt:lpstr>Systems of equations as matrices</vt:lpstr>
      <vt:lpstr>Systems of equations as matrices</vt:lpstr>
      <vt:lpstr>Systems of equations as matrices</vt:lpstr>
      <vt:lpstr>Systems of equations as matrices</vt:lpstr>
      <vt:lpstr>System of Linear Equations</vt:lpstr>
      <vt:lpstr>Linear dependence between rows</vt:lpstr>
      <vt:lpstr>Linear dependence between rows</vt:lpstr>
      <vt:lpstr>Linear dependence between rows</vt:lpstr>
      <vt:lpstr>Linear dependence between rows</vt:lpstr>
      <vt:lpstr>Linear dependence between rows</vt:lpstr>
      <vt:lpstr>Linear dependence between rows</vt:lpstr>
      <vt:lpstr>Linear dependence between rows</vt:lpstr>
      <vt:lpstr>System of Linear Equations</vt:lpstr>
      <vt:lpstr>Linear dependence between rows</vt:lpstr>
      <vt:lpstr>Linear dependence between rows</vt:lpstr>
      <vt:lpstr>Linear dependence between rows</vt:lpstr>
      <vt:lpstr>Linear dependence between rows</vt:lpstr>
      <vt:lpstr>Linear dependence between rows</vt:lpstr>
      <vt:lpstr>Linear dependence between rows</vt:lpstr>
      <vt:lpstr>Linear dependence between rows</vt:lpstr>
      <vt:lpstr>Linear dependence between rows</vt:lpstr>
      <vt:lpstr>Linear dependence between rows</vt:lpstr>
      <vt:lpstr>Linear dependence between rows</vt:lpstr>
      <vt:lpstr>Linear dependence between rows</vt:lpstr>
      <vt:lpstr>Determinant</vt:lpstr>
      <vt:lpstr>Determinant</vt:lpstr>
      <vt:lpstr>Determinant</vt:lpstr>
      <vt:lpstr>Determinant</vt:lpstr>
      <vt:lpstr>Determinant</vt:lpstr>
      <vt:lpstr>Determinant</vt:lpstr>
      <vt:lpstr>Determinant</vt:lpstr>
      <vt:lpstr>Determinant</vt:lpstr>
      <vt:lpstr>Determinant</vt:lpstr>
      <vt:lpstr>Determinant</vt:lpstr>
      <vt:lpstr>Determinant</vt:lpstr>
      <vt:lpstr>Determinant</vt:lpstr>
      <vt:lpstr>Determinant</vt:lpstr>
      <vt:lpstr>Determinant</vt:lpstr>
      <vt:lpstr>Determinant</vt:lpstr>
      <vt:lpstr>Determinant</vt:lpstr>
      <vt:lpstr>Determinant</vt:lpstr>
      <vt:lpstr>Determinant</vt:lpstr>
      <vt:lpstr>Determinant and singularity</vt:lpstr>
      <vt:lpstr>Determinant and singularity</vt:lpstr>
      <vt:lpstr>Quiz: Determinant</vt:lpstr>
      <vt:lpstr>Solutions: Determinant</vt:lpstr>
      <vt:lpstr>System of Linear Equations</vt:lpstr>
      <vt:lpstr>Quiz: Systems of equations</vt:lpstr>
      <vt:lpstr>Solution: Systems of equations</vt:lpstr>
      <vt:lpstr>Solution: Systems of equations</vt:lpstr>
      <vt:lpstr>PowerPoint 演示文稿</vt:lpstr>
      <vt:lpstr>PowerPoint 演示文稿</vt:lpstr>
      <vt:lpstr>PowerPoint 演示文稿</vt:lpstr>
      <vt:lpstr>Solution: Systems of equations</vt:lpstr>
      <vt:lpstr>Solution: Systems of equations</vt:lpstr>
      <vt:lpstr>Solution: Systems of equations</vt:lpstr>
      <vt:lpstr>Solution: Systems of equations</vt:lpstr>
      <vt:lpstr>Solution: Systems of equations</vt:lpstr>
      <vt:lpstr>Solution: Systems of equations</vt:lpstr>
      <vt:lpstr>Solution: Systems of equations</vt:lpstr>
      <vt:lpstr>Solution: Systems of equations</vt:lpstr>
      <vt:lpstr>Solution: Systems of equations</vt:lpstr>
      <vt:lpstr>Solution: Systems of equations</vt:lpstr>
      <vt:lpstr>Quiz: More systems of equations</vt:lpstr>
      <vt:lpstr>Solutions: More systems of equations</vt:lpstr>
      <vt:lpstr>Solutions: More systems of equations</vt:lpstr>
      <vt:lpstr>Solutions: More systems of equations</vt:lpstr>
      <vt:lpstr>Solutions: More systems of equations</vt:lpstr>
      <vt:lpstr>Solutions: More systems of equations</vt:lpstr>
      <vt:lpstr>Solutions: More systems of equations</vt:lpstr>
      <vt:lpstr>Solutions: More systems of equations</vt:lpstr>
      <vt:lpstr>Solutions: More systems of equations</vt:lpstr>
      <vt:lpstr>Solutions: More systems of equations</vt:lpstr>
      <vt:lpstr>System of Linear Equations</vt:lpstr>
      <vt:lpstr>Constants don’t matter for singularity</vt:lpstr>
      <vt:lpstr>Constants don’t matter for singularity</vt:lpstr>
      <vt:lpstr>Constants don’t matter for singularity</vt:lpstr>
      <vt:lpstr>Constants don’t matter for singularity</vt:lpstr>
      <vt:lpstr>Constants don’t matter for singularity</vt:lpstr>
      <vt:lpstr>Constants don’t matter for singularity</vt:lpstr>
      <vt:lpstr>Constants don’t matter for singularity</vt:lpstr>
      <vt:lpstr>Constants don’t matter for singularity</vt:lpstr>
      <vt:lpstr>Constants don’t matter for singularity</vt:lpstr>
      <vt:lpstr>Constants don’t matter for singularity</vt:lpstr>
      <vt:lpstr>Constants don’t matter for singularity</vt:lpstr>
      <vt:lpstr>Constants don’t matter for singularity</vt:lpstr>
      <vt:lpstr>Constants don’t matter for singularity</vt:lpstr>
      <vt:lpstr>Constants don’t matter for singularity</vt:lpstr>
      <vt:lpstr>Constants don’t matter for singularity</vt:lpstr>
      <vt:lpstr>Constants don’t matter for singularity</vt:lpstr>
      <vt:lpstr>Constants don’t matter for singularity</vt:lpstr>
      <vt:lpstr>Constants don’t matter for singularity</vt:lpstr>
      <vt:lpstr>Constants don’t matter for singularity</vt:lpstr>
      <vt:lpstr>Constants don’t matter for singularity</vt:lpstr>
      <vt:lpstr>Constants don’t matter for singularity</vt:lpstr>
      <vt:lpstr>Constants don’t matter for singularity</vt:lpstr>
      <vt:lpstr>Constants don’t matter for singularity</vt:lpstr>
      <vt:lpstr>Constants don’t matter for singularity</vt:lpstr>
      <vt:lpstr>Constants don’t matter for singularity</vt:lpstr>
      <vt:lpstr>Constants don’t matter for singularity</vt:lpstr>
      <vt:lpstr>Constants don’t matter for singularity</vt:lpstr>
      <vt:lpstr>Constants don’t matter for singularity</vt:lpstr>
      <vt:lpstr>System of Linear Equations</vt:lpstr>
      <vt:lpstr>b</vt:lpstr>
      <vt:lpstr>Linear equation in 2 variables -&gt; Line</vt:lpstr>
      <vt:lpstr>Linear equation in 2 variables -&gt; Line</vt:lpstr>
      <vt:lpstr>Linear equation in 3 variables -&gt; Plane</vt:lpstr>
      <vt:lpstr>Linear equation in 3 variables -&gt; Plane</vt:lpstr>
      <vt:lpstr>Linear equation in 3 variables -&gt; Plane</vt:lpstr>
      <vt:lpstr>Linear equation in 3 variables -&gt; Plane</vt:lpstr>
      <vt:lpstr>Linear equation in 3 variables -&gt; Plane</vt:lpstr>
      <vt:lpstr>Linear equation in 3 variables -&gt; Plane</vt:lpstr>
      <vt:lpstr>Linear equation in 3 variables -&gt; Plane</vt:lpstr>
      <vt:lpstr>Linear equation in 3 variables -&gt; Plane</vt:lpstr>
      <vt:lpstr>Linear equation in 3 variables -&gt; Plane</vt:lpstr>
      <vt:lpstr>Linear equation in 3 variables -&gt; Plane</vt:lpstr>
      <vt:lpstr>Linear equation in 3 variables -&gt; Plane</vt:lpstr>
      <vt:lpstr>System 1</vt:lpstr>
      <vt:lpstr>System 1</vt:lpstr>
      <vt:lpstr>System 1</vt:lpstr>
      <vt:lpstr>System 1</vt:lpstr>
      <vt:lpstr>System 1</vt:lpstr>
      <vt:lpstr>System 1</vt:lpstr>
      <vt:lpstr>System 1</vt:lpstr>
      <vt:lpstr>System 2</vt:lpstr>
      <vt:lpstr>System 2</vt:lpstr>
      <vt:lpstr>System 2</vt:lpstr>
      <vt:lpstr>System 2</vt:lpstr>
      <vt:lpstr>System 2</vt:lpstr>
      <vt:lpstr>System 2</vt:lpstr>
      <vt:lpstr>System 2</vt:lpstr>
      <vt:lpstr>System 2</vt:lpstr>
      <vt:lpstr>System 3</vt:lpstr>
      <vt:lpstr>System 3</vt:lpstr>
      <vt:lpstr>System 3</vt:lpstr>
      <vt:lpstr>System 3</vt:lpstr>
      <vt:lpstr>System of Linear Equations</vt:lpstr>
      <vt:lpstr>PowerPoint 演示文稿</vt:lpstr>
      <vt:lpstr>Linear dependence and independence</vt:lpstr>
      <vt:lpstr>Linear dependence and independence</vt:lpstr>
      <vt:lpstr>Linear dependence and independence</vt:lpstr>
      <vt:lpstr>Linear dependence and independence</vt:lpstr>
      <vt:lpstr>Linear dependence and independence</vt:lpstr>
      <vt:lpstr>Linear dependence and independence</vt:lpstr>
      <vt:lpstr>Linear dependence and independence</vt:lpstr>
      <vt:lpstr>Linear dependence and independence</vt:lpstr>
      <vt:lpstr>Linear dependence and independence</vt:lpstr>
      <vt:lpstr>Linear dependence and independence</vt:lpstr>
      <vt:lpstr>Linear dependence and independence</vt:lpstr>
      <vt:lpstr>Linear dependence and independence</vt:lpstr>
      <vt:lpstr>Linear dependence and independence</vt:lpstr>
      <vt:lpstr>Linear dependence and independence</vt:lpstr>
      <vt:lpstr>Linear dependence and independence</vt:lpstr>
      <vt:lpstr>Linear dependence and independence</vt:lpstr>
      <vt:lpstr>Linear dependence and independence</vt:lpstr>
      <vt:lpstr>Linear dependence and independence</vt:lpstr>
      <vt:lpstr>Linear dependence and independence</vt:lpstr>
      <vt:lpstr>Linear dependence and independence</vt:lpstr>
      <vt:lpstr>Linear dependence and independence</vt:lpstr>
      <vt:lpstr>Linear dependence and independence</vt:lpstr>
      <vt:lpstr>Linear dependence and independence</vt:lpstr>
      <vt:lpstr>Linear dependence and independence</vt:lpstr>
      <vt:lpstr>Linear dependence and independence</vt:lpstr>
      <vt:lpstr>Linear dependence and independence</vt:lpstr>
      <vt:lpstr>Linear dependence and independence</vt:lpstr>
      <vt:lpstr>Linear dependence and independence</vt:lpstr>
      <vt:lpstr>Linear dependence and independence</vt:lpstr>
      <vt:lpstr>Linear dependence and independence</vt:lpstr>
      <vt:lpstr>Linear dependence and independence</vt:lpstr>
      <vt:lpstr>Linear dependence and independence</vt:lpstr>
      <vt:lpstr>Linear dependence and independence</vt:lpstr>
      <vt:lpstr>Linear dependence and independence</vt:lpstr>
      <vt:lpstr>Linear dependence and independence</vt:lpstr>
      <vt:lpstr>Quiz: Linear dependence and independence</vt:lpstr>
      <vt:lpstr>Solution: Linear dependence and independence</vt:lpstr>
      <vt:lpstr>Solution: Linear dependence and independence</vt:lpstr>
      <vt:lpstr>Solution: Linear dependence and independence</vt:lpstr>
      <vt:lpstr>Solution: Linear dependence and independence</vt:lpstr>
      <vt:lpstr>Solution: Linear dependence and independence</vt:lpstr>
      <vt:lpstr>System of Linear Equations</vt:lpstr>
      <vt:lpstr>Diagonals in a 3x3 matrix</vt:lpstr>
      <vt:lpstr>Diagonals in a 3x3 matrix</vt:lpstr>
      <vt:lpstr>Diagonals in a 3x3 matrix</vt:lpstr>
      <vt:lpstr>Diagonals in a 3x3 matrix</vt:lpstr>
      <vt:lpstr>Diagonals in a 3x3 matrix</vt:lpstr>
      <vt:lpstr>Diagonals in a 3x3 matrix</vt:lpstr>
      <vt:lpstr>Diagonals in a 3x3 matrix</vt:lpstr>
      <vt:lpstr>Diagonals in a 3x3 matrix</vt:lpstr>
      <vt:lpstr>Diagonals in a 3x3 matrix</vt:lpstr>
      <vt:lpstr>Diagonals in a 3x3 matrix</vt:lpstr>
      <vt:lpstr>Diagonals in a 3x3 matrix</vt:lpstr>
      <vt:lpstr>Determinant</vt:lpstr>
      <vt:lpstr>PowerPoint 演示文稿</vt:lpstr>
      <vt:lpstr>Determinant</vt:lpstr>
      <vt:lpstr>The determinant</vt:lpstr>
      <vt:lpstr>The determinant</vt:lpstr>
      <vt:lpstr>The determinant</vt:lpstr>
      <vt:lpstr>The determinant</vt:lpstr>
      <vt:lpstr>The determinant</vt:lpstr>
      <vt:lpstr>The determinant</vt:lpstr>
      <vt:lpstr>The determinant</vt:lpstr>
      <vt:lpstr>The determinant</vt:lpstr>
      <vt:lpstr>The determinant</vt:lpstr>
      <vt:lpstr>The determinant</vt:lpstr>
      <vt:lpstr>The determinant</vt:lpstr>
      <vt:lpstr>The determinant</vt:lpstr>
      <vt:lpstr>The determinant</vt:lpstr>
      <vt:lpstr>The determinant</vt:lpstr>
      <vt:lpstr>The determinant</vt:lpstr>
      <vt:lpstr>The determinant</vt:lpstr>
      <vt:lpstr>Quiz: Determinants</vt:lpstr>
      <vt:lpstr>Solution: Determinants</vt:lpstr>
      <vt:lpstr>Solution: Determinants</vt:lpstr>
      <vt:lpstr>Solution: Determinants</vt:lpstr>
      <vt:lpstr>Solution: Determinants</vt:lpstr>
      <vt:lpstr>Solution: Determinants</vt:lpstr>
      <vt:lpstr>The determinant</vt:lpstr>
      <vt:lpstr>The determinant</vt:lpstr>
      <vt:lpstr>The determinant</vt:lpstr>
      <vt:lpstr>The determinant</vt:lpstr>
      <vt:lpstr>The determinant</vt:lpstr>
      <vt:lpstr>The determinant</vt:lpstr>
      <vt:lpstr>The determinant</vt:lpstr>
      <vt:lpstr>The determinant</vt:lpstr>
      <vt:lpstr>The determinant</vt:lpstr>
      <vt:lpstr>The determinant</vt:lpstr>
      <vt:lpstr>The determinant</vt:lpstr>
      <vt:lpstr>The determinant</vt:lpstr>
      <vt:lpstr>The determinant</vt:lpstr>
      <vt:lpstr>The determinant</vt:lpstr>
      <vt:lpstr>The determinant</vt:lpstr>
      <vt:lpstr>The determinant</vt:lpstr>
      <vt:lpstr>The determinant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Copyright Notice</dc:title>
  <dc:creator/>
  <cp:lastModifiedBy>deepa</cp:lastModifiedBy>
  <cp:revision>1</cp:revision>
  <dcterms:created xsi:type="dcterms:W3CDTF">2023-02-20T04:44:21Z</dcterms:created>
  <dcterms:modified xsi:type="dcterms:W3CDTF">2023-02-20T04:44:22Z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2023-02-07T05:30:00Z</vt:filetime>
  </property>
  <property fmtid="{D5CDD505-2E9C-101B-9397-08002B2CF9AE}" pid="3" name="Creator">
    <vt:lpwstr>Keynote</vt:lpwstr>
  </property>
  <property fmtid="{D5CDD505-2E9C-101B-9397-08002B2CF9AE}" pid="4" name="LastSaved">
    <vt:filetime>2023-02-20T05:30:00Z</vt:filetime>
  </property>
  <property fmtid="{D5CDD505-2E9C-101B-9397-08002B2CF9AE}" pid="5" name="ICV">
    <vt:lpwstr>EBE10F55925643428262195EDACDE7AA</vt:lpwstr>
  </property>
  <property fmtid="{D5CDD505-2E9C-101B-9397-08002B2CF9AE}" pid="6" name="KSOProductBuildVer">
    <vt:lpwstr>1033-11.2.0.11440</vt:lpwstr>
  </property>
</Properties>
</file>